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0" r:id="rId1"/>
  </p:sldMasterIdLst>
  <p:notesMasterIdLst>
    <p:notesMasterId r:id="rId31"/>
  </p:notesMasterIdLst>
  <p:sldIdLst>
    <p:sldId id="345" r:id="rId2"/>
    <p:sldId id="634" r:id="rId3"/>
    <p:sldId id="635" r:id="rId4"/>
    <p:sldId id="636" r:id="rId5"/>
    <p:sldId id="257" r:id="rId6"/>
    <p:sldId id="260" r:id="rId7"/>
    <p:sldId id="261" r:id="rId8"/>
    <p:sldId id="263" r:id="rId9"/>
    <p:sldId id="262" r:id="rId10"/>
    <p:sldId id="268" r:id="rId11"/>
    <p:sldId id="264" r:id="rId12"/>
    <p:sldId id="637" r:id="rId13"/>
    <p:sldId id="266" r:id="rId14"/>
    <p:sldId id="640" r:id="rId15"/>
    <p:sldId id="641" r:id="rId16"/>
    <p:sldId id="638" r:id="rId17"/>
    <p:sldId id="639" r:id="rId18"/>
    <p:sldId id="267" r:id="rId19"/>
    <p:sldId id="642" r:id="rId20"/>
    <p:sldId id="270" r:id="rId21"/>
    <p:sldId id="643" r:id="rId22"/>
    <p:sldId id="271" r:id="rId23"/>
    <p:sldId id="269" r:id="rId24"/>
    <p:sldId id="644" r:id="rId25"/>
    <p:sldId id="272" r:id="rId26"/>
    <p:sldId id="274" r:id="rId27"/>
    <p:sldId id="273" r:id="rId28"/>
    <p:sldId id="275" r:id="rId29"/>
    <p:sldId id="283" r:id="rId30"/>
  </p:sldIdLst>
  <p:sldSz cx="12161838" cy="6858000"/>
  <p:notesSz cx="6858000" cy="9144000"/>
  <p:embeddedFontLst>
    <p:embeddedFont>
      <p:font typeface="Golos Text ExtraBold" charset="0"/>
      <p:bold r:id="rId32"/>
    </p:embeddedFont>
    <p:embeddedFont>
      <p:font typeface="Annifont"/>
      <p:italic r:id="rId33"/>
    </p:embeddedFont>
    <p:embeddedFont>
      <p:font typeface="Roboto" charset="0"/>
      <p:regular r:id="rId34"/>
      <p:bold r:id="rId35"/>
      <p:italic r:id="rId36"/>
      <p:boldItalic r:id="rId37"/>
    </p:embeddedFont>
    <p:embeddedFont>
      <p:font typeface="Dosis" charset="0"/>
      <p:regular r:id="rId38"/>
      <p:bold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412" userDrawn="1">
          <p15:clr>
            <a:srgbClr val="9AA0A6"/>
          </p15:clr>
        </p15:guide>
        <p15:guide id="2" pos="383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F6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CEBA2B71-8024-4141-BF6D-51AB6B577F00}">
  <a:tblStyle styleId="{CEBA2B71-8024-4141-BF6D-51AB6B577F0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-882" y="-156"/>
      </p:cViewPr>
      <p:guideLst>
        <p:guide orient="horz" pos="1412"/>
        <p:guide pos="383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792098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gc63c6daeb9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0" name="Google Shape;940;gc63c6daeb9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54651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g8bdc674ef4_0_2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1" name="Google Shape;971;g8bdc674ef4_0_2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HS </a:t>
            </a:r>
            <a:r>
              <a:rPr lang="en-US" dirty="0" err="1"/>
              <a:t>nêu</a:t>
            </a:r>
            <a:r>
              <a:rPr lang="en-US" dirty="0"/>
              <a:t> </a:t>
            </a:r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.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phục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nữa</a:t>
            </a:r>
            <a:r>
              <a:rPr lang="en-US" dirty="0"/>
              <a:t>? TL: Soi </a:t>
            </a:r>
            <a:r>
              <a:rPr lang="en-US" dirty="0" err="1"/>
              <a:t>gương</a:t>
            </a:r>
            <a:r>
              <a:rPr lang="en-US" dirty="0"/>
              <a:t>, </a:t>
            </a:r>
            <a:r>
              <a:rPr lang="en-US" dirty="0" err="1"/>
              <a:t>nhờ</a:t>
            </a:r>
            <a:r>
              <a:rPr lang="en-US" dirty="0"/>
              <a:t> </a:t>
            </a:r>
            <a:r>
              <a:rPr lang="en-US" dirty="0" err="1"/>
              <a:t>mẹ</a:t>
            </a:r>
            <a:r>
              <a:rPr lang="en-US" dirty="0"/>
              <a:t> </a:t>
            </a:r>
            <a:r>
              <a:rPr lang="en-US" dirty="0" err="1"/>
              <a:t>nhìn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….</a:t>
            </a: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g8bdc674ef4_0_8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2" name="Google Shape;952;g8bdc674ef4_0_8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mời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đứng</a:t>
            </a:r>
            <a:r>
              <a:rPr lang="en-US" dirty="0"/>
              <a:t> </a:t>
            </a:r>
            <a:r>
              <a:rPr lang="en-US" dirty="0" err="1"/>
              <a:t>dậy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đốn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phục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gọn</a:t>
            </a:r>
            <a:r>
              <a:rPr lang="en-US" dirty="0"/>
              <a:t> </a:t>
            </a:r>
            <a:r>
              <a:rPr lang="en-US" dirty="0" err="1"/>
              <a:t>gàng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041404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g8bdc674ef4_0_2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1" name="Google Shape;971;g8bdc674ef4_0_2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HS </a:t>
            </a:r>
            <a:r>
              <a:rPr lang="en-US" dirty="0" err="1"/>
              <a:t>nêu</a:t>
            </a:r>
            <a:r>
              <a:rPr lang="en-US" dirty="0"/>
              <a:t> </a:t>
            </a:r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.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865481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gc63c6daeb9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0" name="Google Shape;940;gc63c6daeb9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06144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g8bdc674ef4_0_8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2" name="Google Shape;952;g8bdc674ef4_0_8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44130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gc80eb49004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4" name="Google Shape;984;gc80eb49004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 </a:t>
            </a:r>
            <a:r>
              <a:rPr lang="en-US" dirty="0" err="1"/>
              <a:t>gấp</a:t>
            </a:r>
            <a:r>
              <a:rPr lang="en-US" dirty="0"/>
              <a:t> </a:t>
            </a:r>
            <a:r>
              <a:rPr lang="en-US" dirty="0" err="1"/>
              <a:t>quần</a:t>
            </a:r>
            <a:r>
              <a:rPr lang="en-US" dirty="0"/>
              <a:t>/</a:t>
            </a:r>
            <a:r>
              <a:rPr lang="en-US" dirty="0" err="1"/>
              <a:t>áo</a:t>
            </a:r>
            <a:r>
              <a:rPr lang="en-US" dirty="0"/>
              <a:t> </a:t>
            </a:r>
            <a:r>
              <a:rPr lang="en-US" dirty="0" err="1"/>
              <a:t>đơn</a:t>
            </a:r>
            <a:r>
              <a:rPr lang="en-US" dirty="0"/>
              <a:t> </a:t>
            </a:r>
            <a:r>
              <a:rPr lang="en-US" dirty="0" err="1"/>
              <a:t>giản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c80eb49004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" name="Google Shape;914;gc80eb49004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43385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g8c842e6af4_0_4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7" name="Google Shape;1017;g8c842e6af4_0_4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đưa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ý </a:t>
            </a:r>
            <a:r>
              <a:rPr lang="en-US" dirty="0" err="1"/>
              <a:t>kiến</a:t>
            </a:r>
            <a:r>
              <a:rPr lang="en-US" dirty="0"/>
              <a:t>, </a:t>
            </a:r>
            <a:r>
              <a:rPr lang="en-US" dirty="0" err="1"/>
              <a:t>giải</a:t>
            </a:r>
            <a:r>
              <a:rPr lang="en-US" dirty="0"/>
              <a:t> </a:t>
            </a:r>
            <a:r>
              <a:rPr lang="en-US" dirty="0" err="1"/>
              <a:t>thích</a:t>
            </a:r>
            <a:r>
              <a:rPr lang="en-US" dirty="0"/>
              <a:t>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ý </a:t>
            </a:r>
            <a:r>
              <a:rPr lang="en-US" dirty="0" err="1"/>
              <a:t>kiến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 </a:t>
            </a:r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: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ở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bức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1, 2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giữ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phục</a:t>
            </a:r>
            <a:r>
              <a:rPr lang="en-US" dirty="0"/>
              <a:t> </a:t>
            </a:r>
            <a:r>
              <a:rPr lang="en-US" dirty="0" err="1"/>
              <a:t>gọn</a:t>
            </a:r>
            <a:r>
              <a:rPr lang="en-US" dirty="0"/>
              <a:t> gang, </a:t>
            </a:r>
            <a:r>
              <a:rPr lang="en-US" dirty="0" err="1"/>
              <a:t>sạch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, </a:t>
            </a:r>
            <a:r>
              <a:rPr lang="en-US" dirty="0" err="1"/>
              <a:t>bạn</a:t>
            </a:r>
            <a:r>
              <a:rPr lang="en-US" dirty="0"/>
              <a:t> ở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3 </a:t>
            </a:r>
            <a:r>
              <a:rPr lang="en-US" dirty="0" err="1"/>
              <a:t>chưa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…..</a:t>
            </a: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gc63c6daeb9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0" name="Google Shape;940;gc63c6daeb9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3959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khen những HS đã chuẩn bị đủ đồng dùng, khen những HS đã ngồi đẹp sau 30s để sẵn sàng vào giờ học</a:t>
            </a:r>
          </a:p>
        </p:txBody>
      </p:sp>
    </p:spTree>
    <p:extLst>
      <p:ext uri="{BB962C8B-B14F-4D97-AF65-F5344CB8AC3E}">
        <p14:creationId xmlns:p14="http://schemas.microsoft.com/office/powerpoint/2010/main" val="27185335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" name="Google Shape;1062;gc80eb49004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3" name="Google Shape;1063;gc80eb49004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gc80eb49004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4" name="Google Shape;1004;gc80eb49004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c80eb49004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" name="Google Shape;914;gc80eb49004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22941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Google Shape;1077;g8ca31e2d25_0_5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8" name="Google Shape;1078;g8ca31e2d25_0_5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5" name="Google Shape;1205;g8ca31e2d25_0_7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6" name="Google Shape;1206;g8ca31e2d25_0_7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1132;gc80eb49004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3" name="Google Shape;1133;gc80eb49004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7" name="Google Shape;1217;gc80eb49004_0_3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8" name="Google Shape;1218;gc80eb49004_0_3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" name="Google Shape;1413;gc80eb49004_0_5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4" name="Google Shape;1414;gc80eb49004_0_5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g8c842e6af4_0_8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6" name="Google Shape;876;g8c842e6af4_0_8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1 – 2 </a:t>
            </a:r>
            <a:r>
              <a:rPr lang="en-US" dirty="0" err="1"/>
              <a:t>lần</a:t>
            </a:r>
            <a:r>
              <a:rPr lang="en-US" dirty="0"/>
              <a:t>.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dặn</a:t>
            </a:r>
            <a:r>
              <a:rPr lang="en-US" dirty="0"/>
              <a:t> </a:t>
            </a:r>
            <a:r>
              <a:rPr lang="en-US" dirty="0" err="1"/>
              <a:t>dò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điều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?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bôi</a:t>
            </a:r>
            <a:r>
              <a:rPr lang="en-US" dirty="0"/>
              <a:t> </a:t>
            </a:r>
            <a:r>
              <a:rPr lang="en-US" dirty="0" err="1"/>
              <a:t>bẩn</a:t>
            </a:r>
            <a:r>
              <a:rPr lang="en-US" dirty="0"/>
              <a:t> </a:t>
            </a:r>
            <a:r>
              <a:rPr lang="en-US" dirty="0" err="1"/>
              <a:t>quần</a:t>
            </a:r>
            <a:r>
              <a:rPr lang="en-US" dirty="0"/>
              <a:t> </a:t>
            </a:r>
            <a:r>
              <a:rPr lang="en-US" dirty="0" err="1"/>
              <a:t>áo</a:t>
            </a:r>
            <a:r>
              <a:rPr lang="en-US" dirty="0"/>
              <a:t>? ….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dắt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bài</a:t>
            </a: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g8bdc674ef4_0_8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2" name="Google Shape;902;g8bdc674ef4_0_8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c80eb49004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" name="Google Shape;914;gc80eb49004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gc63c6daeb9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0" name="Google Shape;940;gc63c6daeb9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g8ca31e2d25_0_28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2" name="Google Shape;922;g8ca31e2d25_0_28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kể</a:t>
            </a:r>
            <a:r>
              <a:rPr lang="en-US" dirty="0"/>
              <a:t> </a:t>
            </a:r>
            <a:r>
              <a:rPr lang="en-US" dirty="0" err="1"/>
              <a:t>chuyện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xóa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chuyện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dạy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 </a:t>
            </a: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g8bdc674ef4_0_24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7" name="Google Shape;997;g8bdc674ef4_0_24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g8bdc674ef4_0_8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2" name="Google Shape;952;g8bdc674ef4_0_8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"/>
          <p:cNvSpPr txBox="1">
            <a:spLocks noGrp="1"/>
          </p:cNvSpPr>
          <p:nvPr>
            <p:ph type="title"/>
          </p:nvPr>
        </p:nvSpPr>
        <p:spPr>
          <a:xfrm>
            <a:off x="957625" y="623400"/>
            <a:ext cx="8371239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endParaRPr/>
          </a:p>
        </p:txBody>
      </p:sp>
      <p:sp>
        <p:nvSpPr>
          <p:cNvPr id="46" name="Google Shape;46;p4"/>
          <p:cNvSpPr txBox="1">
            <a:spLocks noGrp="1"/>
          </p:cNvSpPr>
          <p:nvPr>
            <p:ph type="body" idx="1"/>
          </p:nvPr>
        </p:nvSpPr>
        <p:spPr>
          <a:xfrm>
            <a:off x="957625" y="1701633"/>
            <a:ext cx="10246588" cy="443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608076" lvl="0" indent="-47294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Char char="●"/>
              <a:defRPr sz="1596"/>
            </a:lvl1pPr>
            <a:lvl2pPr marL="1216152" lvl="1" indent="-439166" rtl="0">
              <a:spcBef>
                <a:spcPts val="399"/>
              </a:spcBef>
              <a:spcAft>
                <a:spcPts val="0"/>
              </a:spcAft>
              <a:buSzPts val="1600"/>
              <a:buChar char="○"/>
              <a:defRPr sz="2128"/>
            </a:lvl2pPr>
            <a:lvl3pPr marL="1824228" lvl="2" indent="-439166" rtl="0">
              <a:spcBef>
                <a:spcPts val="2128"/>
              </a:spcBef>
              <a:spcAft>
                <a:spcPts val="0"/>
              </a:spcAft>
              <a:buSzPts val="1600"/>
              <a:buChar char="■"/>
              <a:defRPr sz="2128"/>
            </a:lvl3pPr>
            <a:lvl4pPr marL="2432304" lvl="3" indent="-439166" rtl="0">
              <a:spcBef>
                <a:spcPts val="2128"/>
              </a:spcBef>
              <a:spcAft>
                <a:spcPts val="0"/>
              </a:spcAft>
              <a:buSzPts val="1600"/>
              <a:buChar char="●"/>
              <a:defRPr sz="2128"/>
            </a:lvl4pPr>
            <a:lvl5pPr marL="3040380" lvl="4" indent="-439166" rtl="0">
              <a:spcBef>
                <a:spcPts val="2128"/>
              </a:spcBef>
              <a:spcAft>
                <a:spcPts val="0"/>
              </a:spcAft>
              <a:buSzPts val="1600"/>
              <a:buChar char="○"/>
              <a:defRPr sz="2128"/>
            </a:lvl5pPr>
            <a:lvl6pPr marL="3648456" lvl="5" indent="-439166" rtl="0">
              <a:spcBef>
                <a:spcPts val="2128"/>
              </a:spcBef>
              <a:spcAft>
                <a:spcPts val="0"/>
              </a:spcAft>
              <a:buSzPts val="1600"/>
              <a:buChar char="■"/>
              <a:defRPr sz="2128"/>
            </a:lvl6pPr>
            <a:lvl7pPr marL="4256532" lvl="6" indent="-439166" rtl="0">
              <a:spcBef>
                <a:spcPts val="2128"/>
              </a:spcBef>
              <a:spcAft>
                <a:spcPts val="0"/>
              </a:spcAft>
              <a:buSzPts val="1600"/>
              <a:buChar char="●"/>
              <a:defRPr sz="2128"/>
            </a:lvl7pPr>
            <a:lvl8pPr marL="4864608" lvl="7" indent="-439166" rtl="0">
              <a:spcBef>
                <a:spcPts val="2128"/>
              </a:spcBef>
              <a:spcAft>
                <a:spcPts val="0"/>
              </a:spcAft>
              <a:buSzPts val="1600"/>
              <a:buChar char="○"/>
              <a:defRPr sz="2128"/>
            </a:lvl8pPr>
            <a:lvl9pPr marL="5472684" lvl="8" indent="-439166" rtl="0">
              <a:spcBef>
                <a:spcPts val="2128"/>
              </a:spcBef>
              <a:spcAft>
                <a:spcPts val="2128"/>
              </a:spcAft>
              <a:buSzPts val="1600"/>
              <a:buChar char="■"/>
              <a:defRPr sz="2128"/>
            </a:lvl9pPr>
          </a:lstStyle>
          <a:p>
            <a:endParaRPr/>
          </a:p>
        </p:txBody>
      </p:sp>
      <p:grpSp>
        <p:nvGrpSpPr>
          <p:cNvPr id="47" name="Google Shape;47;p4"/>
          <p:cNvGrpSpPr/>
          <p:nvPr/>
        </p:nvGrpSpPr>
        <p:grpSpPr>
          <a:xfrm>
            <a:off x="11457784" y="3429000"/>
            <a:ext cx="453276" cy="2429000"/>
            <a:chOff x="8605975" y="1986825"/>
            <a:chExt cx="340800" cy="1821750"/>
          </a:xfrm>
        </p:grpSpPr>
        <p:sp>
          <p:nvSpPr>
            <p:cNvPr id="48" name="Google Shape;48;p4"/>
            <p:cNvSpPr/>
            <p:nvPr/>
          </p:nvSpPr>
          <p:spPr>
            <a:xfrm rot="5400000">
              <a:off x="8605975" y="1986825"/>
              <a:ext cx="340800" cy="340800"/>
            </a:xfrm>
            <a:prstGeom prst="mathMultiply">
              <a:avLst>
                <a:gd name="adj1" fmla="val 2352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4"/>
            <p:cNvSpPr/>
            <p:nvPr/>
          </p:nvSpPr>
          <p:spPr>
            <a:xfrm rot="5400000">
              <a:off x="8605975" y="2480475"/>
              <a:ext cx="340800" cy="340800"/>
            </a:xfrm>
            <a:prstGeom prst="mathMultiply">
              <a:avLst>
                <a:gd name="adj1" fmla="val 2352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4"/>
            <p:cNvSpPr/>
            <p:nvPr/>
          </p:nvSpPr>
          <p:spPr>
            <a:xfrm rot="5400000">
              <a:off x="8605975" y="2974125"/>
              <a:ext cx="340800" cy="340800"/>
            </a:xfrm>
            <a:prstGeom prst="mathMultiply">
              <a:avLst>
                <a:gd name="adj1" fmla="val 2352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4"/>
            <p:cNvSpPr/>
            <p:nvPr/>
          </p:nvSpPr>
          <p:spPr>
            <a:xfrm rot="5400000">
              <a:off x="8605975" y="3467775"/>
              <a:ext cx="340800" cy="340800"/>
            </a:xfrm>
            <a:prstGeom prst="mathMultiply">
              <a:avLst>
                <a:gd name="adj1" fmla="val 2352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_AND_BODY_1_1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1"/>
          <p:cNvSpPr txBox="1">
            <a:spLocks noGrp="1"/>
          </p:cNvSpPr>
          <p:nvPr>
            <p:ph type="title"/>
          </p:nvPr>
        </p:nvSpPr>
        <p:spPr>
          <a:xfrm>
            <a:off x="957791" y="623400"/>
            <a:ext cx="10246588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endParaRPr/>
          </a:p>
        </p:txBody>
      </p:sp>
      <p:sp>
        <p:nvSpPr>
          <p:cNvPr id="325" name="Google Shape;325;p21"/>
          <p:cNvSpPr txBox="1">
            <a:spLocks noGrp="1"/>
          </p:cNvSpPr>
          <p:nvPr>
            <p:ph type="subTitle" idx="1"/>
          </p:nvPr>
        </p:nvSpPr>
        <p:spPr>
          <a:xfrm>
            <a:off x="957625" y="2004588"/>
            <a:ext cx="10246588" cy="466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R="67564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Char char="●"/>
              <a:defRPr sz="1862"/>
            </a:lvl1pPr>
            <a:lvl2pPr lvl="1" rtl="0">
              <a:lnSpc>
                <a:spcPct val="100000"/>
              </a:lnSpc>
              <a:spcBef>
                <a:spcPts val="266"/>
              </a:spcBef>
              <a:spcAft>
                <a:spcPts val="0"/>
              </a:spcAft>
              <a:buSzPts val="1600"/>
              <a:buChar char="○"/>
              <a:defRPr sz="3724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3724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3724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3724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3724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3724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3724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3724"/>
            </a:lvl9pPr>
          </a:lstStyle>
          <a:p>
            <a:endParaRPr/>
          </a:p>
        </p:txBody>
      </p:sp>
      <p:grpSp>
        <p:nvGrpSpPr>
          <p:cNvPr id="326" name="Google Shape;326;p21"/>
          <p:cNvGrpSpPr/>
          <p:nvPr/>
        </p:nvGrpSpPr>
        <p:grpSpPr>
          <a:xfrm rot="-5400000" flipH="1">
            <a:off x="9972735" y="7033873"/>
            <a:ext cx="3681800" cy="179156"/>
            <a:chOff x="-91900" y="4819025"/>
            <a:chExt cx="2761350" cy="134700"/>
          </a:xfrm>
        </p:grpSpPr>
        <p:sp>
          <p:nvSpPr>
            <p:cNvPr id="327" name="Google Shape;327;p21"/>
            <p:cNvSpPr/>
            <p:nvPr/>
          </p:nvSpPr>
          <p:spPr>
            <a:xfrm>
              <a:off x="-91900" y="4819025"/>
              <a:ext cx="920450" cy="134700"/>
            </a:xfrm>
            <a:custGeom>
              <a:avLst/>
              <a:gdLst/>
              <a:ahLst/>
              <a:cxnLst/>
              <a:rect l="l" t="t" r="r" b="b"/>
              <a:pathLst>
                <a:path w="36818" h="5388" extrusionOk="0">
                  <a:moveTo>
                    <a:pt x="0" y="1"/>
                  </a:moveTo>
                  <a:lnTo>
                    <a:pt x="0" y="1804"/>
                  </a:lnTo>
                  <a:cubicBezTo>
                    <a:pt x="1073" y="1804"/>
                    <a:pt x="1598" y="2329"/>
                    <a:pt x="2397" y="3265"/>
                  </a:cubicBezTo>
                  <a:cubicBezTo>
                    <a:pt x="3196" y="4201"/>
                    <a:pt x="4200" y="5388"/>
                    <a:pt x="6140" y="5388"/>
                  </a:cubicBezTo>
                  <a:cubicBezTo>
                    <a:pt x="8080" y="5388"/>
                    <a:pt x="9085" y="4201"/>
                    <a:pt x="9883" y="3265"/>
                  </a:cubicBezTo>
                  <a:cubicBezTo>
                    <a:pt x="10705" y="2329"/>
                    <a:pt x="11207" y="1804"/>
                    <a:pt x="12280" y="1804"/>
                  </a:cubicBezTo>
                  <a:cubicBezTo>
                    <a:pt x="13353" y="1804"/>
                    <a:pt x="13855" y="2329"/>
                    <a:pt x="14654" y="3265"/>
                  </a:cubicBezTo>
                  <a:cubicBezTo>
                    <a:pt x="15453" y="4201"/>
                    <a:pt x="16457" y="5388"/>
                    <a:pt x="18397" y="5388"/>
                  </a:cubicBezTo>
                  <a:cubicBezTo>
                    <a:pt x="20360" y="5388"/>
                    <a:pt x="21342" y="4201"/>
                    <a:pt x="22163" y="3265"/>
                  </a:cubicBezTo>
                  <a:cubicBezTo>
                    <a:pt x="22962" y="2329"/>
                    <a:pt x="23465" y="1804"/>
                    <a:pt x="24537" y="1804"/>
                  </a:cubicBezTo>
                  <a:cubicBezTo>
                    <a:pt x="25610" y="1804"/>
                    <a:pt x="26112" y="2329"/>
                    <a:pt x="26934" y="3265"/>
                  </a:cubicBezTo>
                  <a:cubicBezTo>
                    <a:pt x="27733" y="4201"/>
                    <a:pt x="28737" y="5388"/>
                    <a:pt x="30677" y="5388"/>
                  </a:cubicBezTo>
                  <a:cubicBezTo>
                    <a:pt x="32617" y="5388"/>
                    <a:pt x="33622" y="4201"/>
                    <a:pt x="34421" y="3265"/>
                  </a:cubicBezTo>
                  <a:cubicBezTo>
                    <a:pt x="35220" y="2329"/>
                    <a:pt x="35745" y="1804"/>
                    <a:pt x="36817" y="1804"/>
                  </a:cubicBezTo>
                  <a:lnTo>
                    <a:pt x="36817" y="1"/>
                  </a:lnTo>
                  <a:cubicBezTo>
                    <a:pt x="34854" y="1"/>
                    <a:pt x="33873" y="1165"/>
                    <a:pt x="33051" y="2101"/>
                  </a:cubicBezTo>
                  <a:cubicBezTo>
                    <a:pt x="32252" y="3060"/>
                    <a:pt x="31750" y="3585"/>
                    <a:pt x="30677" y="3585"/>
                  </a:cubicBezTo>
                  <a:cubicBezTo>
                    <a:pt x="29605" y="3585"/>
                    <a:pt x="29102" y="3060"/>
                    <a:pt x="28281" y="2101"/>
                  </a:cubicBezTo>
                  <a:cubicBezTo>
                    <a:pt x="27482" y="1165"/>
                    <a:pt x="26477" y="1"/>
                    <a:pt x="24537" y="1"/>
                  </a:cubicBezTo>
                  <a:cubicBezTo>
                    <a:pt x="22597" y="1"/>
                    <a:pt x="21593" y="1165"/>
                    <a:pt x="20794" y="2101"/>
                  </a:cubicBezTo>
                  <a:cubicBezTo>
                    <a:pt x="19995" y="3060"/>
                    <a:pt x="19470" y="3585"/>
                    <a:pt x="18397" y="3585"/>
                  </a:cubicBezTo>
                  <a:cubicBezTo>
                    <a:pt x="17347" y="3585"/>
                    <a:pt x="16822" y="3060"/>
                    <a:pt x="16023" y="2101"/>
                  </a:cubicBezTo>
                  <a:cubicBezTo>
                    <a:pt x="15225" y="1165"/>
                    <a:pt x="14220" y="1"/>
                    <a:pt x="12280" y="1"/>
                  </a:cubicBezTo>
                  <a:cubicBezTo>
                    <a:pt x="10317" y="1"/>
                    <a:pt x="9336" y="1165"/>
                    <a:pt x="8537" y="2101"/>
                  </a:cubicBezTo>
                  <a:cubicBezTo>
                    <a:pt x="7715" y="3060"/>
                    <a:pt x="7213" y="3585"/>
                    <a:pt x="6140" y="3585"/>
                  </a:cubicBezTo>
                  <a:cubicBezTo>
                    <a:pt x="5067" y="3585"/>
                    <a:pt x="4565" y="3060"/>
                    <a:pt x="3766" y="2101"/>
                  </a:cubicBezTo>
                  <a:cubicBezTo>
                    <a:pt x="2945" y="1165"/>
                    <a:pt x="1963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accent2"/>
                </a:solidFill>
              </a:endParaRPr>
            </a:p>
          </p:txBody>
        </p:sp>
        <p:sp>
          <p:nvSpPr>
            <p:cNvPr id="328" name="Google Shape;328;p21"/>
            <p:cNvSpPr/>
            <p:nvPr/>
          </p:nvSpPr>
          <p:spPr>
            <a:xfrm>
              <a:off x="828550" y="4819025"/>
              <a:ext cx="920450" cy="134700"/>
            </a:xfrm>
            <a:custGeom>
              <a:avLst/>
              <a:gdLst/>
              <a:ahLst/>
              <a:cxnLst/>
              <a:rect l="l" t="t" r="r" b="b"/>
              <a:pathLst>
                <a:path w="36818" h="5388" extrusionOk="0">
                  <a:moveTo>
                    <a:pt x="0" y="1"/>
                  </a:moveTo>
                  <a:lnTo>
                    <a:pt x="0" y="1804"/>
                  </a:lnTo>
                  <a:cubicBezTo>
                    <a:pt x="1073" y="1804"/>
                    <a:pt x="1598" y="2329"/>
                    <a:pt x="2397" y="3265"/>
                  </a:cubicBezTo>
                  <a:cubicBezTo>
                    <a:pt x="3196" y="4201"/>
                    <a:pt x="4200" y="5388"/>
                    <a:pt x="6140" y="5388"/>
                  </a:cubicBezTo>
                  <a:cubicBezTo>
                    <a:pt x="8080" y="5388"/>
                    <a:pt x="9085" y="4201"/>
                    <a:pt x="9883" y="3265"/>
                  </a:cubicBezTo>
                  <a:cubicBezTo>
                    <a:pt x="10705" y="2329"/>
                    <a:pt x="11207" y="1804"/>
                    <a:pt x="12280" y="1804"/>
                  </a:cubicBezTo>
                  <a:cubicBezTo>
                    <a:pt x="13353" y="1804"/>
                    <a:pt x="13855" y="2329"/>
                    <a:pt x="14654" y="3265"/>
                  </a:cubicBezTo>
                  <a:cubicBezTo>
                    <a:pt x="15453" y="4201"/>
                    <a:pt x="16457" y="5388"/>
                    <a:pt x="18397" y="5388"/>
                  </a:cubicBezTo>
                  <a:cubicBezTo>
                    <a:pt x="20360" y="5388"/>
                    <a:pt x="21342" y="4201"/>
                    <a:pt x="22163" y="3265"/>
                  </a:cubicBezTo>
                  <a:cubicBezTo>
                    <a:pt x="22962" y="2329"/>
                    <a:pt x="23465" y="1804"/>
                    <a:pt x="24537" y="1804"/>
                  </a:cubicBezTo>
                  <a:cubicBezTo>
                    <a:pt x="25610" y="1804"/>
                    <a:pt x="26112" y="2329"/>
                    <a:pt x="26934" y="3265"/>
                  </a:cubicBezTo>
                  <a:cubicBezTo>
                    <a:pt x="27733" y="4201"/>
                    <a:pt x="28737" y="5388"/>
                    <a:pt x="30677" y="5388"/>
                  </a:cubicBezTo>
                  <a:cubicBezTo>
                    <a:pt x="32617" y="5388"/>
                    <a:pt x="33622" y="4201"/>
                    <a:pt x="34421" y="3265"/>
                  </a:cubicBezTo>
                  <a:cubicBezTo>
                    <a:pt x="35220" y="2329"/>
                    <a:pt x="35745" y="1804"/>
                    <a:pt x="36817" y="1804"/>
                  </a:cubicBezTo>
                  <a:lnTo>
                    <a:pt x="36817" y="1"/>
                  </a:lnTo>
                  <a:cubicBezTo>
                    <a:pt x="34854" y="1"/>
                    <a:pt x="33873" y="1165"/>
                    <a:pt x="33051" y="2101"/>
                  </a:cubicBezTo>
                  <a:cubicBezTo>
                    <a:pt x="32252" y="3060"/>
                    <a:pt x="31750" y="3585"/>
                    <a:pt x="30677" y="3585"/>
                  </a:cubicBezTo>
                  <a:cubicBezTo>
                    <a:pt x="29605" y="3585"/>
                    <a:pt x="29102" y="3060"/>
                    <a:pt x="28281" y="2101"/>
                  </a:cubicBezTo>
                  <a:cubicBezTo>
                    <a:pt x="27482" y="1165"/>
                    <a:pt x="26477" y="1"/>
                    <a:pt x="24537" y="1"/>
                  </a:cubicBezTo>
                  <a:cubicBezTo>
                    <a:pt x="22597" y="1"/>
                    <a:pt x="21593" y="1165"/>
                    <a:pt x="20794" y="2101"/>
                  </a:cubicBezTo>
                  <a:cubicBezTo>
                    <a:pt x="19995" y="3060"/>
                    <a:pt x="19470" y="3585"/>
                    <a:pt x="18397" y="3585"/>
                  </a:cubicBezTo>
                  <a:cubicBezTo>
                    <a:pt x="17347" y="3585"/>
                    <a:pt x="16822" y="3060"/>
                    <a:pt x="16023" y="2101"/>
                  </a:cubicBezTo>
                  <a:cubicBezTo>
                    <a:pt x="15225" y="1165"/>
                    <a:pt x="14220" y="1"/>
                    <a:pt x="12280" y="1"/>
                  </a:cubicBezTo>
                  <a:cubicBezTo>
                    <a:pt x="10317" y="1"/>
                    <a:pt x="9336" y="1165"/>
                    <a:pt x="8537" y="2101"/>
                  </a:cubicBezTo>
                  <a:cubicBezTo>
                    <a:pt x="7715" y="3060"/>
                    <a:pt x="7213" y="3585"/>
                    <a:pt x="6140" y="3585"/>
                  </a:cubicBezTo>
                  <a:cubicBezTo>
                    <a:pt x="5067" y="3585"/>
                    <a:pt x="4565" y="3060"/>
                    <a:pt x="3766" y="2101"/>
                  </a:cubicBezTo>
                  <a:cubicBezTo>
                    <a:pt x="2945" y="1165"/>
                    <a:pt x="1963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accent2"/>
                </a:solidFill>
              </a:endParaRPr>
            </a:p>
          </p:txBody>
        </p:sp>
        <p:sp>
          <p:nvSpPr>
            <p:cNvPr id="329" name="Google Shape;329;p21"/>
            <p:cNvSpPr/>
            <p:nvPr/>
          </p:nvSpPr>
          <p:spPr>
            <a:xfrm>
              <a:off x="1749000" y="4819025"/>
              <a:ext cx="920450" cy="134700"/>
            </a:xfrm>
            <a:custGeom>
              <a:avLst/>
              <a:gdLst/>
              <a:ahLst/>
              <a:cxnLst/>
              <a:rect l="l" t="t" r="r" b="b"/>
              <a:pathLst>
                <a:path w="36818" h="5388" extrusionOk="0">
                  <a:moveTo>
                    <a:pt x="0" y="1"/>
                  </a:moveTo>
                  <a:lnTo>
                    <a:pt x="0" y="1804"/>
                  </a:lnTo>
                  <a:cubicBezTo>
                    <a:pt x="1073" y="1804"/>
                    <a:pt x="1598" y="2329"/>
                    <a:pt x="2397" y="3265"/>
                  </a:cubicBezTo>
                  <a:cubicBezTo>
                    <a:pt x="3196" y="4201"/>
                    <a:pt x="4200" y="5388"/>
                    <a:pt x="6140" y="5388"/>
                  </a:cubicBezTo>
                  <a:cubicBezTo>
                    <a:pt x="8080" y="5388"/>
                    <a:pt x="9085" y="4201"/>
                    <a:pt x="9883" y="3265"/>
                  </a:cubicBezTo>
                  <a:cubicBezTo>
                    <a:pt x="10705" y="2329"/>
                    <a:pt x="11207" y="1804"/>
                    <a:pt x="12280" y="1804"/>
                  </a:cubicBezTo>
                  <a:cubicBezTo>
                    <a:pt x="13353" y="1804"/>
                    <a:pt x="13855" y="2329"/>
                    <a:pt x="14654" y="3265"/>
                  </a:cubicBezTo>
                  <a:cubicBezTo>
                    <a:pt x="15453" y="4201"/>
                    <a:pt x="16457" y="5388"/>
                    <a:pt x="18397" y="5388"/>
                  </a:cubicBezTo>
                  <a:cubicBezTo>
                    <a:pt x="20360" y="5388"/>
                    <a:pt x="21342" y="4201"/>
                    <a:pt x="22163" y="3265"/>
                  </a:cubicBezTo>
                  <a:cubicBezTo>
                    <a:pt x="22962" y="2329"/>
                    <a:pt x="23465" y="1804"/>
                    <a:pt x="24537" y="1804"/>
                  </a:cubicBezTo>
                  <a:cubicBezTo>
                    <a:pt x="25610" y="1804"/>
                    <a:pt x="26112" y="2329"/>
                    <a:pt x="26934" y="3265"/>
                  </a:cubicBezTo>
                  <a:cubicBezTo>
                    <a:pt x="27733" y="4201"/>
                    <a:pt x="28737" y="5388"/>
                    <a:pt x="30677" y="5388"/>
                  </a:cubicBezTo>
                  <a:cubicBezTo>
                    <a:pt x="32617" y="5388"/>
                    <a:pt x="33622" y="4201"/>
                    <a:pt x="34421" y="3265"/>
                  </a:cubicBezTo>
                  <a:cubicBezTo>
                    <a:pt x="35220" y="2329"/>
                    <a:pt x="35745" y="1804"/>
                    <a:pt x="36817" y="1804"/>
                  </a:cubicBezTo>
                  <a:lnTo>
                    <a:pt x="36817" y="1"/>
                  </a:lnTo>
                  <a:cubicBezTo>
                    <a:pt x="34854" y="1"/>
                    <a:pt x="33873" y="1165"/>
                    <a:pt x="33051" y="2101"/>
                  </a:cubicBezTo>
                  <a:cubicBezTo>
                    <a:pt x="32252" y="3060"/>
                    <a:pt x="31750" y="3585"/>
                    <a:pt x="30677" y="3585"/>
                  </a:cubicBezTo>
                  <a:cubicBezTo>
                    <a:pt x="29605" y="3585"/>
                    <a:pt x="29102" y="3060"/>
                    <a:pt x="28281" y="2101"/>
                  </a:cubicBezTo>
                  <a:cubicBezTo>
                    <a:pt x="27482" y="1165"/>
                    <a:pt x="26477" y="1"/>
                    <a:pt x="24537" y="1"/>
                  </a:cubicBezTo>
                  <a:cubicBezTo>
                    <a:pt x="22597" y="1"/>
                    <a:pt x="21593" y="1165"/>
                    <a:pt x="20794" y="2101"/>
                  </a:cubicBezTo>
                  <a:cubicBezTo>
                    <a:pt x="19995" y="3060"/>
                    <a:pt x="19470" y="3585"/>
                    <a:pt x="18397" y="3585"/>
                  </a:cubicBezTo>
                  <a:cubicBezTo>
                    <a:pt x="17347" y="3585"/>
                    <a:pt x="16822" y="3060"/>
                    <a:pt x="16023" y="2101"/>
                  </a:cubicBezTo>
                  <a:cubicBezTo>
                    <a:pt x="15225" y="1165"/>
                    <a:pt x="14220" y="1"/>
                    <a:pt x="12280" y="1"/>
                  </a:cubicBezTo>
                  <a:cubicBezTo>
                    <a:pt x="10317" y="1"/>
                    <a:pt x="9336" y="1165"/>
                    <a:pt x="8537" y="2101"/>
                  </a:cubicBezTo>
                  <a:cubicBezTo>
                    <a:pt x="7715" y="3060"/>
                    <a:pt x="7213" y="3585"/>
                    <a:pt x="6140" y="3585"/>
                  </a:cubicBezTo>
                  <a:cubicBezTo>
                    <a:pt x="5067" y="3585"/>
                    <a:pt x="4565" y="3060"/>
                    <a:pt x="3766" y="2101"/>
                  </a:cubicBezTo>
                  <a:cubicBezTo>
                    <a:pt x="2945" y="1165"/>
                    <a:pt x="1963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accent2"/>
                </a:solidFill>
              </a:endParaRPr>
            </a:p>
          </p:txBody>
        </p:sp>
      </p:grpSp>
      <p:grpSp>
        <p:nvGrpSpPr>
          <p:cNvPr id="330" name="Google Shape;330;p21"/>
          <p:cNvGrpSpPr/>
          <p:nvPr/>
        </p:nvGrpSpPr>
        <p:grpSpPr>
          <a:xfrm rot="-5400000" flipH="1">
            <a:off x="9692164" y="7033873"/>
            <a:ext cx="3681800" cy="179156"/>
            <a:chOff x="-91900" y="4819025"/>
            <a:chExt cx="2761350" cy="134700"/>
          </a:xfrm>
        </p:grpSpPr>
        <p:sp>
          <p:nvSpPr>
            <p:cNvPr id="331" name="Google Shape;331;p21"/>
            <p:cNvSpPr/>
            <p:nvPr/>
          </p:nvSpPr>
          <p:spPr>
            <a:xfrm>
              <a:off x="-91900" y="4819025"/>
              <a:ext cx="920450" cy="134700"/>
            </a:xfrm>
            <a:custGeom>
              <a:avLst/>
              <a:gdLst/>
              <a:ahLst/>
              <a:cxnLst/>
              <a:rect l="l" t="t" r="r" b="b"/>
              <a:pathLst>
                <a:path w="36818" h="5388" extrusionOk="0">
                  <a:moveTo>
                    <a:pt x="0" y="1"/>
                  </a:moveTo>
                  <a:lnTo>
                    <a:pt x="0" y="1804"/>
                  </a:lnTo>
                  <a:cubicBezTo>
                    <a:pt x="1073" y="1804"/>
                    <a:pt x="1598" y="2329"/>
                    <a:pt x="2397" y="3265"/>
                  </a:cubicBezTo>
                  <a:cubicBezTo>
                    <a:pt x="3196" y="4201"/>
                    <a:pt x="4200" y="5388"/>
                    <a:pt x="6140" y="5388"/>
                  </a:cubicBezTo>
                  <a:cubicBezTo>
                    <a:pt x="8080" y="5388"/>
                    <a:pt x="9085" y="4201"/>
                    <a:pt x="9883" y="3265"/>
                  </a:cubicBezTo>
                  <a:cubicBezTo>
                    <a:pt x="10705" y="2329"/>
                    <a:pt x="11207" y="1804"/>
                    <a:pt x="12280" y="1804"/>
                  </a:cubicBezTo>
                  <a:cubicBezTo>
                    <a:pt x="13353" y="1804"/>
                    <a:pt x="13855" y="2329"/>
                    <a:pt x="14654" y="3265"/>
                  </a:cubicBezTo>
                  <a:cubicBezTo>
                    <a:pt x="15453" y="4201"/>
                    <a:pt x="16457" y="5388"/>
                    <a:pt x="18397" y="5388"/>
                  </a:cubicBezTo>
                  <a:cubicBezTo>
                    <a:pt x="20360" y="5388"/>
                    <a:pt x="21342" y="4201"/>
                    <a:pt x="22163" y="3265"/>
                  </a:cubicBezTo>
                  <a:cubicBezTo>
                    <a:pt x="22962" y="2329"/>
                    <a:pt x="23465" y="1804"/>
                    <a:pt x="24537" y="1804"/>
                  </a:cubicBezTo>
                  <a:cubicBezTo>
                    <a:pt x="25610" y="1804"/>
                    <a:pt x="26112" y="2329"/>
                    <a:pt x="26934" y="3265"/>
                  </a:cubicBezTo>
                  <a:cubicBezTo>
                    <a:pt x="27733" y="4201"/>
                    <a:pt x="28737" y="5388"/>
                    <a:pt x="30677" y="5388"/>
                  </a:cubicBezTo>
                  <a:cubicBezTo>
                    <a:pt x="32617" y="5388"/>
                    <a:pt x="33622" y="4201"/>
                    <a:pt x="34421" y="3265"/>
                  </a:cubicBezTo>
                  <a:cubicBezTo>
                    <a:pt x="35220" y="2329"/>
                    <a:pt x="35745" y="1804"/>
                    <a:pt x="36817" y="1804"/>
                  </a:cubicBezTo>
                  <a:lnTo>
                    <a:pt x="36817" y="1"/>
                  </a:lnTo>
                  <a:cubicBezTo>
                    <a:pt x="34854" y="1"/>
                    <a:pt x="33873" y="1165"/>
                    <a:pt x="33051" y="2101"/>
                  </a:cubicBezTo>
                  <a:cubicBezTo>
                    <a:pt x="32252" y="3060"/>
                    <a:pt x="31750" y="3585"/>
                    <a:pt x="30677" y="3585"/>
                  </a:cubicBezTo>
                  <a:cubicBezTo>
                    <a:pt x="29605" y="3585"/>
                    <a:pt x="29102" y="3060"/>
                    <a:pt x="28281" y="2101"/>
                  </a:cubicBezTo>
                  <a:cubicBezTo>
                    <a:pt x="27482" y="1165"/>
                    <a:pt x="26477" y="1"/>
                    <a:pt x="24537" y="1"/>
                  </a:cubicBezTo>
                  <a:cubicBezTo>
                    <a:pt x="22597" y="1"/>
                    <a:pt x="21593" y="1165"/>
                    <a:pt x="20794" y="2101"/>
                  </a:cubicBezTo>
                  <a:cubicBezTo>
                    <a:pt x="19995" y="3060"/>
                    <a:pt x="19470" y="3585"/>
                    <a:pt x="18397" y="3585"/>
                  </a:cubicBezTo>
                  <a:cubicBezTo>
                    <a:pt x="17347" y="3585"/>
                    <a:pt x="16822" y="3060"/>
                    <a:pt x="16023" y="2101"/>
                  </a:cubicBezTo>
                  <a:cubicBezTo>
                    <a:pt x="15225" y="1165"/>
                    <a:pt x="14220" y="1"/>
                    <a:pt x="12280" y="1"/>
                  </a:cubicBezTo>
                  <a:cubicBezTo>
                    <a:pt x="10317" y="1"/>
                    <a:pt x="9336" y="1165"/>
                    <a:pt x="8537" y="2101"/>
                  </a:cubicBezTo>
                  <a:cubicBezTo>
                    <a:pt x="7715" y="3060"/>
                    <a:pt x="7213" y="3585"/>
                    <a:pt x="6140" y="3585"/>
                  </a:cubicBezTo>
                  <a:cubicBezTo>
                    <a:pt x="5067" y="3585"/>
                    <a:pt x="4565" y="3060"/>
                    <a:pt x="3766" y="2101"/>
                  </a:cubicBezTo>
                  <a:cubicBezTo>
                    <a:pt x="2945" y="1165"/>
                    <a:pt x="1963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accent2"/>
                </a:solidFill>
              </a:endParaRPr>
            </a:p>
          </p:txBody>
        </p:sp>
        <p:sp>
          <p:nvSpPr>
            <p:cNvPr id="332" name="Google Shape;332;p21"/>
            <p:cNvSpPr/>
            <p:nvPr/>
          </p:nvSpPr>
          <p:spPr>
            <a:xfrm>
              <a:off x="828550" y="4819025"/>
              <a:ext cx="920450" cy="134700"/>
            </a:xfrm>
            <a:custGeom>
              <a:avLst/>
              <a:gdLst/>
              <a:ahLst/>
              <a:cxnLst/>
              <a:rect l="l" t="t" r="r" b="b"/>
              <a:pathLst>
                <a:path w="36818" h="5388" extrusionOk="0">
                  <a:moveTo>
                    <a:pt x="0" y="1"/>
                  </a:moveTo>
                  <a:lnTo>
                    <a:pt x="0" y="1804"/>
                  </a:lnTo>
                  <a:cubicBezTo>
                    <a:pt x="1073" y="1804"/>
                    <a:pt x="1598" y="2329"/>
                    <a:pt x="2397" y="3265"/>
                  </a:cubicBezTo>
                  <a:cubicBezTo>
                    <a:pt x="3196" y="4201"/>
                    <a:pt x="4200" y="5388"/>
                    <a:pt x="6140" y="5388"/>
                  </a:cubicBezTo>
                  <a:cubicBezTo>
                    <a:pt x="8080" y="5388"/>
                    <a:pt x="9085" y="4201"/>
                    <a:pt x="9883" y="3265"/>
                  </a:cubicBezTo>
                  <a:cubicBezTo>
                    <a:pt x="10705" y="2329"/>
                    <a:pt x="11207" y="1804"/>
                    <a:pt x="12280" y="1804"/>
                  </a:cubicBezTo>
                  <a:cubicBezTo>
                    <a:pt x="13353" y="1804"/>
                    <a:pt x="13855" y="2329"/>
                    <a:pt x="14654" y="3265"/>
                  </a:cubicBezTo>
                  <a:cubicBezTo>
                    <a:pt x="15453" y="4201"/>
                    <a:pt x="16457" y="5388"/>
                    <a:pt x="18397" y="5388"/>
                  </a:cubicBezTo>
                  <a:cubicBezTo>
                    <a:pt x="20360" y="5388"/>
                    <a:pt x="21342" y="4201"/>
                    <a:pt x="22163" y="3265"/>
                  </a:cubicBezTo>
                  <a:cubicBezTo>
                    <a:pt x="22962" y="2329"/>
                    <a:pt x="23465" y="1804"/>
                    <a:pt x="24537" y="1804"/>
                  </a:cubicBezTo>
                  <a:cubicBezTo>
                    <a:pt x="25610" y="1804"/>
                    <a:pt x="26112" y="2329"/>
                    <a:pt x="26934" y="3265"/>
                  </a:cubicBezTo>
                  <a:cubicBezTo>
                    <a:pt x="27733" y="4201"/>
                    <a:pt x="28737" y="5388"/>
                    <a:pt x="30677" y="5388"/>
                  </a:cubicBezTo>
                  <a:cubicBezTo>
                    <a:pt x="32617" y="5388"/>
                    <a:pt x="33622" y="4201"/>
                    <a:pt x="34421" y="3265"/>
                  </a:cubicBezTo>
                  <a:cubicBezTo>
                    <a:pt x="35220" y="2329"/>
                    <a:pt x="35745" y="1804"/>
                    <a:pt x="36817" y="1804"/>
                  </a:cubicBezTo>
                  <a:lnTo>
                    <a:pt x="36817" y="1"/>
                  </a:lnTo>
                  <a:cubicBezTo>
                    <a:pt x="34854" y="1"/>
                    <a:pt x="33873" y="1165"/>
                    <a:pt x="33051" y="2101"/>
                  </a:cubicBezTo>
                  <a:cubicBezTo>
                    <a:pt x="32252" y="3060"/>
                    <a:pt x="31750" y="3585"/>
                    <a:pt x="30677" y="3585"/>
                  </a:cubicBezTo>
                  <a:cubicBezTo>
                    <a:pt x="29605" y="3585"/>
                    <a:pt x="29102" y="3060"/>
                    <a:pt x="28281" y="2101"/>
                  </a:cubicBezTo>
                  <a:cubicBezTo>
                    <a:pt x="27482" y="1165"/>
                    <a:pt x="26477" y="1"/>
                    <a:pt x="24537" y="1"/>
                  </a:cubicBezTo>
                  <a:cubicBezTo>
                    <a:pt x="22597" y="1"/>
                    <a:pt x="21593" y="1165"/>
                    <a:pt x="20794" y="2101"/>
                  </a:cubicBezTo>
                  <a:cubicBezTo>
                    <a:pt x="19995" y="3060"/>
                    <a:pt x="19470" y="3585"/>
                    <a:pt x="18397" y="3585"/>
                  </a:cubicBezTo>
                  <a:cubicBezTo>
                    <a:pt x="17347" y="3585"/>
                    <a:pt x="16822" y="3060"/>
                    <a:pt x="16023" y="2101"/>
                  </a:cubicBezTo>
                  <a:cubicBezTo>
                    <a:pt x="15225" y="1165"/>
                    <a:pt x="14220" y="1"/>
                    <a:pt x="12280" y="1"/>
                  </a:cubicBezTo>
                  <a:cubicBezTo>
                    <a:pt x="10317" y="1"/>
                    <a:pt x="9336" y="1165"/>
                    <a:pt x="8537" y="2101"/>
                  </a:cubicBezTo>
                  <a:cubicBezTo>
                    <a:pt x="7715" y="3060"/>
                    <a:pt x="7213" y="3585"/>
                    <a:pt x="6140" y="3585"/>
                  </a:cubicBezTo>
                  <a:cubicBezTo>
                    <a:pt x="5067" y="3585"/>
                    <a:pt x="4565" y="3060"/>
                    <a:pt x="3766" y="2101"/>
                  </a:cubicBezTo>
                  <a:cubicBezTo>
                    <a:pt x="2945" y="1165"/>
                    <a:pt x="1963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accent2"/>
                </a:solidFill>
              </a:endParaRPr>
            </a:p>
          </p:txBody>
        </p:sp>
        <p:sp>
          <p:nvSpPr>
            <p:cNvPr id="333" name="Google Shape;333;p21"/>
            <p:cNvSpPr/>
            <p:nvPr/>
          </p:nvSpPr>
          <p:spPr>
            <a:xfrm>
              <a:off x="1749000" y="4819025"/>
              <a:ext cx="920450" cy="134700"/>
            </a:xfrm>
            <a:custGeom>
              <a:avLst/>
              <a:gdLst/>
              <a:ahLst/>
              <a:cxnLst/>
              <a:rect l="l" t="t" r="r" b="b"/>
              <a:pathLst>
                <a:path w="36818" h="5388" extrusionOk="0">
                  <a:moveTo>
                    <a:pt x="0" y="1"/>
                  </a:moveTo>
                  <a:lnTo>
                    <a:pt x="0" y="1804"/>
                  </a:lnTo>
                  <a:cubicBezTo>
                    <a:pt x="1073" y="1804"/>
                    <a:pt x="1598" y="2329"/>
                    <a:pt x="2397" y="3265"/>
                  </a:cubicBezTo>
                  <a:cubicBezTo>
                    <a:pt x="3196" y="4201"/>
                    <a:pt x="4200" y="5388"/>
                    <a:pt x="6140" y="5388"/>
                  </a:cubicBezTo>
                  <a:cubicBezTo>
                    <a:pt x="8080" y="5388"/>
                    <a:pt x="9085" y="4201"/>
                    <a:pt x="9883" y="3265"/>
                  </a:cubicBezTo>
                  <a:cubicBezTo>
                    <a:pt x="10705" y="2329"/>
                    <a:pt x="11207" y="1804"/>
                    <a:pt x="12280" y="1804"/>
                  </a:cubicBezTo>
                  <a:cubicBezTo>
                    <a:pt x="13353" y="1804"/>
                    <a:pt x="13855" y="2329"/>
                    <a:pt x="14654" y="3265"/>
                  </a:cubicBezTo>
                  <a:cubicBezTo>
                    <a:pt x="15453" y="4201"/>
                    <a:pt x="16457" y="5388"/>
                    <a:pt x="18397" y="5388"/>
                  </a:cubicBezTo>
                  <a:cubicBezTo>
                    <a:pt x="20360" y="5388"/>
                    <a:pt x="21342" y="4201"/>
                    <a:pt x="22163" y="3265"/>
                  </a:cubicBezTo>
                  <a:cubicBezTo>
                    <a:pt x="22962" y="2329"/>
                    <a:pt x="23465" y="1804"/>
                    <a:pt x="24537" y="1804"/>
                  </a:cubicBezTo>
                  <a:cubicBezTo>
                    <a:pt x="25610" y="1804"/>
                    <a:pt x="26112" y="2329"/>
                    <a:pt x="26934" y="3265"/>
                  </a:cubicBezTo>
                  <a:cubicBezTo>
                    <a:pt x="27733" y="4201"/>
                    <a:pt x="28737" y="5388"/>
                    <a:pt x="30677" y="5388"/>
                  </a:cubicBezTo>
                  <a:cubicBezTo>
                    <a:pt x="32617" y="5388"/>
                    <a:pt x="33622" y="4201"/>
                    <a:pt x="34421" y="3265"/>
                  </a:cubicBezTo>
                  <a:cubicBezTo>
                    <a:pt x="35220" y="2329"/>
                    <a:pt x="35745" y="1804"/>
                    <a:pt x="36817" y="1804"/>
                  </a:cubicBezTo>
                  <a:lnTo>
                    <a:pt x="36817" y="1"/>
                  </a:lnTo>
                  <a:cubicBezTo>
                    <a:pt x="34854" y="1"/>
                    <a:pt x="33873" y="1165"/>
                    <a:pt x="33051" y="2101"/>
                  </a:cubicBezTo>
                  <a:cubicBezTo>
                    <a:pt x="32252" y="3060"/>
                    <a:pt x="31750" y="3585"/>
                    <a:pt x="30677" y="3585"/>
                  </a:cubicBezTo>
                  <a:cubicBezTo>
                    <a:pt x="29605" y="3585"/>
                    <a:pt x="29102" y="3060"/>
                    <a:pt x="28281" y="2101"/>
                  </a:cubicBezTo>
                  <a:cubicBezTo>
                    <a:pt x="27482" y="1165"/>
                    <a:pt x="26477" y="1"/>
                    <a:pt x="24537" y="1"/>
                  </a:cubicBezTo>
                  <a:cubicBezTo>
                    <a:pt x="22597" y="1"/>
                    <a:pt x="21593" y="1165"/>
                    <a:pt x="20794" y="2101"/>
                  </a:cubicBezTo>
                  <a:cubicBezTo>
                    <a:pt x="19995" y="3060"/>
                    <a:pt x="19470" y="3585"/>
                    <a:pt x="18397" y="3585"/>
                  </a:cubicBezTo>
                  <a:cubicBezTo>
                    <a:pt x="17347" y="3585"/>
                    <a:pt x="16822" y="3060"/>
                    <a:pt x="16023" y="2101"/>
                  </a:cubicBezTo>
                  <a:cubicBezTo>
                    <a:pt x="15225" y="1165"/>
                    <a:pt x="14220" y="1"/>
                    <a:pt x="12280" y="1"/>
                  </a:cubicBezTo>
                  <a:cubicBezTo>
                    <a:pt x="10317" y="1"/>
                    <a:pt x="9336" y="1165"/>
                    <a:pt x="8537" y="2101"/>
                  </a:cubicBezTo>
                  <a:cubicBezTo>
                    <a:pt x="7715" y="3060"/>
                    <a:pt x="7213" y="3585"/>
                    <a:pt x="6140" y="3585"/>
                  </a:cubicBezTo>
                  <a:cubicBezTo>
                    <a:pt x="5067" y="3585"/>
                    <a:pt x="4565" y="3060"/>
                    <a:pt x="3766" y="2101"/>
                  </a:cubicBezTo>
                  <a:cubicBezTo>
                    <a:pt x="2945" y="1165"/>
                    <a:pt x="1963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accent2"/>
                </a:solidFill>
              </a:endParaRPr>
            </a:p>
          </p:txBody>
        </p:sp>
      </p:grpSp>
      <p:grpSp>
        <p:nvGrpSpPr>
          <p:cNvPr id="334" name="Google Shape;334;p21"/>
          <p:cNvGrpSpPr/>
          <p:nvPr/>
        </p:nvGrpSpPr>
        <p:grpSpPr>
          <a:xfrm>
            <a:off x="293922" y="2672542"/>
            <a:ext cx="316515" cy="2270117"/>
            <a:chOff x="8656900" y="2041238"/>
            <a:chExt cx="237975" cy="1702588"/>
          </a:xfrm>
        </p:grpSpPr>
        <p:sp>
          <p:nvSpPr>
            <p:cNvPr id="335" name="Google Shape;335;p21"/>
            <p:cNvSpPr/>
            <p:nvPr/>
          </p:nvSpPr>
          <p:spPr>
            <a:xfrm>
              <a:off x="8656900" y="3505850"/>
              <a:ext cx="237975" cy="237975"/>
            </a:xfrm>
            <a:custGeom>
              <a:avLst/>
              <a:gdLst/>
              <a:ahLst/>
              <a:cxnLst/>
              <a:rect l="l" t="t" r="r" b="b"/>
              <a:pathLst>
                <a:path w="9519" h="9519" extrusionOk="0">
                  <a:moveTo>
                    <a:pt x="2854" y="0"/>
                  </a:moveTo>
                  <a:lnTo>
                    <a:pt x="2854" y="2853"/>
                  </a:lnTo>
                  <a:lnTo>
                    <a:pt x="1" y="2853"/>
                  </a:lnTo>
                  <a:lnTo>
                    <a:pt x="1" y="6665"/>
                  </a:lnTo>
                  <a:lnTo>
                    <a:pt x="2854" y="6665"/>
                  </a:lnTo>
                  <a:lnTo>
                    <a:pt x="2854" y="9518"/>
                  </a:lnTo>
                  <a:lnTo>
                    <a:pt x="6666" y="9518"/>
                  </a:lnTo>
                  <a:lnTo>
                    <a:pt x="6666" y="6665"/>
                  </a:lnTo>
                  <a:lnTo>
                    <a:pt x="9519" y="6665"/>
                  </a:lnTo>
                  <a:lnTo>
                    <a:pt x="9519" y="2853"/>
                  </a:lnTo>
                  <a:lnTo>
                    <a:pt x="6666" y="2853"/>
                  </a:lnTo>
                  <a:lnTo>
                    <a:pt x="66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" name="Google Shape;336;p21"/>
            <p:cNvSpPr/>
            <p:nvPr/>
          </p:nvSpPr>
          <p:spPr>
            <a:xfrm>
              <a:off x="8656900" y="3017638"/>
              <a:ext cx="237975" cy="237975"/>
            </a:xfrm>
            <a:custGeom>
              <a:avLst/>
              <a:gdLst/>
              <a:ahLst/>
              <a:cxnLst/>
              <a:rect l="l" t="t" r="r" b="b"/>
              <a:pathLst>
                <a:path w="9519" h="9519" extrusionOk="0">
                  <a:moveTo>
                    <a:pt x="2854" y="0"/>
                  </a:moveTo>
                  <a:lnTo>
                    <a:pt x="2854" y="2853"/>
                  </a:lnTo>
                  <a:lnTo>
                    <a:pt x="1" y="2853"/>
                  </a:lnTo>
                  <a:lnTo>
                    <a:pt x="1" y="6665"/>
                  </a:lnTo>
                  <a:lnTo>
                    <a:pt x="2854" y="6665"/>
                  </a:lnTo>
                  <a:lnTo>
                    <a:pt x="2854" y="9518"/>
                  </a:lnTo>
                  <a:lnTo>
                    <a:pt x="6666" y="9518"/>
                  </a:lnTo>
                  <a:lnTo>
                    <a:pt x="6666" y="6665"/>
                  </a:lnTo>
                  <a:lnTo>
                    <a:pt x="9519" y="6665"/>
                  </a:lnTo>
                  <a:lnTo>
                    <a:pt x="9519" y="2853"/>
                  </a:lnTo>
                  <a:lnTo>
                    <a:pt x="6666" y="2853"/>
                  </a:lnTo>
                  <a:lnTo>
                    <a:pt x="66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" name="Google Shape;337;p21"/>
            <p:cNvSpPr/>
            <p:nvPr/>
          </p:nvSpPr>
          <p:spPr>
            <a:xfrm>
              <a:off x="8656900" y="2529438"/>
              <a:ext cx="237975" cy="237975"/>
            </a:xfrm>
            <a:custGeom>
              <a:avLst/>
              <a:gdLst/>
              <a:ahLst/>
              <a:cxnLst/>
              <a:rect l="l" t="t" r="r" b="b"/>
              <a:pathLst>
                <a:path w="9519" h="9519" extrusionOk="0">
                  <a:moveTo>
                    <a:pt x="2854" y="0"/>
                  </a:moveTo>
                  <a:lnTo>
                    <a:pt x="2854" y="2853"/>
                  </a:lnTo>
                  <a:lnTo>
                    <a:pt x="1" y="2853"/>
                  </a:lnTo>
                  <a:lnTo>
                    <a:pt x="1" y="6665"/>
                  </a:lnTo>
                  <a:lnTo>
                    <a:pt x="2854" y="6665"/>
                  </a:lnTo>
                  <a:lnTo>
                    <a:pt x="2854" y="9518"/>
                  </a:lnTo>
                  <a:lnTo>
                    <a:pt x="6666" y="9518"/>
                  </a:lnTo>
                  <a:lnTo>
                    <a:pt x="6666" y="6665"/>
                  </a:lnTo>
                  <a:lnTo>
                    <a:pt x="9519" y="6665"/>
                  </a:lnTo>
                  <a:lnTo>
                    <a:pt x="9519" y="2853"/>
                  </a:lnTo>
                  <a:lnTo>
                    <a:pt x="6666" y="2853"/>
                  </a:lnTo>
                  <a:lnTo>
                    <a:pt x="66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" name="Google Shape;338;p21"/>
            <p:cNvSpPr/>
            <p:nvPr/>
          </p:nvSpPr>
          <p:spPr>
            <a:xfrm>
              <a:off x="8656900" y="2041238"/>
              <a:ext cx="237975" cy="237975"/>
            </a:xfrm>
            <a:custGeom>
              <a:avLst/>
              <a:gdLst/>
              <a:ahLst/>
              <a:cxnLst/>
              <a:rect l="l" t="t" r="r" b="b"/>
              <a:pathLst>
                <a:path w="9519" h="9519" extrusionOk="0">
                  <a:moveTo>
                    <a:pt x="2854" y="0"/>
                  </a:moveTo>
                  <a:lnTo>
                    <a:pt x="2854" y="2853"/>
                  </a:lnTo>
                  <a:lnTo>
                    <a:pt x="1" y="2853"/>
                  </a:lnTo>
                  <a:lnTo>
                    <a:pt x="1" y="6665"/>
                  </a:lnTo>
                  <a:lnTo>
                    <a:pt x="2854" y="6665"/>
                  </a:lnTo>
                  <a:lnTo>
                    <a:pt x="2854" y="9518"/>
                  </a:lnTo>
                  <a:lnTo>
                    <a:pt x="6666" y="9518"/>
                  </a:lnTo>
                  <a:lnTo>
                    <a:pt x="6666" y="6665"/>
                  </a:lnTo>
                  <a:lnTo>
                    <a:pt x="9519" y="6665"/>
                  </a:lnTo>
                  <a:lnTo>
                    <a:pt x="9519" y="2853"/>
                  </a:lnTo>
                  <a:lnTo>
                    <a:pt x="6666" y="2853"/>
                  </a:lnTo>
                  <a:lnTo>
                    <a:pt x="66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23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2"/>
          <p:cNvSpPr txBox="1">
            <a:spLocks noGrp="1"/>
          </p:cNvSpPr>
          <p:nvPr>
            <p:ph type="title"/>
          </p:nvPr>
        </p:nvSpPr>
        <p:spPr>
          <a:xfrm>
            <a:off x="957791" y="623400"/>
            <a:ext cx="10246588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endParaRPr/>
          </a:p>
        </p:txBody>
      </p:sp>
      <p:sp>
        <p:nvSpPr>
          <p:cNvPr id="341" name="Google Shape;341;p22"/>
          <p:cNvSpPr/>
          <p:nvPr/>
        </p:nvSpPr>
        <p:spPr>
          <a:xfrm rot="10800000">
            <a:off x="-1195764" y="719976"/>
            <a:ext cx="2341958" cy="1174521"/>
          </a:xfrm>
          <a:custGeom>
            <a:avLst/>
            <a:gdLst/>
            <a:ahLst/>
            <a:cxnLst/>
            <a:rect l="l" t="t" r="r" b="b"/>
            <a:pathLst>
              <a:path w="50924" h="25474" extrusionOk="0">
                <a:moveTo>
                  <a:pt x="25473" y="1"/>
                </a:moveTo>
                <a:cubicBezTo>
                  <a:pt x="11413" y="1"/>
                  <a:pt x="0" y="11413"/>
                  <a:pt x="0" y="25474"/>
                </a:cubicBezTo>
                <a:lnTo>
                  <a:pt x="50923" y="25474"/>
                </a:lnTo>
                <a:cubicBezTo>
                  <a:pt x="50923" y="11413"/>
                  <a:pt x="39534" y="1"/>
                  <a:pt x="2547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42" name="Google Shape;342;p22"/>
          <p:cNvGrpSpPr/>
          <p:nvPr/>
        </p:nvGrpSpPr>
        <p:grpSpPr>
          <a:xfrm rot="5400000">
            <a:off x="5895319" y="5582695"/>
            <a:ext cx="371200" cy="1110612"/>
            <a:chOff x="5128575" y="261600"/>
            <a:chExt cx="278400" cy="835025"/>
          </a:xfrm>
        </p:grpSpPr>
        <p:sp>
          <p:nvSpPr>
            <p:cNvPr id="343" name="Google Shape;343;p22"/>
            <p:cNvSpPr/>
            <p:nvPr/>
          </p:nvSpPr>
          <p:spPr>
            <a:xfrm>
              <a:off x="5128575" y="261600"/>
              <a:ext cx="278400" cy="278400"/>
            </a:xfrm>
            <a:prstGeom prst="mathPlus">
              <a:avLst>
                <a:gd name="adj1" fmla="val 2352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" name="Google Shape;344;p22"/>
            <p:cNvSpPr/>
            <p:nvPr/>
          </p:nvSpPr>
          <p:spPr>
            <a:xfrm>
              <a:off x="5128575" y="539825"/>
              <a:ext cx="278400" cy="278400"/>
            </a:xfrm>
            <a:prstGeom prst="mathPlus">
              <a:avLst>
                <a:gd name="adj1" fmla="val 2352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" name="Google Shape;345;p22"/>
            <p:cNvSpPr/>
            <p:nvPr/>
          </p:nvSpPr>
          <p:spPr>
            <a:xfrm>
              <a:off x="5128575" y="818225"/>
              <a:ext cx="278400" cy="278400"/>
            </a:xfrm>
            <a:prstGeom prst="mathPlus">
              <a:avLst>
                <a:gd name="adj1" fmla="val 2352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6" name="Google Shape;346;p22"/>
          <p:cNvGrpSpPr/>
          <p:nvPr/>
        </p:nvGrpSpPr>
        <p:grpSpPr>
          <a:xfrm>
            <a:off x="-24140" y="6433217"/>
            <a:ext cx="3672692" cy="179600"/>
            <a:chOff x="-91900" y="4819025"/>
            <a:chExt cx="2761350" cy="134700"/>
          </a:xfrm>
        </p:grpSpPr>
        <p:sp>
          <p:nvSpPr>
            <p:cNvPr id="347" name="Google Shape;347;p22"/>
            <p:cNvSpPr/>
            <p:nvPr/>
          </p:nvSpPr>
          <p:spPr>
            <a:xfrm>
              <a:off x="-91900" y="4819025"/>
              <a:ext cx="920450" cy="134700"/>
            </a:xfrm>
            <a:custGeom>
              <a:avLst/>
              <a:gdLst/>
              <a:ahLst/>
              <a:cxnLst/>
              <a:rect l="l" t="t" r="r" b="b"/>
              <a:pathLst>
                <a:path w="36818" h="5388" extrusionOk="0">
                  <a:moveTo>
                    <a:pt x="0" y="1"/>
                  </a:moveTo>
                  <a:lnTo>
                    <a:pt x="0" y="1804"/>
                  </a:lnTo>
                  <a:cubicBezTo>
                    <a:pt x="1073" y="1804"/>
                    <a:pt x="1598" y="2329"/>
                    <a:pt x="2397" y="3265"/>
                  </a:cubicBezTo>
                  <a:cubicBezTo>
                    <a:pt x="3196" y="4201"/>
                    <a:pt x="4200" y="5388"/>
                    <a:pt x="6140" y="5388"/>
                  </a:cubicBezTo>
                  <a:cubicBezTo>
                    <a:pt x="8080" y="5388"/>
                    <a:pt x="9085" y="4201"/>
                    <a:pt x="9883" y="3265"/>
                  </a:cubicBezTo>
                  <a:cubicBezTo>
                    <a:pt x="10705" y="2329"/>
                    <a:pt x="11207" y="1804"/>
                    <a:pt x="12280" y="1804"/>
                  </a:cubicBezTo>
                  <a:cubicBezTo>
                    <a:pt x="13353" y="1804"/>
                    <a:pt x="13855" y="2329"/>
                    <a:pt x="14654" y="3265"/>
                  </a:cubicBezTo>
                  <a:cubicBezTo>
                    <a:pt x="15453" y="4201"/>
                    <a:pt x="16457" y="5388"/>
                    <a:pt x="18397" y="5388"/>
                  </a:cubicBezTo>
                  <a:cubicBezTo>
                    <a:pt x="20360" y="5388"/>
                    <a:pt x="21342" y="4201"/>
                    <a:pt x="22163" y="3265"/>
                  </a:cubicBezTo>
                  <a:cubicBezTo>
                    <a:pt x="22962" y="2329"/>
                    <a:pt x="23465" y="1804"/>
                    <a:pt x="24537" y="1804"/>
                  </a:cubicBezTo>
                  <a:cubicBezTo>
                    <a:pt x="25610" y="1804"/>
                    <a:pt x="26112" y="2329"/>
                    <a:pt x="26934" y="3265"/>
                  </a:cubicBezTo>
                  <a:cubicBezTo>
                    <a:pt x="27733" y="4201"/>
                    <a:pt x="28737" y="5388"/>
                    <a:pt x="30677" y="5388"/>
                  </a:cubicBezTo>
                  <a:cubicBezTo>
                    <a:pt x="32617" y="5388"/>
                    <a:pt x="33622" y="4201"/>
                    <a:pt x="34421" y="3265"/>
                  </a:cubicBezTo>
                  <a:cubicBezTo>
                    <a:pt x="35220" y="2329"/>
                    <a:pt x="35745" y="1804"/>
                    <a:pt x="36817" y="1804"/>
                  </a:cubicBezTo>
                  <a:lnTo>
                    <a:pt x="36817" y="1"/>
                  </a:lnTo>
                  <a:cubicBezTo>
                    <a:pt x="34854" y="1"/>
                    <a:pt x="33873" y="1165"/>
                    <a:pt x="33051" y="2101"/>
                  </a:cubicBezTo>
                  <a:cubicBezTo>
                    <a:pt x="32252" y="3060"/>
                    <a:pt x="31750" y="3585"/>
                    <a:pt x="30677" y="3585"/>
                  </a:cubicBezTo>
                  <a:cubicBezTo>
                    <a:pt x="29605" y="3585"/>
                    <a:pt x="29102" y="3060"/>
                    <a:pt x="28281" y="2101"/>
                  </a:cubicBezTo>
                  <a:cubicBezTo>
                    <a:pt x="27482" y="1165"/>
                    <a:pt x="26477" y="1"/>
                    <a:pt x="24537" y="1"/>
                  </a:cubicBezTo>
                  <a:cubicBezTo>
                    <a:pt x="22597" y="1"/>
                    <a:pt x="21593" y="1165"/>
                    <a:pt x="20794" y="2101"/>
                  </a:cubicBezTo>
                  <a:cubicBezTo>
                    <a:pt x="19995" y="3060"/>
                    <a:pt x="19470" y="3585"/>
                    <a:pt x="18397" y="3585"/>
                  </a:cubicBezTo>
                  <a:cubicBezTo>
                    <a:pt x="17347" y="3585"/>
                    <a:pt x="16822" y="3060"/>
                    <a:pt x="16023" y="2101"/>
                  </a:cubicBezTo>
                  <a:cubicBezTo>
                    <a:pt x="15225" y="1165"/>
                    <a:pt x="14220" y="1"/>
                    <a:pt x="12280" y="1"/>
                  </a:cubicBezTo>
                  <a:cubicBezTo>
                    <a:pt x="10317" y="1"/>
                    <a:pt x="9336" y="1165"/>
                    <a:pt x="8537" y="2101"/>
                  </a:cubicBezTo>
                  <a:cubicBezTo>
                    <a:pt x="7715" y="3060"/>
                    <a:pt x="7213" y="3585"/>
                    <a:pt x="6140" y="3585"/>
                  </a:cubicBezTo>
                  <a:cubicBezTo>
                    <a:pt x="5067" y="3585"/>
                    <a:pt x="4565" y="3060"/>
                    <a:pt x="3766" y="2101"/>
                  </a:cubicBezTo>
                  <a:cubicBezTo>
                    <a:pt x="2945" y="1165"/>
                    <a:pt x="1963" y="1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rgbClr val="C52E73"/>
                </a:solidFill>
              </a:endParaRPr>
            </a:p>
          </p:txBody>
        </p:sp>
        <p:sp>
          <p:nvSpPr>
            <p:cNvPr id="348" name="Google Shape;348;p22"/>
            <p:cNvSpPr/>
            <p:nvPr/>
          </p:nvSpPr>
          <p:spPr>
            <a:xfrm>
              <a:off x="828550" y="4819025"/>
              <a:ext cx="920450" cy="134700"/>
            </a:xfrm>
            <a:custGeom>
              <a:avLst/>
              <a:gdLst/>
              <a:ahLst/>
              <a:cxnLst/>
              <a:rect l="l" t="t" r="r" b="b"/>
              <a:pathLst>
                <a:path w="36818" h="5388" extrusionOk="0">
                  <a:moveTo>
                    <a:pt x="0" y="1"/>
                  </a:moveTo>
                  <a:lnTo>
                    <a:pt x="0" y="1804"/>
                  </a:lnTo>
                  <a:cubicBezTo>
                    <a:pt x="1073" y="1804"/>
                    <a:pt x="1598" y="2329"/>
                    <a:pt x="2397" y="3265"/>
                  </a:cubicBezTo>
                  <a:cubicBezTo>
                    <a:pt x="3196" y="4201"/>
                    <a:pt x="4200" y="5388"/>
                    <a:pt x="6140" y="5388"/>
                  </a:cubicBezTo>
                  <a:cubicBezTo>
                    <a:pt x="8080" y="5388"/>
                    <a:pt x="9085" y="4201"/>
                    <a:pt x="9883" y="3265"/>
                  </a:cubicBezTo>
                  <a:cubicBezTo>
                    <a:pt x="10705" y="2329"/>
                    <a:pt x="11207" y="1804"/>
                    <a:pt x="12280" y="1804"/>
                  </a:cubicBezTo>
                  <a:cubicBezTo>
                    <a:pt x="13353" y="1804"/>
                    <a:pt x="13855" y="2329"/>
                    <a:pt x="14654" y="3265"/>
                  </a:cubicBezTo>
                  <a:cubicBezTo>
                    <a:pt x="15453" y="4201"/>
                    <a:pt x="16457" y="5388"/>
                    <a:pt x="18397" y="5388"/>
                  </a:cubicBezTo>
                  <a:cubicBezTo>
                    <a:pt x="20360" y="5388"/>
                    <a:pt x="21342" y="4201"/>
                    <a:pt x="22163" y="3265"/>
                  </a:cubicBezTo>
                  <a:cubicBezTo>
                    <a:pt x="22962" y="2329"/>
                    <a:pt x="23465" y="1804"/>
                    <a:pt x="24537" y="1804"/>
                  </a:cubicBezTo>
                  <a:cubicBezTo>
                    <a:pt x="25610" y="1804"/>
                    <a:pt x="26112" y="2329"/>
                    <a:pt x="26934" y="3265"/>
                  </a:cubicBezTo>
                  <a:cubicBezTo>
                    <a:pt x="27733" y="4201"/>
                    <a:pt x="28737" y="5388"/>
                    <a:pt x="30677" y="5388"/>
                  </a:cubicBezTo>
                  <a:cubicBezTo>
                    <a:pt x="32617" y="5388"/>
                    <a:pt x="33622" y="4201"/>
                    <a:pt x="34421" y="3265"/>
                  </a:cubicBezTo>
                  <a:cubicBezTo>
                    <a:pt x="35220" y="2329"/>
                    <a:pt x="35745" y="1804"/>
                    <a:pt x="36817" y="1804"/>
                  </a:cubicBezTo>
                  <a:lnTo>
                    <a:pt x="36817" y="1"/>
                  </a:lnTo>
                  <a:cubicBezTo>
                    <a:pt x="34854" y="1"/>
                    <a:pt x="33873" y="1165"/>
                    <a:pt x="33051" y="2101"/>
                  </a:cubicBezTo>
                  <a:cubicBezTo>
                    <a:pt x="32252" y="3060"/>
                    <a:pt x="31750" y="3585"/>
                    <a:pt x="30677" y="3585"/>
                  </a:cubicBezTo>
                  <a:cubicBezTo>
                    <a:pt x="29605" y="3585"/>
                    <a:pt x="29102" y="3060"/>
                    <a:pt x="28281" y="2101"/>
                  </a:cubicBezTo>
                  <a:cubicBezTo>
                    <a:pt x="27482" y="1165"/>
                    <a:pt x="26477" y="1"/>
                    <a:pt x="24537" y="1"/>
                  </a:cubicBezTo>
                  <a:cubicBezTo>
                    <a:pt x="22597" y="1"/>
                    <a:pt x="21593" y="1165"/>
                    <a:pt x="20794" y="2101"/>
                  </a:cubicBezTo>
                  <a:cubicBezTo>
                    <a:pt x="19995" y="3060"/>
                    <a:pt x="19470" y="3585"/>
                    <a:pt x="18397" y="3585"/>
                  </a:cubicBezTo>
                  <a:cubicBezTo>
                    <a:pt x="17347" y="3585"/>
                    <a:pt x="16822" y="3060"/>
                    <a:pt x="16023" y="2101"/>
                  </a:cubicBezTo>
                  <a:cubicBezTo>
                    <a:pt x="15225" y="1165"/>
                    <a:pt x="14220" y="1"/>
                    <a:pt x="12280" y="1"/>
                  </a:cubicBezTo>
                  <a:cubicBezTo>
                    <a:pt x="10317" y="1"/>
                    <a:pt x="9336" y="1165"/>
                    <a:pt x="8537" y="2101"/>
                  </a:cubicBezTo>
                  <a:cubicBezTo>
                    <a:pt x="7715" y="3060"/>
                    <a:pt x="7213" y="3585"/>
                    <a:pt x="6140" y="3585"/>
                  </a:cubicBezTo>
                  <a:cubicBezTo>
                    <a:pt x="5067" y="3585"/>
                    <a:pt x="4565" y="3060"/>
                    <a:pt x="3766" y="2101"/>
                  </a:cubicBezTo>
                  <a:cubicBezTo>
                    <a:pt x="2945" y="1165"/>
                    <a:pt x="1963" y="1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rgbClr val="C52E73"/>
                </a:solidFill>
              </a:endParaRPr>
            </a:p>
          </p:txBody>
        </p:sp>
        <p:sp>
          <p:nvSpPr>
            <p:cNvPr id="349" name="Google Shape;349;p22"/>
            <p:cNvSpPr/>
            <p:nvPr/>
          </p:nvSpPr>
          <p:spPr>
            <a:xfrm>
              <a:off x="1749000" y="4819025"/>
              <a:ext cx="920450" cy="134700"/>
            </a:xfrm>
            <a:custGeom>
              <a:avLst/>
              <a:gdLst/>
              <a:ahLst/>
              <a:cxnLst/>
              <a:rect l="l" t="t" r="r" b="b"/>
              <a:pathLst>
                <a:path w="36818" h="5388" extrusionOk="0">
                  <a:moveTo>
                    <a:pt x="0" y="1"/>
                  </a:moveTo>
                  <a:lnTo>
                    <a:pt x="0" y="1804"/>
                  </a:lnTo>
                  <a:cubicBezTo>
                    <a:pt x="1073" y="1804"/>
                    <a:pt x="1598" y="2329"/>
                    <a:pt x="2397" y="3265"/>
                  </a:cubicBezTo>
                  <a:cubicBezTo>
                    <a:pt x="3196" y="4201"/>
                    <a:pt x="4200" y="5388"/>
                    <a:pt x="6140" y="5388"/>
                  </a:cubicBezTo>
                  <a:cubicBezTo>
                    <a:pt x="8080" y="5388"/>
                    <a:pt x="9085" y="4201"/>
                    <a:pt x="9883" y="3265"/>
                  </a:cubicBezTo>
                  <a:cubicBezTo>
                    <a:pt x="10705" y="2329"/>
                    <a:pt x="11207" y="1804"/>
                    <a:pt x="12280" y="1804"/>
                  </a:cubicBezTo>
                  <a:cubicBezTo>
                    <a:pt x="13353" y="1804"/>
                    <a:pt x="13855" y="2329"/>
                    <a:pt x="14654" y="3265"/>
                  </a:cubicBezTo>
                  <a:cubicBezTo>
                    <a:pt x="15453" y="4201"/>
                    <a:pt x="16457" y="5388"/>
                    <a:pt x="18397" y="5388"/>
                  </a:cubicBezTo>
                  <a:cubicBezTo>
                    <a:pt x="20360" y="5388"/>
                    <a:pt x="21342" y="4201"/>
                    <a:pt x="22163" y="3265"/>
                  </a:cubicBezTo>
                  <a:cubicBezTo>
                    <a:pt x="22962" y="2329"/>
                    <a:pt x="23465" y="1804"/>
                    <a:pt x="24537" y="1804"/>
                  </a:cubicBezTo>
                  <a:cubicBezTo>
                    <a:pt x="25610" y="1804"/>
                    <a:pt x="26112" y="2329"/>
                    <a:pt x="26934" y="3265"/>
                  </a:cubicBezTo>
                  <a:cubicBezTo>
                    <a:pt x="27733" y="4201"/>
                    <a:pt x="28737" y="5388"/>
                    <a:pt x="30677" y="5388"/>
                  </a:cubicBezTo>
                  <a:cubicBezTo>
                    <a:pt x="32617" y="5388"/>
                    <a:pt x="33622" y="4201"/>
                    <a:pt x="34421" y="3265"/>
                  </a:cubicBezTo>
                  <a:cubicBezTo>
                    <a:pt x="35220" y="2329"/>
                    <a:pt x="35745" y="1804"/>
                    <a:pt x="36817" y="1804"/>
                  </a:cubicBezTo>
                  <a:lnTo>
                    <a:pt x="36817" y="1"/>
                  </a:lnTo>
                  <a:cubicBezTo>
                    <a:pt x="34854" y="1"/>
                    <a:pt x="33873" y="1165"/>
                    <a:pt x="33051" y="2101"/>
                  </a:cubicBezTo>
                  <a:cubicBezTo>
                    <a:pt x="32252" y="3060"/>
                    <a:pt x="31750" y="3585"/>
                    <a:pt x="30677" y="3585"/>
                  </a:cubicBezTo>
                  <a:cubicBezTo>
                    <a:pt x="29605" y="3585"/>
                    <a:pt x="29102" y="3060"/>
                    <a:pt x="28281" y="2101"/>
                  </a:cubicBezTo>
                  <a:cubicBezTo>
                    <a:pt x="27482" y="1165"/>
                    <a:pt x="26477" y="1"/>
                    <a:pt x="24537" y="1"/>
                  </a:cubicBezTo>
                  <a:cubicBezTo>
                    <a:pt x="22597" y="1"/>
                    <a:pt x="21593" y="1165"/>
                    <a:pt x="20794" y="2101"/>
                  </a:cubicBezTo>
                  <a:cubicBezTo>
                    <a:pt x="19995" y="3060"/>
                    <a:pt x="19470" y="3585"/>
                    <a:pt x="18397" y="3585"/>
                  </a:cubicBezTo>
                  <a:cubicBezTo>
                    <a:pt x="17347" y="3585"/>
                    <a:pt x="16822" y="3060"/>
                    <a:pt x="16023" y="2101"/>
                  </a:cubicBezTo>
                  <a:cubicBezTo>
                    <a:pt x="15225" y="1165"/>
                    <a:pt x="14220" y="1"/>
                    <a:pt x="12280" y="1"/>
                  </a:cubicBezTo>
                  <a:cubicBezTo>
                    <a:pt x="10317" y="1"/>
                    <a:pt x="9336" y="1165"/>
                    <a:pt x="8537" y="2101"/>
                  </a:cubicBezTo>
                  <a:cubicBezTo>
                    <a:pt x="7715" y="3060"/>
                    <a:pt x="7213" y="3585"/>
                    <a:pt x="6140" y="3585"/>
                  </a:cubicBezTo>
                  <a:cubicBezTo>
                    <a:pt x="5067" y="3585"/>
                    <a:pt x="4565" y="3060"/>
                    <a:pt x="3766" y="2101"/>
                  </a:cubicBezTo>
                  <a:cubicBezTo>
                    <a:pt x="2945" y="1165"/>
                    <a:pt x="1963" y="1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rgbClr val="C52E73"/>
                </a:solidFill>
              </a:endParaRPr>
            </a:p>
          </p:txBody>
        </p:sp>
      </p:grpSp>
      <p:grpSp>
        <p:nvGrpSpPr>
          <p:cNvPr id="350" name="Google Shape;350;p22"/>
          <p:cNvGrpSpPr/>
          <p:nvPr/>
        </p:nvGrpSpPr>
        <p:grpSpPr>
          <a:xfrm rot="-5400000" flipH="1">
            <a:off x="-1624626" y="664516"/>
            <a:ext cx="4587933" cy="254269"/>
            <a:chOff x="2084100" y="3288600"/>
            <a:chExt cx="3440950" cy="191175"/>
          </a:xfrm>
        </p:grpSpPr>
        <p:sp>
          <p:nvSpPr>
            <p:cNvPr id="351" name="Google Shape;351;p22"/>
            <p:cNvSpPr/>
            <p:nvPr/>
          </p:nvSpPr>
          <p:spPr>
            <a:xfrm>
              <a:off x="2084100" y="3288600"/>
              <a:ext cx="3182450" cy="191175"/>
            </a:xfrm>
            <a:custGeom>
              <a:avLst/>
              <a:gdLst/>
              <a:ahLst/>
              <a:cxnLst/>
              <a:rect l="l" t="t" r="r" b="b"/>
              <a:pathLst>
                <a:path w="127298" h="7647" extrusionOk="0">
                  <a:moveTo>
                    <a:pt x="1713" y="0"/>
                  </a:moveTo>
                  <a:lnTo>
                    <a:pt x="1" y="3835"/>
                  </a:lnTo>
                  <a:lnTo>
                    <a:pt x="1713" y="7647"/>
                  </a:lnTo>
                  <a:lnTo>
                    <a:pt x="127298" y="7647"/>
                  </a:lnTo>
                  <a:lnTo>
                    <a:pt x="12729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" name="Google Shape;352;p22"/>
            <p:cNvSpPr/>
            <p:nvPr/>
          </p:nvSpPr>
          <p:spPr>
            <a:xfrm>
              <a:off x="2084675" y="3384475"/>
              <a:ext cx="3182450" cy="95300"/>
            </a:xfrm>
            <a:custGeom>
              <a:avLst/>
              <a:gdLst/>
              <a:ahLst/>
              <a:cxnLst/>
              <a:rect l="l" t="t" r="r" b="b"/>
              <a:pathLst>
                <a:path w="127298" h="3812" extrusionOk="0">
                  <a:moveTo>
                    <a:pt x="1" y="0"/>
                  </a:moveTo>
                  <a:lnTo>
                    <a:pt x="1690" y="3812"/>
                  </a:lnTo>
                  <a:lnTo>
                    <a:pt x="127297" y="3812"/>
                  </a:lnTo>
                  <a:lnTo>
                    <a:pt x="12729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" name="Google Shape;353;p22"/>
            <p:cNvSpPr/>
            <p:nvPr/>
          </p:nvSpPr>
          <p:spPr>
            <a:xfrm>
              <a:off x="5211175" y="3288600"/>
              <a:ext cx="313875" cy="191175"/>
            </a:xfrm>
            <a:custGeom>
              <a:avLst/>
              <a:gdLst/>
              <a:ahLst/>
              <a:cxnLst/>
              <a:rect l="l" t="t" r="r" b="b"/>
              <a:pathLst>
                <a:path w="12555" h="7647" extrusionOk="0">
                  <a:moveTo>
                    <a:pt x="2100" y="0"/>
                  </a:moveTo>
                  <a:lnTo>
                    <a:pt x="2100" y="229"/>
                  </a:lnTo>
                  <a:lnTo>
                    <a:pt x="754" y="1073"/>
                  </a:lnTo>
                  <a:cubicBezTo>
                    <a:pt x="1" y="1530"/>
                    <a:pt x="1" y="2283"/>
                    <a:pt x="754" y="2762"/>
                  </a:cubicBezTo>
                  <a:lnTo>
                    <a:pt x="1439" y="3196"/>
                  </a:lnTo>
                  <a:cubicBezTo>
                    <a:pt x="1986" y="3538"/>
                    <a:pt x="1986" y="4109"/>
                    <a:pt x="1439" y="4451"/>
                  </a:cubicBezTo>
                  <a:lnTo>
                    <a:pt x="731" y="4885"/>
                  </a:lnTo>
                  <a:cubicBezTo>
                    <a:pt x="1" y="5364"/>
                    <a:pt x="1" y="6118"/>
                    <a:pt x="731" y="6574"/>
                  </a:cubicBezTo>
                  <a:lnTo>
                    <a:pt x="2100" y="7419"/>
                  </a:lnTo>
                  <a:lnTo>
                    <a:pt x="2100" y="7647"/>
                  </a:lnTo>
                  <a:lnTo>
                    <a:pt x="2443" y="7647"/>
                  </a:lnTo>
                  <a:lnTo>
                    <a:pt x="12554" y="3835"/>
                  </a:lnTo>
                  <a:lnTo>
                    <a:pt x="2420" y="0"/>
                  </a:lnTo>
                  <a:close/>
                </a:path>
              </a:pathLst>
            </a:custGeom>
            <a:solidFill>
              <a:srgbClr val="FFE3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" name="Google Shape;354;p22"/>
            <p:cNvSpPr/>
            <p:nvPr/>
          </p:nvSpPr>
          <p:spPr>
            <a:xfrm>
              <a:off x="5440575" y="3356500"/>
              <a:ext cx="84475" cy="55375"/>
            </a:xfrm>
            <a:custGeom>
              <a:avLst/>
              <a:gdLst/>
              <a:ahLst/>
              <a:cxnLst/>
              <a:rect l="l" t="t" r="r" b="b"/>
              <a:pathLst>
                <a:path w="3379" h="2215" extrusionOk="0">
                  <a:moveTo>
                    <a:pt x="457" y="1"/>
                  </a:moveTo>
                  <a:cubicBezTo>
                    <a:pt x="160" y="343"/>
                    <a:pt x="0" y="708"/>
                    <a:pt x="0" y="1119"/>
                  </a:cubicBezTo>
                  <a:cubicBezTo>
                    <a:pt x="0" y="1530"/>
                    <a:pt x="160" y="1895"/>
                    <a:pt x="434" y="2215"/>
                  </a:cubicBezTo>
                  <a:lnTo>
                    <a:pt x="3378" y="1119"/>
                  </a:lnTo>
                  <a:lnTo>
                    <a:pt x="45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55" name="Google Shape;355;p22"/>
          <p:cNvSpPr txBox="1">
            <a:spLocks noGrp="1"/>
          </p:cNvSpPr>
          <p:nvPr>
            <p:ph type="title" idx="2"/>
          </p:nvPr>
        </p:nvSpPr>
        <p:spPr>
          <a:xfrm>
            <a:off x="7203703" y="3128367"/>
            <a:ext cx="3837283" cy="41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2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9pPr>
          </a:lstStyle>
          <a:p>
            <a:endParaRPr/>
          </a:p>
        </p:txBody>
      </p:sp>
      <p:sp>
        <p:nvSpPr>
          <p:cNvPr id="356" name="Google Shape;356;p22"/>
          <p:cNvSpPr txBox="1">
            <a:spLocks noGrp="1"/>
          </p:cNvSpPr>
          <p:nvPr>
            <p:ph type="subTitle" idx="1"/>
          </p:nvPr>
        </p:nvSpPr>
        <p:spPr>
          <a:xfrm>
            <a:off x="7203703" y="3810067"/>
            <a:ext cx="3837283" cy="85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57" name="Google Shape;357;p22"/>
          <p:cNvSpPr txBox="1">
            <a:spLocks noGrp="1"/>
          </p:cNvSpPr>
          <p:nvPr>
            <p:ph type="title" idx="3"/>
          </p:nvPr>
        </p:nvSpPr>
        <p:spPr>
          <a:xfrm>
            <a:off x="7203701" y="4522967"/>
            <a:ext cx="3837283" cy="41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2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9pPr>
          </a:lstStyle>
          <a:p>
            <a:endParaRPr/>
          </a:p>
        </p:txBody>
      </p:sp>
      <p:sp>
        <p:nvSpPr>
          <p:cNvPr id="358" name="Google Shape;358;p22"/>
          <p:cNvSpPr txBox="1">
            <a:spLocks noGrp="1"/>
          </p:cNvSpPr>
          <p:nvPr>
            <p:ph type="subTitle" idx="4"/>
          </p:nvPr>
        </p:nvSpPr>
        <p:spPr>
          <a:xfrm>
            <a:off x="7203701" y="5204667"/>
            <a:ext cx="3837283" cy="85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59" name="Google Shape;359;p22"/>
          <p:cNvSpPr txBox="1">
            <a:spLocks noGrp="1"/>
          </p:cNvSpPr>
          <p:nvPr>
            <p:ph type="title" idx="5"/>
          </p:nvPr>
        </p:nvSpPr>
        <p:spPr>
          <a:xfrm>
            <a:off x="7203701" y="1733767"/>
            <a:ext cx="3837283" cy="41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2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9pPr>
          </a:lstStyle>
          <a:p>
            <a:endParaRPr/>
          </a:p>
        </p:txBody>
      </p:sp>
      <p:sp>
        <p:nvSpPr>
          <p:cNvPr id="360" name="Google Shape;360;p22"/>
          <p:cNvSpPr txBox="1">
            <a:spLocks noGrp="1"/>
          </p:cNvSpPr>
          <p:nvPr>
            <p:ph type="subTitle" idx="6"/>
          </p:nvPr>
        </p:nvSpPr>
        <p:spPr>
          <a:xfrm>
            <a:off x="7203701" y="2415467"/>
            <a:ext cx="3837283" cy="85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24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3"/>
          <p:cNvSpPr txBox="1">
            <a:spLocks noGrp="1"/>
          </p:cNvSpPr>
          <p:nvPr>
            <p:ph type="title"/>
          </p:nvPr>
        </p:nvSpPr>
        <p:spPr>
          <a:xfrm>
            <a:off x="957625" y="623400"/>
            <a:ext cx="10246588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3"/>
          <p:cNvSpPr txBox="1">
            <a:spLocks noGrp="1"/>
          </p:cNvSpPr>
          <p:nvPr>
            <p:ph type="title" idx="2"/>
          </p:nvPr>
        </p:nvSpPr>
        <p:spPr>
          <a:xfrm>
            <a:off x="1910812" y="1905441"/>
            <a:ext cx="2038544" cy="41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2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9pPr>
          </a:lstStyle>
          <a:p>
            <a:endParaRPr/>
          </a:p>
        </p:txBody>
      </p:sp>
      <p:sp>
        <p:nvSpPr>
          <p:cNvPr id="364" name="Google Shape;364;p23"/>
          <p:cNvSpPr txBox="1">
            <a:spLocks noGrp="1"/>
          </p:cNvSpPr>
          <p:nvPr>
            <p:ph type="subTitle" idx="1"/>
          </p:nvPr>
        </p:nvSpPr>
        <p:spPr>
          <a:xfrm>
            <a:off x="1910812" y="2452493"/>
            <a:ext cx="2038544" cy="85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3"/>
          <p:cNvSpPr txBox="1">
            <a:spLocks noGrp="1"/>
          </p:cNvSpPr>
          <p:nvPr>
            <p:ph type="title" idx="3"/>
          </p:nvPr>
        </p:nvSpPr>
        <p:spPr>
          <a:xfrm>
            <a:off x="1910812" y="4402425"/>
            <a:ext cx="2038544" cy="41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2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9pPr>
          </a:lstStyle>
          <a:p>
            <a:endParaRPr/>
          </a:p>
        </p:txBody>
      </p:sp>
      <p:sp>
        <p:nvSpPr>
          <p:cNvPr id="366" name="Google Shape;366;p23"/>
          <p:cNvSpPr txBox="1">
            <a:spLocks noGrp="1"/>
          </p:cNvSpPr>
          <p:nvPr>
            <p:ph type="subTitle" idx="4"/>
          </p:nvPr>
        </p:nvSpPr>
        <p:spPr>
          <a:xfrm>
            <a:off x="1910812" y="4949476"/>
            <a:ext cx="2038544" cy="85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3"/>
          <p:cNvSpPr txBox="1">
            <a:spLocks noGrp="1"/>
          </p:cNvSpPr>
          <p:nvPr>
            <p:ph type="title" idx="5"/>
          </p:nvPr>
        </p:nvSpPr>
        <p:spPr>
          <a:xfrm>
            <a:off x="4621894" y="1905441"/>
            <a:ext cx="2038544" cy="41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2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9pPr>
          </a:lstStyle>
          <a:p>
            <a:endParaRPr/>
          </a:p>
        </p:txBody>
      </p:sp>
      <p:sp>
        <p:nvSpPr>
          <p:cNvPr id="368" name="Google Shape;368;p23"/>
          <p:cNvSpPr txBox="1">
            <a:spLocks noGrp="1"/>
          </p:cNvSpPr>
          <p:nvPr>
            <p:ph type="subTitle" idx="6"/>
          </p:nvPr>
        </p:nvSpPr>
        <p:spPr>
          <a:xfrm>
            <a:off x="4621894" y="2452493"/>
            <a:ext cx="2038544" cy="85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69" name="Google Shape;369;p23"/>
          <p:cNvSpPr txBox="1">
            <a:spLocks noGrp="1"/>
          </p:cNvSpPr>
          <p:nvPr>
            <p:ph type="title" idx="7"/>
          </p:nvPr>
        </p:nvSpPr>
        <p:spPr>
          <a:xfrm>
            <a:off x="4621894" y="4402425"/>
            <a:ext cx="2038544" cy="41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2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9pPr>
          </a:lstStyle>
          <a:p>
            <a:endParaRPr/>
          </a:p>
        </p:txBody>
      </p:sp>
      <p:sp>
        <p:nvSpPr>
          <p:cNvPr id="370" name="Google Shape;370;p23"/>
          <p:cNvSpPr txBox="1">
            <a:spLocks noGrp="1"/>
          </p:cNvSpPr>
          <p:nvPr>
            <p:ph type="subTitle" idx="8"/>
          </p:nvPr>
        </p:nvSpPr>
        <p:spPr>
          <a:xfrm>
            <a:off x="4621894" y="4949476"/>
            <a:ext cx="2038544" cy="85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23"/>
          <p:cNvSpPr/>
          <p:nvPr/>
        </p:nvSpPr>
        <p:spPr>
          <a:xfrm flipH="1">
            <a:off x="10643405" y="5465618"/>
            <a:ext cx="1779021" cy="1783433"/>
          </a:xfrm>
          <a:custGeom>
            <a:avLst/>
            <a:gdLst/>
            <a:ahLst/>
            <a:cxnLst/>
            <a:rect l="l" t="t" r="r" b="b"/>
            <a:pathLst>
              <a:path w="53503" h="53503" extrusionOk="0">
                <a:moveTo>
                  <a:pt x="26752" y="0"/>
                </a:moveTo>
                <a:cubicBezTo>
                  <a:pt x="11961" y="0"/>
                  <a:pt x="0" y="11961"/>
                  <a:pt x="0" y="26752"/>
                </a:cubicBezTo>
                <a:cubicBezTo>
                  <a:pt x="0" y="41520"/>
                  <a:pt x="11961" y="53503"/>
                  <a:pt x="26752" y="53503"/>
                </a:cubicBezTo>
                <a:cubicBezTo>
                  <a:pt x="41520" y="53503"/>
                  <a:pt x="53503" y="41520"/>
                  <a:pt x="53503" y="26752"/>
                </a:cubicBezTo>
                <a:cubicBezTo>
                  <a:pt x="53503" y="11961"/>
                  <a:pt x="41520" y="0"/>
                  <a:pt x="267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72" name="Google Shape;372;p23"/>
          <p:cNvGrpSpPr/>
          <p:nvPr/>
        </p:nvGrpSpPr>
        <p:grpSpPr>
          <a:xfrm rot="5400000" flipH="1">
            <a:off x="-1428955" y="3339406"/>
            <a:ext cx="3681800" cy="179156"/>
            <a:chOff x="-91900" y="4819025"/>
            <a:chExt cx="2761350" cy="134700"/>
          </a:xfrm>
        </p:grpSpPr>
        <p:sp>
          <p:nvSpPr>
            <p:cNvPr id="373" name="Google Shape;373;p23"/>
            <p:cNvSpPr/>
            <p:nvPr/>
          </p:nvSpPr>
          <p:spPr>
            <a:xfrm>
              <a:off x="-91900" y="4819025"/>
              <a:ext cx="920450" cy="134700"/>
            </a:xfrm>
            <a:custGeom>
              <a:avLst/>
              <a:gdLst/>
              <a:ahLst/>
              <a:cxnLst/>
              <a:rect l="l" t="t" r="r" b="b"/>
              <a:pathLst>
                <a:path w="36818" h="5388" extrusionOk="0">
                  <a:moveTo>
                    <a:pt x="0" y="1"/>
                  </a:moveTo>
                  <a:lnTo>
                    <a:pt x="0" y="1804"/>
                  </a:lnTo>
                  <a:cubicBezTo>
                    <a:pt x="1073" y="1804"/>
                    <a:pt x="1598" y="2329"/>
                    <a:pt x="2397" y="3265"/>
                  </a:cubicBezTo>
                  <a:cubicBezTo>
                    <a:pt x="3196" y="4201"/>
                    <a:pt x="4200" y="5388"/>
                    <a:pt x="6140" y="5388"/>
                  </a:cubicBezTo>
                  <a:cubicBezTo>
                    <a:pt x="8080" y="5388"/>
                    <a:pt x="9085" y="4201"/>
                    <a:pt x="9883" y="3265"/>
                  </a:cubicBezTo>
                  <a:cubicBezTo>
                    <a:pt x="10705" y="2329"/>
                    <a:pt x="11207" y="1804"/>
                    <a:pt x="12280" y="1804"/>
                  </a:cubicBezTo>
                  <a:cubicBezTo>
                    <a:pt x="13353" y="1804"/>
                    <a:pt x="13855" y="2329"/>
                    <a:pt x="14654" y="3265"/>
                  </a:cubicBezTo>
                  <a:cubicBezTo>
                    <a:pt x="15453" y="4201"/>
                    <a:pt x="16457" y="5388"/>
                    <a:pt x="18397" y="5388"/>
                  </a:cubicBezTo>
                  <a:cubicBezTo>
                    <a:pt x="20360" y="5388"/>
                    <a:pt x="21342" y="4201"/>
                    <a:pt x="22163" y="3265"/>
                  </a:cubicBezTo>
                  <a:cubicBezTo>
                    <a:pt x="22962" y="2329"/>
                    <a:pt x="23465" y="1804"/>
                    <a:pt x="24537" y="1804"/>
                  </a:cubicBezTo>
                  <a:cubicBezTo>
                    <a:pt x="25610" y="1804"/>
                    <a:pt x="26112" y="2329"/>
                    <a:pt x="26934" y="3265"/>
                  </a:cubicBezTo>
                  <a:cubicBezTo>
                    <a:pt x="27733" y="4201"/>
                    <a:pt x="28737" y="5388"/>
                    <a:pt x="30677" y="5388"/>
                  </a:cubicBezTo>
                  <a:cubicBezTo>
                    <a:pt x="32617" y="5388"/>
                    <a:pt x="33622" y="4201"/>
                    <a:pt x="34421" y="3265"/>
                  </a:cubicBezTo>
                  <a:cubicBezTo>
                    <a:pt x="35220" y="2329"/>
                    <a:pt x="35745" y="1804"/>
                    <a:pt x="36817" y="1804"/>
                  </a:cubicBezTo>
                  <a:lnTo>
                    <a:pt x="36817" y="1"/>
                  </a:lnTo>
                  <a:cubicBezTo>
                    <a:pt x="34854" y="1"/>
                    <a:pt x="33873" y="1165"/>
                    <a:pt x="33051" y="2101"/>
                  </a:cubicBezTo>
                  <a:cubicBezTo>
                    <a:pt x="32252" y="3060"/>
                    <a:pt x="31750" y="3585"/>
                    <a:pt x="30677" y="3585"/>
                  </a:cubicBezTo>
                  <a:cubicBezTo>
                    <a:pt x="29605" y="3585"/>
                    <a:pt x="29102" y="3060"/>
                    <a:pt x="28281" y="2101"/>
                  </a:cubicBezTo>
                  <a:cubicBezTo>
                    <a:pt x="27482" y="1165"/>
                    <a:pt x="26477" y="1"/>
                    <a:pt x="24537" y="1"/>
                  </a:cubicBezTo>
                  <a:cubicBezTo>
                    <a:pt x="22597" y="1"/>
                    <a:pt x="21593" y="1165"/>
                    <a:pt x="20794" y="2101"/>
                  </a:cubicBezTo>
                  <a:cubicBezTo>
                    <a:pt x="19995" y="3060"/>
                    <a:pt x="19470" y="3585"/>
                    <a:pt x="18397" y="3585"/>
                  </a:cubicBezTo>
                  <a:cubicBezTo>
                    <a:pt x="17347" y="3585"/>
                    <a:pt x="16822" y="3060"/>
                    <a:pt x="16023" y="2101"/>
                  </a:cubicBezTo>
                  <a:cubicBezTo>
                    <a:pt x="15225" y="1165"/>
                    <a:pt x="14220" y="1"/>
                    <a:pt x="12280" y="1"/>
                  </a:cubicBezTo>
                  <a:cubicBezTo>
                    <a:pt x="10317" y="1"/>
                    <a:pt x="9336" y="1165"/>
                    <a:pt x="8537" y="2101"/>
                  </a:cubicBezTo>
                  <a:cubicBezTo>
                    <a:pt x="7715" y="3060"/>
                    <a:pt x="7213" y="3585"/>
                    <a:pt x="6140" y="3585"/>
                  </a:cubicBezTo>
                  <a:cubicBezTo>
                    <a:pt x="5067" y="3585"/>
                    <a:pt x="4565" y="3060"/>
                    <a:pt x="3766" y="2101"/>
                  </a:cubicBezTo>
                  <a:cubicBezTo>
                    <a:pt x="2945" y="1165"/>
                    <a:pt x="1963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accent2"/>
                </a:solidFill>
              </a:endParaRPr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28550" y="4819025"/>
              <a:ext cx="920450" cy="134700"/>
            </a:xfrm>
            <a:custGeom>
              <a:avLst/>
              <a:gdLst/>
              <a:ahLst/>
              <a:cxnLst/>
              <a:rect l="l" t="t" r="r" b="b"/>
              <a:pathLst>
                <a:path w="36818" h="5388" extrusionOk="0">
                  <a:moveTo>
                    <a:pt x="0" y="1"/>
                  </a:moveTo>
                  <a:lnTo>
                    <a:pt x="0" y="1804"/>
                  </a:lnTo>
                  <a:cubicBezTo>
                    <a:pt x="1073" y="1804"/>
                    <a:pt x="1598" y="2329"/>
                    <a:pt x="2397" y="3265"/>
                  </a:cubicBezTo>
                  <a:cubicBezTo>
                    <a:pt x="3196" y="4201"/>
                    <a:pt x="4200" y="5388"/>
                    <a:pt x="6140" y="5388"/>
                  </a:cubicBezTo>
                  <a:cubicBezTo>
                    <a:pt x="8080" y="5388"/>
                    <a:pt x="9085" y="4201"/>
                    <a:pt x="9883" y="3265"/>
                  </a:cubicBezTo>
                  <a:cubicBezTo>
                    <a:pt x="10705" y="2329"/>
                    <a:pt x="11207" y="1804"/>
                    <a:pt x="12280" y="1804"/>
                  </a:cubicBezTo>
                  <a:cubicBezTo>
                    <a:pt x="13353" y="1804"/>
                    <a:pt x="13855" y="2329"/>
                    <a:pt x="14654" y="3265"/>
                  </a:cubicBezTo>
                  <a:cubicBezTo>
                    <a:pt x="15453" y="4201"/>
                    <a:pt x="16457" y="5388"/>
                    <a:pt x="18397" y="5388"/>
                  </a:cubicBezTo>
                  <a:cubicBezTo>
                    <a:pt x="20360" y="5388"/>
                    <a:pt x="21342" y="4201"/>
                    <a:pt x="22163" y="3265"/>
                  </a:cubicBezTo>
                  <a:cubicBezTo>
                    <a:pt x="22962" y="2329"/>
                    <a:pt x="23465" y="1804"/>
                    <a:pt x="24537" y="1804"/>
                  </a:cubicBezTo>
                  <a:cubicBezTo>
                    <a:pt x="25610" y="1804"/>
                    <a:pt x="26112" y="2329"/>
                    <a:pt x="26934" y="3265"/>
                  </a:cubicBezTo>
                  <a:cubicBezTo>
                    <a:pt x="27733" y="4201"/>
                    <a:pt x="28737" y="5388"/>
                    <a:pt x="30677" y="5388"/>
                  </a:cubicBezTo>
                  <a:cubicBezTo>
                    <a:pt x="32617" y="5388"/>
                    <a:pt x="33622" y="4201"/>
                    <a:pt x="34421" y="3265"/>
                  </a:cubicBezTo>
                  <a:cubicBezTo>
                    <a:pt x="35220" y="2329"/>
                    <a:pt x="35745" y="1804"/>
                    <a:pt x="36817" y="1804"/>
                  </a:cubicBezTo>
                  <a:lnTo>
                    <a:pt x="36817" y="1"/>
                  </a:lnTo>
                  <a:cubicBezTo>
                    <a:pt x="34854" y="1"/>
                    <a:pt x="33873" y="1165"/>
                    <a:pt x="33051" y="2101"/>
                  </a:cubicBezTo>
                  <a:cubicBezTo>
                    <a:pt x="32252" y="3060"/>
                    <a:pt x="31750" y="3585"/>
                    <a:pt x="30677" y="3585"/>
                  </a:cubicBezTo>
                  <a:cubicBezTo>
                    <a:pt x="29605" y="3585"/>
                    <a:pt x="29102" y="3060"/>
                    <a:pt x="28281" y="2101"/>
                  </a:cubicBezTo>
                  <a:cubicBezTo>
                    <a:pt x="27482" y="1165"/>
                    <a:pt x="26477" y="1"/>
                    <a:pt x="24537" y="1"/>
                  </a:cubicBezTo>
                  <a:cubicBezTo>
                    <a:pt x="22597" y="1"/>
                    <a:pt x="21593" y="1165"/>
                    <a:pt x="20794" y="2101"/>
                  </a:cubicBezTo>
                  <a:cubicBezTo>
                    <a:pt x="19995" y="3060"/>
                    <a:pt x="19470" y="3585"/>
                    <a:pt x="18397" y="3585"/>
                  </a:cubicBezTo>
                  <a:cubicBezTo>
                    <a:pt x="17347" y="3585"/>
                    <a:pt x="16822" y="3060"/>
                    <a:pt x="16023" y="2101"/>
                  </a:cubicBezTo>
                  <a:cubicBezTo>
                    <a:pt x="15225" y="1165"/>
                    <a:pt x="14220" y="1"/>
                    <a:pt x="12280" y="1"/>
                  </a:cubicBezTo>
                  <a:cubicBezTo>
                    <a:pt x="10317" y="1"/>
                    <a:pt x="9336" y="1165"/>
                    <a:pt x="8537" y="2101"/>
                  </a:cubicBezTo>
                  <a:cubicBezTo>
                    <a:pt x="7715" y="3060"/>
                    <a:pt x="7213" y="3585"/>
                    <a:pt x="6140" y="3585"/>
                  </a:cubicBezTo>
                  <a:cubicBezTo>
                    <a:pt x="5067" y="3585"/>
                    <a:pt x="4565" y="3060"/>
                    <a:pt x="3766" y="2101"/>
                  </a:cubicBezTo>
                  <a:cubicBezTo>
                    <a:pt x="2945" y="1165"/>
                    <a:pt x="1963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accent2"/>
                </a:solidFill>
              </a:endParaRPr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1749000" y="4819025"/>
              <a:ext cx="920450" cy="134700"/>
            </a:xfrm>
            <a:custGeom>
              <a:avLst/>
              <a:gdLst/>
              <a:ahLst/>
              <a:cxnLst/>
              <a:rect l="l" t="t" r="r" b="b"/>
              <a:pathLst>
                <a:path w="36818" h="5388" extrusionOk="0">
                  <a:moveTo>
                    <a:pt x="0" y="1"/>
                  </a:moveTo>
                  <a:lnTo>
                    <a:pt x="0" y="1804"/>
                  </a:lnTo>
                  <a:cubicBezTo>
                    <a:pt x="1073" y="1804"/>
                    <a:pt x="1598" y="2329"/>
                    <a:pt x="2397" y="3265"/>
                  </a:cubicBezTo>
                  <a:cubicBezTo>
                    <a:pt x="3196" y="4201"/>
                    <a:pt x="4200" y="5388"/>
                    <a:pt x="6140" y="5388"/>
                  </a:cubicBezTo>
                  <a:cubicBezTo>
                    <a:pt x="8080" y="5388"/>
                    <a:pt x="9085" y="4201"/>
                    <a:pt x="9883" y="3265"/>
                  </a:cubicBezTo>
                  <a:cubicBezTo>
                    <a:pt x="10705" y="2329"/>
                    <a:pt x="11207" y="1804"/>
                    <a:pt x="12280" y="1804"/>
                  </a:cubicBezTo>
                  <a:cubicBezTo>
                    <a:pt x="13353" y="1804"/>
                    <a:pt x="13855" y="2329"/>
                    <a:pt x="14654" y="3265"/>
                  </a:cubicBezTo>
                  <a:cubicBezTo>
                    <a:pt x="15453" y="4201"/>
                    <a:pt x="16457" y="5388"/>
                    <a:pt x="18397" y="5388"/>
                  </a:cubicBezTo>
                  <a:cubicBezTo>
                    <a:pt x="20360" y="5388"/>
                    <a:pt x="21342" y="4201"/>
                    <a:pt x="22163" y="3265"/>
                  </a:cubicBezTo>
                  <a:cubicBezTo>
                    <a:pt x="22962" y="2329"/>
                    <a:pt x="23465" y="1804"/>
                    <a:pt x="24537" y="1804"/>
                  </a:cubicBezTo>
                  <a:cubicBezTo>
                    <a:pt x="25610" y="1804"/>
                    <a:pt x="26112" y="2329"/>
                    <a:pt x="26934" y="3265"/>
                  </a:cubicBezTo>
                  <a:cubicBezTo>
                    <a:pt x="27733" y="4201"/>
                    <a:pt x="28737" y="5388"/>
                    <a:pt x="30677" y="5388"/>
                  </a:cubicBezTo>
                  <a:cubicBezTo>
                    <a:pt x="32617" y="5388"/>
                    <a:pt x="33622" y="4201"/>
                    <a:pt x="34421" y="3265"/>
                  </a:cubicBezTo>
                  <a:cubicBezTo>
                    <a:pt x="35220" y="2329"/>
                    <a:pt x="35745" y="1804"/>
                    <a:pt x="36817" y="1804"/>
                  </a:cubicBezTo>
                  <a:lnTo>
                    <a:pt x="36817" y="1"/>
                  </a:lnTo>
                  <a:cubicBezTo>
                    <a:pt x="34854" y="1"/>
                    <a:pt x="33873" y="1165"/>
                    <a:pt x="33051" y="2101"/>
                  </a:cubicBezTo>
                  <a:cubicBezTo>
                    <a:pt x="32252" y="3060"/>
                    <a:pt x="31750" y="3585"/>
                    <a:pt x="30677" y="3585"/>
                  </a:cubicBezTo>
                  <a:cubicBezTo>
                    <a:pt x="29605" y="3585"/>
                    <a:pt x="29102" y="3060"/>
                    <a:pt x="28281" y="2101"/>
                  </a:cubicBezTo>
                  <a:cubicBezTo>
                    <a:pt x="27482" y="1165"/>
                    <a:pt x="26477" y="1"/>
                    <a:pt x="24537" y="1"/>
                  </a:cubicBezTo>
                  <a:cubicBezTo>
                    <a:pt x="22597" y="1"/>
                    <a:pt x="21593" y="1165"/>
                    <a:pt x="20794" y="2101"/>
                  </a:cubicBezTo>
                  <a:cubicBezTo>
                    <a:pt x="19995" y="3060"/>
                    <a:pt x="19470" y="3585"/>
                    <a:pt x="18397" y="3585"/>
                  </a:cubicBezTo>
                  <a:cubicBezTo>
                    <a:pt x="17347" y="3585"/>
                    <a:pt x="16822" y="3060"/>
                    <a:pt x="16023" y="2101"/>
                  </a:cubicBezTo>
                  <a:cubicBezTo>
                    <a:pt x="15225" y="1165"/>
                    <a:pt x="14220" y="1"/>
                    <a:pt x="12280" y="1"/>
                  </a:cubicBezTo>
                  <a:cubicBezTo>
                    <a:pt x="10317" y="1"/>
                    <a:pt x="9336" y="1165"/>
                    <a:pt x="8537" y="2101"/>
                  </a:cubicBezTo>
                  <a:cubicBezTo>
                    <a:pt x="7715" y="3060"/>
                    <a:pt x="7213" y="3585"/>
                    <a:pt x="6140" y="3585"/>
                  </a:cubicBezTo>
                  <a:cubicBezTo>
                    <a:pt x="5067" y="3585"/>
                    <a:pt x="4565" y="3060"/>
                    <a:pt x="3766" y="2101"/>
                  </a:cubicBezTo>
                  <a:cubicBezTo>
                    <a:pt x="2945" y="1165"/>
                    <a:pt x="1963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accent2"/>
                </a:solidFill>
              </a:endParaRPr>
            </a:p>
          </p:txBody>
        </p:sp>
      </p:grpSp>
      <p:grpSp>
        <p:nvGrpSpPr>
          <p:cNvPr id="376" name="Google Shape;376;p23"/>
          <p:cNvGrpSpPr/>
          <p:nvPr/>
        </p:nvGrpSpPr>
        <p:grpSpPr>
          <a:xfrm rot="5400000" flipH="1">
            <a:off x="-1148384" y="3339406"/>
            <a:ext cx="3681800" cy="179156"/>
            <a:chOff x="-91900" y="4819025"/>
            <a:chExt cx="2761350" cy="134700"/>
          </a:xfrm>
        </p:grpSpPr>
        <p:sp>
          <p:nvSpPr>
            <p:cNvPr id="377" name="Google Shape;377;p23"/>
            <p:cNvSpPr/>
            <p:nvPr/>
          </p:nvSpPr>
          <p:spPr>
            <a:xfrm>
              <a:off x="-91900" y="4819025"/>
              <a:ext cx="920450" cy="134700"/>
            </a:xfrm>
            <a:custGeom>
              <a:avLst/>
              <a:gdLst/>
              <a:ahLst/>
              <a:cxnLst/>
              <a:rect l="l" t="t" r="r" b="b"/>
              <a:pathLst>
                <a:path w="36818" h="5388" extrusionOk="0">
                  <a:moveTo>
                    <a:pt x="0" y="1"/>
                  </a:moveTo>
                  <a:lnTo>
                    <a:pt x="0" y="1804"/>
                  </a:lnTo>
                  <a:cubicBezTo>
                    <a:pt x="1073" y="1804"/>
                    <a:pt x="1598" y="2329"/>
                    <a:pt x="2397" y="3265"/>
                  </a:cubicBezTo>
                  <a:cubicBezTo>
                    <a:pt x="3196" y="4201"/>
                    <a:pt x="4200" y="5388"/>
                    <a:pt x="6140" y="5388"/>
                  </a:cubicBezTo>
                  <a:cubicBezTo>
                    <a:pt x="8080" y="5388"/>
                    <a:pt x="9085" y="4201"/>
                    <a:pt x="9883" y="3265"/>
                  </a:cubicBezTo>
                  <a:cubicBezTo>
                    <a:pt x="10705" y="2329"/>
                    <a:pt x="11207" y="1804"/>
                    <a:pt x="12280" y="1804"/>
                  </a:cubicBezTo>
                  <a:cubicBezTo>
                    <a:pt x="13353" y="1804"/>
                    <a:pt x="13855" y="2329"/>
                    <a:pt x="14654" y="3265"/>
                  </a:cubicBezTo>
                  <a:cubicBezTo>
                    <a:pt x="15453" y="4201"/>
                    <a:pt x="16457" y="5388"/>
                    <a:pt x="18397" y="5388"/>
                  </a:cubicBezTo>
                  <a:cubicBezTo>
                    <a:pt x="20360" y="5388"/>
                    <a:pt x="21342" y="4201"/>
                    <a:pt x="22163" y="3265"/>
                  </a:cubicBezTo>
                  <a:cubicBezTo>
                    <a:pt x="22962" y="2329"/>
                    <a:pt x="23465" y="1804"/>
                    <a:pt x="24537" y="1804"/>
                  </a:cubicBezTo>
                  <a:cubicBezTo>
                    <a:pt x="25610" y="1804"/>
                    <a:pt x="26112" y="2329"/>
                    <a:pt x="26934" y="3265"/>
                  </a:cubicBezTo>
                  <a:cubicBezTo>
                    <a:pt x="27733" y="4201"/>
                    <a:pt x="28737" y="5388"/>
                    <a:pt x="30677" y="5388"/>
                  </a:cubicBezTo>
                  <a:cubicBezTo>
                    <a:pt x="32617" y="5388"/>
                    <a:pt x="33622" y="4201"/>
                    <a:pt x="34421" y="3265"/>
                  </a:cubicBezTo>
                  <a:cubicBezTo>
                    <a:pt x="35220" y="2329"/>
                    <a:pt x="35745" y="1804"/>
                    <a:pt x="36817" y="1804"/>
                  </a:cubicBezTo>
                  <a:lnTo>
                    <a:pt x="36817" y="1"/>
                  </a:lnTo>
                  <a:cubicBezTo>
                    <a:pt x="34854" y="1"/>
                    <a:pt x="33873" y="1165"/>
                    <a:pt x="33051" y="2101"/>
                  </a:cubicBezTo>
                  <a:cubicBezTo>
                    <a:pt x="32252" y="3060"/>
                    <a:pt x="31750" y="3585"/>
                    <a:pt x="30677" y="3585"/>
                  </a:cubicBezTo>
                  <a:cubicBezTo>
                    <a:pt x="29605" y="3585"/>
                    <a:pt x="29102" y="3060"/>
                    <a:pt x="28281" y="2101"/>
                  </a:cubicBezTo>
                  <a:cubicBezTo>
                    <a:pt x="27482" y="1165"/>
                    <a:pt x="26477" y="1"/>
                    <a:pt x="24537" y="1"/>
                  </a:cubicBezTo>
                  <a:cubicBezTo>
                    <a:pt x="22597" y="1"/>
                    <a:pt x="21593" y="1165"/>
                    <a:pt x="20794" y="2101"/>
                  </a:cubicBezTo>
                  <a:cubicBezTo>
                    <a:pt x="19995" y="3060"/>
                    <a:pt x="19470" y="3585"/>
                    <a:pt x="18397" y="3585"/>
                  </a:cubicBezTo>
                  <a:cubicBezTo>
                    <a:pt x="17347" y="3585"/>
                    <a:pt x="16822" y="3060"/>
                    <a:pt x="16023" y="2101"/>
                  </a:cubicBezTo>
                  <a:cubicBezTo>
                    <a:pt x="15225" y="1165"/>
                    <a:pt x="14220" y="1"/>
                    <a:pt x="12280" y="1"/>
                  </a:cubicBezTo>
                  <a:cubicBezTo>
                    <a:pt x="10317" y="1"/>
                    <a:pt x="9336" y="1165"/>
                    <a:pt x="8537" y="2101"/>
                  </a:cubicBezTo>
                  <a:cubicBezTo>
                    <a:pt x="7715" y="3060"/>
                    <a:pt x="7213" y="3585"/>
                    <a:pt x="6140" y="3585"/>
                  </a:cubicBezTo>
                  <a:cubicBezTo>
                    <a:pt x="5067" y="3585"/>
                    <a:pt x="4565" y="3060"/>
                    <a:pt x="3766" y="2101"/>
                  </a:cubicBezTo>
                  <a:cubicBezTo>
                    <a:pt x="2945" y="1165"/>
                    <a:pt x="1963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accent2"/>
                </a:solidFill>
              </a:endParaRPr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828550" y="4819025"/>
              <a:ext cx="920450" cy="134700"/>
            </a:xfrm>
            <a:custGeom>
              <a:avLst/>
              <a:gdLst/>
              <a:ahLst/>
              <a:cxnLst/>
              <a:rect l="l" t="t" r="r" b="b"/>
              <a:pathLst>
                <a:path w="36818" h="5388" extrusionOk="0">
                  <a:moveTo>
                    <a:pt x="0" y="1"/>
                  </a:moveTo>
                  <a:lnTo>
                    <a:pt x="0" y="1804"/>
                  </a:lnTo>
                  <a:cubicBezTo>
                    <a:pt x="1073" y="1804"/>
                    <a:pt x="1598" y="2329"/>
                    <a:pt x="2397" y="3265"/>
                  </a:cubicBezTo>
                  <a:cubicBezTo>
                    <a:pt x="3196" y="4201"/>
                    <a:pt x="4200" y="5388"/>
                    <a:pt x="6140" y="5388"/>
                  </a:cubicBezTo>
                  <a:cubicBezTo>
                    <a:pt x="8080" y="5388"/>
                    <a:pt x="9085" y="4201"/>
                    <a:pt x="9883" y="3265"/>
                  </a:cubicBezTo>
                  <a:cubicBezTo>
                    <a:pt x="10705" y="2329"/>
                    <a:pt x="11207" y="1804"/>
                    <a:pt x="12280" y="1804"/>
                  </a:cubicBezTo>
                  <a:cubicBezTo>
                    <a:pt x="13353" y="1804"/>
                    <a:pt x="13855" y="2329"/>
                    <a:pt x="14654" y="3265"/>
                  </a:cubicBezTo>
                  <a:cubicBezTo>
                    <a:pt x="15453" y="4201"/>
                    <a:pt x="16457" y="5388"/>
                    <a:pt x="18397" y="5388"/>
                  </a:cubicBezTo>
                  <a:cubicBezTo>
                    <a:pt x="20360" y="5388"/>
                    <a:pt x="21342" y="4201"/>
                    <a:pt x="22163" y="3265"/>
                  </a:cubicBezTo>
                  <a:cubicBezTo>
                    <a:pt x="22962" y="2329"/>
                    <a:pt x="23465" y="1804"/>
                    <a:pt x="24537" y="1804"/>
                  </a:cubicBezTo>
                  <a:cubicBezTo>
                    <a:pt x="25610" y="1804"/>
                    <a:pt x="26112" y="2329"/>
                    <a:pt x="26934" y="3265"/>
                  </a:cubicBezTo>
                  <a:cubicBezTo>
                    <a:pt x="27733" y="4201"/>
                    <a:pt x="28737" y="5388"/>
                    <a:pt x="30677" y="5388"/>
                  </a:cubicBezTo>
                  <a:cubicBezTo>
                    <a:pt x="32617" y="5388"/>
                    <a:pt x="33622" y="4201"/>
                    <a:pt x="34421" y="3265"/>
                  </a:cubicBezTo>
                  <a:cubicBezTo>
                    <a:pt x="35220" y="2329"/>
                    <a:pt x="35745" y="1804"/>
                    <a:pt x="36817" y="1804"/>
                  </a:cubicBezTo>
                  <a:lnTo>
                    <a:pt x="36817" y="1"/>
                  </a:lnTo>
                  <a:cubicBezTo>
                    <a:pt x="34854" y="1"/>
                    <a:pt x="33873" y="1165"/>
                    <a:pt x="33051" y="2101"/>
                  </a:cubicBezTo>
                  <a:cubicBezTo>
                    <a:pt x="32252" y="3060"/>
                    <a:pt x="31750" y="3585"/>
                    <a:pt x="30677" y="3585"/>
                  </a:cubicBezTo>
                  <a:cubicBezTo>
                    <a:pt x="29605" y="3585"/>
                    <a:pt x="29102" y="3060"/>
                    <a:pt x="28281" y="2101"/>
                  </a:cubicBezTo>
                  <a:cubicBezTo>
                    <a:pt x="27482" y="1165"/>
                    <a:pt x="26477" y="1"/>
                    <a:pt x="24537" y="1"/>
                  </a:cubicBezTo>
                  <a:cubicBezTo>
                    <a:pt x="22597" y="1"/>
                    <a:pt x="21593" y="1165"/>
                    <a:pt x="20794" y="2101"/>
                  </a:cubicBezTo>
                  <a:cubicBezTo>
                    <a:pt x="19995" y="3060"/>
                    <a:pt x="19470" y="3585"/>
                    <a:pt x="18397" y="3585"/>
                  </a:cubicBezTo>
                  <a:cubicBezTo>
                    <a:pt x="17347" y="3585"/>
                    <a:pt x="16822" y="3060"/>
                    <a:pt x="16023" y="2101"/>
                  </a:cubicBezTo>
                  <a:cubicBezTo>
                    <a:pt x="15225" y="1165"/>
                    <a:pt x="14220" y="1"/>
                    <a:pt x="12280" y="1"/>
                  </a:cubicBezTo>
                  <a:cubicBezTo>
                    <a:pt x="10317" y="1"/>
                    <a:pt x="9336" y="1165"/>
                    <a:pt x="8537" y="2101"/>
                  </a:cubicBezTo>
                  <a:cubicBezTo>
                    <a:pt x="7715" y="3060"/>
                    <a:pt x="7213" y="3585"/>
                    <a:pt x="6140" y="3585"/>
                  </a:cubicBezTo>
                  <a:cubicBezTo>
                    <a:pt x="5067" y="3585"/>
                    <a:pt x="4565" y="3060"/>
                    <a:pt x="3766" y="2101"/>
                  </a:cubicBezTo>
                  <a:cubicBezTo>
                    <a:pt x="2945" y="1165"/>
                    <a:pt x="1963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accent2"/>
                </a:solidFill>
              </a:endParaRPr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1749000" y="4819025"/>
              <a:ext cx="920450" cy="134700"/>
            </a:xfrm>
            <a:custGeom>
              <a:avLst/>
              <a:gdLst/>
              <a:ahLst/>
              <a:cxnLst/>
              <a:rect l="l" t="t" r="r" b="b"/>
              <a:pathLst>
                <a:path w="36818" h="5388" extrusionOk="0">
                  <a:moveTo>
                    <a:pt x="0" y="1"/>
                  </a:moveTo>
                  <a:lnTo>
                    <a:pt x="0" y="1804"/>
                  </a:lnTo>
                  <a:cubicBezTo>
                    <a:pt x="1073" y="1804"/>
                    <a:pt x="1598" y="2329"/>
                    <a:pt x="2397" y="3265"/>
                  </a:cubicBezTo>
                  <a:cubicBezTo>
                    <a:pt x="3196" y="4201"/>
                    <a:pt x="4200" y="5388"/>
                    <a:pt x="6140" y="5388"/>
                  </a:cubicBezTo>
                  <a:cubicBezTo>
                    <a:pt x="8080" y="5388"/>
                    <a:pt x="9085" y="4201"/>
                    <a:pt x="9883" y="3265"/>
                  </a:cubicBezTo>
                  <a:cubicBezTo>
                    <a:pt x="10705" y="2329"/>
                    <a:pt x="11207" y="1804"/>
                    <a:pt x="12280" y="1804"/>
                  </a:cubicBezTo>
                  <a:cubicBezTo>
                    <a:pt x="13353" y="1804"/>
                    <a:pt x="13855" y="2329"/>
                    <a:pt x="14654" y="3265"/>
                  </a:cubicBezTo>
                  <a:cubicBezTo>
                    <a:pt x="15453" y="4201"/>
                    <a:pt x="16457" y="5388"/>
                    <a:pt x="18397" y="5388"/>
                  </a:cubicBezTo>
                  <a:cubicBezTo>
                    <a:pt x="20360" y="5388"/>
                    <a:pt x="21342" y="4201"/>
                    <a:pt x="22163" y="3265"/>
                  </a:cubicBezTo>
                  <a:cubicBezTo>
                    <a:pt x="22962" y="2329"/>
                    <a:pt x="23465" y="1804"/>
                    <a:pt x="24537" y="1804"/>
                  </a:cubicBezTo>
                  <a:cubicBezTo>
                    <a:pt x="25610" y="1804"/>
                    <a:pt x="26112" y="2329"/>
                    <a:pt x="26934" y="3265"/>
                  </a:cubicBezTo>
                  <a:cubicBezTo>
                    <a:pt x="27733" y="4201"/>
                    <a:pt x="28737" y="5388"/>
                    <a:pt x="30677" y="5388"/>
                  </a:cubicBezTo>
                  <a:cubicBezTo>
                    <a:pt x="32617" y="5388"/>
                    <a:pt x="33622" y="4201"/>
                    <a:pt x="34421" y="3265"/>
                  </a:cubicBezTo>
                  <a:cubicBezTo>
                    <a:pt x="35220" y="2329"/>
                    <a:pt x="35745" y="1804"/>
                    <a:pt x="36817" y="1804"/>
                  </a:cubicBezTo>
                  <a:lnTo>
                    <a:pt x="36817" y="1"/>
                  </a:lnTo>
                  <a:cubicBezTo>
                    <a:pt x="34854" y="1"/>
                    <a:pt x="33873" y="1165"/>
                    <a:pt x="33051" y="2101"/>
                  </a:cubicBezTo>
                  <a:cubicBezTo>
                    <a:pt x="32252" y="3060"/>
                    <a:pt x="31750" y="3585"/>
                    <a:pt x="30677" y="3585"/>
                  </a:cubicBezTo>
                  <a:cubicBezTo>
                    <a:pt x="29605" y="3585"/>
                    <a:pt x="29102" y="3060"/>
                    <a:pt x="28281" y="2101"/>
                  </a:cubicBezTo>
                  <a:cubicBezTo>
                    <a:pt x="27482" y="1165"/>
                    <a:pt x="26477" y="1"/>
                    <a:pt x="24537" y="1"/>
                  </a:cubicBezTo>
                  <a:cubicBezTo>
                    <a:pt x="22597" y="1"/>
                    <a:pt x="21593" y="1165"/>
                    <a:pt x="20794" y="2101"/>
                  </a:cubicBezTo>
                  <a:cubicBezTo>
                    <a:pt x="19995" y="3060"/>
                    <a:pt x="19470" y="3585"/>
                    <a:pt x="18397" y="3585"/>
                  </a:cubicBezTo>
                  <a:cubicBezTo>
                    <a:pt x="17347" y="3585"/>
                    <a:pt x="16822" y="3060"/>
                    <a:pt x="16023" y="2101"/>
                  </a:cubicBezTo>
                  <a:cubicBezTo>
                    <a:pt x="15225" y="1165"/>
                    <a:pt x="14220" y="1"/>
                    <a:pt x="12280" y="1"/>
                  </a:cubicBezTo>
                  <a:cubicBezTo>
                    <a:pt x="10317" y="1"/>
                    <a:pt x="9336" y="1165"/>
                    <a:pt x="8537" y="2101"/>
                  </a:cubicBezTo>
                  <a:cubicBezTo>
                    <a:pt x="7715" y="3060"/>
                    <a:pt x="7213" y="3585"/>
                    <a:pt x="6140" y="3585"/>
                  </a:cubicBezTo>
                  <a:cubicBezTo>
                    <a:pt x="5067" y="3585"/>
                    <a:pt x="4565" y="3060"/>
                    <a:pt x="3766" y="2101"/>
                  </a:cubicBezTo>
                  <a:cubicBezTo>
                    <a:pt x="2945" y="1165"/>
                    <a:pt x="1963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accent2"/>
                </a:solidFill>
              </a:endParaRPr>
            </a:p>
          </p:txBody>
        </p:sp>
      </p:grpSp>
      <p:grpSp>
        <p:nvGrpSpPr>
          <p:cNvPr id="380" name="Google Shape;380;p23"/>
          <p:cNvGrpSpPr/>
          <p:nvPr/>
        </p:nvGrpSpPr>
        <p:grpSpPr>
          <a:xfrm flipH="1">
            <a:off x="9228014" y="6399133"/>
            <a:ext cx="3672692" cy="179600"/>
            <a:chOff x="-91900" y="4819025"/>
            <a:chExt cx="2761350" cy="134700"/>
          </a:xfrm>
        </p:grpSpPr>
        <p:sp>
          <p:nvSpPr>
            <p:cNvPr id="381" name="Google Shape;381;p23"/>
            <p:cNvSpPr/>
            <p:nvPr/>
          </p:nvSpPr>
          <p:spPr>
            <a:xfrm>
              <a:off x="-91900" y="4819025"/>
              <a:ext cx="920450" cy="134700"/>
            </a:xfrm>
            <a:custGeom>
              <a:avLst/>
              <a:gdLst/>
              <a:ahLst/>
              <a:cxnLst/>
              <a:rect l="l" t="t" r="r" b="b"/>
              <a:pathLst>
                <a:path w="36818" h="5388" extrusionOk="0">
                  <a:moveTo>
                    <a:pt x="0" y="1"/>
                  </a:moveTo>
                  <a:lnTo>
                    <a:pt x="0" y="1804"/>
                  </a:lnTo>
                  <a:cubicBezTo>
                    <a:pt x="1073" y="1804"/>
                    <a:pt x="1598" y="2329"/>
                    <a:pt x="2397" y="3265"/>
                  </a:cubicBezTo>
                  <a:cubicBezTo>
                    <a:pt x="3196" y="4201"/>
                    <a:pt x="4200" y="5388"/>
                    <a:pt x="6140" y="5388"/>
                  </a:cubicBezTo>
                  <a:cubicBezTo>
                    <a:pt x="8080" y="5388"/>
                    <a:pt x="9085" y="4201"/>
                    <a:pt x="9883" y="3265"/>
                  </a:cubicBezTo>
                  <a:cubicBezTo>
                    <a:pt x="10705" y="2329"/>
                    <a:pt x="11207" y="1804"/>
                    <a:pt x="12280" y="1804"/>
                  </a:cubicBezTo>
                  <a:cubicBezTo>
                    <a:pt x="13353" y="1804"/>
                    <a:pt x="13855" y="2329"/>
                    <a:pt x="14654" y="3265"/>
                  </a:cubicBezTo>
                  <a:cubicBezTo>
                    <a:pt x="15453" y="4201"/>
                    <a:pt x="16457" y="5388"/>
                    <a:pt x="18397" y="5388"/>
                  </a:cubicBezTo>
                  <a:cubicBezTo>
                    <a:pt x="20360" y="5388"/>
                    <a:pt x="21342" y="4201"/>
                    <a:pt x="22163" y="3265"/>
                  </a:cubicBezTo>
                  <a:cubicBezTo>
                    <a:pt x="22962" y="2329"/>
                    <a:pt x="23465" y="1804"/>
                    <a:pt x="24537" y="1804"/>
                  </a:cubicBezTo>
                  <a:cubicBezTo>
                    <a:pt x="25610" y="1804"/>
                    <a:pt x="26112" y="2329"/>
                    <a:pt x="26934" y="3265"/>
                  </a:cubicBezTo>
                  <a:cubicBezTo>
                    <a:pt x="27733" y="4201"/>
                    <a:pt x="28737" y="5388"/>
                    <a:pt x="30677" y="5388"/>
                  </a:cubicBezTo>
                  <a:cubicBezTo>
                    <a:pt x="32617" y="5388"/>
                    <a:pt x="33622" y="4201"/>
                    <a:pt x="34421" y="3265"/>
                  </a:cubicBezTo>
                  <a:cubicBezTo>
                    <a:pt x="35220" y="2329"/>
                    <a:pt x="35745" y="1804"/>
                    <a:pt x="36817" y="1804"/>
                  </a:cubicBezTo>
                  <a:lnTo>
                    <a:pt x="36817" y="1"/>
                  </a:lnTo>
                  <a:cubicBezTo>
                    <a:pt x="34854" y="1"/>
                    <a:pt x="33873" y="1165"/>
                    <a:pt x="33051" y="2101"/>
                  </a:cubicBezTo>
                  <a:cubicBezTo>
                    <a:pt x="32252" y="3060"/>
                    <a:pt x="31750" y="3585"/>
                    <a:pt x="30677" y="3585"/>
                  </a:cubicBezTo>
                  <a:cubicBezTo>
                    <a:pt x="29605" y="3585"/>
                    <a:pt x="29102" y="3060"/>
                    <a:pt x="28281" y="2101"/>
                  </a:cubicBezTo>
                  <a:cubicBezTo>
                    <a:pt x="27482" y="1165"/>
                    <a:pt x="26477" y="1"/>
                    <a:pt x="24537" y="1"/>
                  </a:cubicBezTo>
                  <a:cubicBezTo>
                    <a:pt x="22597" y="1"/>
                    <a:pt x="21593" y="1165"/>
                    <a:pt x="20794" y="2101"/>
                  </a:cubicBezTo>
                  <a:cubicBezTo>
                    <a:pt x="19995" y="3060"/>
                    <a:pt x="19470" y="3585"/>
                    <a:pt x="18397" y="3585"/>
                  </a:cubicBezTo>
                  <a:cubicBezTo>
                    <a:pt x="17347" y="3585"/>
                    <a:pt x="16822" y="3060"/>
                    <a:pt x="16023" y="2101"/>
                  </a:cubicBezTo>
                  <a:cubicBezTo>
                    <a:pt x="15225" y="1165"/>
                    <a:pt x="14220" y="1"/>
                    <a:pt x="12280" y="1"/>
                  </a:cubicBezTo>
                  <a:cubicBezTo>
                    <a:pt x="10317" y="1"/>
                    <a:pt x="9336" y="1165"/>
                    <a:pt x="8537" y="2101"/>
                  </a:cubicBezTo>
                  <a:cubicBezTo>
                    <a:pt x="7715" y="3060"/>
                    <a:pt x="7213" y="3585"/>
                    <a:pt x="6140" y="3585"/>
                  </a:cubicBezTo>
                  <a:cubicBezTo>
                    <a:pt x="5067" y="3585"/>
                    <a:pt x="4565" y="3060"/>
                    <a:pt x="3766" y="2101"/>
                  </a:cubicBezTo>
                  <a:cubicBezTo>
                    <a:pt x="2945" y="1165"/>
                    <a:pt x="1963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accent2"/>
                </a:solidFill>
              </a:endParaRPr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828550" y="4819025"/>
              <a:ext cx="920450" cy="134700"/>
            </a:xfrm>
            <a:custGeom>
              <a:avLst/>
              <a:gdLst/>
              <a:ahLst/>
              <a:cxnLst/>
              <a:rect l="l" t="t" r="r" b="b"/>
              <a:pathLst>
                <a:path w="36818" h="5388" extrusionOk="0">
                  <a:moveTo>
                    <a:pt x="0" y="1"/>
                  </a:moveTo>
                  <a:lnTo>
                    <a:pt x="0" y="1804"/>
                  </a:lnTo>
                  <a:cubicBezTo>
                    <a:pt x="1073" y="1804"/>
                    <a:pt x="1598" y="2329"/>
                    <a:pt x="2397" y="3265"/>
                  </a:cubicBezTo>
                  <a:cubicBezTo>
                    <a:pt x="3196" y="4201"/>
                    <a:pt x="4200" y="5388"/>
                    <a:pt x="6140" y="5388"/>
                  </a:cubicBezTo>
                  <a:cubicBezTo>
                    <a:pt x="8080" y="5388"/>
                    <a:pt x="9085" y="4201"/>
                    <a:pt x="9883" y="3265"/>
                  </a:cubicBezTo>
                  <a:cubicBezTo>
                    <a:pt x="10705" y="2329"/>
                    <a:pt x="11207" y="1804"/>
                    <a:pt x="12280" y="1804"/>
                  </a:cubicBezTo>
                  <a:cubicBezTo>
                    <a:pt x="13353" y="1804"/>
                    <a:pt x="13855" y="2329"/>
                    <a:pt x="14654" y="3265"/>
                  </a:cubicBezTo>
                  <a:cubicBezTo>
                    <a:pt x="15453" y="4201"/>
                    <a:pt x="16457" y="5388"/>
                    <a:pt x="18397" y="5388"/>
                  </a:cubicBezTo>
                  <a:cubicBezTo>
                    <a:pt x="20360" y="5388"/>
                    <a:pt x="21342" y="4201"/>
                    <a:pt x="22163" y="3265"/>
                  </a:cubicBezTo>
                  <a:cubicBezTo>
                    <a:pt x="22962" y="2329"/>
                    <a:pt x="23465" y="1804"/>
                    <a:pt x="24537" y="1804"/>
                  </a:cubicBezTo>
                  <a:cubicBezTo>
                    <a:pt x="25610" y="1804"/>
                    <a:pt x="26112" y="2329"/>
                    <a:pt x="26934" y="3265"/>
                  </a:cubicBezTo>
                  <a:cubicBezTo>
                    <a:pt x="27733" y="4201"/>
                    <a:pt x="28737" y="5388"/>
                    <a:pt x="30677" y="5388"/>
                  </a:cubicBezTo>
                  <a:cubicBezTo>
                    <a:pt x="32617" y="5388"/>
                    <a:pt x="33622" y="4201"/>
                    <a:pt x="34421" y="3265"/>
                  </a:cubicBezTo>
                  <a:cubicBezTo>
                    <a:pt x="35220" y="2329"/>
                    <a:pt x="35745" y="1804"/>
                    <a:pt x="36817" y="1804"/>
                  </a:cubicBezTo>
                  <a:lnTo>
                    <a:pt x="36817" y="1"/>
                  </a:lnTo>
                  <a:cubicBezTo>
                    <a:pt x="34854" y="1"/>
                    <a:pt x="33873" y="1165"/>
                    <a:pt x="33051" y="2101"/>
                  </a:cubicBezTo>
                  <a:cubicBezTo>
                    <a:pt x="32252" y="3060"/>
                    <a:pt x="31750" y="3585"/>
                    <a:pt x="30677" y="3585"/>
                  </a:cubicBezTo>
                  <a:cubicBezTo>
                    <a:pt x="29605" y="3585"/>
                    <a:pt x="29102" y="3060"/>
                    <a:pt x="28281" y="2101"/>
                  </a:cubicBezTo>
                  <a:cubicBezTo>
                    <a:pt x="27482" y="1165"/>
                    <a:pt x="26477" y="1"/>
                    <a:pt x="24537" y="1"/>
                  </a:cubicBezTo>
                  <a:cubicBezTo>
                    <a:pt x="22597" y="1"/>
                    <a:pt x="21593" y="1165"/>
                    <a:pt x="20794" y="2101"/>
                  </a:cubicBezTo>
                  <a:cubicBezTo>
                    <a:pt x="19995" y="3060"/>
                    <a:pt x="19470" y="3585"/>
                    <a:pt x="18397" y="3585"/>
                  </a:cubicBezTo>
                  <a:cubicBezTo>
                    <a:pt x="17347" y="3585"/>
                    <a:pt x="16822" y="3060"/>
                    <a:pt x="16023" y="2101"/>
                  </a:cubicBezTo>
                  <a:cubicBezTo>
                    <a:pt x="15225" y="1165"/>
                    <a:pt x="14220" y="1"/>
                    <a:pt x="12280" y="1"/>
                  </a:cubicBezTo>
                  <a:cubicBezTo>
                    <a:pt x="10317" y="1"/>
                    <a:pt x="9336" y="1165"/>
                    <a:pt x="8537" y="2101"/>
                  </a:cubicBezTo>
                  <a:cubicBezTo>
                    <a:pt x="7715" y="3060"/>
                    <a:pt x="7213" y="3585"/>
                    <a:pt x="6140" y="3585"/>
                  </a:cubicBezTo>
                  <a:cubicBezTo>
                    <a:pt x="5067" y="3585"/>
                    <a:pt x="4565" y="3060"/>
                    <a:pt x="3766" y="2101"/>
                  </a:cubicBezTo>
                  <a:cubicBezTo>
                    <a:pt x="2945" y="1165"/>
                    <a:pt x="1963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accent2"/>
                </a:solidFill>
              </a:endParaRPr>
            </a:p>
          </p:txBody>
        </p:sp>
        <p:sp>
          <p:nvSpPr>
            <p:cNvPr id="383" name="Google Shape;383;p23"/>
            <p:cNvSpPr/>
            <p:nvPr/>
          </p:nvSpPr>
          <p:spPr>
            <a:xfrm>
              <a:off x="1749000" y="4819025"/>
              <a:ext cx="920450" cy="134700"/>
            </a:xfrm>
            <a:custGeom>
              <a:avLst/>
              <a:gdLst/>
              <a:ahLst/>
              <a:cxnLst/>
              <a:rect l="l" t="t" r="r" b="b"/>
              <a:pathLst>
                <a:path w="36818" h="5388" extrusionOk="0">
                  <a:moveTo>
                    <a:pt x="0" y="1"/>
                  </a:moveTo>
                  <a:lnTo>
                    <a:pt x="0" y="1804"/>
                  </a:lnTo>
                  <a:cubicBezTo>
                    <a:pt x="1073" y="1804"/>
                    <a:pt x="1598" y="2329"/>
                    <a:pt x="2397" y="3265"/>
                  </a:cubicBezTo>
                  <a:cubicBezTo>
                    <a:pt x="3196" y="4201"/>
                    <a:pt x="4200" y="5388"/>
                    <a:pt x="6140" y="5388"/>
                  </a:cubicBezTo>
                  <a:cubicBezTo>
                    <a:pt x="8080" y="5388"/>
                    <a:pt x="9085" y="4201"/>
                    <a:pt x="9883" y="3265"/>
                  </a:cubicBezTo>
                  <a:cubicBezTo>
                    <a:pt x="10705" y="2329"/>
                    <a:pt x="11207" y="1804"/>
                    <a:pt x="12280" y="1804"/>
                  </a:cubicBezTo>
                  <a:cubicBezTo>
                    <a:pt x="13353" y="1804"/>
                    <a:pt x="13855" y="2329"/>
                    <a:pt x="14654" y="3265"/>
                  </a:cubicBezTo>
                  <a:cubicBezTo>
                    <a:pt x="15453" y="4201"/>
                    <a:pt x="16457" y="5388"/>
                    <a:pt x="18397" y="5388"/>
                  </a:cubicBezTo>
                  <a:cubicBezTo>
                    <a:pt x="20360" y="5388"/>
                    <a:pt x="21342" y="4201"/>
                    <a:pt x="22163" y="3265"/>
                  </a:cubicBezTo>
                  <a:cubicBezTo>
                    <a:pt x="22962" y="2329"/>
                    <a:pt x="23465" y="1804"/>
                    <a:pt x="24537" y="1804"/>
                  </a:cubicBezTo>
                  <a:cubicBezTo>
                    <a:pt x="25610" y="1804"/>
                    <a:pt x="26112" y="2329"/>
                    <a:pt x="26934" y="3265"/>
                  </a:cubicBezTo>
                  <a:cubicBezTo>
                    <a:pt x="27733" y="4201"/>
                    <a:pt x="28737" y="5388"/>
                    <a:pt x="30677" y="5388"/>
                  </a:cubicBezTo>
                  <a:cubicBezTo>
                    <a:pt x="32617" y="5388"/>
                    <a:pt x="33622" y="4201"/>
                    <a:pt x="34421" y="3265"/>
                  </a:cubicBezTo>
                  <a:cubicBezTo>
                    <a:pt x="35220" y="2329"/>
                    <a:pt x="35745" y="1804"/>
                    <a:pt x="36817" y="1804"/>
                  </a:cubicBezTo>
                  <a:lnTo>
                    <a:pt x="36817" y="1"/>
                  </a:lnTo>
                  <a:cubicBezTo>
                    <a:pt x="34854" y="1"/>
                    <a:pt x="33873" y="1165"/>
                    <a:pt x="33051" y="2101"/>
                  </a:cubicBezTo>
                  <a:cubicBezTo>
                    <a:pt x="32252" y="3060"/>
                    <a:pt x="31750" y="3585"/>
                    <a:pt x="30677" y="3585"/>
                  </a:cubicBezTo>
                  <a:cubicBezTo>
                    <a:pt x="29605" y="3585"/>
                    <a:pt x="29102" y="3060"/>
                    <a:pt x="28281" y="2101"/>
                  </a:cubicBezTo>
                  <a:cubicBezTo>
                    <a:pt x="27482" y="1165"/>
                    <a:pt x="26477" y="1"/>
                    <a:pt x="24537" y="1"/>
                  </a:cubicBezTo>
                  <a:cubicBezTo>
                    <a:pt x="22597" y="1"/>
                    <a:pt x="21593" y="1165"/>
                    <a:pt x="20794" y="2101"/>
                  </a:cubicBezTo>
                  <a:cubicBezTo>
                    <a:pt x="19995" y="3060"/>
                    <a:pt x="19470" y="3585"/>
                    <a:pt x="18397" y="3585"/>
                  </a:cubicBezTo>
                  <a:cubicBezTo>
                    <a:pt x="17347" y="3585"/>
                    <a:pt x="16822" y="3060"/>
                    <a:pt x="16023" y="2101"/>
                  </a:cubicBezTo>
                  <a:cubicBezTo>
                    <a:pt x="15225" y="1165"/>
                    <a:pt x="14220" y="1"/>
                    <a:pt x="12280" y="1"/>
                  </a:cubicBezTo>
                  <a:cubicBezTo>
                    <a:pt x="10317" y="1"/>
                    <a:pt x="9336" y="1165"/>
                    <a:pt x="8537" y="2101"/>
                  </a:cubicBezTo>
                  <a:cubicBezTo>
                    <a:pt x="7715" y="3060"/>
                    <a:pt x="7213" y="3585"/>
                    <a:pt x="6140" y="3585"/>
                  </a:cubicBezTo>
                  <a:cubicBezTo>
                    <a:pt x="5067" y="3585"/>
                    <a:pt x="4565" y="3060"/>
                    <a:pt x="3766" y="2101"/>
                  </a:cubicBezTo>
                  <a:cubicBezTo>
                    <a:pt x="2945" y="1165"/>
                    <a:pt x="1963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accent2"/>
                </a:solidFill>
              </a:endParaRPr>
            </a:p>
          </p:txBody>
        </p:sp>
      </p:grpSp>
      <p:grpSp>
        <p:nvGrpSpPr>
          <p:cNvPr id="384" name="Google Shape;384;p23"/>
          <p:cNvGrpSpPr/>
          <p:nvPr/>
        </p:nvGrpSpPr>
        <p:grpSpPr>
          <a:xfrm flipH="1">
            <a:off x="9228014" y="6117867"/>
            <a:ext cx="3672692" cy="179600"/>
            <a:chOff x="-91900" y="4819025"/>
            <a:chExt cx="2761350" cy="134700"/>
          </a:xfrm>
        </p:grpSpPr>
        <p:sp>
          <p:nvSpPr>
            <p:cNvPr id="385" name="Google Shape;385;p23"/>
            <p:cNvSpPr/>
            <p:nvPr/>
          </p:nvSpPr>
          <p:spPr>
            <a:xfrm>
              <a:off x="-91900" y="4819025"/>
              <a:ext cx="920450" cy="134700"/>
            </a:xfrm>
            <a:custGeom>
              <a:avLst/>
              <a:gdLst/>
              <a:ahLst/>
              <a:cxnLst/>
              <a:rect l="l" t="t" r="r" b="b"/>
              <a:pathLst>
                <a:path w="36818" h="5388" extrusionOk="0">
                  <a:moveTo>
                    <a:pt x="0" y="1"/>
                  </a:moveTo>
                  <a:lnTo>
                    <a:pt x="0" y="1804"/>
                  </a:lnTo>
                  <a:cubicBezTo>
                    <a:pt x="1073" y="1804"/>
                    <a:pt x="1598" y="2329"/>
                    <a:pt x="2397" y="3265"/>
                  </a:cubicBezTo>
                  <a:cubicBezTo>
                    <a:pt x="3196" y="4201"/>
                    <a:pt x="4200" y="5388"/>
                    <a:pt x="6140" y="5388"/>
                  </a:cubicBezTo>
                  <a:cubicBezTo>
                    <a:pt x="8080" y="5388"/>
                    <a:pt x="9085" y="4201"/>
                    <a:pt x="9883" y="3265"/>
                  </a:cubicBezTo>
                  <a:cubicBezTo>
                    <a:pt x="10705" y="2329"/>
                    <a:pt x="11207" y="1804"/>
                    <a:pt x="12280" y="1804"/>
                  </a:cubicBezTo>
                  <a:cubicBezTo>
                    <a:pt x="13353" y="1804"/>
                    <a:pt x="13855" y="2329"/>
                    <a:pt x="14654" y="3265"/>
                  </a:cubicBezTo>
                  <a:cubicBezTo>
                    <a:pt x="15453" y="4201"/>
                    <a:pt x="16457" y="5388"/>
                    <a:pt x="18397" y="5388"/>
                  </a:cubicBezTo>
                  <a:cubicBezTo>
                    <a:pt x="20360" y="5388"/>
                    <a:pt x="21342" y="4201"/>
                    <a:pt x="22163" y="3265"/>
                  </a:cubicBezTo>
                  <a:cubicBezTo>
                    <a:pt x="22962" y="2329"/>
                    <a:pt x="23465" y="1804"/>
                    <a:pt x="24537" y="1804"/>
                  </a:cubicBezTo>
                  <a:cubicBezTo>
                    <a:pt x="25610" y="1804"/>
                    <a:pt x="26112" y="2329"/>
                    <a:pt x="26934" y="3265"/>
                  </a:cubicBezTo>
                  <a:cubicBezTo>
                    <a:pt x="27733" y="4201"/>
                    <a:pt x="28737" y="5388"/>
                    <a:pt x="30677" y="5388"/>
                  </a:cubicBezTo>
                  <a:cubicBezTo>
                    <a:pt x="32617" y="5388"/>
                    <a:pt x="33622" y="4201"/>
                    <a:pt x="34421" y="3265"/>
                  </a:cubicBezTo>
                  <a:cubicBezTo>
                    <a:pt x="35220" y="2329"/>
                    <a:pt x="35745" y="1804"/>
                    <a:pt x="36817" y="1804"/>
                  </a:cubicBezTo>
                  <a:lnTo>
                    <a:pt x="36817" y="1"/>
                  </a:lnTo>
                  <a:cubicBezTo>
                    <a:pt x="34854" y="1"/>
                    <a:pt x="33873" y="1165"/>
                    <a:pt x="33051" y="2101"/>
                  </a:cubicBezTo>
                  <a:cubicBezTo>
                    <a:pt x="32252" y="3060"/>
                    <a:pt x="31750" y="3585"/>
                    <a:pt x="30677" y="3585"/>
                  </a:cubicBezTo>
                  <a:cubicBezTo>
                    <a:pt x="29605" y="3585"/>
                    <a:pt x="29102" y="3060"/>
                    <a:pt x="28281" y="2101"/>
                  </a:cubicBezTo>
                  <a:cubicBezTo>
                    <a:pt x="27482" y="1165"/>
                    <a:pt x="26477" y="1"/>
                    <a:pt x="24537" y="1"/>
                  </a:cubicBezTo>
                  <a:cubicBezTo>
                    <a:pt x="22597" y="1"/>
                    <a:pt x="21593" y="1165"/>
                    <a:pt x="20794" y="2101"/>
                  </a:cubicBezTo>
                  <a:cubicBezTo>
                    <a:pt x="19995" y="3060"/>
                    <a:pt x="19470" y="3585"/>
                    <a:pt x="18397" y="3585"/>
                  </a:cubicBezTo>
                  <a:cubicBezTo>
                    <a:pt x="17347" y="3585"/>
                    <a:pt x="16822" y="3060"/>
                    <a:pt x="16023" y="2101"/>
                  </a:cubicBezTo>
                  <a:cubicBezTo>
                    <a:pt x="15225" y="1165"/>
                    <a:pt x="14220" y="1"/>
                    <a:pt x="12280" y="1"/>
                  </a:cubicBezTo>
                  <a:cubicBezTo>
                    <a:pt x="10317" y="1"/>
                    <a:pt x="9336" y="1165"/>
                    <a:pt x="8537" y="2101"/>
                  </a:cubicBezTo>
                  <a:cubicBezTo>
                    <a:pt x="7715" y="3060"/>
                    <a:pt x="7213" y="3585"/>
                    <a:pt x="6140" y="3585"/>
                  </a:cubicBezTo>
                  <a:cubicBezTo>
                    <a:pt x="5067" y="3585"/>
                    <a:pt x="4565" y="3060"/>
                    <a:pt x="3766" y="2101"/>
                  </a:cubicBezTo>
                  <a:cubicBezTo>
                    <a:pt x="2945" y="1165"/>
                    <a:pt x="1963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accent2"/>
                </a:solidFill>
              </a:endParaRPr>
            </a:p>
          </p:txBody>
        </p:sp>
        <p:sp>
          <p:nvSpPr>
            <p:cNvPr id="386" name="Google Shape;386;p23"/>
            <p:cNvSpPr/>
            <p:nvPr/>
          </p:nvSpPr>
          <p:spPr>
            <a:xfrm>
              <a:off x="828550" y="4819025"/>
              <a:ext cx="920450" cy="134700"/>
            </a:xfrm>
            <a:custGeom>
              <a:avLst/>
              <a:gdLst/>
              <a:ahLst/>
              <a:cxnLst/>
              <a:rect l="l" t="t" r="r" b="b"/>
              <a:pathLst>
                <a:path w="36818" h="5388" extrusionOk="0">
                  <a:moveTo>
                    <a:pt x="0" y="1"/>
                  </a:moveTo>
                  <a:lnTo>
                    <a:pt x="0" y="1804"/>
                  </a:lnTo>
                  <a:cubicBezTo>
                    <a:pt x="1073" y="1804"/>
                    <a:pt x="1598" y="2329"/>
                    <a:pt x="2397" y="3265"/>
                  </a:cubicBezTo>
                  <a:cubicBezTo>
                    <a:pt x="3196" y="4201"/>
                    <a:pt x="4200" y="5388"/>
                    <a:pt x="6140" y="5388"/>
                  </a:cubicBezTo>
                  <a:cubicBezTo>
                    <a:pt x="8080" y="5388"/>
                    <a:pt x="9085" y="4201"/>
                    <a:pt x="9883" y="3265"/>
                  </a:cubicBezTo>
                  <a:cubicBezTo>
                    <a:pt x="10705" y="2329"/>
                    <a:pt x="11207" y="1804"/>
                    <a:pt x="12280" y="1804"/>
                  </a:cubicBezTo>
                  <a:cubicBezTo>
                    <a:pt x="13353" y="1804"/>
                    <a:pt x="13855" y="2329"/>
                    <a:pt x="14654" y="3265"/>
                  </a:cubicBezTo>
                  <a:cubicBezTo>
                    <a:pt x="15453" y="4201"/>
                    <a:pt x="16457" y="5388"/>
                    <a:pt x="18397" y="5388"/>
                  </a:cubicBezTo>
                  <a:cubicBezTo>
                    <a:pt x="20360" y="5388"/>
                    <a:pt x="21342" y="4201"/>
                    <a:pt x="22163" y="3265"/>
                  </a:cubicBezTo>
                  <a:cubicBezTo>
                    <a:pt x="22962" y="2329"/>
                    <a:pt x="23465" y="1804"/>
                    <a:pt x="24537" y="1804"/>
                  </a:cubicBezTo>
                  <a:cubicBezTo>
                    <a:pt x="25610" y="1804"/>
                    <a:pt x="26112" y="2329"/>
                    <a:pt x="26934" y="3265"/>
                  </a:cubicBezTo>
                  <a:cubicBezTo>
                    <a:pt x="27733" y="4201"/>
                    <a:pt x="28737" y="5388"/>
                    <a:pt x="30677" y="5388"/>
                  </a:cubicBezTo>
                  <a:cubicBezTo>
                    <a:pt x="32617" y="5388"/>
                    <a:pt x="33622" y="4201"/>
                    <a:pt x="34421" y="3265"/>
                  </a:cubicBezTo>
                  <a:cubicBezTo>
                    <a:pt x="35220" y="2329"/>
                    <a:pt x="35745" y="1804"/>
                    <a:pt x="36817" y="1804"/>
                  </a:cubicBezTo>
                  <a:lnTo>
                    <a:pt x="36817" y="1"/>
                  </a:lnTo>
                  <a:cubicBezTo>
                    <a:pt x="34854" y="1"/>
                    <a:pt x="33873" y="1165"/>
                    <a:pt x="33051" y="2101"/>
                  </a:cubicBezTo>
                  <a:cubicBezTo>
                    <a:pt x="32252" y="3060"/>
                    <a:pt x="31750" y="3585"/>
                    <a:pt x="30677" y="3585"/>
                  </a:cubicBezTo>
                  <a:cubicBezTo>
                    <a:pt x="29605" y="3585"/>
                    <a:pt x="29102" y="3060"/>
                    <a:pt x="28281" y="2101"/>
                  </a:cubicBezTo>
                  <a:cubicBezTo>
                    <a:pt x="27482" y="1165"/>
                    <a:pt x="26477" y="1"/>
                    <a:pt x="24537" y="1"/>
                  </a:cubicBezTo>
                  <a:cubicBezTo>
                    <a:pt x="22597" y="1"/>
                    <a:pt x="21593" y="1165"/>
                    <a:pt x="20794" y="2101"/>
                  </a:cubicBezTo>
                  <a:cubicBezTo>
                    <a:pt x="19995" y="3060"/>
                    <a:pt x="19470" y="3585"/>
                    <a:pt x="18397" y="3585"/>
                  </a:cubicBezTo>
                  <a:cubicBezTo>
                    <a:pt x="17347" y="3585"/>
                    <a:pt x="16822" y="3060"/>
                    <a:pt x="16023" y="2101"/>
                  </a:cubicBezTo>
                  <a:cubicBezTo>
                    <a:pt x="15225" y="1165"/>
                    <a:pt x="14220" y="1"/>
                    <a:pt x="12280" y="1"/>
                  </a:cubicBezTo>
                  <a:cubicBezTo>
                    <a:pt x="10317" y="1"/>
                    <a:pt x="9336" y="1165"/>
                    <a:pt x="8537" y="2101"/>
                  </a:cubicBezTo>
                  <a:cubicBezTo>
                    <a:pt x="7715" y="3060"/>
                    <a:pt x="7213" y="3585"/>
                    <a:pt x="6140" y="3585"/>
                  </a:cubicBezTo>
                  <a:cubicBezTo>
                    <a:pt x="5067" y="3585"/>
                    <a:pt x="4565" y="3060"/>
                    <a:pt x="3766" y="2101"/>
                  </a:cubicBezTo>
                  <a:cubicBezTo>
                    <a:pt x="2945" y="1165"/>
                    <a:pt x="1963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accent2"/>
                </a:solidFill>
              </a:endParaRPr>
            </a:p>
          </p:txBody>
        </p:sp>
        <p:sp>
          <p:nvSpPr>
            <p:cNvPr id="387" name="Google Shape;387;p23"/>
            <p:cNvSpPr/>
            <p:nvPr/>
          </p:nvSpPr>
          <p:spPr>
            <a:xfrm>
              <a:off x="1749000" y="4819025"/>
              <a:ext cx="920450" cy="134700"/>
            </a:xfrm>
            <a:custGeom>
              <a:avLst/>
              <a:gdLst/>
              <a:ahLst/>
              <a:cxnLst/>
              <a:rect l="l" t="t" r="r" b="b"/>
              <a:pathLst>
                <a:path w="36818" h="5388" extrusionOk="0">
                  <a:moveTo>
                    <a:pt x="0" y="1"/>
                  </a:moveTo>
                  <a:lnTo>
                    <a:pt x="0" y="1804"/>
                  </a:lnTo>
                  <a:cubicBezTo>
                    <a:pt x="1073" y="1804"/>
                    <a:pt x="1598" y="2329"/>
                    <a:pt x="2397" y="3265"/>
                  </a:cubicBezTo>
                  <a:cubicBezTo>
                    <a:pt x="3196" y="4201"/>
                    <a:pt x="4200" y="5388"/>
                    <a:pt x="6140" y="5388"/>
                  </a:cubicBezTo>
                  <a:cubicBezTo>
                    <a:pt x="8080" y="5388"/>
                    <a:pt x="9085" y="4201"/>
                    <a:pt x="9883" y="3265"/>
                  </a:cubicBezTo>
                  <a:cubicBezTo>
                    <a:pt x="10705" y="2329"/>
                    <a:pt x="11207" y="1804"/>
                    <a:pt x="12280" y="1804"/>
                  </a:cubicBezTo>
                  <a:cubicBezTo>
                    <a:pt x="13353" y="1804"/>
                    <a:pt x="13855" y="2329"/>
                    <a:pt x="14654" y="3265"/>
                  </a:cubicBezTo>
                  <a:cubicBezTo>
                    <a:pt x="15453" y="4201"/>
                    <a:pt x="16457" y="5388"/>
                    <a:pt x="18397" y="5388"/>
                  </a:cubicBezTo>
                  <a:cubicBezTo>
                    <a:pt x="20360" y="5388"/>
                    <a:pt x="21342" y="4201"/>
                    <a:pt x="22163" y="3265"/>
                  </a:cubicBezTo>
                  <a:cubicBezTo>
                    <a:pt x="22962" y="2329"/>
                    <a:pt x="23465" y="1804"/>
                    <a:pt x="24537" y="1804"/>
                  </a:cubicBezTo>
                  <a:cubicBezTo>
                    <a:pt x="25610" y="1804"/>
                    <a:pt x="26112" y="2329"/>
                    <a:pt x="26934" y="3265"/>
                  </a:cubicBezTo>
                  <a:cubicBezTo>
                    <a:pt x="27733" y="4201"/>
                    <a:pt x="28737" y="5388"/>
                    <a:pt x="30677" y="5388"/>
                  </a:cubicBezTo>
                  <a:cubicBezTo>
                    <a:pt x="32617" y="5388"/>
                    <a:pt x="33622" y="4201"/>
                    <a:pt x="34421" y="3265"/>
                  </a:cubicBezTo>
                  <a:cubicBezTo>
                    <a:pt x="35220" y="2329"/>
                    <a:pt x="35745" y="1804"/>
                    <a:pt x="36817" y="1804"/>
                  </a:cubicBezTo>
                  <a:lnTo>
                    <a:pt x="36817" y="1"/>
                  </a:lnTo>
                  <a:cubicBezTo>
                    <a:pt x="34854" y="1"/>
                    <a:pt x="33873" y="1165"/>
                    <a:pt x="33051" y="2101"/>
                  </a:cubicBezTo>
                  <a:cubicBezTo>
                    <a:pt x="32252" y="3060"/>
                    <a:pt x="31750" y="3585"/>
                    <a:pt x="30677" y="3585"/>
                  </a:cubicBezTo>
                  <a:cubicBezTo>
                    <a:pt x="29605" y="3585"/>
                    <a:pt x="29102" y="3060"/>
                    <a:pt x="28281" y="2101"/>
                  </a:cubicBezTo>
                  <a:cubicBezTo>
                    <a:pt x="27482" y="1165"/>
                    <a:pt x="26477" y="1"/>
                    <a:pt x="24537" y="1"/>
                  </a:cubicBezTo>
                  <a:cubicBezTo>
                    <a:pt x="22597" y="1"/>
                    <a:pt x="21593" y="1165"/>
                    <a:pt x="20794" y="2101"/>
                  </a:cubicBezTo>
                  <a:cubicBezTo>
                    <a:pt x="19995" y="3060"/>
                    <a:pt x="19470" y="3585"/>
                    <a:pt x="18397" y="3585"/>
                  </a:cubicBezTo>
                  <a:cubicBezTo>
                    <a:pt x="17347" y="3585"/>
                    <a:pt x="16822" y="3060"/>
                    <a:pt x="16023" y="2101"/>
                  </a:cubicBezTo>
                  <a:cubicBezTo>
                    <a:pt x="15225" y="1165"/>
                    <a:pt x="14220" y="1"/>
                    <a:pt x="12280" y="1"/>
                  </a:cubicBezTo>
                  <a:cubicBezTo>
                    <a:pt x="10317" y="1"/>
                    <a:pt x="9336" y="1165"/>
                    <a:pt x="8537" y="2101"/>
                  </a:cubicBezTo>
                  <a:cubicBezTo>
                    <a:pt x="7715" y="3060"/>
                    <a:pt x="7213" y="3585"/>
                    <a:pt x="6140" y="3585"/>
                  </a:cubicBezTo>
                  <a:cubicBezTo>
                    <a:pt x="5067" y="3585"/>
                    <a:pt x="4565" y="3060"/>
                    <a:pt x="3766" y="2101"/>
                  </a:cubicBezTo>
                  <a:cubicBezTo>
                    <a:pt x="2945" y="1165"/>
                    <a:pt x="1963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accent2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1_1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24"/>
          <p:cNvSpPr txBox="1">
            <a:spLocks noGrp="1"/>
          </p:cNvSpPr>
          <p:nvPr>
            <p:ph type="title"/>
          </p:nvPr>
        </p:nvSpPr>
        <p:spPr>
          <a:xfrm>
            <a:off x="957625" y="623400"/>
            <a:ext cx="10246588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90" name="Google Shape;390;p24"/>
          <p:cNvSpPr txBox="1">
            <a:spLocks noGrp="1"/>
          </p:cNvSpPr>
          <p:nvPr>
            <p:ph type="title" idx="2"/>
          </p:nvPr>
        </p:nvSpPr>
        <p:spPr>
          <a:xfrm>
            <a:off x="1309153" y="3787633"/>
            <a:ext cx="2751177" cy="41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2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9pPr>
          </a:lstStyle>
          <a:p>
            <a:endParaRPr/>
          </a:p>
        </p:txBody>
      </p:sp>
      <p:sp>
        <p:nvSpPr>
          <p:cNvPr id="391" name="Google Shape;391;p24"/>
          <p:cNvSpPr txBox="1">
            <a:spLocks noGrp="1"/>
          </p:cNvSpPr>
          <p:nvPr>
            <p:ph type="title" idx="3"/>
          </p:nvPr>
        </p:nvSpPr>
        <p:spPr>
          <a:xfrm>
            <a:off x="4705331" y="3787633"/>
            <a:ext cx="2751177" cy="41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2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9pPr>
          </a:lstStyle>
          <a:p>
            <a:endParaRPr/>
          </a:p>
        </p:txBody>
      </p:sp>
      <p:sp>
        <p:nvSpPr>
          <p:cNvPr id="392" name="Google Shape;392;p24"/>
          <p:cNvSpPr txBox="1">
            <a:spLocks noGrp="1"/>
          </p:cNvSpPr>
          <p:nvPr>
            <p:ph type="title" idx="4"/>
          </p:nvPr>
        </p:nvSpPr>
        <p:spPr>
          <a:xfrm>
            <a:off x="8101508" y="3787633"/>
            <a:ext cx="2751177" cy="41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2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9pPr>
          </a:lstStyle>
          <a:p>
            <a:endParaRPr/>
          </a:p>
        </p:txBody>
      </p:sp>
      <p:sp>
        <p:nvSpPr>
          <p:cNvPr id="393" name="Google Shape;393;p24"/>
          <p:cNvSpPr txBox="1">
            <a:spLocks noGrp="1"/>
          </p:cNvSpPr>
          <p:nvPr>
            <p:ph type="subTitle" idx="1"/>
          </p:nvPr>
        </p:nvSpPr>
        <p:spPr>
          <a:xfrm>
            <a:off x="1309153" y="4605843"/>
            <a:ext cx="2751177" cy="151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94" name="Google Shape;394;p24"/>
          <p:cNvSpPr txBox="1">
            <a:spLocks noGrp="1"/>
          </p:cNvSpPr>
          <p:nvPr>
            <p:ph type="subTitle" idx="5"/>
          </p:nvPr>
        </p:nvSpPr>
        <p:spPr>
          <a:xfrm>
            <a:off x="4705331" y="4605843"/>
            <a:ext cx="2751177" cy="151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95" name="Google Shape;395;p24"/>
          <p:cNvSpPr txBox="1">
            <a:spLocks noGrp="1"/>
          </p:cNvSpPr>
          <p:nvPr>
            <p:ph type="subTitle" idx="6"/>
          </p:nvPr>
        </p:nvSpPr>
        <p:spPr>
          <a:xfrm>
            <a:off x="8101508" y="4605843"/>
            <a:ext cx="2751177" cy="151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96" name="Google Shape;396;p24"/>
          <p:cNvGrpSpPr/>
          <p:nvPr/>
        </p:nvGrpSpPr>
        <p:grpSpPr>
          <a:xfrm rot="-5400000" flipH="1">
            <a:off x="-1224861" y="7022239"/>
            <a:ext cx="3681800" cy="179156"/>
            <a:chOff x="-91900" y="4819025"/>
            <a:chExt cx="2761350" cy="134700"/>
          </a:xfrm>
        </p:grpSpPr>
        <p:sp>
          <p:nvSpPr>
            <p:cNvPr id="397" name="Google Shape;397;p24"/>
            <p:cNvSpPr/>
            <p:nvPr/>
          </p:nvSpPr>
          <p:spPr>
            <a:xfrm>
              <a:off x="-91900" y="4819025"/>
              <a:ext cx="920450" cy="134700"/>
            </a:xfrm>
            <a:custGeom>
              <a:avLst/>
              <a:gdLst/>
              <a:ahLst/>
              <a:cxnLst/>
              <a:rect l="l" t="t" r="r" b="b"/>
              <a:pathLst>
                <a:path w="36818" h="5388" extrusionOk="0">
                  <a:moveTo>
                    <a:pt x="0" y="1"/>
                  </a:moveTo>
                  <a:lnTo>
                    <a:pt x="0" y="1804"/>
                  </a:lnTo>
                  <a:cubicBezTo>
                    <a:pt x="1073" y="1804"/>
                    <a:pt x="1598" y="2329"/>
                    <a:pt x="2397" y="3265"/>
                  </a:cubicBezTo>
                  <a:cubicBezTo>
                    <a:pt x="3196" y="4201"/>
                    <a:pt x="4200" y="5388"/>
                    <a:pt x="6140" y="5388"/>
                  </a:cubicBezTo>
                  <a:cubicBezTo>
                    <a:pt x="8080" y="5388"/>
                    <a:pt x="9085" y="4201"/>
                    <a:pt x="9883" y="3265"/>
                  </a:cubicBezTo>
                  <a:cubicBezTo>
                    <a:pt x="10705" y="2329"/>
                    <a:pt x="11207" y="1804"/>
                    <a:pt x="12280" y="1804"/>
                  </a:cubicBezTo>
                  <a:cubicBezTo>
                    <a:pt x="13353" y="1804"/>
                    <a:pt x="13855" y="2329"/>
                    <a:pt x="14654" y="3265"/>
                  </a:cubicBezTo>
                  <a:cubicBezTo>
                    <a:pt x="15453" y="4201"/>
                    <a:pt x="16457" y="5388"/>
                    <a:pt x="18397" y="5388"/>
                  </a:cubicBezTo>
                  <a:cubicBezTo>
                    <a:pt x="20360" y="5388"/>
                    <a:pt x="21342" y="4201"/>
                    <a:pt x="22163" y="3265"/>
                  </a:cubicBezTo>
                  <a:cubicBezTo>
                    <a:pt x="22962" y="2329"/>
                    <a:pt x="23465" y="1804"/>
                    <a:pt x="24537" y="1804"/>
                  </a:cubicBezTo>
                  <a:cubicBezTo>
                    <a:pt x="25610" y="1804"/>
                    <a:pt x="26112" y="2329"/>
                    <a:pt x="26934" y="3265"/>
                  </a:cubicBezTo>
                  <a:cubicBezTo>
                    <a:pt x="27733" y="4201"/>
                    <a:pt x="28737" y="5388"/>
                    <a:pt x="30677" y="5388"/>
                  </a:cubicBezTo>
                  <a:cubicBezTo>
                    <a:pt x="32617" y="5388"/>
                    <a:pt x="33622" y="4201"/>
                    <a:pt x="34421" y="3265"/>
                  </a:cubicBezTo>
                  <a:cubicBezTo>
                    <a:pt x="35220" y="2329"/>
                    <a:pt x="35745" y="1804"/>
                    <a:pt x="36817" y="1804"/>
                  </a:cubicBezTo>
                  <a:lnTo>
                    <a:pt x="36817" y="1"/>
                  </a:lnTo>
                  <a:cubicBezTo>
                    <a:pt x="34854" y="1"/>
                    <a:pt x="33873" y="1165"/>
                    <a:pt x="33051" y="2101"/>
                  </a:cubicBezTo>
                  <a:cubicBezTo>
                    <a:pt x="32252" y="3060"/>
                    <a:pt x="31750" y="3585"/>
                    <a:pt x="30677" y="3585"/>
                  </a:cubicBezTo>
                  <a:cubicBezTo>
                    <a:pt x="29605" y="3585"/>
                    <a:pt x="29102" y="3060"/>
                    <a:pt x="28281" y="2101"/>
                  </a:cubicBezTo>
                  <a:cubicBezTo>
                    <a:pt x="27482" y="1165"/>
                    <a:pt x="26477" y="1"/>
                    <a:pt x="24537" y="1"/>
                  </a:cubicBezTo>
                  <a:cubicBezTo>
                    <a:pt x="22597" y="1"/>
                    <a:pt x="21593" y="1165"/>
                    <a:pt x="20794" y="2101"/>
                  </a:cubicBezTo>
                  <a:cubicBezTo>
                    <a:pt x="19995" y="3060"/>
                    <a:pt x="19470" y="3585"/>
                    <a:pt x="18397" y="3585"/>
                  </a:cubicBezTo>
                  <a:cubicBezTo>
                    <a:pt x="17347" y="3585"/>
                    <a:pt x="16822" y="3060"/>
                    <a:pt x="16023" y="2101"/>
                  </a:cubicBezTo>
                  <a:cubicBezTo>
                    <a:pt x="15225" y="1165"/>
                    <a:pt x="14220" y="1"/>
                    <a:pt x="12280" y="1"/>
                  </a:cubicBezTo>
                  <a:cubicBezTo>
                    <a:pt x="10317" y="1"/>
                    <a:pt x="9336" y="1165"/>
                    <a:pt x="8537" y="2101"/>
                  </a:cubicBezTo>
                  <a:cubicBezTo>
                    <a:pt x="7715" y="3060"/>
                    <a:pt x="7213" y="3585"/>
                    <a:pt x="6140" y="3585"/>
                  </a:cubicBezTo>
                  <a:cubicBezTo>
                    <a:pt x="5067" y="3585"/>
                    <a:pt x="4565" y="3060"/>
                    <a:pt x="3766" y="2101"/>
                  </a:cubicBezTo>
                  <a:cubicBezTo>
                    <a:pt x="2945" y="1165"/>
                    <a:pt x="1963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accent2"/>
                </a:solidFill>
              </a:endParaRPr>
            </a:p>
          </p:txBody>
        </p:sp>
        <p:sp>
          <p:nvSpPr>
            <p:cNvPr id="398" name="Google Shape;398;p24"/>
            <p:cNvSpPr/>
            <p:nvPr/>
          </p:nvSpPr>
          <p:spPr>
            <a:xfrm>
              <a:off x="828550" y="4819025"/>
              <a:ext cx="920450" cy="134700"/>
            </a:xfrm>
            <a:custGeom>
              <a:avLst/>
              <a:gdLst/>
              <a:ahLst/>
              <a:cxnLst/>
              <a:rect l="l" t="t" r="r" b="b"/>
              <a:pathLst>
                <a:path w="36818" h="5388" extrusionOk="0">
                  <a:moveTo>
                    <a:pt x="0" y="1"/>
                  </a:moveTo>
                  <a:lnTo>
                    <a:pt x="0" y="1804"/>
                  </a:lnTo>
                  <a:cubicBezTo>
                    <a:pt x="1073" y="1804"/>
                    <a:pt x="1598" y="2329"/>
                    <a:pt x="2397" y="3265"/>
                  </a:cubicBezTo>
                  <a:cubicBezTo>
                    <a:pt x="3196" y="4201"/>
                    <a:pt x="4200" y="5388"/>
                    <a:pt x="6140" y="5388"/>
                  </a:cubicBezTo>
                  <a:cubicBezTo>
                    <a:pt x="8080" y="5388"/>
                    <a:pt x="9085" y="4201"/>
                    <a:pt x="9883" y="3265"/>
                  </a:cubicBezTo>
                  <a:cubicBezTo>
                    <a:pt x="10705" y="2329"/>
                    <a:pt x="11207" y="1804"/>
                    <a:pt x="12280" y="1804"/>
                  </a:cubicBezTo>
                  <a:cubicBezTo>
                    <a:pt x="13353" y="1804"/>
                    <a:pt x="13855" y="2329"/>
                    <a:pt x="14654" y="3265"/>
                  </a:cubicBezTo>
                  <a:cubicBezTo>
                    <a:pt x="15453" y="4201"/>
                    <a:pt x="16457" y="5388"/>
                    <a:pt x="18397" y="5388"/>
                  </a:cubicBezTo>
                  <a:cubicBezTo>
                    <a:pt x="20360" y="5388"/>
                    <a:pt x="21342" y="4201"/>
                    <a:pt x="22163" y="3265"/>
                  </a:cubicBezTo>
                  <a:cubicBezTo>
                    <a:pt x="22962" y="2329"/>
                    <a:pt x="23465" y="1804"/>
                    <a:pt x="24537" y="1804"/>
                  </a:cubicBezTo>
                  <a:cubicBezTo>
                    <a:pt x="25610" y="1804"/>
                    <a:pt x="26112" y="2329"/>
                    <a:pt x="26934" y="3265"/>
                  </a:cubicBezTo>
                  <a:cubicBezTo>
                    <a:pt x="27733" y="4201"/>
                    <a:pt x="28737" y="5388"/>
                    <a:pt x="30677" y="5388"/>
                  </a:cubicBezTo>
                  <a:cubicBezTo>
                    <a:pt x="32617" y="5388"/>
                    <a:pt x="33622" y="4201"/>
                    <a:pt x="34421" y="3265"/>
                  </a:cubicBezTo>
                  <a:cubicBezTo>
                    <a:pt x="35220" y="2329"/>
                    <a:pt x="35745" y="1804"/>
                    <a:pt x="36817" y="1804"/>
                  </a:cubicBezTo>
                  <a:lnTo>
                    <a:pt x="36817" y="1"/>
                  </a:lnTo>
                  <a:cubicBezTo>
                    <a:pt x="34854" y="1"/>
                    <a:pt x="33873" y="1165"/>
                    <a:pt x="33051" y="2101"/>
                  </a:cubicBezTo>
                  <a:cubicBezTo>
                    <a:pt x="32252" y="3060"/>
                    <a:pt x="31750" y="3585"/>
                    <a:pt x="30677" y="3585"/>
                  </a:cubicBezTo>
                  <a:cubicBezTo>
                    <a:pt x="29605" y="3585"/>
                    <a:pt x="29102" y="3060"/>
                    <a:pt x="28281" y="2101"/>
                  </a:cubicBezTo>
                  <a:cubicBezTo>
                    <a:pt x="27482" y="1165"/>
                    <a:pt x="26477" y="1"/>
                    <a:pt x="24537" y="1"/>
                  </a:cubicBezTo>
                  <a:cubicBezTo>
                    <a:pt x="22597" y="1"/>
                    <a:pt x="21593" y="1165"/>
                    <a:pt x="20794" y="2101"/>
                  </a:cubicBezTo>
                  <a:cubicBezTo>
                    <a:pt x="19995" y="3060"/>
                    <a:pt x="19470" y="3585"/>
                    <a:pt x="18397" y="3585"/>
                  </a:cubicBezTo>
                  <a:cubicBezTo>
                    <a:pt x="17347" y="3585"/>
                    <a:pt x="16822" y="3060"/>
                    <a:pt x="16023" y="2101"/>
                  </a:cubicBezTo>
                  <a:cubicBezTo>
                    <a:pt x="15225" y="1165"/>
                    <a:pt x="14220" y="1"/>
                    <a:pt x="12280" y="1"/>
                  </a:cubicBezTo>
                  <a:cubicBezTo>
                    <a:pt x="10317" y="1"/>
                    <a:pt x="9336" y="1165"/>
                    <a:pt x="8537" y="2101"/>
                  </a:cubicBezTo>
                  <a:cubicBezTo>
                    <a:pt x="7715" y="3060"/>
                    <a:pt x="7213" y="3585"/>
                    <a:pt x="6140" y="3585"/>
                  </a:cubicBezTo>
                  <a:cubicBezTo>
                    <a:pt x="5067" y="3585"/>
                    <a:pt x="4565" y="3060"/>
                    <a:pt x="3766" y="2101"/>
                  </a:cubicBezTo>
                  <a:cubicBezTo>
                    <a:pt x="2945" y="1165"/>
                    <a:pt x="1963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accent2"/>
                </a:solidFill>
              </a:endParaRPr>
            </a:p>
          </p:txBody>
        </p:sp>
        <p:sp>
          <p:nvSpPr>
            <p:cNvPr id="399" name="Google Shape;399;p24"/>
            <p:cNvSpPr/>
            <p:nvPr/>
          </p:nvSpPr>
          <p:spPr>
            <a:xfrm>
              <a:off x="1749000" y="4819025"/>
              <a:ext cx="920450" cy="134700"/>
            </a:xfrm>
            <a:custGeom>
              <a:avLst/>
              <a:gdLst/>
              <a:ahLst/>
              <a:cxnLst/>
              <a:rect l="l" t="t" r="r" b="b"/>
              <a:pathLst>
                <a:path w="36818" h="5388" extrusionOk="0">
                  <a:moveTo>
                    <a:pt x="0" y="1"/>
                  </a:moveTo>
                  <a:lnTo>
                    <a:pt x="0" y="1804"/>
                  </a:lnTo>
                  <a:cubicBezTo>
                    <a:pt x="1073" y="1804"/>
                    <a:pt x="1598" y="2329"/>
                    <a:pt x="2397" y="3265"/>
                  </a:cubicBezTo>
                  <a:cubicBezTo>
                    <a:pt x="3196" y="4201"/>
                    <a:pt x="4200" y="5388"/>
                    <a:pt x="6140" y="5388"/>
                  </a:cubicBezTo>
                  <a:cubicBezTo>
                    <a:pt x="8080" y="5388"/>
                    <a:pt x="9085" y="4201"/>
                    <a:pt x="9883" y="3265"/>
                  </a:cubicBezTo>
                  <a:cubicBezTo>
                    <a:pt x="10705" y="2329"/>
                    <a:pt x="11207" y="1804"/>
                    <a:pt x="12280" y="1804"/>
                  </a:cubicBezTo>
                  <a:cubicBezTo>
                    <a:pt x="13353" y="1804"/>
                    <a:pt x="13855" y="2329"/>
                    <a:pt x="14654" y="3265"/>
                  </a:cubicBezTo>
                  <a:cubicBezTo>
                    <a:pt x="15453" y="4201"/>
                    <a:pt x="16457" y="5388"/>
                    <a:pt x="18397" y="5388"/>
                  </a:cubicBezTo>
                  <a:cubicBezTo>
                    <a:pt x="20360" y="5388"/>
                    <a:pt x="21342" y="4201"/>
                    <a:pt x="22163" y="3265"/>
                  </a:cubicBezTo>
                  <a:cubicBezTo>
                    <a:pt x="22962" y="2329"/>
                    <a:pt x="23465" y="1804"/>
                    <a:pt x="24537" y="1804"/>
                  </a:cubicBezTo>
                  <a:cubicBezTo>
                    <a:pt x="25610" y="1804"/>
                    <a:pt x="26112" y="2329"/>
                    <a:pt x="26934" y="3265"/>
                  </a:cubicBezTo>
                  <a:cubicBezTo>
                    <a:pt x="27733" y="4201"/>
                    <a:pt x="28737" y="5388"/>
                    <a:pt x="30677" y="5388"/>
                  </a:cubicBezTo>
                  <a:cubicBezTo>
                    <a:pt x="32617" y="5388"/>
                    <a:pt x="33622" y="4201"/>
                    <a:pt x="34421" y="3265"/>
                  </a:cubicBezTo>
                  <a:cubicBezTo>
                    <a:pt x="35220" y="2329"/>
                    <a:pt x="35745" y="1804"/>
                    <a:pt x="36817" y="1804"/>
                  </a:cubicBezTo>
                  <a:lnTo>
                    <a:pt x="36817" y="1"/>
                  </a:lnTo>
                  <a:cubicBezTo>
                    <a:pt x="34854" y="1"/>
                    <a:pt x="33873" y="1165"/>
                    <a:pt x="33051" y="2101"/>
                  </a:cubicBezTo>
                  <a:cubicBezTo>
                    <a:pt x="32252" y="3060"/>
                    <a:pt x="31750" y="3585"/>
                    <a:pt x="30677" y="3585"/>
                  </a:cubicBezTo>
                  <a:cubicBezTo>
                    <a:pt x="29605" y="3585"/>
                    <a:pt x="29102" y="3060"/>
                    <a:pt x="28281" y="2101"/>
                  </a:cubicBezTo>
                  <a:cubicBezTo>
                    <a:pt x="27482" y="1165"/>
                    <a:pt x="26477" y="1"/>
                    <a:pt x="24537" y="1"/>
                  </a:cubicBezTo>
                  <a:cubicBezTo>
                    <a:pt x="22597" y="1"/>
                    <a:pt x="21593" y="1165"/>
                    <a:pt x="20794" y="2101"/>
                  </a:cubicBezTo>
                  <a:cubicBezTo>
                    <a:pt x="19995" y="3060"/>
                    <a:pt x="19470" y="3585"/>
                    <a:pt x="18397" y="3585"/>
                  </a:cubicBezTo>
                  <a:cubicBezTo>
                    <a:pt x="17347" y="3585"/>
                    <a:pt x="16822" y="3060"/>
                    <a:pt x="16023" y="2101"/>
                  </a:cubicBezTo>
                  <a:cubicBezTo>
                    <a:pt x="15225" y="1165"/>
                    <a:pt x="14220" y="1"/>
                    <a:pt x="12280" y="1"/>
                  </a:cubicBezTo>
                  <a:cubicBezTo>
                    <a:pt x="10317" y="1"/>
                    <a:pt x="9336" y="1165"/>
                    <a:pt x="8537" y="2101"/>
                  </a:cubicBezTo>
                  <a:cubicBezTo>
                    <a:pt x="7715" y="3060"/>
                    <a:pt x="7213" y="3585"/>
                    <a:pt x="6140" y="3585"/>
                  </a:cubicBezTo>
                  <a:cubicBezTo>
                    <a:pt x="5067" y="3585"/>
                    <a:pt x="4565" y="3060"/>
                    <a:pt x="3766" y="2101"/>
                  </a:cubicBezTo>
                  <a:cubicBezTo>
                    <a:pt x="2945" y="1165"/>
                    <a:pt x="1963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accent2"/>
                </a:solidFill>
              </a:endParaRPr>
            </a:p>
          </p:txBody>
        </p:sp>
      </p:grpSp>
      <p:grpSp>
        <p:nvGrpSpPr>
          <p:cNvPr id="400" name="Google Shape;400;p24"/>
          <p:cNvGrpSpPr/>
          <p:nvPr/>
        </p:nvGrpSpPr>
        <p:grpSpPr>
          <a:xfrm rot="-5400000" flipH="1">
            <a:off x="-1505432" y="7022239"/>
            <a:ext cx="3681800" cy="179156"/>
            <a:chOff x="-91900" y="4819025"/>
            <a:chExt cx="2761350" cy="134700"/>
          </a:xfrm>
        </p:grpSpPr>
        <p:sp>
          <p:nvSpPr>
            <p:cNvPr id="401" name="Google Shape;401;p24"/>
            <p:cNvSpPr/>
            <p:nvPr/>
          </p:nvSpPr>
          <p:spPr>
            <a:xfrm>
              <a:off x="-91900" y="4819025"/>
              <a:ext cx="920450" cy="134700"/>
            </a:xfrm>
            <a:custGeom>
              <a:avLst/>
              <a:gdLst/>
              <a:ahLst/>
              <a:cxnLst/>
              <a:rect l="l" t="t" r="r" b="b"/>
              <a:pathLst>
                <a:path w="36818" h="5388" extrusionOk="0">
                  <a:moveTo>
                    <a:pt x="0" y="1"/>
                  </a:moveTo>
                  <a:lnTo>
                    <a:pt x="0" y="1804"/>
                  </a:lnTo>
                  <a:cubicBezTo>
                    <a:pt x="1073" y="1804"/>
                    <a:pt x="1598" y="2329"/>
                    <a:pt x="2397" y="3265"/>
                  </a:cubicBezTo>
                  <a:cubicBezTo>
                    <a:pt x="3196" y="4201"/>
                    <a:pt x="4200" y="5388"/>
                    <a:pt x="6140" y="5388"/>
                  </a:cubicBezTo>
                  <a:cubicBezTo>
                    <a:pt x="8080" y="5388"/>
                    <a:pt x="9085" y="4201"/>
                    <a:pt x="9883" y="3265"/>
                  </a:cubicBezTo>
                  <a:cubicBezTo>
                    <a:pt x="10705" y="2329"/>
                    <a:pt x="11207" y="1804"/>
                    <a:pt x="12280" y="1804"/>
                  </a:cubicBezTo>
                  <a:cubicBezTo>
                    <a:pt x="13353" y="1804"/>
                    <a:pt x="13855" y="2329"/>
                    <a:pt x="14654" y="3265"/>
                  </a:cubicBezTo>
                  <a:cubicBezTo>
                    <a:pt x="15453" y="4201"/>
                    <a:pt x="16457" y="5388"/>
                    <a:pt x="18397" y="5388"/>
                  </a:cubicBezTo>
                  <a:cubicBezTo>
                    <a:pt x="20360" y="5388"/>
                    <a:pt x="21342" y="4201"/>
                    <a:pt x="22163" y="3265"/>
                  </a:cubicBezTo>
                  <a:cubicBezTo>
                    <a:pt x="22962" y="2329"/>
                    <a:pt x="23465" y="1804"/>
                    <a:pt x="24537" y="1804"/>
                  </a:cubicBezTo>
                  <a:cubicBezTo>
                    <a:pt x="25610" y="1804"/>
                    <a:pt x="26112" y="2329"/>
                    <a:pt x="26934" y="3265"/>
                  </a:cubicBezTo>
                  <a:cubicBezTo>
                    <a:pt x="27733" y="4201"/>
                    <a:pt x="28737" y="5388"/>
                    <a:pt x="30677" y="5388"/>
                  </a:cubicBezTo>
                  <a:cubicBezTo>
                    <a:pt x="32617" y="5388"/>
                    <a:pt x="33622" y="4201"/>
                    <a:pt x="34421" y="3265"/>
                  </a:cubicBezTo>
                  <a:cubicBezTo>
                    <a:pt x="35220" y="2329"/>
                    <a:pt x="35745" y="1804"/>
                    <a:pt x="36817" y="1804"/>
                  </a:cubicBezTo>
                  <a:lnTo>
                    <a:pt x="36817" y="1"/>
                  </a:lnTo>
                  <a:cubicBezTo>
                    <a:pt x="34854" y="1"/>
                    <a:pt x="33873" y="1165"/>
                    <a:pt x="33051" y="2101"/>
                  </a:cubicBezTo>
                  <a:cubicBezTo>
                    <a:pt x="32252" y="3060"/>
                    <a:pt x="31750" y="3585"/>
                    <a:pt x="30677" y="3585"/>
                  </a:cubicBezTo>
                  <a:cubicBezTo>
                    <a:pt x="29605" y="3585"/>
                    <a:pt x="29102" y="3060"/>
                    <a:pt x="28281" y="2101"/>
                  </a:cubicBezTo>
                  <a:cubicBezTo>
                    <a:pt x="27482" y="1165"/>
                    <a:pt x="26477" y="1"/>
                    <a:pt x="24537" y="1"/>
                  </a:cubicBezTo>
                  <a:cubicBezTo>
                    <a:pt x="22597" y="1"/>
                    <a:pt x="21593" y="1165"/>
                    <a:pt x="20794" y="2101"/>
                  </a:cubicBezTo>
                  <a:cubicBezTo>
                    <a:pt x="19995" y="3060"/>
                    <a:pt x="19470" y="3585"/>
                    <a:pt x="18397" y="3585"/>
                  </a:cubicBezTo>
                  <a:cubicBezTo>
                    <a:pt x="17347" y="3585"/>
                    <a:pt x="16822" y="3060"/>
                    <a:pt x="16023" y="2101"/>
                  </a:cubicBezTo>
                  <a:cubicBezTo>
                    <a:pt x="15225" y="1165"/>
                    <a:pt x="14220" y="1"/>
                    <a:pt x="12280" y="1"/>
                  </a:cubicBezTo>
                  <a:cubicBezTo>
                    <a:pt x="10317" y="1"/>
                    <a:pt x="9336" y="1165"/>
                    <a:pt x="8537" y="2101"/>
                  </a:cubicBezTo>
                  <a:cubicBezTo>
                    <a:pt x="7715" y="3060"/>
                    <a:pt x="7213" y="3585"/>
                    <a:pt x="6140" y="3585"/>
                  </a:cubicBezTo>
                  <a:cubicBezTo>
                    <a:pt x="5067" y="3585"/>
                    <a:pt x="4565" y="3060"/>
                    <a:pt x="3766" y="2101"/>
                  </a:cubicBezTo>
                  <a:cubicBezTo>
                    <a:pt x="2945" y="1165"/>
                    <a:pt x="1963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accent2"/>
                </a:solidFill>
              </a:endParaRPr>
            </a:p>
          </p:txBody>
        </p:sp>
        <p:sp>
          <p:nvSpPr>
            <p:cNvPr id="402" name="Google Shape;402;p24"/>
            <p:cNvSpPr/>
            <p:nvPr/>
          </p:nvSpPr>
          <p:spPr>
            <a:xfrm>
              <a:off x="828550" y="4819025"/>
              <a:ext cx="920450" cy="134700"/>
            </a:xfrm>
            <a:custGeom>
              <a:avLst/>
              <a:gdLst/>
              <a:ahLst/>
              <a:cxnLst/>
              <a:rect l="l" t="t" r="r" b="b"/>
              <a:pathLst>
                <a:path w="36818" h="5388" extrusionOk="0">
                  <a:moveTo>
                    <a:pt x="0" y="1"/>
                  </a:moveTo>
                  <a:lnTo>
                    <a:pt x="0" y="1804"/>
                  </a:lnTo>
                  <a:cubicBezTo>
                    <a:pt x="1073" y="1804"/>
                    <a:pt x="1598" y="2329"/>
                    <a:pt x="2397" y="3265"/>
                  </a:cubicBezTo>
                  <a:cubicBezTo>
                    <a:pt x="3196" y="4201"/>
                    <a:pt x="4200" y="5388"/>
                    <a:pt x="6140" y="5388"/>
                  </a:cubicBezTo>
                  <a:cubicBezTo>
                    <a:pt x="8080" y="5388"/>
                    <a:pt x="9085" y="4201"/>
                    <a:pt x="9883" y="3265"/>
                  </a:cubicBezTo>
                  <a:cubicBezTo>
                    <a:pt x="10705" y="2329"/>
                    <a:pt x="11207" y="1804"/>
                    <a:pt x="12280" y="1804"/>
                  </a:cubicBezTo>
                  <a:cubicBezTo>
                    <a:pt x="13353" y="1804"/>
                    <a:pt x="13855" y="2329"/>
                    <a:pt x="14654" y="3265"/>
                  </a:cubicBezTo>
                  <a:cubicBezTo>
                    <a:pt x="15453" y="4201"/>
                    <a:pt x="16457" y="5388"/>
                    <a:pt x="18397" y="5388"/>
                  </a:cubicBezTo>
                  <a:cubicBezTo>
                    <a:pt x="20360" y="5388"/>
                    <a:pt x="21342" y="4201"/>
                    <a:pt x="22163" y="3265"/>
                  </a:cubicBezTo>
                  <a:cubicBezTo>
                    <a:pt x="22962" y="2329"/>
                    <a:pt x="23465" y="1804"/>
                    <a:pt x="24537" y="1804"/>
                  </a:cubicBezTo>
                  <a:cubicBezTo>
                    <a:pt x="25610" y="1804"/>
                    <a:pt x="26112" y="2329"/>
                    <a:pt x="26934" y="3265"/>
                  </a:cubicBezTo>
                  <a:cubicBezTo>
                    <a:pt x="27733" y="4201"/>
                    <a:pt x="28737" y="5388"/>
                    <a:pt x="30677" y="5388"/>
                  </a:cubicBezTo>
                  <a:cubicBezTo>
                    <a:pt x="32617" y="5388"/>
                    <a:pt x="33622" y="4201"/>
                    <a:pt x="34421" y="3265"/>
                  </a:cubicBezTo>
                  <a:cubicBezTo>
                    <a:pt x="35220" y="2329"/>
                    <a:pt x="35745" y="1804"/>
                    <a:pt x="36817" y="1804"/>
                  </a:cubicBezTo>
                  <a:lnTo>
                    <a:pt x="36817" y="1"/>
                  </a:lnTo>
                  <a:cubicBezTo>
                    <a:pt x="34854" y="1"/>
                    <a:pt x="33873" y="1165"/>
                    <a:pt x="33051" y="2101"/>
                  </a:cubicBezTo>
                  <a:cubicBezTo>
                    <a:pt x="32252" y="3060"/>
                    <a:pt x="31750" y="3585"/>
                    <a:pt x="30677" y="3585"/>
                  </a:cubicBezTo>
                  <a:cubicBezTo>
                    <a:pt x="29605" y="3585"/>
                    <a:pt x="29102" y="3060"/>
                    <a:pt x="28281" y="2101"/>
                  </a:cubicBezTo>
                  <a:cubicBezTo>
                    <a:pt x="27482" y="1165"/>
                    <a:pt x="26477" y="1"/>
                    <a:pt x="24537" y="1"/>
                  </a:cubicBezTo>
                  <a:cubicBezTo>
                    <a:pt x="22597" y="1"/>
                    <a:pt x="21593" y="1165"/>
                    <a:pt x="20794" y="2101"/>
                  </a:cubicBezTo>
                  <a:cubicBezTo>
                    <a:pt x="19995" y="3060"/>
                    <a:pt x="19470" y="3585"/>
                    <a:pt x="18397" y="3585"/>
                  </a:cubicBezTo>
                  <a:cubicBezTo>
                    <a:pt x="17347" y="3585"/>
                    <a:pt x="16822" y="3060"/>
                    <a:pt x="16023" y="2101"/>
                  </a:cubicBezTo>
                  <a:cubicBezTo>
                    <a:pt x="15225" y="1165"/>
                    <a:pt x="14220" y="1"/>
                    <a:pt x="12280" y="1"/>
                  </a:cubicBezTo>
                  <a:cubicBezTo>
                    <a:pt x="10317" y="1"/>
                    <a:pt x="9336" y="1165"/>
                    <a:pt x="8537" y="2101"/>
                  </a:cubicBezTo>
                  <a:cubicBezTo>
                    <a:pt x="7715" y="3060"/>
                    <a:pt x="7213" y="3585"/>
                    <a:pt x="6140" y="3585"/>
                  </a:cubicBezTo>
                  <a:cubicBezTo>
                    <a:pt x="5067" y="3585"/>
                    <a:pt x="4565" y="3060"/>
                    <a:pt x="3766" y="2101"/>
                  </a:cubicBezTo>
                  <a:cubicBezTo>
                    <a:pt x="2945" y="1165"/>
                    <a:pt x="1963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accent2"/>
                </a:solidFill>
              </a:endParaRPr>
            </a:p>
          </p:txBody>
        </p:sp>
        <p:sp>
          <p:nvSpPr>
            <p:cNvPr id="403" name="Google Shape;403;p24"/>
            <p:cNvSpPr/>
            <p:nvPr/>
          </p:nvSpPr>
          <p:spPr>
            <a:xfrm>
              <a:off x="1749000" y="4819025"/>
              <a:ext cx="920450" cy="134700"/>
            </a:xfrm>
            <a:custGeom>
              <a:avLst/>
              <a:gdLst/>
              <a:ahLst/>
              <a:cxnLst/>
              <a:rect l="l" t="t" r="r" b="b"/>
              <a:pathLst>
                <a:path w="36818" h="5388" extrusionOk="0">
                  <a:moveTo>
                    <a:pt x="0" y="1"/>
                  </a:moveTo>
                  <a:lnTo>
                    <a:pt x="0" y="1804"/>
                  </a:lnTo>
                  <a:cubicBezTo>
                    <a:pt x="1073" y="1804"/>
                    <a:pt x="1598" y="2329"/>
                    <a:pt x="2397" y="3265"/>
                  </a:cubicBezTo>
                  <a:cubicBezTo>
                    <a:pt x="3196" y="4201"/>
                    <a:pt x="4200" y="5388"/>
                    <a:pt x="6140" y="5388"/>
                  </a:cubicBezTo>
                  <a:cubicBezTo>
                    <a:pt x="8080" y="5388"/>
                    <a:pt x="9085" y="4201"/>
                    <a:pt x="9883" y="3265"/>
                  </a:cubicBezTo>
                  <a:cubicBezTo>
                    <a:pt x="10705" y="2329"/>
                    <a:pt x="11207" y="1804"/>
                    <a:pt x="12280" y="1804"/>
                  </a:cubicBezTo>
                  <a:cubicBezTo>
                    <a:pt x="13353" y="1804"/>
                    <a:pt x="13855" y="2329"/>
                    <a:pt x="14654" y="3265"/>
                  </a:cubicBezTo>
                  <a:cubicBezTo>
                    <a:pt x="15453" y="4201"/>
                    <a:pt x="16457" y="5388"/>
                    <a:pt x="18397" y="5388"/>
                  </a:cubicBezTo>
                  <a:cubicBezTo>
                    <a:pt x="20360" y="5388"/>
                    <a:pt x="21342" y="4201"/>
                    <a:pt x="22163" y="3265"/>
                  </a:cubicBezTo>
                  <a:cubicBezTo>
                    <a:pt x="22962" y="2329"/>
                    <a:pt x="23465" y="1804"/>
                    <a:pt x="24537" y="1804"/>
                  </a:cubicBezTo>
                  <a:cubicBezTo>
                    <a:pt x="25610" y="1804"/>
                    <a:pt x="26112" y="2329"/>
                    <a:pt x="26934" y="3265"/>
                  </a:cubicBezTo>
                  <a:cubicBezTo>
                    <a:pt x="27733" y="4201"/>
                    <a:pt x="28737" y="5388"/>
                    <a:pt x="30677" y="5388"/>
                  </a:cubicBezTo>
                  <a:cubicBezTo>
                    <a:pt x="32617" y="5388"/>
                    <a:pt x="33622" y="4201"/>
                    <a:pt x="34421" y="3265"/>
                  </a:cubicBezTo>
                  <a:cubicBezTo>
                    <a:pt x="35220" y="2329"/>
                    <a:pt x="35745" y="1804"/>
                    <a:pt x="36817" y="1804"/>
                  </a:cubicBezTo>
                  <a:lnTo>
                    <a:pt x="36817" y="1"/>
                  </a:lnTo>
                  <a:cubicBezTo>
                    <a:pt x="34854" y="1"/>
                    <a:pt x="33873" y="1165"/>
                    <a:pt x="33051" y="2101"/>
                  </a:cubicBezTo>
                  <a:cubicBezTo>
                    <a:pt x="32252" y="3060"/>
                    <a:pt x="31750" y="3585"/>
                    <a:pt x="30677" y="3585"/>
                  </a:cubicBezTo>
                  <a:cubicBezTo>
                    <a:pt x="29605" y="3585"/>
                    <a:pt x="29102" y="3060"/>
                    <a:pt x="28281" y="2101"/>
                  </a:cubicBezTo>
                  <a:cubicBezTo>
                    <a:pt x="27482" y="1165"/>
                    <a:pt x="26477" y="1"/>
                    <a:pt x="24537" y="1"/>
                  </a:cubicBezTo>
                  <a:cubicBezTo>
                    <a:pt x="22597" y="1"/>
                    <a:pt x="21593" y="1165"/>
                    <a:pt x="20794" y="2101"/>
                  </a:cubicBezTo>
                  <a:cubicBezTo>
                    <a:pt x="19995" y="3060"/>
                    <a:pt x="19470" y="3585"/>
                    <a:pt x="18397" y="3585"/>
                  </a:cubicBezTo>
                  <a:cubicBezTo>
                    <a:pt x="17347" y="3585"/>
                    <a:pt x="16822" y="3060"/>
                    <a:pt x="16023" y="2101"/>
                  </a:cubicBezTo>
                  <a:cubicBezTo>
                    <a:pt x="15225" y="1165"/>
                    <a:pt x="14220" y="1"/>
                    <a:pt x="12280" y="1"/>
                  </a:cubicBezTo>
                  <a:cubicBezTo>
                    <a:pt x="10317" y="1"/>
                    <a:pt x="9336" y="1165"/>
                    <a:pt x="8537" y="2101"/>
                  </a:cubicBezTo>
                  <a:cubicBezTo>
                    <a:pt x="7715" y="3060"/>
                    <a:pt x="7213" y="3585"/>
                    <a:pt x="6140" y="3585"/>
                  </a:cubicBezTo>
                  <a:cubicBezTo>
                    <a:pt x="5067" y="3585"/>
                    <a:pt x="4565" y="3060"/>
                    <a:pt x="3766" y="2101"/>
                  </a:cubicBezTo>
                  <a:cubicBezTo>
                    <a:pt x="2945" y="1165"/>
                    <a:pt x="1963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accent2"/>
                </a:solidFill>
              </a:endParaRPr>
            </a:p>
          </p:txBody>
        </p:sp>
      </p:grpSp>
      <p:grpSp>
        <p:nvGrpSpPr>
          <p:cNvPr id="404" name="Google Shape;404;p24"/>
          <p:cNvGrpSpPr/>
          <p:nvPr/>
        </p:nvGrpSpPr>
        <p:grpSpPr>
          <a:xfrm>
            <a:off x="11446911" y="1000000"/>
            <a:ext cx="453276" cy="2429000"/>
            <a:chOff x="8605975" y="1986825"/>
            <a:chExt cx="340800" cy="1821750"/>
          </a:xfrm>
        </p:grpSpPr>
        <p:sp>
          <p:nvSpPr>
            <p:cNvPr id="405" name="Google Shape;405;p24"/>
            <p:cNvSpPr/>
            <p:nvPr/>
          </p:nvSpPr>
          <p:spPr>
            <a:xfrm rot="5400000">
              <a:off x="8605975" y="1986825"/>
              <a:ext cx="340800" cy="340800"/>
            </a:xfrm>
            <a:prstGeom prst="mathMultiply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6" name="Google Shape;406;p24"/>
            <p:cNvSpPr/>
            <p:nvPr/>
          </p:nvSpPr>
          <p:spPr>
            <a:xfrm rot="5400000">
              <a:off x="8605975" y="2480475"/>
              <a:ext cx="340800" cy="340800"/>
            </a:xfrm>
            <a:prstGeom prst="mathMultiply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7" name="Google Shape;407;p24"/>
            <p:cNvSpPr/>
            <p:nvPr/>
          </p:nvSpPr>
          <p:spPr>
            <a:xfrm rot="5400000">
              <a:off x="8605975" y="2974125"/>
              <a:ext cx="340800" cy="340800"/>
            </a:xfrm>
            <a:prstGeom prst="mathMultiply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8" name="Google Shape;408;p24"/>
            <p:cNvSpPr/>
            <p:nvPr/>
          </p:nvSpPr>
          <p:spPr>
            <a:xfrm rot="5400000">
              <a:off x="8605975" y="3467775"/>
              <a:ext cx="340800" cy="340800"/>
            </a:xfrm>
            <a:prstGeom prst="mathMultiply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CUSTOM_25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5"/>
          <p:cNvSpPr txBox="1">
            <a:spLocks noGrp="1"/>
          </p:cNvSpPr>
          <p:nvPr>
            <p:ph type="title"/>
          </p:nvPr>
        </p:nvSpPr>
        <p:spPr>
          <a:xfrm>
            <a:off x="957625" y="623400"/>
            <a:ext cx="10246588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11" name="Google Shape;411;p25"/>
          <p:cNvSpPr txBox="1">
            <a:spLocks noGrp="1"/>
          </p:cNvSpPr>
          <p:nvPr>
            <p:ph type="title" idx="2"/>
          </p:nvPr>
        </p:nvSpPr>
        <p:spPr>
          <a:xfrm>
            <a:off x="6934486" y="5029655"/>
            <a:ext cx="2372117" cy="41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2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9pPr>
          </a:lstStyle>
          <a:p>
            <a:endParaRPr/>
          </a:p>
        </p:txBody>
      </p:sp>
      <p:sp>
        <p:nvSpPr>
          <p:cNvPr id="412" name="Google Shape;412;p25"/>
          <p:cNvSpPr txBox="1">
            <a:spLocks noGrp="1"/>
          </p:cNvSpPr>
          <p:nvPr>
            <p:ph type="subTitle" idx="1"/>
          </p:nvPr>
        </p:nvSpPr>
        <p:spPr>
          <a:xfrm>
            <a:off x="6934486" y="5576705"/>
            <a:ext cx="2372117" cy="85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13" name="Google Shape;413;p25"/>
          <p:cNvSpPr txBox="1">
            <a:spLocks noGrp="1"/>
          </p:cNvSpPr>
          <p:nvPr>
            <p:ph type="title" idx="3"/>
          </p:nvPr>
        </p:nvSpPr>
        <p:spPr>
          <a:xfrm>
            <a:off x="4903905" y="2662500"/>
            <a:ext cx="2372117" cy="41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2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9pPr>
          </a:lstStyle>
          <a:p>
            <a:endParaRPr/>
          </a:p>
        </p:txBody>
      </p:sp>
      <p:sp>
        <p:nvSpPr>
          <p:cNvPr id="414" name="Google Shape;414;p25"/>
          <p:cNvSpPr txBox="1">
            <a:spLocks noGrp="1"/>
          </p:cNvSpPr>
          <p:nvPr>
            <p:ph type="title" idx="4"/>
          </p:nvPr>
        </p:nvSpPr>
        <p:spPr>
          <a:xfrm>
            <a:off x="8693772" y="2662500"/>
            <a:ext cx="2372117" cy="41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2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9pPr>
          </a:lstStyle>
          <a:p>
            <a:endParaRPr/>
          </a:p>
        </p:txBody>
      </p:sp>
      <p:sp>
        <p:nvSpPr>
          <p:cNvPr id="415" name="Google Shape;415;p25"/>
          <p:cNvSpPr txBox="1">
            <a:spLocks noGrp="1"/>
          </p:cNvSpPr>
          <p:nvPr>
            <p:ph type="subTitle" idx="5"/>
          </p:nvPr>
        </p:nvSpPr>
        <p:spPr>
          <a:xfrm>
            <a:off x="4903905" y="3226076"/>
            <a:ext cx="2372117" cy="85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25"/>
          <p:cNvSpPr txBox="1">
            <a:spLocks noGrp="1"/>
          </p:cNvSpPr>
          <p:nvPr>
            <p:ph type="subTitle" idx="6"/>
          </p:nvPr>
        </p:nvSpPr>
        <p:spPr>
          <a:xfrm>
            <a:off x="8693772" y="3226076"/>
            <a:ext cx="2372117" cy="85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25"/>
          <p:cNvSpPr txBox="1">
            <a:spLocks noGrp="1"/>
          </p:cNvSpPr>
          <p:nvPr>
            <p:ph type="title" idx="7"/>
          </p:nvPr>
        </p:nvSpPr>
        <p:spPr>
          <a:xfrm>
            <a:off x="2873325" y="5044821"/>
            <a:ext cx="2372117" cy="41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2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9pPr>
          </a:lstStyle>
          <a:p>
            <a:endParaRPr/>
          </a:p>
        </p:txBody>
      </p:sp>
      <p:sp>
        <p:nvSpPr>
          <p:cNvPr id="418" name="Google Shape;418;p25"/>
          <p:cNvSpPr txBox="1">
            <a:spLocks noGrp="1"/>
          </p:cNvSpPr>
          <p:nvPr>
            <p:ph type="subTitle" idx="8"/>
          </p:nvPr>
        </p:nvSpPr>
        <p:spPr>
          <a:xfrm>
            <a:off x="2873325" y="5591872"/>
            <a:ext cx="2372117" cy="85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19" name="Google Shape;419;p25"/>
          <p:cNvSpPr txBox="1">
            <a:spLocks noGrp="1"/>
          </p:cNvSpPr>
          <p:nvPr>
            <p:ph type="title" idx="9"/>
          </p:nvPr>
        </p:nvSpPr>
        <p:spPr>
          <a:xfrm>
            <a:off x="1109515" y="2662500"/>
            <a:ext cx="2372117" cy="41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2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9pPr>
          </a:lstStyle>
          <a:p>
            <a:endParaRPr/>
          </a:p>
        </p:txBody>
      </p:sp>
      <p:sp>
        <p:nvSpPr>
          <p:cNvPr id="420" name="Google Shape;420;p25"/>
          <p:cNvSpPr txBox="1">
            <a:spLocks noGrp="1"/>
          </p:cNvSpPr>
          <p:nvPr>
            <p:ph type="subTitle" idx="13"/>
          </p:nvPr>
        </p:nvSpPr>
        <p:spPr>
          <a:xfrm>
            <a:off x="1109515" y="3226076"/>
            <a:ext cx="2372117" cy="85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421" name="Google Shape;421;p25"/>
          <p:cNvGrpSpPr/>
          <p:nvPr/>
        </p:nvGrpSpPr>
        <p:grpSpPr>
          <a:xfrm>
            <a:off x="225541" y="2214500"/>
            <a:ext cx="453276" cy="2429000"/>
            <a:chOff x="8605975" y="1986825"/>
            <a:chExt cx="340800" cy="1821750"/>
          </a:xfrm>
        </p:grpSpPr>
        <p:sp>
          <p:nvSpPr>
            <p:cNvPr id="422" name="Google Shape;422;p25"/>
            <p:cNvSpPr/>
            <p:nvPr/>
          </p:nvSpPr>
          <p:spPr>
            <a:xfrm rot="5400000">
              <a:off x="8605975" y="1986825"/>
              <a:ext cx="340800" cy="340800"/>
            </a:xfrm>
            <a:prstGeom prst="mathMultiply">
              <a:avLst>
                <a:gd name="adj1" fmla="val 2352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3" name="Google Shape;423;p25"/>
            <p:cNvSpPr/>
            <p:nvPr/>
          </p:nvSpPr>
          <p:spPr>
            <a:xfrm rot="5400000">
              <a:off x="8605975" y="2480475"/>
              <a:ext cx="340800" cy="340800"/>
            </a:xfrm>
            <a:prstGeom prst="mathMultiply">
              <a:avLst>
                <a:gd name="adj1" fmla="val 2352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4" name="Google Shape;424;p25"/>
            <p:cNvSpPr/>
            <p:nvPr/>
          </p:nvSpPr>
          <p:spPr>
            <a:xfrm rot="5400000">
              <a:off x="8605975" y="2974125"/>
              <a:ext cx="340800" cy="340800"/>
            </a:xfrm>
            <a:prstGeom prst="mathMultiply">
              <a:avLst>
                <a:gd name="adj1" fmla="val 2352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5" name="Google Shape;425;p25"/>
            <p:cNvSpPr/>
            <p:nvPr/>
          </p:nvSpPr>
          <p:spPr>
            <a:xfrm rot="5400000">
              <a:off x="8605975" y="3467775"/>
              <a:ext cx="340800" cy="340800"/>
            </a:xfrm>
            <a:prstGeom prst="mathMultiply">
              <a:avLst>
                <a:gd name="adj1" fmla="val 2352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426" name="Google Shape;426;p25"/>
          <p:cNvGrpSpPr/>
          <p:nvPr/>
        </p:nvGrpSpPr>
        <p:grpSpPr>
          <a:xfrm rot="-5400000" flipH="1">
            <a:off x="9972735" y="7033873"/>
            <a:ext cx="3681800" cy="179156"/>
            <a:chOff x="-91900" y="4819025"/>
            <a:chExt cx="2761350" cy="134700"/>
          </a:xfrm>
        </p:grpSpPr>
        <p:sp>
          <p:nvSpPr>
            <p:cNvPr id="427" name="Google Shape;427;p25"/>
            <p:cNvSpPr/>
            <p:nvPr/>
          </p:nvSpPr>
          <p:spPr>
            <a:xfrm>
              <a:off x="-91900" y="4819025"/>
              <a:ext cx="920450" cy="134700"/>
            </a:xfrm>
            <a:custGeom>
              <a:avLst/>
              <a:gdLst/>
              <a:ahLst/>
              <a:cxnLst/>
              <a:rect l="l" t="t" r="r" b="b"/>
              <a:pathLst>
                <a:path w="36818" h="5388" extrusionOk="0">
                  <a:moveTo>
                    <a:pt x="0" y="1"/>
                  </a:moveTo>
                  <a:lnTo>
                    <a:pt x="0" y="1804"/>
                  </a:lnTo>
                  <a:cubicBezTo>
                    <a:pt x="1073" y="1804"/>
                    <a:pt x="1598" y="2329"/>
                    <a:pt x="2397" y="3265"/>
                  </a:cubicBezTo>
                  <a:cubicBezTo>
                    <a:pt x="3196" y="4201"/>
                    <a:pt x="4200" y="5388"/>
                    <a:pt x="6140" y="5388"/>
                  </a:cubicBezTo>
                  <a:cubicBezTo>
                    <a:pt x="8080" y="5388"/>
                    <a:pt x="9085" y="4201"/>
                    <a:pt x="9883" y="3265"/>
                  </a:cubicBezTo>
                  <a:cubicBezTo>
                    <a:pt x="10705" y="2329"/>
                    <a:pt x="11207" y="1804"/>
                    <a:pt x="12280" y="1804"/>
                  </a:cubicBezTo>
                  <a:cubicBezTo>
                    <a:pt x="13353" y="1804"/>
                    <a:pt x="13855" y="2329"/>
                    <a:pt x="14654" y="3265"/>
                  </a:cubicBezTo>
                  <a:cubicBezTo>
                    <a:pt x="15453" y="4201"/>
                    <a:pt x="16457" y="5388"/>
                    <a:pt x="18397" y="5388"/>
                  </a:cubicBezTo>
                  <a:cubicBezTo>
                    <a:pt x="20360" y="5388"/>
                    <a:pt x="21342" y="4201"/>
                    <a:pt x="22163" y="3265"/>
                  </a:cubicBezTo>
                  <a:cubicBezTo>
                    <a:pt x="22962" y="2329"/>
                    <a:pt x="23465" y="1804"/>
                    <a:pt x="24537" y="1804"/>
                  </a:cubicBezTo>
                  <a:cubicBezTo>
                    <a:pt x="25610" y="1804"/>
                    <a:pt x="26112" y="2329"/>
                    <a:pt x="26934" y="3265"/>
                  </a:cubicBezTo>
                  <a:cubicBezTo>
                    <a:pt x="27733" y="4201"/>
                    <a:pt x="28737" y="5388"/>
                    <a:pt x="30677" y="5388"/>
                  </a:cubicBezTo>
                  <a:cubicBezTo>
                    <a:pt x="32617" y="5388"/>
                    <a:pt x="33622" y="4201"/>
                    <a:pt x="34421" y="3265"/>
                  </a:cubicBezTo>
                  <a:cubicBezTo>
                    <a:pt x="35220" y="2329"/>
                    <a:pt x="35745" y="1804"/>
                    <a:pt x="36817" y="1804"/>
                  </a:cubicBezTo>
                  <a:lnTo>
                    <a:pt x="36817" y="1"/>
                  </a:lnTo>
                  <a:cubicBezTo>
                    <a:pt x="34854" y="1"/>
                    <a:pt x="33873" y="1165"/>
                    <a:pt x="33051" y="2101"/>
                  </a:cubicBezTo>
                  <a:cubicBezTo>
                    <a:pt x="32252" y="3060"/>
                    <a:pt x="31750" y="3585"/>
                    <a:pt x="30677" y="3585"/>
                  </a:cubicBezTo>
                  <a:cubicBezTo>
                    <a:pt x="29605" y="3585"/>
                    <a:pt x="29102" y="3060"/>
                    <a:pt x="28281" y="2101"/>
                  </a:cubicBezTo>
                  <a:cubicBezTo>
                    <a:pt x="27482" y="1165"/>
                    <a:pt x="26477" y="1"/>
                    <a:pt x="24537" y="1"/>
                  </a:cubicBezTo>
                  <a:cubicBezTo>
                    <a:pt x="22597" y="1"/>
                    <a:pt x="21593" y="1165"/>
                    <a:pt x="20794" y="2101"/>
                  </a:cubicBezTo>
                  <a:cubicBezTo>
                    <a:pt x="19995" y="3060"/>
                    <a:pt x="19470" y="3585"/>
                    <a:pt x="18397" y="3585"/>
                  </a:cubicBezTo>
                  <a:cubicBezTo>
                    <a:pt x="17347" y="3585"/>
                    <a:pt x="16822" y="3060"/>
                    <a:pt x="16023" y="2101"/>
                  </a:cubicBezTo>
                  <a:cubicBezTo>
                    <a:pt x="15225" y="1165"/>
                    <a:pt x="14220" y="1"/>
                    <a:pt x="12280" y="1"/>
                  </a:cubicBezTo>
                  <a:cubicBezTo>
                    <a:pt x="10317" y="1"/>
                    <a:pt x="9336" y="1165"/>
                    <a:pt x="8537" y="2101"/>
                  </a:cubicBezTo>
                  <a:cubicBezTo>
                    <a:pt x="7715" y="3060"/>
                    <a:pt x="7213" y="3585"/>
                    <a:pt x="6140" y="3585"/>
                  </a:cubicBezTo>
                  <a:cubicBezTo>
                    <a:pt x="5067" y="3585"/>
                    <a:pt x="4565" y="3060"/>
                    <a:pt x="3766" y="2101"/>
                  </a:cubicBezTo>
                  <a:cubicBezTo>
                    <a:pt x="2945" y="1165"/>
                    <a:pt x="1963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accent2"/>
                </a:solidFill>
              </a:endParaRPr>
            </a:p>
          </p:txBody>
        </p:sp>
        <p:sp>
          <p:nvSpPr>
            <p:cNvPr id="428" name="Google Shape;428;p25"/>
            <p:cNvSpPr/>
            <p:nvPr/>
          </p:nvSpPr>
          <p:spPr>
            <a:xfrm>
              <a:off x="828550" y="4819025"/>
              <a:ext cx="920450" cy="134700"/>
            </a:xfrm>
            <a:custGeom>
              <a:avLst/>
              <a:gdLst/>
              <a:ahLst/>
              <a:cxnLst/>
              <a:rect l="l" t="t" r="r" b="b"/>
              <a:pathLst>
                <a:path w="36818" h="5388" extrusionOk="0">
                  <a:moveTo>
                    <a:pt x="0" y="1"/>
                  </a:moveTo>
                  <a:lnTo>
                    <a:pt x="0" y="1804"/>
                  </a:lnTo>
                  <a:cubicBezTo>
                    <a:pt x="1073" y="1804"/>
                    <a:pt x="1598" y="2329"/>
                    <a:pt x="2397" y="3265"/>
                  </a:cubicBezTo>
                  <a:cubicBezTo>
                    <a:pt x="3196" y="4201"/>
                    <a:pt x="4200" y="5388"/>
                    <a:pt x="6140" y="5388"/>
                  </a:cubicBezTo>
                  <a:cubicBezTo>
                    <a:pt x="8080" y="5388"/>
                    <a:pt x="9085" y="4201"/>
                    <a:pt x="9883" y="3265"/>
                  </a:cubicBezTo>
                  <a:cubicBezTo>
                    <a:pt x="10705" y="2329"/>
                    <a:pt x="11207" y="1804"/>
                    <a:pt x="12280" y="1804"/>
                  </a:cubicBezTo>
                  <a:cubicBezTo>
                    <a:pt x="13353" y="1804"/>
                    <a:pt x="13855" y="2329"/>
                    <a:pt x="14654" y="3265"/>
                  </a:cubicBezTo>
                  <a:cubicBezTo>
                    <a:pt x="15453" y="4201"/>
                    <a:pt x="16457" y="5388"/>
                    <a:pt x="18397" y="5388"/>
                  </a:cubicBezTo>
                  <a:cubicBezTo>
                    <a:pt x="20360" y="5388"/>
                    <a:pt x="21342" y="4201"/>
                    <a:pt x="22163" y="3265"/>
                  </a:cubicBezTo>
                  <a:cubicBezTo>
                    <a:pt x="22962" y="2329"/>
                    <a:pt x="23465" y="1804"/>
                    <a:pt x="24537" y="1804"/>
                  </a:cubicBezTo>
                  <a:cubicBezTo>
                    <a:pt x="25610" y="1804"/>
                    <a:pt x="26112" y="2329"/>
                    <a:pt x="26934" y="3265"/>
                  </a:cubicBezTo>
                  <a:cubicBezTo>
                    <a:pt x="27733" y="4201"/>
                    <a:pt x="28737" y="5388"/>
                    <a:pt x="30677" y="5388"/>
                  </a:cubicBezTo>
                  <a:cubicBezTo>
                    <a:pt x="32617" y="5388"/>
                    <a:pt x="33622" y="4201"/>
                    <a:pt x="34421" y="3265"/>
                  </a:cubicBezTo>
                  <a:cubicBezTo>
                    <a:pt x="35220" y="2329"/>
                    <a:pt x="35745" y="1804"/>
                    <a:pt x="36817" y="1804"/>
                  </a:cubicBezTo>
                  <a:lnTo>
                    <a:pt x="36817" y="1"/>
                  </a:lnTo>
                  <a:cubicBezTo>
                    <a:pt x="34854" y="1"/>
                    <a:pt x="33873" y="1165"/>
                    <a:pt x="33051" y="2101"/>
                  </a:cubicBezTo>
                  <a:cubicBezTo>
                    <a:pt x="32252" y="3060"/>
                    <a:pt x="31750" y="3585"/>
                    <a:pt x="30677" y="3585"/>
                  </a:cubicBezTo>
                  <a:cubicBezTo>
                    <a:pt x="29605" y="3585"/>
                    <a:pt x="29102" y="3060"/>
                    <a:pt x="28281" y="2101"/>
                  </a:cubicBezTo>
                  <a:cubicBezTo>
                    <a:pt x="27482" y="1165"/>
                    <a:pt x="26477" y="1"/>
                    <a:pt x="24537" y="1"/>
                  </a:cubicBezTo>
                  <a:cubicBezTo>
                    <a:pt x="22597" y="1"/>
                    <a:pt x="21593" y="1165"/>
                    <a:pt x="20794" y="2101"/>
                  </a:cubicBezTo>
                  <a:cubicBezTo>
                    <a:pt x="19995" y="3060"/>
                    <a:pt x="19470" y="3585"/>
                    <a:pt x="18397" y="3585"/>
                  </a:cubicBezTo>
                  <a:cubicBezTo>
                    <a:pt x="17347" y="3585"/>
                    <a:pt x="16822" y="3060"/>
                    <a:pt x="16023" y="2101"/>
                  </a:cubicBezTo>
                  <a:cubicBezTo>
                    <a:pt x="15225" y="1165"/>
                    <a:pt x="14220" y="1"/>
                    <a:pt x="12280" y="1"/>
                  </a:cubicBezTo>
                  <a:cubicBezTo>
                    <a:pt x="10317" y="1"/>
                    <a:pt x="9336" y="1165"/>
                    <a:pt x="8537" y="2101"/>
                  </a:cubicBezTo>
                  <a:cubicBezTo>
                    <a:pt x="7715" y="3060"/>
                    <a:pt x="7213" y="3585"/>
                    <a:pt x="6140" y="3585"/>
                  </a:cubicBezTo>
                  <a:cubicBezTo>
                    <a:pt x="5067" y="3585"/>
                    <a:pt x="4565" y="3060"/>
                    <a:pt x="3766" y="2101"/>
                  </a:cubicBezTo>
                  <a:cubicBezTo>
                    <a:pt x="2945" y="1165"/>
                    <a:pt x="1963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accent2"/>
                </a:solidFill>
              </a:endParaRPr>
            </a:p>
          </p:txBody>
        </p:sp>
        <p:sp>
          <p:nvSpPr>
            <p:cNvPr id="429" name="Google Shape;429;p25"/>
            <p:cNvSpPr/>
            <p:nvPr/>
          </p:nvSpPr>
          <p:spPr>
            <a:xfrm>
              <a:off x="1749000" y="4819025"/>
              <a:ext cx="920450" cy="134700"/>
            </a:xfrm>
            <a:custGeom>
              <a:avLst/>
              <a:gdLst/>
              <a:ahLst/>
              <a:cxnLst/>
              <a:rect l="l" t="t" r="r" b="b"/>
              <a:pathLst>
                <a:path w="36818" h="5388" extrusionOk="0">
                  <a:moveTo>
                    <a:pt x="0" y="1"/>
                  </a:moveTo>
                  <a:lnTo>
                    <a:pt x="0" y="1804"/>
                  </a:lnTo>
                  <a:cubicBezTo>
                    <a:pt x="1073" y="1804"/>
                    <a:pt x="1598" y="2329"/>
                    <a:pt x="2397" y="3265"/>
                  </a:cubicBezTo>
                  <a:cubicBezTo>
                    <a:pt x="3196" y="4201"/>
                    <a:pt x="4200" y="5388"/>
                    <a:pt x="6140" y="5388"/>
                  </a:cubicBezTo>
                  <a:cubicBezTo>
                    <a:pt x="8080" y="5388"/>
                    <a:pt x="9085" y="4201"/>
                    <a:pt x="9883" y="3265"/>
                  </a:cubicBezTo>
                  <a:cubicBezTo>
                    <a:pt x="10705" y="2329"/>
                    <a:pt x="11207" y="1804"/>
                    <a:pt x="12280" y="1804"/>
                  </a:cubicBezTo>
                  <a:cubicBezTo>
                    <a:pt x="13353" y="1804"/>
                    <a:pt x="13855" y="2329"/>
                    <a:pt x="14654" y="3265"/>
                  </a:cubicBezTo>
                  <a:cubicBezTo>
                    <a:pt x="15453" y="4201"/>
                    <a:pt x="16457" y="5388"/>
                    <a:pt x="18397" y="5388"/>
                  </a:cubicBezTo>
                  <a:cubicBezTo>
                    <a:pt x="20360" y="5388"/>
                    <a:pt x="21342" y="4201"/>
                    <a:pt x="22163" y="3265"/>
                  </a:cubicBezTo>
                  <a:cubicBezTo>
                    <a:pt x="22962" y="2329"/>
                    <a:pt x="23465" y="1804"/>
                    <a:pt x="24537" y="1804"/>
                  </a:cubicBezTo>
                  <a:cubicBezTo>
                    <a:pt x="25610" y="1804"/>
                    <a:pt x="26112" y="2329"/>
                    <a:pt x="26934" y="3265"/>
                  </a:cubicBezTo>
                  <a:cubicBezTo>
                    <a:pt x="27733" y="4201"/>
                    <a:pt x="28737" y="5388"/>
                    <a:pt x="30677" y="5388"/>
                  </a:cubicBezTo>
                  <a:cubicBezTo>
                    <a:pt x="32617" y="5388"/>
                    <a:pt x="33622" y="4201"/>
                    <a:pt x="34421" y="3265"/>
                  </a:cubicBezTo>
                  <a:cubicBezTo>
                    <a:pt x="35220" y="2329"/>
                    <a:pt x="35745" y="1804"/>
                    <a:pt x="36817" y="1804"/>
                  </a:cubicBezTo>
                  <a:lnTo>
                    <a:pt x="36817" y="1"/>
                  </a:lnTo>
                  <a:cubicBezTo>
                    <a:pt x="34854" y="1"/>
                    <a:pt x="33873" y="1165"/>
                    <a:pt x="33051" y="2101"/>
                  </a:cubicBezTo>
                  <a:cubicBezTo>
                    <a:pt x="32252" y="3060"/>
                    <a:pt x="31750" y="3585"/>
                    <a:pt x="30677" y="3585"/>
                  </a:cubicBezTo>
                  <a:cubicBezTo>
                    <a:pt x="29605" y="3585"/>
                    <a:pt x="29102" y="3060"/>
                    <a:pt x="28281" y="2101"/>
                  </a:cubicBezTo>
                  <a:cubicBezTo>
                    <a:pt x="27482" y="1165"/>
                    <a:pt x="26477" y="1"/>
                    <a:pt x="24537" y="1"/>
                  </a:cubicBezTo>
                  <a:cubicBezTo>
                    <a:pt x="22597" y="1"/>
                    <a:pt x="21593" y="1165"/>
                    <a:pt x="20794" y="2101"/>
                  </a:cubicBezTo>
                  <a:cubicBezTo>
                    <a:pt x="19995" y="3060"/>
                    <a:pt x="19470" y="3585"/>
                    <a:pt x="18397" y="3585"/>
                  </a:cubicBezTo>
                  <a:cubicBezTo>
                    <a:pt x="17347" y="3585"/>
                    <a:pt x="16822" y="3060"/>
                    <a:pt x="16023" y="2101"/>
                  </a:cubicBezTo>
                  <a:cubicBezTo>
                    <a:pt x="15225" y="1165"/>
                    <a:pt x="14220" y="1"/>
                    <a:pt x="12280" y="1"/>
                  </a:cubicBezTo>
                  <a:cubicBezTo>
                    <a:pt x="10317" y="1"/>
                    <a:pt x="9336" y="1165"/>
                    <a:pt x="8537" y="2101"/>
                  </a:cubicBezTo>
                  <a:cubicBezTo>
                    <a:pt x="7715" y="3060"/>
                    <a:pt x="7213" y="3585"/>
                    <a:pt x="6140" y="3585"/>
                  </a:cubicBezTo>
                  <a:cubicBezTo>
                    <a:pt x="5067" y="3585"/>
                    <a:pt x="4565" y="3060"/>
                    <a:pt x="3766" y="2101"/>
                  </a:cubicBezTo>
                  <a:cubicBezTo>
                    <a:pt x="2945" y="1165"/>
                    <a:pt x="1963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accent2"/>
                </a:solidFill>
              </a:endParaRPr>
            </a:p>
          </p:txBody>
        </p:sp>
      </p:grpSp>
      <p:grpSp>
        <p:nvGrpSpPr>
          <p:cNvPr id="430" name="Google Shape;430;p25"/>
          <p:cNvGrpSpPr/>
          <p:nvPr/>
        </p:nvGrpSpPr>
        <p:grpSpPr>
          <a:xfrm rot="-5400000" flipH="1">
            <a:off x="9692164" y="7033873"/>
            <a:ext cx="3681800" cy="179156"/>
            <a:chOff x="-91900" y="4819025"/>
            <a:chExt cx="2761350" cy="134700"/>
          </a:xfrm>
        </p:grpSpPr>
        <p:sp>
          <p:nvSpPr>
            <p:cNvPr id="431" name="Google Shape;431;p25"/>
            <p:cNvSpPr/>
            <p:nvPr/>
          </p:nvSpPr>
          <p:spPr>
            <a:xfrm>
              <a:off x="-91900" y="4819025"/>
              <a:ext cx="920450" cy="134700"/>
            </a:xfrm>
            <a:custGeom>
              <a:avLst/>
              <a:gdLst/>
              <a:ahLst/>
              <a:cxnLst/>
              <a:rect l="l" t="t" r="r" b="b"/>
              <a:pathLst>
                <a:path w="36818" h="5388" extrusionOk="0">
                  <a:moveTo>
                    <a:pt x="0" y="1"/>
                  </a:moveTo>
                  <a:lnTo>
                    <a:pt x="0" y="1804"/>
                  </a:lnTo>
                  <a:cubicBezTo>
                    <a:pt x="1073" y="1804"/>
                    <a:pt x="1598" y="2329"/>
                    <a:pt x="2397" y="3265"/>
                  </a:cubicBezTo>
                  <a:cubicBezTo>
                    <a:pt x="3196" y="4201"/>
                    <a:pt x="4200" y="5388"/>
                    <a:pt x="6140" y="5388"/>
                  </a:cubicBezTo>
                  <a:cubicBezTo>
                    <a:pt x="8080" y="5388"/>
                    <a:pt x="9085" y="4201"/>
                    <a:pt x="9883" y="3265"/>
                  </a:cubicBezTo>
                  <a:cubicBezTo>
                    <a:pt x="10705" y="2329"/>
                    <a:pt x="11207" y="1804"/>
                    <a:pt x="12280" y="1804"/>
                  </a:cubicBezTo>
                  <a:cubicBezTo>
                    <a:pt x="13353" y="1804"/>
                    <a:pt x="13855" y="2329"/>
                    <a:pt x="14654" y="3265"/>
                  </a:cubicBezTo>
                  <a:cubicBezTo>
                    <a:pt x="15453" y="4201"/>
                    <a:pt x="16457" y="5388"/>
                    <a:pt x="18397" y="5388"/>
                  </a:cubicBezTo>
                  <a:cubicBezTo>
                    <a:pt x="20360" y="5388"/>
                    <a:pt x="21342" y="4201"/>
                    <a:pt x="22163" y="3265"/>
                  </a:cubicBezTo>
                  <a:cubicBezTo>
                    <a:pt x="22962" y="2329"/>
                    <a:pt x="23465" y="1804"/>
                    <a:pt x="24537" y="1804"/>
                  </a:cubicBezTo>
                  <a:cubicBezTo>
                    <a:pt x="25610" y="1804"/>
                    <a:pt x="26112" y="2329"/>
                    <a:pt x="26934" y="3265"/>
                  </a:cubicBezTo>
                  <a:cubicBezTo>
                    <a:pt x="27733" y="4201"/>
                    <a:pt x="28737" y="5388"/>
                    <a:pt x="30677" y="5388"/>
                  </a:cubicBezTo>
                  <a:cubicBezTo>
                    <a:pt x="32617" y="5388"/>
                    <a:pt x="33622" y="4201"/>
                    <a:pt x="34421" y="3265"/>
                  </a:cubicBezTo>
                  <a:cubicBezTo>
                    <a:pt x="35220" y="2329"/>
                    <a:pt x="35745" y="1804"/>
                    <a:pt x="36817" y="1804"/>
                  </a:cubicBezTo>
                  <a:lnTo>
                    <a:pt x="36817" y="1"/>
                  </a:lnTo>
                  <a:cubicBezTo>
                    <a:pt x="34854" y="1"/>
                    <a:pt x="33873" y="1165"/>
                    <a:pt x="33051" y="2101"/>
                  </a:cubicBezTo>
                  <a:cubicBezTo>
                    <a:pt x="32252" y="3060"/>
                    <a:pt x="31750" y="3585"/>
                    <a:pt x="30677" y="3585"/>
                  </a:cubicBezTo>
                  <a:cubicBezTo>
                    <a:pt x="29605" y="3585"/>
                    <a:pt x="29102" y="3060"/>
                    <a:pt x="28281" y="2101"/>
                  </a:cubicBezTo>
                  <a:cubicBezTo>
                    <a:pt x="27482" y="1165"/>
                    <a:pt x="26477" y="1"/>
                    <a:pt x="24537" y="1"/>
                  </a:cubicBezTo>
                  <a:cubicBezTo>
                    <a:pt x="22597" y="1"/>
                    <a:pt x="21593" y="1165"/>
                    <a:pt x="20794" y="2101"/>
                  </a:cubicBezTo>
                  <a:cubicBezTo>
                    <a:pt x="19995" y="3060"/>
                    <a:pt x="19470" y="3585"/>
                    <a:pt x="18397" y="3585"/>
                  </a:cubicBezTo>
                  <a:cubicBezTo>
                    <a:pt x="17347" y="3585"/>
                    <a:pt x="16822" y="3060"/>
                    <a:pt x="16023" y="2101"/>
                  </a:cubicBezTo>
                  <a:cubicBezTo>
                    <a:pt x="15225" y="1165"/>
                    <a:pt x="14220" y="1"/>
                    <a:pt x="12280" y="1"/>
                  </a:cubicBezTo>
                  <a:cubicBezTo>
                    <a:pt x="10317" y="1"/>
                    <a:pt x="9336" y="1165"/>
                    <a:pt x="8537" y="2101"/>
                  </a:cubicBezTo>
                  <a:cubicBezTo>
                    <a:pt x="7715" y="3060"/>
                    <a:pt x="7213" y="3585"/>
                    <a:pt x="6140" y="3585"/>
                  </a:cubicBezTo>
                  <a:cubicBezTo>
                    <a:pt x="5067" y="3585"/>
                    <a:pt x="4565" y="3060"/>
                    <a:pt x="3766" y="2101"/>
                  </a:cubicBezTo>
                  <a:cubicBezTo>
                    <a:pt x="2945" y="1165"/>
                    <a:pt x="1963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accent2"/>
                </a:solidFill>
              </a:endParaRPr>
            </a:p>
          </p:txBody>
        </p:sp>
        <p:sp>
          <p:nvSpPr>
            <p:cNvPr id="432" name="Google Shape;432;p25"/>
            <p:cNvSpPr/>
            <p:nvPr/>
          </p:nvSpPr>
          <p:spPr>
            <a:xfrm>
              <a:off x="828550" y="4819025"/>
              <a:ext cx="920450" cy="134700"/>
            </a:xfrm>
            <a:custGeom>
              <a:avLst/>
              <a:gdLst/>
              <a:ahLst/>
              <a:cxnLst/>
              <a:rect l="l" t="t" r="r" b="b"/>
              <a:pathLst>
                <a:path w="36818" h="5388" extrusionOk="0">
                  <a:moveTo>
                    <a:pt x="0" y="1"/>
                  </a:moveTo>
                  <a:lnTo>
                    <a:pt x="0" y="1804"/>
                  </a:lnTo>
                  <a:cubicBezTo>
                    <a:pt x="1073" y="1804"/>
                    <a:pt x="1598" y="2329"/>
                    <a:pt x="2397" y="3265"/>
                  </a:cubicBezTo>
                  <a:cubicBezTo>
                    <a:pt x="3196" y="4201"/>
                    <a:pt x="4200" y="5388"/>
                    <a:pt x="6140" y="5388"/>
                  </a:cubicBezTo>
                  <a:cubicBezTo>
                    <a:pt x="8080" y="5388"/>
                    <a:pt x="9085" y="4201"/>
                    <a:pt x="9883" y="3265"/>
                  </a:cubicBezTo>
                  <a:cubicBezTo>
                    <a:pt x="10705" y="2329"/>
                    <a:pt x="11207" y="1804"/>
                    <a:pt x="12280" y="1804"/>
                  </a:cubicBezTo>
                  <a:cubicBezTo>
                    <a:pt x="13353" y="1804"/>
                    <a:pt x="13855" y="2329"/>
                    <a:pt x="14654" y="3265"/>
                  </a:cubicBezTo>
                  <a:cubicBezTo>
                    <a:pt x="15453" y="4201"/>
                    <a:pt x="16457" y="5388"/>
                    <a:pt x="18397" y="5388"/>
                  </a:cubicBezTo>
                  <a:cubicBezTo>
                    <a:pt x="20360" y="5388"/>
                    <a:pt x="21342" y="4201"/>
                    <a:pt x="22163" y="3265"/>
                  </a:cubicBezTo>
                  <a:cubicBezTo>
                    <a:pt x="22962" y="2329"/>
                    <a:pt x="23465" y="1804"/>
                    <a:pt x="24537" y="1804"/>
                  </a:cubicBezTo>
                  <a:cubicBezTo>
                    <a:pt x="25610" y="1804"/>
                    <a:pt x="26112" y="2329"/>
                    <a:pt x="26934" y="3265"/>
                  </a:cubicBezTo>
                  <a:cubicBezTo>
                    <a:pt x="27733" y="4201"/>
                    <a:pt x="28737" y="5388"/>
                    <a:pt x="30677" y="5388"/>
                  </a:cubicBezTo>
                  <a:cubicBezTo>
                    <a:pt x="32617" y="5388"/>
                    <a:pt x="33622" y="4201"/>
                    <a:pt x="34421" y="3265"/>
                  </a:cubicBezTo>
                  <a:cubicBezTo>
                    <a:pt x="35220" y="2329"/>
                    <a:pt x="35745" y="1804"/>
                    <a:pt x="36817" y="1804"/>
                  </a:cubicBezTo>
                  <a:lnTo>
                    <a:pt x="36817" y="1"/>
                  </a:lnTo>
                  <a:cubicBezTo>
                    <a:pt x="34854" y="1"/>
                    <a:pt x="33873" y="1165"/>
                    <a:pt x="33051" y="2101"/>
                  </a:cubicBezTo>
                  <a:cubicBezTo>
                    <a:pt x="32252" y="3060"/>
                    <a:pt x="31750" y="3585"/>
                    <a:pt x="30677" y="3585"/>
                  </a:cubicBezTo>
                  <a:cubicBezTo>
                    <a:pt x="29605" y="3585"/>
                    <a:pt x="29102" y="3060"/>
                    <a:pt x="28281" y="2101"/>
                  </a:cubicBezTo>
                  <a:cubicBezTo>
                    <a:pt x="27482" y="1165"/>
                    <a:pt x="26477" y="1"/>
                    <a:pt x="24537" y="1"/>
                  </a:cubicBezTo>
                  <a:cubicBezTo>
                    <a:pt x="22597" y="1"/>
                    <a:pt x="21593" y="1165"/>
                    <a:pt x="20794" y="2101"/>
                  </a:cubicBezTo>
                  <a:cubicBezTo>
                    <a:pt x="19995" y="3060"/>
                    <a:pt x="19470" y="3585"/>
                    <a:pt x="18397" y="3585"/>
                  </a:cubicBezTo>
                  <a:cubicBezTo>
                    <a:pt x="17347" y="3585"/>
                    <a:pt x="16822" y="3060"/>
                    <a:pt x="16023" y="2101"/>
                  </a:cubicBezTo>
                  <a:cubicBezTo>
                    <a:pt x="15225" y="1165"/>
                    <a:pt x="14220" y="1"/>
                    <a:pt x="12280" y="1"/>
                  </a:cubicBezTo>
                  <a:cubicBezTo>
                    <a:pt x="10317" y="1"/>
                    <a:pt x="9336" y="1165"/>
                    <a:pt x="8537" y="2101"/>
                  </a:cubicBezTo>
                  <a:cubicBezTo>
                    <a:pt x="7715" y="3060"/>
                    <a:pt x="7213" y="3585"/>
                    <a:pt x="6140" y="3585"/>
                  </a:cubicBezTo>
                  <a:cubicBezTo>
                    <a:pt x="5067" y="3585"/>
                    <a:pt x="4565" y="3060"/>
                    <a:pt x="3766" y="2101"/>
                  </a:cubicBezTo>
                  <a:cubicBezTo>
                    <a:pt x="2945" y="1165"/>
                    <a:pt x="1963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accent2"/>
                </a:solidFill>
              </a:endParaRPr>
            </a:p>
          </p:txBody>
        </p:sp>
        <p:sp>
          <p:nvSpPr>
            <p:cNvPr id="433" name="Google Shape;433;p25"/>
            <p:cNvSpPr/>
            <p:nvPr/>
          </p:nvSpPr>
          <p:spPr>
            <a:xfrm>
              <a:off x="1749000" y="4819025"/>
              <a:ext cx="920450" cy="134700"/>
            </a:xfrm>
            <a:custGeom>
              <a:avLst/>
              <a:gdLst/>
              <a:ahLst/>
              <a:cxnLst/>
              <a:rect l="l" t="t" r="r" b="b"/>
              <a:pathLst>
                <a:path w="36818" h="5388" extrusionOk="0">
                  <a:moveTo>
                    <a:pt x="0" y="1"/>
                  </a:moveTo>
                  <a:lnTo>
                    <a:pt x="0" y="1804"/>
                  </a:lnTo>
                  <a:cubicBezTo>
                    <a:pt x="1073" y="1804"/>
                    <a:pt x="1598" y="2329"/>
                    <a:pt x="2397" y="3265"/>
                  </a:cubicBezTo>
                  <a:cubicBezTo>
                    <a:pt x="3196" y="4201"/>
                    <a:pt x="4200" y="5388"/>
                    <a:pt x="6140" y="5388"/>
                  </a:cubicBezTo>
                  <a:cubicBezTo>
                    <a:pt x="8080" y="5388"/>
                    <a:pt x="9085" y="4201"/>
                    <a:pt x="9883" y="3265"/>
                  </a:cubicBezTo>
                  <a:cubicBezTo>
                    <a:pt x="10705" y="2329"/>
                    <a:pt x="11207" y="1804"/>
                    <a:pt x="12280" y="1804"/>
                  </a:cubicBezTo>
                  <a:cubicBezTo>
                    <a:pt x="13353" y="1804"/>
                    <a:pt x="13855" y="2329"/>
                    <a:pt x="14654" y="3265"/>
                  </a:cubicBezTo>
                  <a:cubicBezTo>
                    <a:pt x="15453" y="4201"/>
                    <a:pt x="16457" y="5388"/>
                    <a:pt x="18397" y="5388"/>
                  </a:cubicBezTo>
                  <a:cubicBezTo>
                    <a:pt x="20360" y="5388"/>
                    <a:pt x="21342" y="4201"/>
                    <a:pt x="22163" y="3265"/>
                  </a:cubicBezTo>
                  <a:cubicBezTo>
                    <a:pt x="22962" y="2329"/>
                    <a:pt x="23465" y="1804"/>
                    <a:pt x="24537" y="1804"/>
                  </a:cubicBezTo>
                  <a:cubicBezTo>
                    <a:pt x="25610" y="1804"/>
                    <a:pt x="26112" y="2329"/>
                    <a:pt x="26934" y="3265"/>
                  </a:cubicBezTo>
                  <a:cubicBezTo>
                    <a:pt x="27733" y="4201"/>
                    <a:pt x="28737" y="5388"/>
                    <a:pt x="30677" y="5388"/>
                  </a:cubicBezTo>
                  <a:cubicBezTo>
                    <a:pt x="32617" y="5388"/>
                    <a:pt x="33622" y="4201"/>
                    <a:pt x="34421" y="3265"/>
                  </a:cubicBezTo>
                  <a:cubicBezTo>
                    <a:pt x="35220" y="2329"/>
                    <a:pt x="35745" y="1804"/>
                    <a:pt x="36817" y="1804"/>
                  </a:cubicBezTo>
                  <a:lnTo>
                    <a:pt x="36817" y="1"/>
                  </a:lnTo>
                  <a:cubicBezTo>
                    <a:pt x="34854" y="1"/>
                    <a:pt x="33873" y="1165"/>
                    <a:pt x="33051" y="2101"/>
                  </a:cubicBezTo>
                  <a:cubicBezTo>
                    <a:pt x="32252" y="3060"/>
                    <a:pt x="31750" y="3585"/>
                    <a:pt x="30677" y="3585"/>
                  </a:cubicBezTo>
                  <a:cubicBezTo>
                    <a:pt x="29605" y="3585"/>
                    <a:pt x="29102" y="3060"/>
                    <a:pt x="28281" y="2101"/>
                  </a:cubicBezTo>
                  <a:cubicBezTo>
                    <a:pt x="27482" y="1165"/>
                    <a:pt x="26477" y="1"/>
                    <a:pt x="24537" y="1"/>
                  </a:cubicBezTo>
                  <a:cubicBezTo>
                    <a:pt x="22597" y="1"/>
                    <a:pt x="21593" y="1165"/>
                    <a:pt x="20794" y="2101"/>
                  </a:cubicBezTo>
                  <a:cubicBezTo>
                    <a:pt x="19995" y="3060"/>
                    <a:pt x="19470" y="3585"/>
                    <a:pt x="18397" y="3585"/>
                  </a:cubicBezTo>
                  <a:cubicBezTo>
                    <a:pt x="17347" y="3585"/>
                    <a:pt x="16822" y="3060"/>
                    <a:pt x="16023" y="2101"/>
                  </a:cubicBezTo>
                  <a:cubicBezTo>
                    <a:pt x="15225" y="1165"/>
                    <a:pt x="14220" y="1"/>
                    <a:pt x="12280" y="1"/>
                  </a:cubicBezTo>
                  <a:cubicBezTo>
                    <a:pt x="10317" y="1"/>
                    <a:pt x="9336" y="1165"/>
                    <a:pt x="8537" y="2101"/>
                  </a:cubicBezTo>
                  <a:cubicBezTo>
                    <a:pt x="7715" y="3060"/>
                    <a:pt x="7213" y="3585"/>
                    <a:pt x="6140" y="3585"/>
                  </a:cubicBezTo>
                  <a:cubicBezTo>
                    <a:pt x="5067" y="3585"/>
                    <a:pt x="4565" y="3060"/>
                    <a:pt x="3766" y="2101"/>
                  </a:cubicBezTo>
                  <a:cubicBezTo>
                    <a:pt x="2945" y="1165"/>
                    <a:pt x="1963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accent2"/>
                </a:solidFill>
              </a:endParaRPr>
            </a:p>
          </p:txBody>
        </p:sp>
      </p:grpSp>
      <p:sp>
        <p:nvSpPr>
          <p:cNvPr id="434" name="Google Shape;434;p25"/>
          <p:cNvSpPr/>
          <p:nvPr/>
        </p:nvSpPr>
        <p:spPr>
          <a:xfrm>
            <a:off x="5283134" y="5951972"/>
            <a:ext cx="2341958" cy="1174521"/>
          </a:xfrm>
          <a:custGeom>
            <a:avLst/>
            <a:gdLst/>
            <a:ahLst/>
            <a:cxnLst/>
            <a:rect l="l" t="t" r="r" b="b"/>
            <a:pathLst>
              <a:path w="50924" h="25474" extrusionOk="0">
                <a:moveTo>
                  <a:pt x="25473" y="1"/>
                </a:moveTo>
                <a:cubicBezTo>
                  <a:pt x="11413" y="1"/>
                  <a:pt x="0" y="11413"/>
                  <a:pt x="0" y="25474"/>
                </a:cubicBezTo>
                <a:lnTo>
                  <a:pt x="50923" y="25474"/>
                </a:lnTo>
                <a:cubicBezTo>
                  <a:pt x="50923" y="11413"/>
                  <a:pt x="39534" y="1"/>
                  <a:pt x="2547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35" name="Google Shape;435;p25"/>
          <p:cNvGrpSpPr/>
          <p:nvPr/>
        </p:nvGrpSpPr>
        <p:grpSpPr>
          <a:xfrm rot="5400000" flipH="1">
            <a:off x="3789585" y="7113083"/>
            <a:ext cx="4587933" cy="254269"/>
            <a:chOff x="2084100" y="3288600"/>
            <a:chExt cx="3440950" cy="191175"/>
          </a:xfrm>
        </p:grpSpPr>
        <p:sp>
          <p:nvSpPr>
            <p:cNvPr id="436" name="Google Shape;436;p25"/>
            <p:cNvSpPr/>
            <p:nvPr/>
          </p:nvSpPr>
          <p:spPr>
            <a:xfrm>
              <a:off x="2084100" y="3288600"/>
              <a:ext cx="3182450" cy="191175"/>
            </a:xfrm>
            <a:custGeom>
              <a:avLst/>
              <a:gdLst/>
              <a:ahLst/>
              <a:cxnLst/>
              <a:rect l="l" t="t" r="r" b="b"/>
              <a:pathLst>
                <a:path w="127298" h="7647" extrusionOk="0">
                  <a:moveTo>
                    <a:pt x="1713" y="0"/>
                  </a:moveTo>
                  <a:lnTo>
                    <a:pt x="1" y="3835"/>
                  </a:lnTo>
                  <a:lnTo>
                    <a:pt x="1713" y="7647"/>
                  </a:lnTo>
                  <a:lnTo>
                    <a:pt x="127298" y="7647"/>
                  </a:lnTo>
                  <a:lnTo>
                    <a:pt x="12729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7" name="Google Shape;437;p25"/>
            <p:cNvSpPr/>
            <p:nvPr/>
          </p:nvSpPr>
          <p:spPr>
            <a:xfrm>
              <a:off x="2084675" y="3384475"/>
              <a:ext cx="3182450" cy="95300"/>
            </a:xfrm>
            <a:custGeom>
              <a:avLst/>
              <a:gdLst/>
              <a:ahLst/>
              <a:cxnLst/>
              <a:rect l="l" t="t" r="r" b="b"/>
              <a:pathLst>
                <a:path w="127298" h="3812" extrusionOk="0">
                  <a:moveTo>
                    <a:pt x="1" y="0"/>
                  </a:moveTo>
                  <a:lnTo>
                    <a:pt x="1690" y="3812"/>
                  </a:lnTo>
                  <a:lnTo>
                    <a:pt x="127297" y="3812"/>
                  </a:lnTo>
                  <a:lnTo>
                    <a:pt x="12729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8" name="Google Shape;438;p25"/>
            <p:cNvSpPr/>
            <p:nvPr/>
          </p:nvSpPr>
          <p:spPr>
            <a:xfrm>
              <a:off x="5211175" y="3288600"/>
              <a:ext cx="313875" cy="191175"/>
            </a:xfrm>
            <a:custGeom>
              <a:avLst/>
              <a:gdLst/>
              <a:ahLst/>
              <a:cxnLst/>
              <a:rect l="l" t="t" r="r" b="b"/>
              <a:pathLst>
                <a:path w="12555" h="7647" extrusionOk="0">
                  <a:moveTo>
                    <a:pt x="2100" y="0"/>
                  </a:moveTo>
                  <a:lnTo>
                    <a:pt x="2100" y="229"/>
                  </a:lnTo>
                  <a:lnTo>
                    <a:pt x="754" y="1073"/>
                  </a:lnTo>
                  <a:cubicBezTo>
                    <a:pt x="1" y="1530"/>
                    <a:pt x="1" y="2283"/>
                    <a:pt x="754" y="2762"/>
                  </a:cubicBezTo>
                  <a:lnTo>
                    <a:pt x="1439" y="3196"/>
                  </a:lnTo>
                  <a:cubicBezTo>
                    <a:pt x="1986" y="3538"/>
                    <a:pt x="1986" y="4109"/>
                    <a:pt x="1439" y="4451"/>
                  </a:cubicBezTo>
                  <a:lnTo>
                    <a:pt x="731" y="4885"/>
                  </a:lnTo>
                  <a:cubicBezTo>
                    <a:pt x="1" y="5364"/>
                    <a:pt x="1" y="6118"/>
                    <a:pt x="731" y="6574"/>
                  </a:cubicBezTo>
                  <a:lnTo>
                    <a:pt x="2100" y="7419"/>
                  </a:lnTo>
                  <a:lnTo>
                    <a:pt x="2100" y="7647"/>
                  </a:lnTo>
                  <a:lnTo>
                    <a:pt x="2443" y="7647"/>
                  </a:lnTo>
                  <a:lnTo>
                    <a:pt x="12554" y="3835"/>
                  </a:lnTo>
                  <a:lnTo>
                    <a:pt x="2420" y="0"/>
                  </a:lnTo>
                  <a:close/>
                </a:path>
              </a:pathLst>
            </a:custGeom>
            <a:solidFill>
              <a:srgbClr val="FFE3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9" name="Google Shape;439;p25"/>
            <p:cNvSpPr/>
            <p:nvPr/>
          </p:nvSpPr>
          <p:spPr>
            <a:xfrm>
              <a:off x="5440575" y="3356500"/>
              <a:ext cx="84475" cy="55375"/>
            </a:xfrm>
            <a:custGeom>
              <a:avLst/>
              <a:gdLst/>
              <a:ahLst/>
              <a:cxnLst/>
              <a:rect l="l" t="t" r="r" b="b"/>
              <a:pathLst>
                <a:path w="3379" h="2215" extrusionOk="0">
                  <a:moveTo>
                    <a:pt x="457" y="1"/>
                  </a:moveTo>
                  <a:cubicBezTo>
                    <a:pt x="160" y="343"/>
                    <a:pt x="0" y="708"/>
                    <a:pt x="0" y="1119"/>
                  </a:cubicBezTo>
                  <a:cubicBezTo>
                    <a:pt x="0" y="1530"/>
                    <a:pt x="160" y="1895"/>
                    <a:pt x="434" y="2215"/>
                  </a:cubicBezTo>
                  <a:lnTo>
                    <a:pt x="3378" y="1119"/>
                  </a:lnTo>
                  <a:lnTo>
                    <a:pt x="45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2_1"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26"/>
          <p:cNvSpPr/>
          <p:nvPr/>
        </p:nvSpPr>
        <p:spPr>
          <a:xfrm rot="10800000">
            <a:off x="-872200" y="905376"/>
            <a:ext cx="2341958" cy="1174521"/>
          </a:xfrm>
          <a:custGeom>
            <a:avLst/>
            <a:gdLst/>
            <a:ahLst/>
            <a:cxnLst/>
            <a:rect l="l" t="t" r="r" b="b"/>
            <a:pathLst>
              <a:path w="50924" h="25474" extrusionOk="0">
                <a:moveTo>
                  <a:pt x="25473" y="1"/>
                </a:moveTo>
                <a:cubicBezTo>
                  <a:pt x="11413" y="1"/>
                  <a:pt x="0" y="11413"/>
                  <a:pt x="0" y="25474"/>
                </a:cubicBezTo>
                <a:lnTo>
                  <a:pt x="50923" y="25474"/>
                </a:lnTo>
                <a:cubicBezTo>
                  <a:pt x="50923" y="11413"/>
                  <a:pt x="39534" y="1"/>
                  <a:pt x="2547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42" name="Google Shape;442;p26"/>
          <p:cNvSpPr txBox="1">
            <a:spLocks noGrp="1"/>
          </p:cNvSpPr>
          <p:nvPr>
            <p:ph type="title"/>
          </p:nvPr>
        </p:nvSpPr>
        <p:spPr>
          <a:xfrm>
            <a:off x="957625" y="2165467"/>
            <a:ext cx="5128082" cy="189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43" name="Google Shape;443;p26"/>
          <p:cNvSpPr txBox="1">
            <a:spLocks noGrp="1"/>
          </p:cNvSpPr>
          <p:nvPr>
            <p:ph type="subTitle" idx="1"/>
          </p:nvPr>
        </p:nvSpPr>
        <p:spPr>
          <a:xfrm>
            <a:off x="2276487" y="4117733"/>
            <a:ext cx="3808954" cy="128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444" name="Google Shape;444;p26"/>
          <p:cNvGrpSpPr/>
          <p:nvPr/>
        </p:nvGrpSpPr>
        <p:grpSpPr>
          <a:xfrm rot="-5400000" flipH="1">
            <a:off x="-1624626" y="664516"/>
            <a:ext cx="4587933" cy="254269"/>
            <a:chOff x="2084100" y="3288600"/>
            <a:chExt cx="3440950" cy="191175"/>
          </a:xfrm>
        </p:grpSpPr>
        <p:sp>
          <p:nvSpPr>
            <p:cNvPr id="445" name="Google Shape;445;p26"/>
            <p:cNvSpPr/>
            <p:nvPr/>
          </p:nvSpPr>
          <p:spPr>
            <a:xfrm>
              <a:off x="2084100" y="3288600"/>
              <a:ext cx="3182450" cy="191175"/>
            </a:xfrm>
            <a:custGeom>
              <a:avLst/>
              <a:gdLst/>
              <a:ahLst/>
              <a:cxnLst/>
              <a:rect l="l" t="t" r="r" b="b"/>
              <a:pathLst>
                <a:path w="127298" h="7647" extrusionOk="0">
                  <a:moveTo>
                    <a:pt x="1713" y="0"/>
                  </a:moveTo>
                  <a:lnTo>
                    <a:pt x="1" y="3835"/>
                  </a:lnTo>
                  <a:lnTo>
                    <a:pt x="1713" y="7647"/>
                  </a:lnTo>
                  <a:lnTo>
                    <a:pt x="127298" y="7647"/>
                  </a:lnTo>
                  <a:lnTo>
                    <a:pt x="12729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6" name="Google Shape;446;p26"/>
            <p:cNvSpPr/>
            <p:nvPr/>
          </p:nvSpPr>
          <p:spPr>
            <a:xfrm>
              <a:off x="2084675" y="3384475"/>
              <a:ext cx="3182450" cy="95300"/>
            </a:xfrm>
            <a:custGeom>
              <a:avLst/>
              <a:gdLst/>
              <a:ahLst/>
              <a:cxnLst/>
              <a:rect l="l" t="t" r="r" b="b"/>
              <a:pathLst>
                <a:path w="127298" h="3812" extrusionOk="0">
                  <a:moveTo>
                    <a:pt x="1" y="0"/>
                  </a:moveTo>
                  <a:lnTo>
                    <a:pt x="1690" y="3812"/>
                  </a:lnTo>
                  <a:lnTo>
                    <a:pt x="127297" y="3812"/>
                  </a:lnTo>
                  <a:lnTo>
                    <a:pt x="12729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7" name="Google Shape;447;p26"/>
            <p:cNvSpPr/>
            <p:nvPr/>
          </p:nvSpPr>
          <p:spPr>
            <a:xfrm>
              <a:off x="5211175" y="3288600"/>
              <a:ext cx="313875" cy="191175"/>
            </a:xfrm>
            <a:custGeom>
              <a:avLst/>
              <a:gdLst/>
              <a:ahLst/>
              <a:cxnLst/>
              <a:rect l="l" t="t" r="r" b="b"/>
              <a:pathLst>
                <a:path w="12555" h="7647" extrusionOk="0">
                  <a:moveTo>
                    <a:pt x="2100" y="0"/>
                  </a:moveTo>
                  <a:lnTo>
                    <a:pt x="2100" y="229"/>
                  </a:lnTo>
                  <a:lnTo>
                    <a:pt x="754" y="1073"/>
                  </a:lnTo>
                  <a:cubicBezTo>
                    <a:pt x="1" y="1530"/>
                    <a:pt x="1" y="2283"/>
                    <a:pt x="754" y="2762"/>
                  </a:cubicBezTo>
                  <a:lnTo>
                    <a:pt x="1439" y="3196"/>
                  </a:lnTo>
                  <a:cubicBezTo>
                    <a:pt x="1986" y="3538"/>
                    <a:pt x="1986" y="4109"/>
                    <a:pt x="1439" y="4451"/>
                  </a:cubicBezTo>
                  <a:lnTo>
                    <a:pt x="731" y="4885"/>
                  </a:lnTo>
                  <a:cubicBezTo>
                    <a:pt x="1" y="5364"/>
                    <a:pt x="1" y="6118"/>
                    <a:pt x="731" y="6574"/>
                  </a:cubicBezTo>
                  <a:lnTo>
                    <a:pt x="2100" y="7419"/>
                  </a:lnTo>
                  <a:lnTo>
                    <a:pt x="2100" y="7647"/>
                  </a:lnTo>
                  <a:lnTo>
                    <a:pt x="2443" y="7647"/>
                  </a:lnTo>
                  <a:lnTo>
                    <a:pt x="12554" y="3835"/>
                  </a:lnTo>
                  <a:lnTo>
                    <a:pt x="2420" y="0"/>
                  </a:lnTo>
                  <a:close/>
                </a:path>
              </a:pathLst>
            </a:custGeom>
            <a:solidFill>
              <a:srgbClr val="FFE3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8" name="Google Shape;448;p26"/>
            <p:cNvSpPr/>
            <p:nvPr/>
          </p:nvSpPr>
          <p:spPr>
            <a:xfrm>
              <a:off x="5440575" y="3356500"/>
              <a:ext cx="84475" cy="55375"/>
            </a:xfrm>
            <a:custGeom>
              <a:avLst/>
              <a:gdLst/>
              <a:ahLst/>
              <a:cxnLst/>
              <a:rect l="l" t="t" r="r" b="b"/>
              <a:pathLst>
                <a:path w="3379" h="2215" extrusionOk="0">
                  <a:moveTo>
                    <a:pt x="457" y="1"/>
                  </a:moveTo>
                  <a:cubicBezTo>
                    <a:pt x="160" y="343"/>
                    <a:pt x="0" y="708"/>
                    <a:pt x="0" y="1119"/>
                  </a:cubicBezTo>
                  <a:cubicBezTo>
                    <a:pt x="0" y="1530"/>
                    <a:pt x="160" y="1895"/>
                    <a:pt x="434" y="2215"/>
                  </a:cubicBezTo>
                  <a:lnTo>
                    <a:pt x="3378" y="1119"/>
                  </a:lnTo>
                  <a:lnTo>
                    <a:pt x="45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449" name="Google Shape;449;p26"/>
          <p:cNvGrpSpPr/>
          <p:nvPr/>
        </p:nvGrpSpPr>
        <p:grpSpPr>
          <a:xfrm>
            <a:off x="-1448840" y="6253817"/>
            <a:ext cx="3672692" cy="179600"/>
            <a:chOff x="-91900" y="4819025"/>
            <a:chExt cx="2761350" cy="134700"/>
          </a:xfrm>
        </p:grpSpPr>
        <p:sp>
          <p:nvSpPr>
            <p:cNvPr id="450" name="Google Shape;450;p26"/>
            <p:cNvSpPr/>
            <p:nvPr/>
          </p:nvSpPr>
          <p:spPr>
            <a:xfrm>
              <a:off x="-91900" y="4819025"/>
              <a:ext cx="920450" cy="134700"/>
            </a:xfrm>
            <a:custGeom>
              <a:avLst/>
              <a:gdLst/>
              <a:ahLst/>
              <a:cxnLst/>
              <a:rect l="l" t="t" r="r" b="b"/>
              <a:pathLst>
                <a:path w="36818" h="5388" extrusionOk="0">
                  <a:moveTo>
                    <a:pt x="0" y="1"/>
                  </a:moveTo>
                  <a:lnTo>
                    <a:pt x="0" y="1804"/>
                  </a:lnTo>
                  <a:cubicBezTo>
                    <a:pt x="1073" y="1804"/>
                    <a:pt x="1598" y="2329"/>
                    <a:pt x="2397" y="3265"/>
                  </a:cubicBezTo>
                  <a:cubicBezTo>
                    <a:pt x="3196" y="4201"/>
                    <a:pt x="4200" y="5388"/>
                    <a:pt x="6140" y="5388"/>
                  </a:cubicBezTo>
                  <a:cubicBezTo>
                    <a:pt x="8080" y="5388"/>
                    <a:pt x="9085" y="4201"/>
                    <a:pt x="9883" y="3265"/>
                  </a:cubicBezTo>
                  <a:cubicBezTo>
                    <a:pt x="10705" y="2329"/>
                    <a:pt x="11207" y="1804"/>
                    <a:pt x="12280" y="1804"/>
                  </a:cubicBezTo>
                  <a:cubicBezTo>
                    <a:pt x="13353" y="1804"/>
                    <a:pt x="13855" y="2329"/>
                    <a:pt x="14654" y="3265"/>
                  </a:cubicBezTo>
                  <a:cubicBezTo>
                    <a:pt x="15453" y="4201"/>
                    <a:pt x="16457" y="5388"/>
                    <a:pt x="18397" y="5388"/>
                  </a:cubicBezTo>
                  <a:cubicBezTo>
                    <a:pt x="20360" y="5388"/>
                    <a:pt x="21342" y="4201"/>
                    <a:pt x="22163" y="3265"/>
                  </a:cubicBezTo>
                  <a:cubicBezTo>
                    <a:pt x="22962" y="2329"/>
                    <a:pt x="23465" y="1804"/>
                    <a:pt x="24537" y="1804"/>
                  </a:cubicBezTo>
                  <a:cubicBezTo>
                    <a:pt x="25610" y="1804"/>
                    <a:pt x="26112" y="2329"/>
                    <a:pt x="26934" y="3265"/>
                  </a:cubicBezTo>
                  <a:cubicBezTo>
                    <a:pt x="27733" y="4201"/>
                    <a:pt x="28737" y="5388"/>
                    <a:pt x="30677" y="5388"/>
                  </a:cubicBezTo>
                  <a:cubicBezTo>
                    <a:pt x="32617" y="5388"/>
                    <a:pt x="33622" y="4201"/>
                    <a:pt x="34421" y="3265"/>
                  </a:cubicBezTo>
                  <a:cubicBezTo>
                    <a:pt x="35220" y="2329"/>
                    <a:pt x="35745" y="1804"/>
                    <a:pt x="36817" y="1804"/>
                  </a:cubicBezTo>
                  <a:lnTo>
                    <a:pt x="36817" y="1"/>
                  </a:lnTo>
                  <a:cubicBezTo>
                    <a:pt x="34854" y="1"/>
                    <a:pt x="33873" y="1165"/>
                    <a:pt x="33051" y="2101"/>
                  </a:cubicBezTo>
                  <a:cubicBezTo>
                    <a:pt x="32252" y="3060"/>
                    <a:pt x="31750" y="3585"/>
                    <a:pt x="30677" y="3585"/>
                  </a:cubicBezTo>
                  <a:cubicBezTo>
                    <a:pt x="29605" y="3585"/>
                    <a:pt x="29102" y="3060"/>
                    <a:pt x="28281" y="2101"/>
                  </a:cubicBezTo>
                  <a:cubicBezTo>
                    <a:pt x="27482" y="1165"/>
                    <a:pt x="26477" y="1"/>
                    <a:pt x="24537" y="1"/>
                  </a:cubicBezTo>
                  <a:cubicBezTo>
                    <a:pt x="22597" y="1"/>
                    <a:pt x="21593" y="1165"/>
                    <a:pt x="20794" y="2101"/>
                  </a:cubicBezTo>
                  <a:cubicBezTo>
                    <a:pt x="19995" y="3060"/>
                    <a:pt x="19470" y="3585"/>
                    <a:pt x="18397" y="3585"/>
                  </a:cubicBezTo>
                  <a:cubicBezTo>
                    <a:pt x="17347" y="3585"/>
                    <a:pt x="16822" y="3060"/>
                    <a:pt x="16023" y="2101"/>
                  </a:cubicBezTo>
                  <a:cubicBezTo>
                    <a:pt x="15225" y="1165"/>
                    <a:pt x="14220" y="1"/>
                    <a:pt x="12280" y="1"/>
                  </a:cubicBezTo>
                  <a:cubicBezTo>
                    <a:pt x="10317" y="1"/>
                    <a:pt x="9336" y="1165"/>
                    <a:pt x="8537" y="2101"/>
                  </a:cubicBezTo>
                  <a:cubicBezTo>
                    <a:pt x="7715" y="3060"/>
                    <a:pt x="7213" y="3585"/>
                    <a:pt x="6140" y="3585"/>
                  </a:cubicBezTo>
                  <a:cubicBezTo>
                    <a:pt x="5067" y="3585"/>
                    <a:pt x="4565" y="3060"/>
                    <a:pt x="3766" y="2101"/>
                  </a:cubicBezTo>
                  <a:cubicBezTo>
                    <a:pt x="2945" y="1165"/>
                    <a:pt x="1963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rgbClr val="C52E73"/>
                </a:solidFill>
              </a:endParaRPr>
            </a:p>
          </p:txBody>
        </p:sp>
        <p:sp>
          <p:nvSpPr>
            <p:cNvPr id="451" name="Google Shape;451;p26"/>
            <p:cNvSpPr/>
            <p:nvPr/>
          </p:nvSpPr>
          <p:spPr>
            <a:xfrm>
              <a:off x="828550" y="4819025"/>
              <a:ext cx="920450" cy="134700"/>
            </a:xfrm>
            <a:custGeom>
              <a:avLst/>
              <a:gdLst/>
              <a:ahLst/>
              <a:cxnLst/>
              <a:rect l="l" t="t" r="r" b="b"/>
              <a:pathLst>
                <a:path w="36818" h="5388" extrusionOk="0">
                  <a:moveTo>
                    <a:pt x="0" y="1"/>
                  </a:moveTo>
                  <a:lnTo>
                    <a:pt x="0" y="1804"/>
                  </a:lnTo>
                  <a:cubicBezTo>
                    <a:pt x="1073" y="1804"/>
                    <a:pt x="1598" y="2329"/>
                    <a:pt x="2397" y="3265"/>
                  </a:cubicBezTo>
                  <a:cubicBezTo>
                    <a:pt x="3196" y="4201"/>
                    <a:pt x="4200" y="5388"/>
                    <a:pt x="6140" y="5388"/>
                  </a:cubicBezTo>
                  <a:cubicBezTo>
                    <a:pt x="8080" y="5388"/>
                    <a:pt x="9085" y="4201"/>
                    <a:pt x="9883" y="3265"/>
                  </a:cubicBezTo>
                  <a:cubicBezTo>
                    <a:pt x="10705" y="2329"/>
                    <a:pt x="11207" y="1804"/>
                    <a:pt x="12280" y="1804"/>
                  </a:cubicBezTo>
                  <a:cubicBezTo>
                    <a:pt x="13353" y="1804"/>
                    <a:pt x="13855" y="2329"/>
                    <a:pt x="14654" y="3265"/>
                  </a:cubicBezTo>
                  <a:cubicBezTo>
                    <a:pt x="15453" y="4201"/>
                    <a:pt x="16457" y="5388"/>
                    <a:pt x="18397" y="5388"/>
                  </a:cubicBezTo>
                  <a:cubicBezTo>
                    <a:pt x="20360" y="5388"/>
                    <a:pt x="21342" y="4201"/>
                    <a:pt x="22163" y="3265"/>
                  </a:cubicBezTo>
                  <a:cubicBezTo>
                    <a:pt x="22962" y="2329"/>
                    <a:pt x="23465" y="1804"/>
                    <a:pt x="24537" y="1804"/>
                  </a:cubicBezTo>
                  <a:cubicBezTo>
                    <a:pt x="25610" y="1804"/>
                    <a:pt x="26112" y="2329"/>
                    <a:pt x="26934" y="3265"/>
                  </a:cubicBezTo>
                  <a:cubicBezTo>
                    <a:pt x="27733" y="4201"/>
                    <a:pt x="28737" y="5388"/>
                    <a:pt x="30677" y="5388"/>
                  </a:cubicBezTo>
                  <a:cubicBezTo>
                    <a:pt x="32617" y="5388"/>
                    <a:pt x="33622" y="4201"/>
                    <a:pt x="34421" y="3265"/>
                  </a:cubicBezTo>
                  <a:cubicBezTo>
                    <a:pt x="35220" y="2329"/>
                    <a:pt x="35745" y="1804"/>
                    <a:pt x="36817" y="1804"/>
                  </a:cubicBezTo>
                  <a:lnTo>
                    <a:pt x="36817" y="1"/>
                  </a:lnTo>
                  <a:cubicBezTo>
                    <a:pt x="34854" y="1"/>
                    <a:pt x="33873" y="1165"/>
                    <a:pt x="33051" y="2101"/>
                  </a:cubicBezTo>
                  <a:cubicBezTo>
                    <a:pt x="32252" y="3060"/>
                    <a:pt x="31750" y="3585"/>
                    <a:pt x="30677" y="3585"/>
                  </a:cubicBezTo>
                  <a:cubicBezTo>
                    <a:pt x="29605" y="3585"/>
                    <a:pt x="29102" y="3060"/>
                    <a:pt x="28281" y="2101"/>
                  </a:cubicBezTo>
                  <a:cubicBezTo>
                    <a:pt x="27482" y="1165"/>
                    <a:pt x="26477" y="1"/>
                    <a:pt x="24537" y="1"/>
                  </a:cubicBezTo>
                  <a:cubicBezTo>
                    <a:pt x="22597" y="1"/>
                    <a:pt x="21593" y="1165"/>
                    <a:pt x="20794" y="2101"/>
                  </a:cubicBezTo>
                  <a:cubicBezTo>
                    <a:pt x="19995" y="3060"/>
                    <a:pt x="19470" y="3585"/>
                    <a:pt x="18397" y="3585"/>
                  </a:cubicBezTo>
                  <a:cubicBezTo>
                    <a:pt x="17347" y="3585"/>
                    <a:pt x="16822" y="3060"/>
                    <a:pt x="16023" y="2101"/>
                  </a:cubicBezTo>
                  <a:cubicBezTo>
                    <a:pt x="15225" y="1165"/>
                    <a:pt x="14220" y="1"/>
                    <a:pt x="12280" y="1"/>
                  </a:cubicBezTo>
                  <a:cubicBezTo>
                    <a:pt x="10317" y="1"/>
                    <a:pt x="9336" y="1165"/>
                    <a:pt x="8537" y="2101"/>
                  </a:cubicBezTo>
                  <a:cubicBezTo>
                    <a:pt x="7715" y="3060"/>
                    <a:pt x="7213" y="3585"/>
                    <a:pt x="6140" y="3585"/>
                  </a:cubicBezTo>
                  <a:cubicBezTo>
                    <a:pt x="5067" y="3585"/>
                    <a:pt x="4565" y="3060"/>
                    <a:pt x="3766" y="2101"/>
                  </a:cubicBezTo>
                  <a:cubicBezTo>
                    <a:pt x="2945" y="1165"/>
                    <a:pt x="1963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rgbClr val="C52E73"/>
                </a:solidFill>
              </a:endParaRPr>
            </a:p>
          </p:txBody>
        </p:sp>
        <p:sp>
          <p:nvSpPr>
            <p:cNvPr id="452" name="Google Shape;452;p26"/>
            <p:cNvSpPr/>
            <p:nvPr/>
          </p:nvSpPr>
          <p:spPr>
            <a:xfrm>
              <a:off x="1749000" y="4819025"/>
              <a:ext cx="920450" cy="134700"/>
            </a:xfrm>
            <a:custGeom>
              <a:avLst/>
              <a:gdLst/>
              <a:ahLst/>
              <a:cxnLst/>
              <a:rect l="l" t="t" r="r" b="b"/>
              <a:pathLst>
                <a:path w="36818" h="5388" extrusionOk="0">
                  <a:moveTo>
                    <a:pt x="0" y="1"/>
                  </a:moveTo>
                  <a:lnTo>
                    <a:pt x="0" y="1804"/>
                  </a:lnTo>
                  <a:cubicBezTo>
                    <a:pt x="1073" y="1804"/>
                    <a:pt x="1598" y="2329"/>
                    <a:pt x="2397" y="3265"/>
                  </a:cubicBezTo>
                  <a:cubicBezTo>
                    <a:pt x="3196" y="4201"/>
                    <a:pt x="4200" y="5388"/>
                    <a:pt x="6140" y="5388"/>
                  </a:cubicBezTo>
                  <a:cubicBezTo>
                    <a:pt x="8080" y="5388"/>
                    <a:pt x="9085" y="4201"/>
                    <a:pt x="9883" y="3265"/>
                  </a:cubicBezTo>
                  <a:cubicBezTo>
                    <a:pt x="10705" y="2329"/>
                    <a:pt x="11207" y="1804"/>
                    <a:pt x="12280" y="1804"/>
                  </a:cubicBezTo>
                  <a:cubicBezTo>
                    <a:pt x="13353" y="1804"/>
                    <a:pt x="13855" y="2329"/>
                    <a:pt x="14654" y="3265"/>
                  </a:cubicBezTo>
                  <a:cubicBezTo>
                    <a:pt x="15453" y="4201"/>
                    <a:pt x="16457" y="5388"/>
                    <a:pt x="18397" y="5388"/>
                  </a:cubicBezTo>
                  <a:cubicBezTo>
                    <a:pt x="20360" y="5388"/>
                    <a:pt x="21342" y="4201"/>
                    <a:pt x="22163" y="3265"/>
                  </a:cubicBezTo>
                  <a:cubicBezTo>
                    <a:pt x="22962" y="2329"/>
                    <a:pt x="23465" y="1804"/>
                    <a:pt x="24537" y="1804"/>
                  </a:cubicBezTo>
                  <a:cubicBezTo>
                    <a:pt x="25610" y="1804"/>
                    <a:pt x="26112" y="2329"/>
                    <a:pt x="26934" y="3265"/>
                  </a:cubicBezTo>
                  <a:cubicBezTo>
                    <a:pt x="27733" y="4201"/>
                    <a:pt x="28737" y="5388"/>
                    <a:pt x="30677" y="5388"/>
                  </a:cubicBezTo>
                  <a:cubicBezTo>
                    <a:pt x="32617" y="5388"/>
                    <a:pt x="33622" y="4201"/>
                    <a:pt x="34421" y="3265"/>
                  </a:cubicBezTo>
                  <a:cubicBezTo>
                    <a:pt x="35220" y="2329"/>
                    <a:pt x="35745" y="1804"/>
                    <a:pt x="36817" y="1804"/>
                  </a:cubicBezTo>
                  <a:lnTo>
                    <a:pt x="36817" y="1"/>
                  </a:lnTo>
                  <a:cubicBezTo>
                    <a:pt x="34854" y="1"/>
                    <a:pt x="33873" y="1165"/>
                    <a:pt x="33051" y="2101"/>
                  </a:cubicBezTo>
                  <a:cubicBezTo>
                    <a:pt x="32252" y="3060"/>
                    <a:pt x="31750" y="3585"/>
                    <a:pt x="30677" y="3585"/>
                  </a:cubicBezTo>
                  <a:cubicBezTo>
                    <a:pt x="29605" y="3585"/>
                    <a:pt x="29102" y="3060"/>
                    <a:pt x="28281" y="2101"/>
                  </a:cubicBezTo>
                  <a:cubicBezTo>
                    <a:pt x="27482" y="1165"/>
                    <a:pt x="26477" y="1"/>
                    <a:pt x="24537" y="1"/>
                  </a:cubicBezTo>
                  <a:cubicBezTo>
                    <a:pt x="22597" y="1"/>
                    <a:pt x="21593" y="1165"/>
                    <a:pt x="20794" y="2101"/>
                  </a:cubicBezTo>
                  <a:cubicBezTo>
                    <a:pt x="19995" y="3060"/>
                    <a:pt x="19470" y="3585"/>
                    <a:pt x="18397" y="3585"/>
                  </a:cubicBezTo>
                  <a:cubicBezTo>
                    <a:pt x="17347" y="3585"/>
                    <a:pt x="16822" y="3060"/>
                    <a:pt x="16023" y="2101"/>
                  </a:cubicBezTo>
                  <a:cubicBezTo>
                    <a:pt x="15225" y="1165"/>
                    <a:pt x="14220" y="1"/>
                    <a:pt x="12280" y="1"/>
                  </a:cubicBezTo>
                  <a:cubicBezTo>
                    <a:pt x="10317" y="1"/>
                    <a:pt x="9336" y="1165"/>
                    <a:pt x="8537" y="2101"/>
                  </a:cubicBezTo>
                  <a:cubicBezTo>
                    <a:pt x="7715" y="3060"/>
                    <a:pt x="7213" y="3585"/>
                    <a:pt x="6140" y="3585"/>
                  </a:cubicBezTo>
                  <a:cubicBezTo>
                    <a:pt x="5067" y="3585"/>
                    <a:pt x="4565" y="3060"/>
                    <a:pt x="3766" y="2101"/>
                  </a:cubicBezTo>
                  <a:cubicBezTo>
                    <a:pt x="2945" y="1165"/>
                    <a:pt x="1963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rgbClr val="C52E73"/>
                </a:solidFill>
              </a:endParaRPr>
            </a:p>
          </p:txBody>
        </p:sp>
      </p:grpSp>
      <p:grpSp>
        <p:nvGrpSpPr>
          <p:cNvPr id="453" name="Google Shape;453;p26"/>
          <p:cNvGrpSpPr/>
          <p:nvPr/>
        </p:nvGrpSpPr>
        <p:grpSpPr>
          <a:xfrm>
            <a:off x="-1448840" y="6541217"/>
            <a:ext cx="3672692" cy="179600"/>
            <a:chOff x="-91900" y="4819025"/>
            <a:chExt cx="2761350" cy="134700"/>
          </a:xfrm>
        </p:grpSpPr>
        <p:sp>
          <p:nvSpPr>
            <p:cNvPr id="454" name="Google Shape;454;p26"/>
            <p:cNvSpPr/>
            <p:nvPr/>
          </p:nvSpPr>
          <p:spPr>
            <a:xfrm>
              <a:off x="-91900" y="4819025"/>
              <a:ext cx="920450" cy="134700"/>
            </a:xfrm>
            <a:custGeom>
              <a:avLst/>
              <a:gdLst/>
              <a:ahLst/>
              <a:cxnLst/>
              <a:rect l="l" t="t" r="r" b="b"/>
              <a:pathLst>
                <a:path w="36818" h="5388" extrusionOk="0">
                  <a:moveTo>
                    <a:pt x="0" y="1"/>
                  </a:moveTo>
                  <a:lnTo>
                    <a:pt x="0" y="1804"/>
                  </a:lnTo>
                  <a:cubicBezTo>
                    <a:pt x="1073" y="1804"/>
                    <a:pt x="1598" y="2329"/>
                    <a:pt x="2397" y="3265"/>
                  </a:cubicBezTo>
                  <a:cubicBezTo>
                    <a:pt x="3196" y="4201"/>
                    <a:pt x="4200" y="5388"/>
                    <a:pt x="6140" y="5388"/>
                  </a:cubicBezTo>
                  <a:cubicBezTo>
                    <a:pt x="8080" y="5388"/>
                    <a:pt x="9085" y="4201"/>
                    <a:pt x="9883" y="3265"/>
                  </a:cubicBezTo>
                  <a:cubicBezTo>
                    <a:pt x="10705" y="2329"/>
                    <a:pt x="11207" y="1804"/>
                    <a:pt x="12280" y="1804"/>
                  </a:cubicBezTo>
                  <a:cubicBezTo>
                    <a:pt x="13353" y="1804"/>
                    <a:pt x="13855" y="2329"/>
                    <a:pt x="14654" y="3265"/>
                  </a:cubicBezTo>
                  <a:cubicBezTo>
                    <a:pt x="15453" y="4201"/>
                    <a:pt x="16457" y="5388"/>
                    <a:pt x="18397" y="5388"/>
                  </a:cubicBezTo>
                  <a:cubicBezTo>
                    <a:pt x="20360" y="5388"/>
                    <a:pt x="21342" y="4201"/>
                    <a:pt x="22163" y="3265"/>
                  </a:cubicBezTo>
                  <a:cubicBezTo>
                    <a:pt x="22962" y="2329"/>
                    <a:pt x="23465" y="1804"/>
                    <a:pt x="24537" y="1804"/>
                  </a:cubicBezTo>
                  <a:cubicBezTo>
                    <a:pt x="25610" y="1804"/>
                    <a:pt x="26112" y="2329"/>
                    <a:pt x="26934" y="3265"/>
                  </a:cubicBezTo>
                  <a:cubicBezTo>
                    <a:pt x="27733" y="4201"/>
                    <a:pt x="28737" y="5388"/>
                    <a:pt x="30677" y="5388"/>
                  </a:cubicBezTo>
                  <a:cubicBezTo>
                    <a:pt x="32617" y="5388"/>
                    <a:pt x="33622" y="4201"/>
                    <a:pt x="34421" y="3265"/>
                  </a:cubicBezTo>
                  <a:cubicBezTo>
                    <a:pt x="35220" y="2329"/>
                    <a:pt x="35745" y="1804"/>
                    <a:pt x="36817" y="1804"/>
                  </a:cubicBezTo>
                  <a:lnTo>
                    <a:pt x="36817" y="1"/>
                  </a:lnTo>
                  <a:cubicBezTo>
                    <a:pt x="34854" y="1"/>
                    <a:pt x="33873" y="1165"/>
                    <a:pt x="33051" y="2101"/>
                  </a:cubicBezTo>
                  <a:cubicBezTo>
                    <a:pt x="32252" y="3060"/>
                    <a:pt x="31750" y="3585"/>
                    <a:pt x="30677" y="3585"/>
                  </a:cubicBezTo>
                  <a:cubicBezTo>
                    <a:pt x="29605" y="3585"/>
                    <a:pt x="29102" y="3060"/>
                    <a:pt x="28281" y="2101"/>
                  </a:cubicBezTo>
                  <a:cubicBezTo>
                    <a:pt x="27482" y="1165"/>
                    <a:pt x="26477" y="1"/>
                    <a:pt x="24537" y="1"/>
                  </a:cubicBezTo>
                  <a:cubicBezTo>
                    <a:pt x="22597" y="1"/>
                    <a:pt x="21593" y="1165"/>
                    <a:pt x="20794" y="2101"/>
                  </a:cubicBezTo>
                  <a:cubicBezTo>
                    <a:pt x="19995" y="3060"/>
                    <a:pt x="19470" y="3585"/>
                    <a:pt x="18397" y="3585"/>
                  </a:cubicBezTo>
                  <a:cubicBezTo>
                    <a:pt x="17347" y="3585"/>
                    <a:pt x="16822" y="3060"/>
                    <a:pt x="16023" y="2101"/>
                  </a:cubicBezTo>
                  <a:cubicBezTo>
                    <a:pt x="15225" y="1165"/>
                    <a:pt x="14220" y="1"/>
                    <a:pt x="12280" y="1"/>
                  </a:cubicBezTo>
                  <a:cubicBezTo>
                    <a:pt x="10317" y="1"/>
                    <a:pt x="9336" y="1165"/>
                    <a:pt x="8537" y="2101"/>
                  </a:cubicBezTo>
                  <a:cubicBezTo>
                    <a:pt x="7715" y="3060"/>
                    <a:pt x="7213" y="3585"/>
                    <a:pt x="6140" y="3585"/>
                  </a:cubicBezTo>
                  <a:cubicBezTo>
                    <a:pt x="5067" y="3585"/>
                    <a:pt x="4565" y="3060"/>
                    <a:pt x="3766" y="2101"/>
                  </a:cubicBezTo>
                  <a:cubicBezTo>
                    <a:pt x="2945" y="1165"/>
                    <a:pt x="1963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rgbClr val="C52E73"/>
                </a:solidFill>
              </a:endParaRPr>
            </a:p>
          </p:txBody>
        </p:sp>
        <p:sp>
          <p:nvSpPr>
            <p:cNvPr id="455" name="Google Shape;455;p26"/>
            <p:cNvSpPr/>
            <p:nvPr/>
          </p:nvSpPr>
          <p:spPr>
            <a:xfrm>
              <a:off x="828550" y="4819025"/>
              <a:ext cx="920450" cy="134700"/>
            </a:xfrm>
            <a:custGeom>
              <a:avLst/>
              <a:gdLst/>
              <a:ahLst/>
              <a:cxnLst/>
              <a:rect l="l" t="t" r="r" b="b"/>
              <a:pathLst>
                <a:path w="36818" h="5388" extrusionOk="0">
                  <a:moveTo>
                    <a:pt x="0" y="1"/>
                  </a:moveTo>
                  <a:lnTo>
                    <a:pt x="0" y="1804"/>
                  </a:lnTo>
                  <a:cubicBezTo>
                    <a:pt x="1073" y="1804"/>
                    <a:pt x="1598" y="2329"/>
                    <a:pt x="2397" y="3265"/>
                  </a:cubicBezTo>
                  <a:cubicBezTo>
                    <a:pt x="3196" y="4201"/>
                    <a:pt x="4200" y="5388"/>
                    <a:pt x="6140" y="5388"/>
                  </a:cubicBezTo>
                  <a:cubicBezTo>
                    <a:pt x="8080" y="5388"/>
                    <a:pt x="9085" y="4201"/>
                    <a:pt x="9883" y="3265"/>
                  </a:cubicBezTo>
                  <a:cubicBezTo>
                    <a:pt x="10705" y="2329"/>
                    <a:pt x="11207" y="1804"/>
                    <a:pt x="12280" y="1804"/>
                  </a:cubicBezTo>
                  <a:cubicBezTo>
                    <a:pt x="13353" y="1804"/>
                    <a:pt x="13855" y="2329"/>
                    <a:pt x="14654" y="3265"/>
                  </a:cubicBezTo>
                  <a:cubicBezTo>
                    <a:pt x="15453" y="4201"/>
                    <a:pt x="16457" y="5388"/>
                    <a:pt x="18397" y="5388"/>
                  </a:cubicBezTo>
                  <a:cubicBezTo>
                    <a:pt x="20360" y="5388"/>
                    <a:pt x="21342" y="4201"/>
                    <a:pt x="22163" y="3265"/>
                  </a:cubicBezTo>
                  <a:cubicBezTo>
                    <a:pt x="22962" y="2329"/>
                    <a:pt x="23465" y="1804"/>
                    <a:pt x="24537" y="1804"/>
                  </a:cubicBezTo>
                  <a:cubicBezTo>
                    <a:pt x="25610" y="1804"/>
                    <a:pt x="26112" y="2329"/>
                    <a:pt x="26934" y="3265"/>
                  </a:cubicBezTo>
                  <a:cubicBezTo>
                    <a:pt x="27733" y="4201"/>
                    <a:pt x="28737" y="5388"/>
                    <a:pt x="30677" y="5388"/>
                  </a:cubicBezTo>
                  <a:cubicBezTo>
                    <a:pt x="32617" y="5388"/>
                    <a:pt x="33622" y="4201"/>
                    <a:pt x="34421" y="3265"/>
                  </a:cubicBezTo>
                  <a:cubicBezTo>
                    <a:pt x="35220" y="2329"/>
                    <a:pt x="35745" y="1804"/>
                    <a:pt x="36817" y="1804"/>
                  </a:cubicBezTo>
                  <a:lnTo>
                    <a:pt x="36817" y="1"/>
                  </a:lnTo>
                  <a:cubicBezTo>
                    <a:pt x="34854" y="1"/>
                    <a:pt x="33873" y="1165"/>
                    <a:pt x="33051" y="2101"/>
                  </a:cubicBezTo>
                  <a:cubicBezTo>
                    <a:pt x="32252" y="3060"/>
                    <a:pt x="31750" y="3585"/>
                    <a:pt x="30677" y="3585"/>
                  </a:cubicBezTo>
                  <a:cubicBezTo>
                    <a:pt x="29605" y="3585"/>
                    <a:pt x="29102" y="3060"/>
                    <a:pt x="28281" y="2101"/>
                  </a:cubicBezTo>
                  <a:cubicBezTo>
                    <a:pt x="27482" y="1165"/>
                    <a:pt x="26477" y="1"/>
                    <a:pt x="24537" y="1"/>
                  </a:cubicBezTo>
                  <a:cubicBezTo>
                    <a:pt x="22597" y="1"/>
                    <a:pt x="21593" y="1165"/>
                    <a:pt x="20794" y="2101"/>
                  </a:cubicBezTo>
                  <a:cubicBezTo>
                    <a:pt x="19995" y="3060"/>
                    <a:pt x="19470" y="3585"/>
                    <a:pt x="18397" y="3585"/>
                  </a:cubicBezTo>
                  <a:cubicBezTo>
                    <a:pt x="17347" y="3585"/>
                    <a:pt x="16822" y="3060"/>
                    <a:pt x="16023" y="2101"/>
                  </a:cubicBezTo>
                  <a:cubicBezTo>
                    <a:pt x="15225" y="1165"/>
                    <a:pt x="14220" y="1"/>
                    <a:pt x="12280" y="1"/>
                  </a:cubicBezTo>
                  <a:cubicBezTo>
                    <a:pt x="10317" y="1"/>
                    <a:pt x="9336" y="1165"/>
                    <a:pt x="8537" y="2101"/>
                  </a:cubicBezTo>
                  <a:cubicBezTo>
                    <a:pt x="7715" y="3060"/>
                    <a:pt x="7213" y="3585"/>
                    <a:pt x="6140" y="3585"/>
                  </a:cubicBezTo>
                  <a:cubicBezTo>
                    <a:pt x="5067" y="3585"/>
                    <a:pt x="4565" y="3060"/>
                    <a:pt x="3766" y="2101"/>
                  </a:cubicBezTo>
                  <a:cubicBezTo>
                    <a:pt x="2945" y="1165"/>
                    <a:pt x="1963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rgbClr val="C52E73"/>
                </a:solidFill>
              </a:endParaRPr>
            </a:p>
          </p:txBody>
        </p:sp>
        <p:sp>
          <p:nvSpPr>
            <p:cNvPr id="456" name="Google Shape;456;p26"/>
            <p:cNvSpPr/>
            <p:nvPr/>
          </p:nvSpPr>
          <p:spPr>
            <a:xfrm>
              <a:off x="1749000" y="4819025"/>
              <a:ext cx="920450" cy="134700"/>
            </a:xfrm>
            <a:custGeom>
              <a:avLst/>
              <a:gdLst/>
              <a:ahLst/>
              <a:cxnLst/>
              <a:rect l="l" t="t" r="r" b="b"/>
              <a:pathLst>
                <a:path w="36818" h="5388" extrusionOk="0">
                  <a:moveTo>
                    <a:pt x="0" y="1"/>
                  </a:moveTo>
                  <a:lnTo>
                    <a:pt x="0" y="1804"/>
                  </a:lnTo>
                  <a:cubicBezTo>
                    <a:pt x="1073" y="1804"/>
                    <a:pt x="1598" y="2329"/>
                    <a:pt x="2397" y="3265"/>
                  </a:cubicBezTo>
                  <a:cubicBezTo>
                    <a:pt x="3196" y="4201"/>
                    <a:pt x="4200" y="5388"/>
                    <a:pt x="6140" y="5388"/>
                  </a:cubicBezTo>
                  <a:cubicBezTo>
                    <a:pt x="8080" y="5388"/>
                    <a:pt x="9085" y="4201"/>
                    <a:pt x="9883" y="3265"/>
                  </a:cubicBezTo>
                  <a:cubicBezTo>
                    <a:pt x="10705" y="2329"/>
                    <a:pt x="11207" y="1804"/>
                    <a:pt x="12280" y="1804"/>
                  </a:cubicBezTo>
                  <a:cubicBezTo>
                    <a:pt x="13353" y="1804"/>
                    <a:pt x="13855" y="2329"/>
                    <a:pt x="14654" y="3265"/>
                  </a:cubicBezTo>
                  <a:cubicBezTo>
                    <a:pt x="15453" y="4201"/>
                    <a:pt x="16457" y="5388"/>
                    <a:pt x="18397" y="5388"/>
                  </a:cubicBezTo>
                  <a:cubicBezTo>
                    <a:pt x="20360" y="5388"/>
                    <a:pt x="21342" y="4201"/>
                    <a:pt x="22163" y="3265"/>
                  </a:cubicBezTo>
                  <a:cubicBezTo>
                    <a:pt x="22962" y="2329"/>
                    <a:pt x="23465" y="1804"/>
                    <a:pt x="24537" y="1804"/>
                  </a:cubicBezTo>
                  <a:cubicBezTo>
                    <a:pt x="25610" y="1804"/>
                    <a:pt x="26112" y="2329"/>
                    <a:pt x="26934" y="3265"/>
                  </a:cubicBezTo>
                  <a:cubicBezTo>
                    <a:pt x="27733" y="4201"/>
                    <a:pt x="28737" y="5388"/>
                    <a:pt x="30677" y="5388"/>
                  </a:cubicBezTo>
                  <a:cubicBezTo>
                    <a:pt x="32617" y="5388"/>
                    <a:pt x="33622" y="4201"/>
                    <a:pt x="34421" y="3265"/>
                  </a:cubicBezTo>
                  <a:cubicBezTo>
                    <a:pt x="35220" y="2329"/>
                    <a:pt x="35745" y="1804"/>
                    <a:pt x="36817" y="1804"/>
                  </a:cubicBezTo>
                  <a:lnTo>
                    <a:pt x="36817" y="1"/>
                  </a:lnTo>
                  <a:cubicBezTo>
                    <a:pt x="34854" y="1"/>
                    <a:pt x="33873" y="1165"/>
                    <a:pt x="33051" y="2101"/>
                  </a:cubicBezTo>
                  <a:cubicBezTo>
                    <a:pt x="32252" y="3060"/>
                    <a:pt x="31750" y="3585"/>
                    <a:pt x="30677" y="3585"/>
                  </a:cubicBezTo>
                  <a:cubicBezTo>
                    <a:pt x="29605" y="3585"/>
                    <a:pt x="29102" y="3060"/>
                    <a:pt x="28281" y="2101"/>
                  </a:cubicBezTo>
                  <a:cubicBezTo>
                    <a:pt x="27482" y="1165"/>
                    <a:pt x="26477" y="1"/>
                    <a:pt x="24537" y="1"/>
                  </a:cubicBezTo>
                  <a:cubicBezTo>
                    <a:pt x="22597" y="1"/>
                    <a:pt x="21593" y="1165"/>
                    <a:pt x="20794" y="2101"/>
                  </a:cubicBezTo>
                  <a:cubicBezTo>
                    <a:pt x="19995" y="3060"/>
                    <a:pt x="19470" y="3585"/>
                    <a:pt x="18397" y="3585"/>
                  </a:cubicBezTo>
                  <a:cubicBezTo>
                    <a:pt x="17347" y="3585"/>
                    <a:pt x="16822" y="3060"/>
                    <a:pt x="16023" y="2101"/>
                  </a:cubicBezTo>
                  <a:cubicBezTo>
                    <a:pt x="15225" y="1165"/>
                    <a:pt x="14220" y="1"/>
                    <a:pt x="12280" y="1"/>
                  </a:cubicBezTo>
                  <a:cubicBezTo>
                    <a:pt x="10317" y="1"/>
                    <a:pt x="9336" y="1165"/>
                    <a:pt x="8537" y="2101"/>
                  </a:cubicBezTo>
                  <a:cubicBezTo>
                    <a:pt x="7715" y="3060"/>
                    <a:pt x="7213" y="3585"/>
                    <a:pt x="6140" y="3585"/>
                  </a:cubicBezTo>
                  <a:cubicBezTo>
                    <a:pt x="5067" y="3585"/>
                    <a:pt x="4565" y="3060"/>
                    <a:pt x="3766" y="2101"/>
                  </a:cubicBezTo>
                  <a:cubicBezTo>
                    <a:pt x="2945" y="1165"/>
                    <a:pt x="1963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rgbClr val="C52E73"/>
                </a:solidFill>
              </a:endParaRPr>
            </a:p>
          </p:txBody>
        </p:sp>
      </p:grpSp>
      <p:grpSp>
        <p:nvGrpSpPr>
          <p:cNvPr id="457" name="Google Shape;457;p26"/>
          <p:cNvGrpSpPr/>
          <p:nvPr/>
        </p:nvGrpSpPr>
        <p:grpSpPr>
          <a:xfrm>
            <a:off x="6464002" y="683041"/>
            <a:ext cx="1053310" cy="351975"/>
            <a:chOff x="3301550" y="3927125"/>
            <a:chExt cx="729900" cy="243300"/>
          </a:xfrm>
        </p:grpSpPr>
        <p:sp>
          <p:nvSpPr>
            <p:cNvPr id="458" name="Google Shape;458;p26"/>
            <p:cNvSpPr/>
            <p:nvPr/>
          </p:nvSpPr>
          <p:spPr>
            <a:xfrm>
              <a:off x="3544850" y="3927125"/>
              <a:ext cx="243300" cy="243300"/>
            </a:xfrm>
            <a:prstGeom prst="mathMultiply">
              <a:avLst>
                <a:gd name="adj1" fmla="val 2352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9" name="Google Shape;459;p26"/>
            <p:cNvSpPr/>
            <p:nvPr/>
          </p:nvSpPr>
          <p:spPr>
            <a:xfrm>
              <a:off x="3788150" y="3927125"/>
              <a:ext cx="243300" cy="243300"/>
            </a:xfrm>
            <a:prstGeom prst="mathMultiply">
              <a:avLst>
                <a:gd name="adj1" fmla="val 2352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0" name="Google Shape;460;p26"/>
            <p:cNvSpPr/>
            <p:nvPr/>
          </p:nvSpPr>
          <p:spPr>
            <a:xfrm>
              <a:off x="3301550" y="3927125"/>
              <a:ext cx="243300" cy="243300"/>
            </a:xfrm>
            <a:prstGeom prst="mathMultiply">
              <a:avLst>
                <a:gd name="adj1" fmla="val 2352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CUSTOM_26"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27"/>
          <p:cNvSpPr txBox="1">
            <a:spLocks noGrp="1"/>
          </p:cNvSpPr>
          <p:nvPr>
            <p:ph type="title"/>
          </p:nvPr>
        </p:nvSpPr>
        <p:spPr>
          <a:xfrm>
            <a:off x="6310083" y="2107000"/>
            <a:ext cx="4873114" cy="128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63" name="Google Shape;463;p27"/>
          <p:cNvSpPr txBox="1">
            <a:spLocks noGrp="1"/>
          </p:cNvSpPr>
          <p:nvPr>
            <p:ph type="subTitle" idx="1"/>
          </p:nvPr>
        </p:nvSpPr>
        <p:spPr>
          <a:xfrm>
            <a:off x="6310051" y="4092317"/>
            <a:ext cx="4873114" cy="128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3_1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7" name="Google Shape;477;p29"/>
          <p:cNvGrpSpPr/>
          <p:nvPr/>
        </p:nvGrpSpPr>
        <p:grpSpPr>
          <a:xfrm flipH="1">
            <a:off x="6990663" y="6400785"/>
            <a:ext cx="4576583" cy="254900"/>
            <a:chOff x="2084100" y="3288600"/>
            <a:chExt cx="3440950" cy="191175"/>
          </a:xfrm>
        </p:grpSpPr>
        <p:sp>
          <p:nvSpPr>
            <p:cNvPr id="478" name="Google Shape;478;p29"/>
            <p:cNvSpPr/>
            <p:nvPr/>
          </p:nvSpPr>
          <p:spPr>
            <a:xfrm>
              <a:off x="2084100" y="3288600"/>
              <a:ext cx="3182450" cy="191175"/>
            </a:xfrm>
            <a:custGeom>
              <a:avLst/>
              <a:gdLst/>
              <a:ahLst/>
              <a:cxnLst/>
              <a:rect l="l" t="t" r="r" b="b"/>
              <a:pathLst>
                <a:path w="127298" h="7647" extrusionOk="0">
                  <a:moveTo>
                    <a:pt x="1713" y="0"/>
                  </a:moveTo>
                  <a:lnTo>
                    <a:pt x="1" y="3835"/>
                  </a:lnTo>
                  <a:lnTo>
                    <a:pt x="1713" y="7647"/>
                  </a:lnTo>
                  <a:lnTo>
                    <a:pt x="127298" y="7647"/>
                  </a:lnTo>
                  <a:lnTo>
                    <a:pt x="12729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9" name="Google Shape;479;p29"/>
            <p:cNvSpPr/>
            <p:nvPr/>
          </p:nvSpPr>
          <p:spPr>
            <a:xfrm>
              <a:off x="2084675" y="3384475"/>
              <a:ext cx="3182450" cy="95300"/>
            </a:xfrm>
            <a:custGeom>
              <a:avLst/>
              <a:gdLst/>
              <a:ahLst/>
              <a:cxnLst/>
              <a:rect l="l" t="t" r="r" b="b"/>
              <a:pathLst>
                <a:path w="127298" h="3812" extrusionOk="0">
                  <a:moveTo>
                    <a:pt x="1" y="0"/>
                  </a:moveTo>
                  <a:lnTo>
                    <a:pt x="1690" y="3812"/>
                  </a:lnTo>
                  <a:lnTo>
                    <a:pt x="127297" y="3812"/>
                  </a:lnTo>
                  <a:lnTo>
                    <a:pt x="12729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0" name="Google Shape;480;p29"/>
            <p:cNvSpPr/>
            <p:nvPr/>
          </p:nvSpPr>
          <p:spPr>
            <a:xfrm>
              <a:off x="5211175" y="3288600"/>
              <a:ext cx="313875" cy="191175"/>
            </a:xfrm>
            <a:custGeom>
              <a:avLst/>
              <a:gdLst/>
              <a:ahLst/>
              <a:cxnLst/>
              <a:rect l="l" t="t" r="r" b="b"/>
              <a:pathLst>
                <a:path w="12555" h="7647" extrusionOk="0">
                  <a:moveTo>
                    <a:pt x="2100" y="0"/>
                  </a:moveTo>
                  <a:lnTo>
                    <a:pt x="2100" y="229"/>
                  </a:lnTo>
                  <a:lnTo>
                    <a:pt x="754" y="1073"/>
                  </a:lnTo>
                  <a:cubicBezTo>
                    <a:pt x="1" y="1530"/>
                    <a:pt x="1" y="2283"/>
                    <a:pt x="754" y="2762"/>
                  </a:cubicBezTo>
                  <a:lnTo>
                    <a:pt x="1439" y="3196"/>
                  </a:lnTo>
                  <a:cubicBezTo>
                    <a:pt x="1986" y="3538"/>
                    <a:pt x="1986" y="4109"/>
                    <a:pt x="1439" y="4451"/>
                  </a:cubicBezTo>
                  <a:lnTo>
                    <a:pt x="731" y="4885"/>
                  </a:lnTo>
                  <a:cubicBezTo>
                    <a:pt x="1" y="5364"/>
                    <a:pt x="1" y="6118"/>
                    <a:pt x="731" y="6574"/>
                  </a:cubicBezTo>
                  <a:lnTo>
                    <a:pt x="2100" y="7419"/>
                  </a:lnTo>
                  <a:lnTo>
                    <a:pt x="2100" y="7647"/>
                  </a:lnTo>
                  <a:lnTo>
                    <a:pt x="2443" y="7647"/>
                  </a:lnTo>
                  <a:lnTo>
                    <a:pt x="12554" y="3835"/>
                  </a:lnTo>
                  <a:lnTo>
                    <a:pt x="2420" y="0"/>
                  </a:lnTo>
                  <a:close/>
                </a:path>
              </a:pathLst>
            </a:custGeom>
            <a:solidFill>
              <a:srgbClr val="FFE3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1" name="Google Shape;481;p29"/>
            <p:cNvSpPr/>
            <p:nvPr/>
          </p:nvSpPr>
          <p:spPr>
            <a:xfrm>
              <a:off x="5440575" y="3356500"/>
              <a:ext cx="84475" cy="55375"/>
            </a:xfrm>
            <a:custGeom>
              <a:avLst/>
              <a:gdLst/>
              <a:ahLst/>
              <a:cxnLst/>
              <a:rect l="l" t="t" r="r" b="b"/>
              <a:pathLst>
                <a:path w="3379" h="2215" extrusionOk="0">
                  <a:moveTo>
                    <a:pt x="457" y="1"/>
                  </a:moveTo>
                  <a:cubicBezTo>
                    <a:pt x="160" y="343"/>
                    <a:pt x="0" y="708"/>
                    <a:pt x="0" y="1119"/>
                  </a:cubicBezTo>
                  <a:cubicBezTo>
                    <a:pt x="0" y="1530"/>
                    <a:pt x="160" y="1895"/>
                    <a:pt x="434" y="2215"/>
                  </a:cubicBezTo>
                  <a:lnTo>
                    <a:pt x="3378" y="1119"/>
                  </a:lnTo>
                  <a:lnTo>
                    <a:pt x="4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82" name="Google Shape;482;p29"/>
          <p:cNvSpPr txBox="1">
            <a:spLocks noGrp="1"/>
          </p:cNvSpPr>
          <p:nvPr>
            <p:ph type="title"/>
          </p:nvPr>
        </p:nvSpPr>
        <p:spPr>
          <a:xfrm>
            <a:off x="5985555" y="2747725"/>
            <a:ext cx="4887080" cy="220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798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9pPr>
          </a:lstStyle>
          <a:p>
            <a:endParaRPr/>
          </a:p>
        </p:txBody>
      </p:sp>
      <p:sp>
        <p:nvSpPr>
          <p:cNvPr id="483" name="Google Shape;483;p29"/>
          <p:cNvSpPr txBox="1">
            <a:spLocks noGrp="1"/>
          </p:cNvSpPr>
          <p:nvPr>
            <p:ph type="subTitle" idx="1"/>
          </p:nvPr>
        </p:nvSpPr>
        <p:spPr>
          <a:xfrm>
            <a:off x="5985556" y="5240716"/>
            <a:ext cx="5320006" cy="35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9pPr>
          </a:lstStyle>
          <a:p>
            <a:endParaRPr/>
          </a:p>
        </p:txBody>
      </p:sp>
      <p:sp>
        <p:nvSpPr>
          <p:cNvPr id="484" name="Google Shape;484;p29"/>
          <p:cNvSpPr txBox="1">
            <a:spLocks noGrp="1"/>
          </p:cNvSpPr>
          <p:nvPr>
            <p:ph type="title" idx="2" hasCustomPrompt="1"/>
          </p:nvPr>
        </p:nvSpPr>
        <p:spPr>
          <a:xfrm>
            <a:off x="5985556" y="1124233"/>
            <a:ext cx="2034155" cy="96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044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9pPr>
          </a:lstStyle>
          <a:p>
            <a:r>
              <a:t>xx%</a:t>
            </a:r>
          </a:p>
        </p:txBody>
      </p:sp>
      <p:sp>
        <p:nvSpPr>
          <p:cNvPr id="485" name="Google Shape;485;p29"/>
          <p:cNvSpPr/>
          <p:nvPr/>
        </p:nvSpPr>
        <p:spPr>
          <a:xfrm rot="10800000" flipH="1">
            <a:off x="10325892" y="719953"/>
            <a:ext cx="2212593" cy="1109648"/>
          </a:xfrm>
          <a:custGeom>
            <a:avLst/>
            <a:gdLst/>
            <a:ahLst/>
            <a:cxnLst/>
            <a:rect l="l" t="t" r="r" b="b"/>
            <a:pathLst>
              <a:path w="50924" h="25474" extrusionOk="0">
                <a:moveTo>
                  <a:pt x="25473" y="1"/>
                </a:moveTo>
                <a:cubicBezTo>
                  <a:pt x="11413" y="1"/>
                  <a:pt x="0" y="11413"/>
                  <a:pt x="0" y="25474"/>
                </a:cubicBezTo>
                <a:lnTo>
                  <a:pt x="50923" y="25474"/>
                </a:lnTo>
                <a:cubicBezTo>
                  <a:pt x="50923" y="11413"/>
                  <a:pt x="39534" y="1"/>
                  <a:pt x="2547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86" name="Google Shape;486;p29"/>
          <p:cNvGrpSpPr/>
          <p:nvPr/>
        </p:nvGrpSpPr>
        <p:grpSpPr>
          <a:xfrm>
            <a:off x="4986034" y="719985"/>
            <a:ext cx="370282" cy="1113367"/>
            <a:chOff x="5128575" y="261600"/>
            <a:chExt cx="278400" cy="835025"/>
          </a:xfrm>
        </p:grpSpPr>
        <p:sp>
          <p:nvSpPr>
            <p:cNvPr id="487" name="Google Shape;487;p29"/>
            <p:cNvSpPr/>
            <p:nvPr/>
          </p:nvSpPr>
          <p:spPr>
            <a:xfrm>
              <a:off x="5128575" y="261600"/>
              <a:ext cx="278400" cy="278400"/>
            </a:xfrm>
            <a:prstGeom prst="mathPlus">
              <a:avLst>
                <a:gd name="adj1" fmla="val 2352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8" name="Google Shape;488;p29"/>
            <p:cNvSpPr/>
            <p:nvPr/>
          </p:nvSpPr>
          <p:spPr>
            <a:xfrm>
              <a:off x="5128575" y="539825"/>
              <a:ext cx="278400" cy="278400"/>
            </a:xfrm>
            <a:prstGeom prst="mathPlus">
              <a:avLst>
                <a:gd name="adj1" fmla="val 2352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9" name="Google Shape;489;p29"/>
            <p:cNvSpPr/>
            <p:nvPr/>
          </p:nvSpPr>
          <p:spPr>
            <a:xfrm>
              <a:off x="5128575" y="818225"/>
              <a:ext cx="278400" cy="278400"/>
            </a:xfrm>
            <a:prstGeom prst="mathPlus">
              <a:avLst>
                <a:gd name="adj1" fmla="val 2352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30"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33"/>
          <p:cNvSpPr txBox="1">
            <a:spLocks noGrp="1"/>
          </p:cNvSpPr>
          <p:nvPr>
            <p:ph type="title"/>
          </p:nvPr>
        </p:nvSpPr>
        <p:spPr>
          <a:xfrm>
            <a:off x="3432221" y="1609684"/>
            <a:ext cx="5306440" cy="209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97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endParaRPr/>
          </a:p>
        </p:txBody>
      </p:sp>
      <p:sp>
        <p:nvSpPr>
          <p:cNvPr id="536" name="Google Shape;536;p33"/>
          <p:cNvSpPr/>
          <p:nvPr/>
        </p:nvSpPr>
        <p:spPr>
          <a:xfrm rot="10800000">
            <a:off x="10033238" y="3039909"/>
            <a:ext cx="2341958" cy="1174521"/>
          </a:xfrm>
          <a:custGeom>
            <a:avLst/>
            <a:gdLst/>
            <a:ahLst/>
            <a:cxnLst/>
            <a:rect l="l" t="t" r="r" b="b"/>
            <a:pathLst>
              <a:path w="50924" h="25474" extrusionOk="0">
                <a:moveTo>
                  <a:pt x="25473" y="1"/>
                </a:moveTo>
                <a:cubicBezTo>
                  <a:pt x="11413" y="1"/>
                  <a:pt x="0" y="11413"/>
                  <a:pt x="0" y="25474"/>
                </a:cubicBezTo>
                <a:lnTo>
                  <a:pt x="50923" y="25474"/>
                </a:lnTo>
                <a:cubicBezTo>
                  <a:pt x="50923" y="11413"/>
                  <a:pt x="39534" y="1"/>
                  <a:pt x="2547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37" name="Google Shape;537;p33"/>
          <p:cNvGrpSpPr/>
          <p:nvPr/>
        </p:nvGrpSpPr>
        <p:grpSpPr>
          <a:xfrm rot="-5400000" flipH="1">
            <a:off x="8910231" y="2999083"/>
            <a:ext cx="4587933" cy="254269"/>
            <a:chOff x="2084100" y="3288600"/>
            <a:chExt cx="3440950" cy="191175"/>
          </a:xfrm>
        </p:grpSpPr>
        <p:sp>
          <p:nvSpPr>
            <p:cNvPr id="538" name="Google Shape;538;p33"/>
            <p:cNvSpPr/>
            <p:nvPr/>
          </p:nvSpPr>
          <p:spPr>
            <a:xfrm>
              <a:off x="2084100" y="3288600"/>
              <a:ext cx="3182450" cy="191175"/>
            </a:xfrm>
            <a:custGeom>
              <a:avLst/>
              <a:gdLst/>
              <a:ahLst/>
              <a:cxnLst/>
              <a:rect l="l" t="t" r="r" b="b"/>
              <a:pathLst>
                <a:path w="127298" h="7647" extrusionOk="0">
                  <a:moveTo>
                    <a:pt x="1713" y="0"/>
                  </a:moveTo>
                  <a:lnTo>
                    <a:pt x="1" y="3835"/>
                  </a:lnTo>
                  <a:lnTo>
                    <a:pt x="1713" y="7647"/>
                  </a:lnTo>
                  <a:lnTo>
                    <a:pt x="127298" y="7647"/>
                  </a:lnTo>
                  <a:lnTo>
                    <a:pt x="12729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" name="Google Shape;539;p33"/>
            <p:cNvSpPr/>
            <p:nvPr/>
          </p:nvSpPr>
          <p:spPr>
            <a:xfrm>
              <a:off x="2084675" y="3384475"/>
              <a:ext cx="3182450" cy="95300"/>
            </a:xfrm>
            <a:custGeom>
              <a:avLst/>
              <a:gdLst/>
              <a:ahLst/>
              <a:cxnLst/>
              <a:rect l="l" t="t" r="r" b="b"/>
              <a:pathLst>
                <a:path w="127298" h="3812" extrusionOk="0">
                  <a:moveTo>
                    <a:pt x="1" y="0"/>
                  </a:moveTo>
                  <a:lnTo>
                    <a:pt x="1690" y="3812"/>
                  </a:lnTo>
                  <a:lnTo>
                    <a:pt x="127297" y="3812"/>
                  </a:lnTo>
                  <a:lnTo>
                    <a:pt x="12729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" name="Google Shape;540;p33"/>
            <p:cNvSpPr/>
            <p:nvPr/>
          </p:nvSpPr>
          <p:spPr>
            <a:xfrm>
              <a:off x="5211175" y="3288600"/>
              <a:ext cx="313875" cy="191175"/>
            </a:xfrm>
            <a:custGeom>
              <a:avLst/>
              <a:gdLst/>
              <a:ahLst/>
              <a:cxnLst/>
              <a:rect l="l" t="t" r="r" b="b"/>
              <a:pathLst>
                <a:path w="12555" h="7647" extrusionOk="0">
                  <a:moveTo>
                    <a:pt x="2100" y="0"/>
                  </a:moveTo>
                  <a:lnTo>
                    <a:pt x="2100" y="229"/>
                  </a:lnTo>
                  <a:lnTo>
                    <a:pt x="754" y="1073"/>
                  </a:lnTo>
                  <a:cubicBezTo>
                    <a:pt x="1" y="1530"/>
                    <a:pt x="1" y="2283"/>
                    <a:pt x="754" y="2762"/>
                  </a:cubicBezTo>
                  <a:lnTo>
                    <a:pt x="1439" y="3196"/>
                  </a:lnTo>
                  <a:cubicBezTo>
                    <a:pt x="1986" y="3538"/>
                    <a:pt x="1986" y="4109"/>
                    <a:pt x="1439" y="4451"/>
                  </a:cubicBezTo>
                  <a:lnTo>
                    <a:pt x="731" y="4885"/>
                  </a:lnTo>
                  <a:cubicBezTo>
                    <a:pt x="1" y="5364"/>
                    <a:pt x="1" y="6118"/>
                    <a:pt x="731" y="6574"/>
                  </a:cubicBezTo>
                  <a:lnTo>
                    <a:pt x="2100" y="7419"/>
                  </a:lnTo>
                  <a:lnTo>
                    <a:pt x="2100" y="7647"/>
                  </a:lnTo>
                  <a:lnTo>
                    <a:pt x="2443" y="7647"/>
                  </a:lnTo>
                  <a:lnTo>
                    <a:pt x="12554" y="3835"/>
                  </a:lnTo>
                  <a:lnTo>
                    <a:pt x="2420" y="0"/>
                  </a:lnTo>
                  <a:close/>
                </a:path>
              </a:pathLst>
            </a:custGeom>
            <a:solidFill>
              <a:srgbClr val="FFE3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1" name="Google Shape;541;p33"/>
            <p:cNvSpPr/>
            <p:nvPr/>
          </p:nvSpPr>
          <p:spPr>
            <a:xfrm>
              <a:off x="5440575" y="3356500"/>
              <a:ext cx="84475" cy="55375"/>
            </a:xfrm>
            <a:custGeom>
              <a:avLst/>
              <a:gdLst/>
              <a:ahLst/>
              <a:cxnLst/>
              <a:rect l="l" t="t" r="r" b="b"/>
              <a:pathLst>
                <a:path w="3379" h="2215" extrusionOk="0">
                  <a:moveTo>
                    <a:pt x="457" y="1"/>
                  </a:moveTo>
                  <a:cubicBezTo>
                    <a:pt x="160" y="343"/>
                    <a:pt x="0" y="708"/>
                    <a:pt x="0" y="1119"/>
                  </a:cubicBezTo>
                  <a:cubicBezTo>
                    <a:pt x="0" y="1530"/>
                    <a:pt x="160" y="1895"/>
                    <a:pt x="434" y="2215"/>
                  </a:cubicBezTo>
                  <a:lnTo>
                    <a:pt x="3378" y="1119"/>
                  </a:lnTo>
                  <a:lnTo>
                    <a:pt x="45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42" name="Google Shape;542;p33"/>
          <p:cNvGrpSpPr/>
          <p:nvPr/>
        </p:nvGrpSpPr>
        <p:grpSpPr>
          <a:xfrm>
            <a:off x="799369" y="719984"/>
            <a:ext cx="316515" cy="2270117"/>
            <a:chOff x="8656900" y="2041238"/>
            <a:chExt cx="237975" cy="1702588"/>
          </a:xfrm>
        </p:grpSpPr>
        <p:sp>
          <p:nvSpPr>
            <p:cNvPr id="543" name="Google Shape;543;p33"/>
            <p:cNvSpPr/>
            <p:nvPr/>
          </p:nvSpPr>
          <p:spPr>
            <a:xfrm>
              <a:off x="8656900" y="3505850"/>
              <a:ext cx="237975" cy="237975"/>
            </a:xfrm>
            <a:custGeom>
              <a:avLst/>
              <a:gdLst/>
              <a:ahLst/>
              <a:cxnLst/>
              <a:rect l="l" t="t" r="r" b="b"/>
              <a:pathLst>
                <a:path w="9519" h="9519" extrusionOk="0">
                  <a:moveTo>
                    <a:pt x="2854" y="0"/>
                  </a:moveTo>
                  <a:lnTo>
                    <a:pt x="2854" y="2853"/>
                  </a:lnTo>
                  <a:lnTo>
                    <a:pt x="1" y="2853"/>
                  </a:lnTo>
                  <a:lnTo>
                    <a:pt x="1" y="6665"/>
                  </a:lnTo>
                  <a:lnTo>
                    <a:pt x="2854" y="6665"/>
                  </a:lnTo>
                  <a:lnTo>
                    <a:pt x="2854" y="9518"/>
                  </a:lnTo>
                  <a:lnTo>
                    <a:pt x="6666" y="9518"/>
                  </a:lnTo>
                  <a:lnTo>
                    <a:pt x="6666" y="6665"/>
                  </a:lnTo>
                  <a:lnTo>
                    <a:pt x="9519" y="6665"/>
                  </a:lnTo>
                  <a:lnTo>
                    <a:pt x="9519" y="2853"/>
                  </a:lnTo>
                  <a:lnTo>
                    <a:pt x="6666" y="2853"/>
                  </a:lnTo>
                  <a:lnTo>
                    <a:pt x="666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" name="Google Shape;544;p33"/>
            <p:cNvSpPr/>
            <p:nvPr/>
          </p:nvSpPr>
          <p:spPr>
            <a:xfrm>
              <a:off x="8656900" y="3017638"/>
              <a:ext cx="237975" cy="237975"/>
            </a:xfrm>
            <a:custGeom>
              <a:avLst/>
              <a:gdLst/>
              <a:ahLst/>
              <a:cxnLst/>
              <a:rect l="l" t="t" r="r" b="b"/>
              <a:pathLst>
                <a:path w="9519" h="9519" extrusionOk="0">
                  <a:moveTo>
                    <a:pt x="2854" y="0"/>
                  </a:moveTo>
                  <a:lnTo>
                    <a:pt x="2854" y="2853"/>
                  </a:lnTo>
                  <a:lnTo>
                    <a:pt x="1" y="2853"/>
                  </a:lnTo>
                  <a:lnTo>
                    <a:pt x="1" y="6665"/>
                  </a:lnTo>
                  <a:lnTo>
                    <a:pt x="2854" y="6665"/>
                  </a:lnTo>
                  <a:lnTo>
                    <a:pt x="2854" y="9518"/>
                  </a:lnTo>
                  <a:lnTo>
                    <a:pt x="6666" y="9518"/>
                  </a:lnTo>
                  <a:lnTo>
                    <a:pt x="6666" y="6665"/>
                  </a:lnTo>
                  <a:lnTo>
                    <a:pt x="9519" y="6665"/>
                  </a:lnTo>
                  <a:lnTo>
                    <a:pt x="9519" y="2853"/>
                  </a:lnTo>
                  <a:lnTo>
                    <a:pt x="6666" y="2853"/>
                  </a:lnTo>
                  <a:lnTo>
                    <a:pt x="666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" name="Google Shape;545;p33"/>
            <p:cNvSpPr/>
            <p:nvPr/>
          </p:nvSpPr>
          <p:spPr>
            <a:xfrm>
              <a:off x="8656900" y="2529438"/>
              <a:ext cx="237975" cy="237975"/>
            </a:xfrm>
            <a:custGeom>
              <a:avLst/>
              <a:gdLst/>
              <a:ahLst/>
              <a:cxnLst/>
              <a:rect l="l" t="t" r="r" b="b"/>
              <a:pathLst>
                <a:path w="9519" h="9519" extrusionOk="0">
                  <a:moveTo>
                    <a:pt x="2854" y="0"/>
                  </a:moveTo>
                  <a:lnTo>
                    <a:pt x="2854" y="2853"/>
                  </a:lnTo>
                  <a:lnTo>
                    <a:pt x="1" y="2853"/>
                  </a:lnTo>
                  <a:lnTo>
                    <a:pt x="1" y="6665"/>
                  </a:lnTo>
                  <a:lnTo>
                    <a:pt x="2854" y="6665"/>
                  </a:lnTo>
                  <a:lnTo>
                    <a:pt x="2854" y="9518"/>
                  </a:lnTo>
                  <a:lnTo>
                    <a:pt x="6666" y="9518"/>
                  </a:lnTo>
                  <a:lnTo>
                    <a:pt x="6666" y="6665"/>
                  </a:lnTo>
                  <a:lnTo>
                    <a:pt x="9519" y="6665"/>
                  </a:lnTo>
                  <a:lnTo>
                    <a:pt x="9519" y="2853"/>
                  </a:lnTo>
                  <a:lnTo>
                    <a:pt x="6666" y="2853"/>
                  </a:lnTo>
                  <a:lnTo>
                    <a:pt x="666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" name="Google Shape;546;p33"/>
            <p:cNvSpPr/>
            <p:nvPr/>
          </p:nvSpPr>
          <p:spPr>
            <a:xfrm>
              <a:off x="8656900" y="2041238"/>
              <a:ext cx="237975" cy="237975"/>
            </a:xfrm>
            <a:custGeom>
              <a:avLst/>
              <a:gdLst/>
              <a:ahLst/>
              <a:cxnLst/>
              <a:rect l="l" t="t" r="r" b="b"/>
              <a:pathLst>
                <a:path w="9519" h="9519" extrusionOk="0">
                  <a:moveTo>
                    <a:pt x="2854" y="0"/>
                  </a:moveTo>
                  <a:lnTo>
                    <a:pt x="2854" y="2853"/>
                  </a:lnTo>
                  <a:lnTo>
                    <a:pt x="1" y="2853"/>
                  </a:lnTo>
                  <a:lnTo>
                    <a:pt x="1" y="6665"/>
                  </a:lnTo>
                  <a:lnTo>
                    <a:pt x="2854" y="6665"/>
                  </a:lnTo>
                  <a:lnTo>
                    <a:pt x="2854" y="9518"/>
                  </a:lnTo>
                  <a:lnTo>
                    <a:pt x="6666" y="9518"/>
                  </a:lnTo>
                  <a:lnTo>
                    <a:pt x="6666" y="6665"/>
                  </a:lnTo>
                  <a:lnTo>
                    <a:pt x="9519" y="6665"/>
                  </a:lnTo>
                  <a:lnTo>
                    <a:pt x="9519" y="2853"/>
                  </a:lnTo>
                  <a:lnTo>
                    <a:pt x="6666" y="2853"/>
                  </a:lnTo>
                  <a:lnTo>
                    <a:pt x="666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47" name="Google Shape;547;p33"/>
          <p:cNvSpPr/>
          <p:nvPr/>
        </p:nvSpPr>
        <p:spPr>
          <a:xfrm>
            <a:off x="-419625" y="5582901"/>
            <a:ext cx="1779021" cy="1783433"/>
          </a:xfrm>
          <a:custGeom>
            <a:avLst/>
            <a:gdLst/>
            <a:ahLst/>
            <a:cxnLst/>
            <a:rect l="l" t="t" r="r" b="b"/>
            <a:pathLst>
              <a:path w="53503" h="53503" extrusionOk="0">
                <a:moveTo>
                  <a:pt x="26752" y="0"/>
                </a:moveTo>
                <a:cubicBezTo>
                  <a:pt x="11961" y="0"/>
                  <a:pt x="0" y="11961"/>
                  <a:pt x="0" y="26752"/>
                </a:cubicBezTo>
                <a:cubicBezTo>
                  <a:pt x="0" y="41520"/>
                  <a:pt x="11961" y="53503"/>
                  <a:pt x="26752" y="53503"/>
                </a:cubicBezTo>
                <a:cubicBezTo>
                  <a:pt x="41520" y="53503"/>
                  <a:pt x="53503" y="41520"/>
                  <a:pt x="53503" y="26752"/>
                </a:cubicBezTo>
                <a:cubicBezTo>
                  <a:pt x="53503" y="11961"/>
                  <a:pt x="41520" y="0"/>
                  <a:pt x="267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48" name="Google Shape;548;p33"/>
          <p:cNvGrpSpPr/>
          <p:nvPr/>
        </p:nvGrpSpPr>
        <p:grpSpPr>
          <a:xfrm rot="10800000">
            <a:off x="-244894" y="6137984"/>
            <a:ext cx="3672692" cy="179600"/>
            <a:chOff x="-91900" y="4819025"/>
            <a:chExt cx="2761350" cy="134700"/>
          </a:xfrm>
        </p:grpSpPr>
        <p:sp>
          <p:nvSpPr>
            <p:cNvPr id="549" name="Google Shape;549;p33"/>
            <p:cNvSpPr/>
            <p:nvPr/>
          </p:nvSpPr>
          <p:spPr>
            <a:xfrm>
              <a:off x="-91900" y="4819025"/>
              <a:ext cx="920450" cy="134700"/>
            </a:xfrm>
            <a:custGeom>
              <a:avLst/>
              <a:gdLst/>
              <a:ahLst/>
              <a:cxnLst/>
              <a:rect l="l" t="t" r="r" b="b"/>
              <a:pathLst>
                <a:path w="36818" h="5388" extrusionOk="0">
                  <a:moveTo>
                    <a:pt x="0" y="1"/>
                  </a:moveTo>
                  <a:lnTo>
                    <a:pt x="0" y="1804"/>
                  </a:lnTo>
                  <a:cubicBezTo>
                    <a:pt x="1073" y="1804"/>
                    <a:pt x="1598" y="2329"/>
                    <a:pt x="2397" y="3265"/>
                  </a:cubicBezTo>
                  <a:cubicBezTo>
                    <a:pt x="3196" y="4201"/>
                    <a:pt x="4200" y="5388"/>
                    <a:pt x="6140" y="5388"/>
                  </a:cubicBezTo>
                  <a:cubicBezTo>
                    <a:pt x="8080" y="5388"/>
                    <a:pt x="9085" y="4201"/>
                    <a:pt x="9883" y="3265"/>
                  </a:cubicBezTo>
                  <a:cubicBezTo>
                    <a:pt x="10705" y="2329"/>
                    <a:pt x="11207" y="1804"/>
                    <a:pt x="12280" y="1804"/>
                  </a:cubicBezTo>
                  <a:cubicBezTo>
                    <a:pt x="13353" y="1804"/>
                    <a:pt x="13855" y="2329"/>
                    <a:pt x="14654" y="3265"/>
                  </a:cubicBezTo>
                  <a:cubicBezTo>
                    <a:pt x="15453" y="4201"/>
                    <a:pt x="16457" y="5388"/>
                    <a:pt x="18397" y="5388"/>
                  </a:cubicBezTo>
                  <a:cubicBezTo>
                    <a:pt x="20360" y="5388"/>
                    <a:pt x="21342" y="4201"/>
                    <a:pt x="22163" y="3265"/>
                  </a:cubicBezTo>
                  <a:cubicBezTo>
                    <a:pt x="22962" y="2329"/>
                    <a:pt x="23465" y="1804"/>
                    <a:pt x="24537" y="1804"/>
                  </a:cubicBezTo>
                  <a:cubicBezTo>
                    <a:pt x="25610" y="1804"/>
                    <a:pt x="26112" y="2329"/>
                    <a:pt x="26934" y="3265"/>
                  </a:cubicBezTo>
                  <a:cubicBezTo>
                    <a:pt x="27733" y="4201"/>
                    <a:pt x="28737" y="5388"/>
                    <a:pt x="30677" y="5388"/>
                  </a:cubicBezTo>
                  <a:cubicBezTo>
                    <a:pt x="32617" y="5388"/>
                    <a:pt x="33622" y="4201"/>
                    <a:pt x="34421" y="3265"/>
                  </a:cubicBezTo>
                  <a:cubicBezTo>
                    <a:pt x="35220" y="2329"/>
                    <a:pt x="35745" y="1804"/>
                    <a:pt x="36817" y="1804"/>
                  </a:cubicBezTo>
                  <a:lnTo>
                    <a:pt x="36817" y="1"/>
                  </a:lnTo>
                  <a:cubicBezTo>
                    <a:pt x="34854" y="1"/>
                    <a:pt x="33873" y="1165"/>
                    <a:pt x="33051" y="2101"/>
                  </a:cubicBezTo>
                  <a:cubicBezTo>
                    <a:pt x="32252" y="3060"/>
                    <a:pt x="31750" y="3585"/>
                    <a:pt x="30677" y="3585"/>
                  </a:cubicBezTo>
                  <a:cubicBezTo>
                    <a:pt x="29605" y="3585"/>
                    <a:pt x="29102" y="3060"/>
                    <a:pt x="28281" y="2101"/>
                  </a:cubicBezTo>
                  <a:cubicBezTo>
                    <a:pt x="27482" y="1165"/>
                    <a:pt x="26477" y="1"/>
                    <a:pt x="24537" y="1"/>
                  </a:cubicBezTo>
                  <a:cubicBezTo>
                    <a:pt x="22597" y="1"/>
                    <a:pt x="21593" y="1165"/>
                    <a:pt x="20794" y="2101"/>
                  </a:cubicBezTo>
                  <a:cubicBezTo>
                    <a:pt x="19995" y="3060"/>
                    <a:pt x="19470" y="3585"/>
                    <a:pt x="18397" y="3585"/>
                  </a:cubicBezTo>
                  <a:cubicBezTo>
                    <a:pt x="17347" y="3585"/>
                    <a:pt x="16822" y="3060"/>
                    <a:pt x="16023" y="2101"/>
                  </a:cubicBezTo>
                  <a:cubicBezTo>
                    <a:pt x="15225" y="1165"/>
                    <a:pt x="14220" y="1"/>
                    <a:pt x="12280" y="1"/>
                  </a:cubicBezTo>
                  <a:cubicBezTo>
                    <a:pt x="10317" y="1"/>
                    <a:pt x="9336" y="1165"/>
                    <a:pt x="8537" y="2101"/>
                  </a:cubicBezTo>
                  <a:cubicBezTo>
                    <a:pt x="7715" y="3060"/>
                    <a:pt x="7213" y="3585"/>
                    <a:pt x="6140" y="3585"/>
                  </a:cubicBezTo>
                  <a:cubicBezTo>
                    <a:pt x="5067" y="3585"/>
                    <a:pt x="4565" y="3060"/>
                    <a:pt x="3766" y="2101"/>
                  </a:cubicBezTo>
                  <a:cubicBezTo>
                    <a:pt x="2945" y="1165"/>
                    <a:pt x="1963" y="1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rgbClr val="C52E73"/>
                </a:solidFill>
              </a:endParaRPr>
            </a:p>
          </p:txBody>
        </p:sp>
        <p:sp>
          <p:nvSpPr>
            <p:cNvPr id="550" name="Google Shape;550;p33"/>
            <p:cNvSpPr/>
            <p:nvPr/>
          </p:nvSpPr>
          <p:spPr>
            <a:xfrm>
              <a:off x="828550" y="4819025"/>
              <a:ext cx="920450" cy="134700"/>
            </a:xfrm>
            <a:custGeom>
              <a:avLst/>
              <a:gdLst/>
              <a:ahLst/>
              <a:cxnLst/>
              <a:rect l="l" t="t" r="r" b="b"/>
              <a:pathLst>
                <a:path w="36818" h="5388" extrusionOk="0">
                  <a:moveTo>
                    <a:pt x="0" y="1"/>
                  </a:moveTo>
                  <a:lnTo>
                    <a:pt x="0" y="1804"/>
                  </a:lnTo>
                  <a:cubicBezTo>
                    <a:pt x="1073" y="1804"/>
                    <a:pt x="1598" y="2329"/>
                    <a:pt x="2397" y="3265"/>
                  </a:cubicBezTo>
                  <a:cubicBezTo>
                    <a:pt x="3196" y="4201"/>
                    <a:pt x="4200" y="5388"/>
                    <a:pt x="6140" y="5388"/>
                  </a:cubicBezTo>
                  <a:cubicBezTo>
                    <a:pt x="8080" y="5388"/>
                    <a:pt x="9085" y="4201"/>
                    <a:pt x="9883" y="3265"/>
                  </a:cubicBezTo>
                  <a:cubicBezTo>
                    <a:pt x="10705" y="2329"/>
                    <a:pt x="11207" y="1804"/>
                    <a:pt x="12280" y="1804"/>
                  </a:cubicBezTo>
                  <a:cubicBezTo>
                    <a:pt x="13353" y="1804"/>
                    <a:pt x="13855" y="2329"/>
                    <a:pt x="14654" y="3265"/>
                  </a:cubicBezTo>
                  <a:cubicBezTo>
                    <a:pt x="15453" y="4201"/>
                    <a:pt x="16457" y="5388"/>
                    <a:pt x="18397" y="5388"/>
                  </a:cubicBezTo>
                  <a:cubicBezTo>
                    <a:pt x="20360" y="5388"/>
                    <a:pt x="21342" y="4201"/>
                    <a:pt x="22163" y="3265"/>
                  </a:cubicBezTo>
                  <a:cubicBezTo>
                    <a:pt x="22962" y="2329"/>
                    <a:pt x="23465" y="1804"/>
                    <a:pt x="24537" y="1804"/>
                  </a:cubicBezTo>
                  <a:cubicBezTo>
                    <a:pt x="25610" y="1804"/>
                    <a:pt x="26112" y="2329"/>
                    <a:pt x="26934" y="3265"/>
                  </a:cubicBezTo>
                  <a:cubicBezTo>
                    <a:pt x="27733" y="4201"/>
                    <a:pt x="28737" y="5388"/>
                    <a:pt x="30677" y="5388"/>
                  </a:cubicBezTo>
                  <a:cubicBezTo>
                    <a:pt x="32617" y="5388"/>
                    <a:pt x="33622" y="4201"/>
                    <a:pt x="34421" y="3265"/>
                  </a:cubicBezTo>
                  <a:cubicBezTo>
                    <a:pt x="35220" y="2329"/>
                    <a:pt x="35745" y="1804"/>
                    <a:pt x="36817" y="1804"/>
                  </a:cubicBezTo>
                  <a:lnTo>
                    <a:pt x="36817" y="1"/>
                  </a:lnTo>
                  <a:cubicBezTo>
                    <a:pt x="34854" y="1"/>
                    <a:pt x="33873" y="1165"/>
                    <a:pt x="33051" y="2101"/>
                  </a:cubicBezTo>
                  <a:cubicBezTo>
                    <a:pt x="32252" y="3060"/>
                    <a:pt x="31750" y="3585"/>
                    <a:pt x="30677" y="3585"/>
                  </a:cubicBezTo>
                  <a:cubicBezTo>
                    <a:pt x="29605" y="3585"/>
                    <a:pt x="29102" y="3060"/>
                    <a:pt x="28281" y="2101"/>
                  </a:cubicBezTo>
                  <a:cubicBezTo>
                    <a:pt x="27482" y="1165"/>
                    <a:pt x="26477" y="1"/>
                    <a:pt x="24537" y="1"/>
                  </a:cubicBezTo>
                  <a:cubicBezTo>
                    <a:pt x="22597" y="1"/>
                    <a:pt x="21593" y="1165"/>
                    <a:pt x="20794" y="2101"/>
                  </a:cubicBezTo>
                  <a:cubicBezTo>
                    <a:pt x="19995" y="3060"/>
                    <a:pt x="19470" y="3585"/>
                    <a:pt x="18397" y="3585"/>
                  </a:cubicBezTo>
                  <a:cubicBezTo>
                    <a:pt x="17347" y="3585"/>
                    <a:pt x="16822" y="3060"/>
                    <a:pt x="16023" y="2101"/>
                  </a:cubicBezTo>
                  <a:cubicBezTo>
                    <a:pt x="15225" y="1165"/>
                    <a:pt x="14220" y="1"/>
                    <a:pt x="12280" y="1"/>
                  </a:cubicBezTo>
                  <a:cubicBezTo>
                    <a:pt x="10317" y="1"/>
                    <a:pt x="9336" y="1165"/>
                    <a:pt x="8537" y="2101"/>
                  </a:cubicBezTo>
                  <a:cubicBezTo>
                    <a:pt x="7715" y="3060"/>
                    <a:pt x="7213" y="3585"/>
                    <a:pt x="6140" y="3585"/>
                  </a:cubicBezTo>
                  <a:cubicBezTo>
                    <a:pt x="5067" y="3585"/>
                    <a:pt x="4565" y="3060"/>
                    <a:pt x="3766" y="2101"/>
                  </a:cubicBezTo>
                  <a:cubicBezTo>
                    <a:pt x="2945" y="1165"/>
                    <a:pt x="1963" y="1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rgbClr val="C52E73"/>
                </a:solidFill>
              </a:endParaRPr>
            </a:p>
          </p:txBody>
        </p:sp>
        <p:sp>
          <p:nvSpPr>
            <p:cNvPr id="551" name="Google Shape;551;p33"/>
            <p:cNvSpPr/>
            <p:nvPr/>
          </p:nvSpPr>
          <p:spPr>
            <a:xfrm>
              <a:off x="1749000" y="4819025"/>
              <a:ext cx="920450" cy="134700"/>
            </a:xfrm>
            <a:custGeom>
              <a:avLst/>
              <a:gdLst/>
              <a:ahLst/>
              <a:cxnLst/>
              <a:rect l="l" t="t" r="r" b="b"/>
              <a:pathLst>
                <a:path w="36818" h="5388" extrusionOk="0">
                  <a:moveTo>
                    <a:pt x="0" y="1"/>
                  </a:moveTo>
                  <a:lnTo>
                    <a:pt x="0" y="1804"/>
                  </a:lnTo>
                  <a:cubicBezTo>
                    <a:pt x="1073" y="1804"/>
                    <a:pt x="1598" y="2329"/>
                    <a:pt x="2397" y="3265"/>
                  </a:cubicBezTo>
                  <a:cubicBezTo>
                    <a:pt x="3196" y="4201"/>
                    <a:pt x="4200" y="5388"/>
                    <a:pt x="6140" y="5388"/>
                  </a:cubicBezTo>
                  <a:cubicBezTo>
                    <a:pt x="8080" y="5388"/>
                    <a:pt x="9085" y="4201"/>
                    <a:pt x="9883" y="3265"/>
                  </a:cubicBezTo>
                  <a:cubicBezTo>
                    <a:pt x="10705" y="2329"/>
                    <a:pt x="11207" y="1804"/>
                    <a:pt x="12280" y="1804"/>
                  </a:cubicBezTo>
                  <a:cubicBezTo>
                    <a:pt x="13353" y="1804"/>
                    <a:pt x="13855" y="2329"/>
                    <a:pt x="14654" y="3265"/>
                  </a:cubicBezTo>
                  <a:cubicBezTo>
                    <a:pt x="15453" y="4201"/>
                    <a:pt x="16457" y="5388"/>
                    <a:pt x="18397" y="5388"/>
                  </a:cubicBezTo>
                  <a:cubicBezTo>
                    <a:pt x="20360" y="5388"/>
                    <a:pt x="21342" y="4201"/>
                    <a:pt x="22163" y="3265"/>
                  </a:cubicBezTo>
                  <a:cubicBezTo>
                    <a:pt x="22962" y="2329"/>
                    <a:pt x="23465" y="1804"/>
                    <a:pt x="24537" y="1804"/>
                  </a:cubicBezTo>
                  <a:cubicBezTo>
                    <a:pt x="25610" y="1804"/>
                    <a:pt x="26112" y="2329"/>
                    <a:pt x="26934" y="3265"/>
                  </a:cubicBezTo>
                  <a:cubicBezTo>
                    <a:pt x="27733" y="4201"/>
                    <a:pt x="28737" y="5388"/>
                    <a:pt x="30677" y="5388"/>
                  </a:cubicBezTo>
                  <a:cubicBezTo>
                    <a:pt x="32617" y="5388"/>
                    <a:pt x="33622" y="4201"/>
                    <a:pt x="34421" y="3265"/>
                  </a:cubicBezTo>
                  <a:cubicBezTo>
                    <a:pt x="35220" y="2329"/>
                    <a:pt x="35745" y="1804"/>
                    <a:pt x="36817" y="1804"/>
                  </a:cubicBezTo>
                  <a:lnTo>
                    <a:pt x="36817" y="1"/>
                  </a:lnTo>
                  <a:cubicBezTo>
                    <a:pt x="34854" y="1"/>
                    <a:pt x="33873" y="1165"/>
                    <a:pt x="33051" y="2101"/>
                  </a:cubicBezTo>
                  <a:cubicBezTo>
                    <a:pt x="32252" y="3060"/>
                    <a:pt x="31750" y="3585"/>
                    <a:pt x="30677" y="3585"/>
                  </a:cubicBezTo>
                  <a:cubicBezTo>
                    <a:pt x="29605" y="3585"/>
                    <a:pt x="29102" y="3060"/>
                    <a:pt x="28281" y="2101"/>
                  </a:cubicBezTo>
                  <a:cubicBezTo>
                    <a:pt x="27482" y="1165"/>
                    <a:pt x="26477" y="1"/>
                    <a:pt x="24537" y="1"/>
                  </a:cubicBezTo>
                  <a:cubicBezTo>
                    <a:pt x="22597" y="1"/>
                    <a:pt x="21593" y="1165"/>
                    <a:pt x="20794" y="2101"/>
                  </a:cubicBezTo>
                  <a:cubicBezTo>
                    <a:pt x="19995" y="3060"/>
                    <a:pt x="19470" y="3585"/>
                    <a:pt x="18397" y="3585"/>
                  </a:cubicBezTo>
                  <a:cubicBezTo>
                    <a:pt x="17347" y="3585"/>
                    <a:pt x="16822" y="3060"/>
                    <a:pt x="16023" y="2101"/>
                  </a:cubicBezTo>
                  <a:cubicBezTo>
                    <a:pt x="15225" y="1165"/>
                    <a:pt x="14220" y="1"/>
                    <a:pt x="12280" y="1"/>
                  </a:cubicBezTo>
                  <a:cubicBezTo>
                    <a:pt x="10317" y="1"/>
                    <a:pt x="9336" y="1165"/>
                    <a:pt x="8537" y="2101"/>
                  </a:cubicBezTo>
                  <a:cubicBezTo>
                    <a:pt x="7715" y="3060"/>
                    <a:pt x="7213" y="3585"/>
                    <a:pt x="6140" y="3585"/>
                  </a:cubicBezTo>
                  <a:cubicBezTo>
                    <a:pt x="5067" y="3585"/>
                    <a:pt x="4565" y="3060"/>
                    <a:pt x="3766" y="2101"/>
                  </a:cubicBezTo>
                  <a:cubicBezTo>
                    <a:pt x="2945" y="1165"/>
                    <a:pt x="1963" y="1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rgbClr val="C52E73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38"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2" name="Google Shape;822;p50"/>
          <p:cNvGrpSpPr/>
          <p:nvPr/>
        </p:nvGrpSpPr>
        <p:grpSpPr>
          <a:xfrm rot="5400000">
            <a:off x="-1513878" y="7033873"/>
            <a:ext cx="3681800" cy="179156"/>
            <a:chOff x="-91900" y="4819025"/>
            <a:chExt cx="2761350" cy="134700"/>
          </a:xfrm>
        </p:grpSpPr>
        <p:sp>
          <p:nvSpPr>
            <p:cNvPr id="823" name="Google Shape;823;p50"/>
            <p:cNvSpPr/>
            <p:nvPr/>
          </p:nvSpPr>
          <p:spPr>
            <a:xfrm>
              <a:off x="-91900" y="4819025"/>
              <a:ext cx="920450" cy="134700"/>
            </a:xfrm>
            <a:custGeom>
              <a:avLst/>
              <a:gdLst/>
              <a:ahLst/>
              <a:cxnLst/>
              <a:rect l="l" t="t" r="r" b="b"/>
              <a:pathLst>
                <a:path w="36818" h="5388" extrusionOk="0">
                  <a:moveTo>
                    <a:pt x="0" y="1"/>
                  </a:moveTo>
                  <a:lnTo>
                    <a:pt x="0" y="1804"/>
                  </a:lnTo>
                  <a:cubicBezTo>
                    <a:pt x="1073" y="1804"/>
                    <a:pt x="1598" y="2329"/>
                    <a:pt x="2397" y="3265"/>
                  </a:cubicBezTo>
                  <a:cubicBezTo>
                    <a:pt x="3196" y="4201"/>
                    <a:pt x="4200" y="5388"/>
                    <a:pt x="6140" y="5388"/>
                  </a:cubicBezTo>
                  <a:cubicBezTo>
                    <a:pt x="8080" y="5388"/>
                    <a:pt x="9085" y="4201"/>
                    <a:pt x="9883" y="3265"/>
                  </a:cubicBezTo>
                  <a:cubicBezTo>
                    <a:pt x="10705" y="2329"/>
                    <a:pt x="11207" y="1804"/>
                    <a:pt x="12280" y="1804"/>
                  </a:cubicBezTo>
                  <a:cubicBezTo>
                    <a:pt x="13353" y="1804"/>
                    <a:pt x="13855" y="2329"/>
                    <a:pt x="14654" y="3265"/>
                  </a:cubicBezTo>
                  <a:cubicBezTo>
                    <a:pt x="15453" y="4201"/>
                    <a:pt x="16457" y="5388"/>
                    <a:pt x="18397" y="5388"/>
                  </a:cubicBezTo>
                  <a:cubicBezTo>
                    <a:pt x="20360" y="5388"/>
                    <a:pt x="21342" y="4201"/>
                    <a:pt x="22163" y="3265"/>
                  </a:cubicBezTo>
                  <a:cubicBezTo>
                    <a:pt x="22962" y="2329"/>
                    <a:pt x="23465" y="1804"/>
                    <a:pt x="24537" y="1804"/>
                  </a:cubicBezTo>
                  <a:cubicBezTo>
                    <a:pt x="25610" y="1804"/>
                    <a:pt x="26112" y="2329"/>
                    <a:pt x="26934" y="3265"/>
                  </a:cubicBezTo>
                  <a:cubicBezTo>
                    <a:pt x="27733" y="4201"/>
                    <a:pt x="28737" y="5388"/>
                    <a:pt x="30677" y="5388"/>
                  </a:cubicBezTo>
                  <a:cubicBezTo>
                    <a:pt x="32617" y="5388"/>
                    <a:pt x="33622" y="4201"/>
                    <a:pt x="34421" y="3265"/>
                  </a:cubicBezTo>
                  <a:cubicBezTo>
                    <a:pt x="35220" y="2329"/>
                    <a:pt x="35745" y="1804"/>
                    <a:pt x="36817" y="1804"/>
                  </a:cubicBezTo>
                  <a:lnTo>
                    <a:pt x="36817" y="1"/>
                  </a:lnTo>
                  <a:cubicBezTo>
                    <a:pt x="34854" y="1"/>
                    <a:pt x="33873" y="1165"/>
                    <a:pt x="33051" y="2101"/>
                  </a:cubicBezTo>
                  <a:cubicBezTo>
                    <a:pt x="32252" y="3060"/>
                    <a:pt x="31750" y="3585"/>
                    <a:pt x="30677" y="3585"/>
                  </a:cubicBezTo>
                  <a:cubicBezTo>
                    <a:pt x="29605" y="3585"/>
                    <a:pt x="29102" y="3060"/>
                    <a:pt x="28281" y="2101"/>
                  </a:cubicBezTo>
                  <a:cubicBezTo>
                    <a:pt x="27482" y="1165"/>
                    <a:pt x="26477" y="1"/>
                    <a:pt x="24537" y="1"/>
                  </a:cubicBezTo>
                  <a:cubicBezTo>
                    <a:pt x="22597" y="1"/>
                    <a:pt x="21593" y="1165"/>
                    <a:pt x="20794" y="2101"/>
                  </a:cubicBezTo>
                  <a:cubicBezTo>
                    <a:pt x="19995" y="3060"/>
                    <a:pt x="19470" y="3585"/>
                    <a:pt x="18397" y="3585"/>
                  </a:cubicBezTo>
                  <a:cubicBezTo>
                    <a:pt x="17347" y="3585"/>
                    <a:pt x="16822" y="3060"/>
                    <a:pt x="16023" y="2101"/>
                  </a:cubicBezTo>
                  <a:cubicBezTo>
                    <a:pt x="15225" y="1165"/>
                    <a:pt x="14220" y="1"/>
                    <a:pt x="12280" y="1"/>
                  </a:cubicBezTo>
                  <a:cubicBezTo>
                    <a:pt x="10317" y="1"/>
                    <a:pt x="9336" y="1165"/>
                    <a:pt x="8537" y="2101"/>
                  </a:cubicBezTo>
                  <a:cubicBezTo>
                    <a:pt x="7715" y="3060"/>
                    <a:pt x="7213" y="3585"/>
                    <a:pt x="6140" y="3585"/>
                  </a:cubicBezTo>
                  <a:cubicBezTo>
                    <a:pt x="5067" y="3585"/>
                    <a:pt x="4565" y="3060"/>
                    <a:pt x="3766" y="2101"/>
                  </a:cubicBezTo>
                  <a:cubicBezTo>
                    <a:pt x="2945" y="1165"/>
                    <a:pt x="1963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accent2"/>
                </a:solidFill>
              </a:endParaRPr>
            </a:p>
          </p:txBody>
        </p:sp>
        <p:sp>
          <p:nvSpPr>
            <p:cNvPr id="824" name="Google Shape;824;p50"/>
            <p:cNvSpPr/>
            <p:nvPr/>
          </p:nvSpPr>
          <p:spPr>
            <a:xfrm>
              <a:off x="828550" y="4819025"/>
              <a:ext cx="920450" cy="134700"/>
            </a:xfrm>
            <a:custGeom>
              <a:avLst/>
              <a:gdLst/>
              <a:ahLst/>
              <a:cxnLst/>
              <a:rect l="l" t="t" r="r" b="b"/>
              <a:pathLst>
                <a:path w="36818" h="5388" extrusionOk="0">
                  <a:moveTo>
                    <a:pt x="0" y="1"/>
                  </a:moveTo>
                  <a:lnTo>
                    <a:pt x="0" y="1804"/>
                  </a:lnTo>
                  <a:cubicBezTo>
                    <a:pt x="1073" y="1804"/>
                    <a:pt x="1598" y="2329"/>
                    <a:pt x="2397" y="3265"/>
                  </a:cubicBezTo>
                  <a:cubicBezTo>
                    <a:pt x="3196" y="4201"/>
                    <a:pt x="4200" y="5388"/>
                    <a:pt x="6140" y="5388"/>
                  </a:cubicBezTo>
                  <a:cubicBezTo>
                    <a:pt x="8080" y="5388"/>
                    <a:pt x="9085" y="4201"/>
                    <a:pt x="9883" y="3265"/>
                  </a:cubicBezTo>
                  <a:cubicBezTo>
                    <a:pt x="10705" y="2329"/>
                    <a:pt x="11207" y="1804"/>
                    <a:pt x="12280" y="1804"/>
                  </a:cubicBezTo>
                  <a:cubicBezTo>
                    <a:pt x="13353" y="1804"/>
                    <a:pt x="13855" y="2329"/>
                    <a:pt x="14654" y="3265"/>
                  </a:cubicBezTo>
                  <a:cubicBezTo>
                    <a:pt x="15453" y="4201"/>
                    <a:pt x="16457" y="5388"/>
                    <a:pt x="18397" y="5388"/>
                  </a:cubicBezTo>
                  <a:cubicBezTo>
                    <a:pt x="20360" y="5388"/>
                    <a:pt x="21342" y="4201"/>
                    <a:pt x="22163" y="3265"/>
                  </a:cubicBezTo>
                  <a:cubicBezTo>
                    <a:pt x="22962" y="2329"/>
                    <a:pt x="23465" y="1804"/>
                    <a:pt x="24537" y="1804"/>
                  </a:cubicBezTo>
                  <a:cubicBezTo>
                    <a:pt x="25610" y="1804"/>
                    <a:pt x="26112" y="2329"/>
                    <a:pt x="26934" y="3265"/>
                  </a:cubicBezTo>
                  <a:cubicBezTo>
                    <a:pt x="27733" y="4201"/>
                    <a:pt x="28737" y="5388"/>
                    <a:pt x="30677" y="5388"/>
                  </a:cubicBezTo>
                  <a:cubicBezTo>
                    <a:pt x="32617" y="5388"/>
                    <a:pt x="33622" y="4201"/>
                    <a:pt x="34421" y="3265"/>
                  </a:cubicBezTo>
                  <a:cubicBezTo>
                    <a:pt x="35220" y="2329"/>
                    <a:pt x="35745" y="1804"/>
                    <a:pt x="36817" y="1804"/>
                  </a:cubicBezTo>
                  <a:lnTo>
                    <a:pt x="36817" y="1"/>
                  </a:lnTo>
                  <a:cubicBezTo>
                    <a:pt x="34854" y="1"/>
                    <a:pt x="33873" y="1165"/>
                    <a:pt x="33051" y="2101"/>
                  </a:cubicBezTo>
                  <a:cubicBezTo>
                    <a:pt x="32252" y="3060"/>
                    <a:pt x="31750" y="3585"/>
                    <a:pt x="30677" y="3585"/>
                  </a:cubicBezTo>
                  <a:cubicBezTo>
                    <a:pt x="29605" y="3585"/>
                    <a:pt x="29102" y="3060"/>
                    <a:pt x="28281" y="2101"/>
                  </a:cubicBezTo>
                  <a:cubicBezTo>
                    <a:pt x="27482" y="1165"/>
                    <a:pt x="26477" y="1"/>
                    <a:pt x="24537" y="1"/>
                  </a:cubicBezTo>
                  <a:cubicBezTo>
                    <a:pt x="22597" y="1"/>
                    <a:pt x="21593" y="1165"/>
                    <a:pt x="20794" y="2101"/>
                  </a:cubicBezTo>
                  <a:cubicBezTo>
                    <a:pt x="19995" y="3060"/>
                    <a:pt x="19470" y="3585"/>
                    <a:pt x="18397" y="3585"/>
                  </a:cubicBezTo>
                  <a:cubicBezTo>
                    <a:pt x="17347" y="3585"/>
                    <a:pt x="16822" y="3060"/>
                    <a:pt x="16023" y="2101"/>
                  </a:cubicBezTo>
                  <a:cubicBezTo>
                    <a:pt x="15225" y="1165"/>
                    <a:pt x="14220" y="1"/>
                    <a:pt x="12280" y="1"/>
                  </a:cubicBezTo>
                  <a:cubicBezTo>
                    <a:pt x="10317" y="1"/>
                    <a:pt x="9336" y="1165"/>
                    <a:pt x="8537" y="2101"/>
                  </a:cubicBezTo>
                  <a:cubicBezTo>
                    <a:pt x="7715" y="3060"/>
                    <a:pt x="7213" y="3585"/>
                    <a:pt x="6140" y="3585"/>
                  </a:cubicBezTo>
                  <a:cubicBezTo>
                    <a:pt x="5067" y="3585"/>
                    <a:pt x="4565" y="3060"/>
                    <a:pt x="3766" y="2101"/>
                  </a:cubicBezTo>
                  <a:cubicBezTo>
                    <a:pt x="2945" y="1165"/>
                    <a:pt x="1963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accent2"/>
                </a:solidFill>
              </a:endParaRPr>
            </a:p>
          </p:txBody>
        </p:sp>
        <p:sp>
          <p:nvSpPr>
            <p:cNvPr id="825" name="Google Shape;825;p50"/>
            <p:cNvSpPr/>
            <p:nvPr/>
          </p:nvSpPr>
          <p:spPr>
            <a:xfrm>
              <a:off x="1749000" y="4819025"/>
              <a:ext cx="920450" cy="134700"/>
            </a:xfrm>
            <a:custGeom>
              <a:avLst/>
              <a:gdLst/>
              <a:ahLst/>
              <a:cxnLst/>
              <a:rect l="l" t="t" r="r" b="b"/>
              <a:pathLst>
                <a:path w="36818" h="5388" extrusionOk="0">
                  <a:moveTo>
                    <a:pt x="0" y="1"/>
                  </a:moveTo>
                  <a:lnTo>
                    <a:pt x="0" y="1804"/>
                  </a:lnTo>
                  <a:cubicBezTo>
                    <a:pt x="1073" y="1804"/>
                    <a:pt x="1598" y="2329"/>
                    <a:pt x="2397" y="3265"/>
                  </a:cubicBezTo>
                  <a:cubicBezTo>
                    <a:pt x="3196" y="4201"/>
                    <a:pt x="4200" y="5388"/>
                    <a:pt x="6140" y="5388"/>
                  </a:cubicBezTo>
                  <a:cubicBezTo>
                    <a:pt x="8080" y="5388"/>
                    <a:pt x="9085" y="4201"/>
                    <a:pt x="9883" y="3265"/>
                  </a:cubicBezTo>
                  <a:cubicBezTo>
                    <a:pt x="10705" y="2329"/>
                    <a:pt x="11207" y="1804"/>
                    <a:pt x="12280" y="1804"/>
                  </a:cubicBezTo>
                  <a:cubicBezTo>
                    <a:pt x="13353" y="1804"/>
                    <a:pt x="13855" y="2329"/>
                    <a:pt x="14654" y="3265"/>
                  </a:cubicBezTo>
                  <a:cubicBezTo>
                    <a:pt x="15453" y="4201"/>
                    <a:pt x="16457" y="5388"/>
                    <a:pt x="18397" y="5388"/>
                  </a:cubicBezTo>
                  <a:cubicBezTo>
                    <a:pt x="20360" y="5388"/>
                    <a:pt x="21342" y="4201"/>
                    <a:pt x="22163" y="3265"/>
                  </a:cubicBezTo>
                  <a:cubicBezTo>
                    <a:pt x="22962" y="2329"/>
                    <a:pt x="23465" y="1804"/>
                    <a:pt x="24537" y="1804"/>
                  </a:cubicBezTo>
                  <a:cubicBezTo>
                    <a:pt x="25610" y="1804"/>
                    <a:pt x="26112" y="2329"/>
                    <a:pt x="26934" y="3265"/>
                  </a:cubicBezTo>
                  <a:cubicBezTo>
                    <a:pt x="27733" y="4201"/>
                    <a:pt x="28737" y="5388"/>
                    <a:pt x="30677" y="5388"/>
                  </a:cubicBezTo>
                  <a:cubicBezTo>
                    <a:pt x="32617" y="5388"/>
                    <a:pt x="33622" y="4201"/>
                    <a:pt x="34421" y="3265"/>
                  </a:cubicBezTo>
                  <a:cubicBezTo>
                    <a:pt x="35220" y="2329"/>
                    <a:pt x="35745" y="1804"/>
                    <a:pt x="36817" y="1804"/>
                  </a:cubicBezTo>
                  <a:lnTo>
                    <a:pt x="36817" y="1"/>
                  </a:lnTo>
                  <a:cubicBezTo>
                    <a:pt x="34854" y="1"/>
                    <a:pt x="33873" y="1165"/>
                    <a:pt x="33051" y="2101"/>
                  </a:cubicBezTo>
                  <a:cubicBezTo>
                    <a:pt x="32252" y="3060"/>
                    <a:pt x="31750" y="3585"/>
                    <a:pt x="30677" y="3585"/>
                  </a:cubicBezTo>
                  <a:cubicBezTo>
                    <a:pt x="29605" y="3585"/>
                    <a:pt x="29102" y="3060"/>
                    <a:pt x="28281" y="2101"/>
                  </a:cubicBezTo>
                  <a:cubicBezTo>
                    <a:pt x="27482" y="1165"/>
                    <a:pt x="26477" y="1"/>
                    <a:pt x="24537" y="1"/>
                  </a:cubicBezTo>
                  <a:cubicBezTo>
                    <a:pt x="22597" y="1"/>
                    <a:pt x="21593" y="1165"/>
                    <a:pt x="20794" y="2101"/>
                  </a:cubicBezTo>
                  <a:cubicBezTo>
                    <a:pt x="19995" y="3060"/>
                    <a:pt x="19470" y="3585"/>
                    <a:pt x="18397" y="3585"/>
                  </a:cubicBezTo>
                  <a:cubicBezTo>
                    <a:pt x="17347" y="3585"/>
                    <a:pt x="16822" y="3060"/>
                    <a:pt x="16023" y="2101"/>
                  </a:cubicBezTo>
                  <a:cubicBezTo>
                    <a:pt x="15225" y="1165"/>
                    <a:pt x="14220" y="1"/>
                    <a:pt x="12280" y="1"/>
                  </a:cubicBezTo>
                  <a:cubicBezTo>
                    <a:pt x="10317" y="1"/>
                    <a:pt x="9336" y="1165"/>
                    <a:pt x="8537" y="2101"/>
                  </a:cubicBezTo>
                  <a:cubicBezTo>
                    <a:pt x="7715" y="3060"/>
                    <a:pt x="7213" y="3585"/>
                    <a:pt x="6140" y="3585"/>
                  </a:cubicBezTo>
                  <a:cubicBezTo>
                    <a:pt x="5067" y="3585"/>
                    <a:pt x="4565" y="3060"/>
                    <a:pt x="3766" y="2101"/>
                  </a:cubicBezTo>
                  <a:cubicBezTo>
                    <a:pt x="2945" y="1165"/>
                    <a:pt x="1963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accent2"/>
                </a:solidFill>
              </a:endParaRPr>
            </a:p>
          </p:txBody>
        </p:sp>
      </p:grpSp>
      <p:grpSp>
        <p:nvGrpSpPr>
          <p:cNvPr id="826" name="Google Shape;826;p50"/>
          <p:cNvGrpSpPr/>
          <p:nvPr/>
        </p:nvGrpSpPr>
        <p:grpSpPr>
          <a:xfrm rot="5400000">
            <a:off x="-1233307" y="7033873"/>
            <a:ext cx="3681800" cy="179156"/>
            <a:chOff x="-91900" y="4819025"/>
            <a:chExt cx="2761350" cy="134700"/>
          </a:xfrm>
        </p:grpSpPr>
        <p:sp>
          <p:nvSpPr>
            <p:cNvPr id="827" name="Google Shape;827;p50"/>
            <p:cNvSpPr/>
            <p:nvPr/>
          </p:nvSpPr>
          <p:spPr>
            <a:xfrm>
              <a:off x="-91900" y="4819025"/>
              <a:ext cx="920450" cy="134700"/>
            </a:xfrm>
            <a:custGeom>
              <a:avLst/>
              <a:gdLst/>
              <a:ahLst/>
              <a:cxnLst/>
              <a:rect l="l" t="t" r="r" b="b"/>
              <a:pathLst>
                <a:path w="36818" h="5388" extrusionOk="0">
                  <a:moveTo>
                    <a:pt x="0" y="1"/>
                  </a:moveTo>
                  <a:lnTo>
                    <a:pt x="0" y="1804"/>
                  </a:lnTo>
                  <a:cubicBezTo>
                    <a:pt x="1073" y="1804"/>
                    <a:pt x="1598" y="2329"/>
                    <a:pt x="2397" y="3265"/>
                  </a:cubicBezTo>
                  <a:cubicBezTo>
                    <a:pt x="3196" y="4201"/>
                    <a:pt x="4200" y="5388"/>
                    <a:pt x="6140" y="5388"/>
                  </a:cubicBezTo>
                  <a:cubicBezTo>
                    <a:pt x="8080" y="5388"/>
                    <a:pt x="9085" y="4201"/>
                    <a:pt x="9883" y="3265"/>
                  </a:cubicBezTo>
                  <a:cubicBezTo>
                    <a:pt x="10705" y="2329"/>
                    <a:pt x="11207" y="1804"/>
                    <a:pt x="12280" y="1804"/>
                  </a:cubicBezTo>
                  <a:cubicBezTo>
                    <a:pt x="13353" y="1804"/>
                    <a:pt x="13855" y="2329"/>
                    <a:pt x="14654" y="3265"/>
                  </a:cubicBezTo>
                  <a:cubicBezTo>
                    <a:pt x="15453" y="4201"/>
                    <a:pt x="16457" y="5388"/>
                    <a:pt x="18397" y="5388"/>
                  </a:cubicBezTo>
                  <a:cubicBezTo>
                    <a:pt x="20360" y="5388"/>
                    <a:pt x="21342" y="4201"/>
                    <a:pt x="22163" y="3265"/>
                  </a:cubicBezTo>
                  <a:cubicBezTo>
                    <a:pt x="22962" y="2329"/>
                    <a:pt x="23465" y="1804"/>
                    <a:pt x="24537" y="1804"/>
                  </a:cubicBezTo>
                  <a:cubicBezTo>
                    <a:pt x="25610" y="1804"/>
                    <a:pt x="26112" y="2329"/>
                    <a:pt x="26934" y="3265"/>
                  </a:cubicBezTo>
                  <a:cubicBezTo>
                    <a:pt x="27733" y="4201"/>
                    <a:pt x="28737" y="5388"/>
                    <a:pt x="30677" y="5388"/>
                  </a:cubicBezTo>
                  <a:cubicBezTo>
                    <a:pt x="32617" y="5388"/>
                    <a:pt x="33622" y="4201"/>
                    <a:pt x="34421" y="3265"/>
                  </a:cubicBezTo>
                  <a:cubicBezTo>
                    <a:pt x="35220" y="2329"/>
                    <a:pt x="35745" y="1804"/>
                    <a:pt x="36817" y="1804"/>
                  </a:cubicBezTo>
                  <a:lnTo>
                    <a:pt x="36817" y="1"/>
                  </a:lnTo>
                  <a:cubicBezTo>
                    <a:pt x="34854" y="1"/>
                    <a:pt x="33873" y="1165"/>
                    <a:pt x="33051" y="2101"/>
                  </a:cubicBezTo>
                  <a:cubicBezTo>
                    <a:pt x="32252" y="3060"/>
                    <a:pt x="31750" y="3585"/>
                    <a:pt x="30677" y="3585"/>
                  </a:cubicBezTo>
                  <a:cubicBezTo>
                    <a:pt x="29605" y="3585"/>
                    <a:pt x="29102" y="3060"/>
                    <a:pt x="28281" y="2101"/>
                  </a:cubicBezTo>
                  <a:cubicBezTo>
                    <a:pt x="27482" y="1165"/>
                    <a:pt x="26477" y="1"/>
                    <a:pt x="24537" y="1"/>
                  </a:cubicBezTo>
                  <a:cubicBezTo>
                    <a:pt x="22597" y="1"/>
                    <a:pt x="21593" y="1165"/>
                    <a:pt x="20794" y="2101"/>
                  </a:cubicBezTo>
                  <a:cubicBezTo>
                    <a:pt x="19995" y="3060"/>
                    <a:pt x="19470" y="3585"/>
                    <a:pt x="18397" y="3585"/>
                  </a:cubicBezTo>
                  <a:cubicBezTo>
                    <a:pt x="17347" y="3585"/>
                    <a:pt x="16822" y="3060"/>
                    <a:pt x="16023" y="2101"/>
                  </a:cubicBezTo>
                  <a:cubicBezTo>
                    <a:pt x="15225" y="1165"/>
                    <a:pt x="14220" y="1"/>
                    <a:pt x="12280" y="1"/>
                  </a:cubicBezTo>
                  <a:cubicBezTo>
                    <a:pt x="10317" y="1"/>
                    <a:pt x="9336" y="1165"/>
                    <a:pt x="8537" y="2101"/>
                  </a:cubicBezTo>
                  <a:cubicBezTo>
                    <a:pt x="7715" y="3060"/>
                    <a:pt x="7213" y="3585"/>
                    <a:pt x="6140" y="3585"/>
                  </a:cubicBezTo>
                  <a:cubicBezTo>
                    <a:pt x="5067" y="3585"/>
                    <a:pt x="4565" y="3060"/>
                    <a:pt x="3766" y="2101"/>
                  </a:cubicBezTo>
                  <a:cubicBezTo>
                    <a:pt x="2945" y="1165"/>
                    <a:pt x="1963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accent2"/>
                </a:solidFill>
              </a:endParaRPr>
            </a:p>
          </p:txBody>
        </p:sp>
        <p:sp>
          <p:nvSpPr>
            <p:cNvPr id="828" name="Google Shape;828;p50"/>
            <p:cNvSpPr/>
            <p:nvPr/>
          </p:nvSpPr>
          <p:spPr>
            <a:xfrm>
              <a:off x="828550" y="4819025"/>
              <a:ext cx="920450" cy="134700"/>
            </a:xfrm>
            <a:custGeom>
              <a:avLst/>
              <a:gdLst/>
              <a:ahLst/>
              <a:cxnLst/>
              <a:rect l="l" t="t" r="r" b="b"/>
              <a:pathLst>
                <a:path w="36818" h="5388" extrusionOk="0">
                  <a:moveTo>
                    <a:pt x="0" y="1"/>
                  </a:moveTo>
                  <a:lnTo>
                    <a:pt x="0" y="1804"/>
                  </a:lnTo>
                  <a:cubicBezTo>
                    <a:pt x="1073" y="1804"/>
                    <a:pt x="1598" y="2329"/>
                    <a:pt x="2397" y="3265"/>
                  </a:cubicBezTo>
                  <a:cubicBezTo>
                    <a:pt x="3196" y="4201"/>
                    <a:pt x="4200" y="5388"/>
                    <a:pt x="6140" y="5388"/>
                  </a:cubicBezTo>
                  <a:cubicBezTo>
                    <a:pt x="8080" y="5388"/>
                    <a:pt x="9085" y="4201"/>
                    <a:pt x="9883" y="3265"/>
                  </a:cubicBezTo>
                  <a:cubicBezTo>
                    <a:pt x="10705" y="2329"/>
                    <a:pt x="11207" y="1804"/>
                    <a:pt x="12280" y="1804"/>
                  </a:cubicBezTo>
                  <a:cubicBezTo>
                    <a:pt x="13353" y="1804"/>
                    <a:pt x="13855" y="2329"/>
                    <a:pt x="14654" y="3265"/>
                  </a:cubicBezTo>
                  <a:cubicBezTo>
                    <a:pt x="15453" y="4201"/>
                    <a:pt x="16457" y="5388"/>
                    <a:pt x="18397" y="5388"/>
                  </a:cubicBezTo>
                  <a:cubicBezTo>
                    <a:pt x="20360" y="5388"/>
                    <a:pt x="21342" y="4201"/>
                    <a:pt x="22163" y="3265"/>
                  </a:cubicBezTo>
                  <a:cubicBezTo>
                    <a:pt x="22962" y="2329"/>
                    <a:pt x="23465" y="1804"/>
                    <a:pt x="24537" y="1804"/>
                  </a:cubicBezTo>
                  <a:cubicBezTo>
                    <a:pt x="25610" y="1804"/>
                    <a:pt x="26112" y="2329"/>
                    <a:pt x="26934" y="3265"/>
                  </a:cubicBezTo>
                  <a:cubicBezTo>
                    <a:pt x="27733" y="4201"/>
                    <a:pt x="28737" y="5388"/>
                    <a:pt x="30677" y="5388"/>
                  </a:cubicBezTo>
                  <a:cubicBezTo>
                    <a:pt x="32617" y="5388"/>
                    <a:pt x="33622" y="4201"/>
                    <a:pt x="34421" y="3265"/>
                  </a:cubicBezTo>
                  <a:cubicBezTo>
                    <a:pt x="35220" y="2329"/>
                    <a:pt x="35745" y="1804"/>
                    <a:pt x="36817" y="1804"/>
                  </a:cubicBezTo>
                  <a:lnTo>
                    <a:pt x="36817" y="1"/>
                  </a:lnTo>
                  <a:cubicBezTo>
                    <a:pt x="34854" y="1"/>
                    <a:pt x="33873" y="1165"/>
                    <a:pt x="33051" y="2101"/>
                  </a:cubicBezTo>
                  <a:cubicBezTo>
                    <a:pt x="32252" y="3060"/>
                    <a:pt x="31750" y="3585"/>
                    <a:pt x="30677" y="3585"/>
                  </a:cubicBezTo>
                  <a:cubicBezTo>
                    <a:pt x="29605" y="3585"/>
                    <a:pt x="29102" y="3060"/>
                    <a:pt x="28281" y="2101"/>
                  </a:cubicBezTo>
                  <a:cubicBezTo>
                    <a:pt x="27482" y="1165"/>
                    <a:pt x="26477" y="1"/>
                    <a:pt x="24537" y="1"/>
                  </a:cubicBezTo>
                  <a:cubicBezTo>
                    <a:pt x="22597" y="1"/>
                    <a:pt x="21593" y="1165"/>
                    <a:pt x="20794" y="2101"/>
                  </a:cubicBezTo>
                  <a:cubicBezTo>
                    <a:pt x="19995" y="3060"/>
                    <a:pt x="19470" y="3585"/>
                    <a:pt x="18397" y="3585"/>
                  </a:cubicBezTo>
                  <a:cubicBezTo>
                    <a:pt x="17347" y="3585"/>
                    <a:pt x="16822" y="3060"/>
                    <a:pt x="16023" y="2101"/>
                  </a:cubicBezTo>
                  <a:cubicBezTo>
                    <a:pt x="15225" y="1165"/>
                    <a:pt x="14220" y="1"/>
                    <a:pt x="12280" y="1"/>
                  </a:cubicBezTo>
                  <a:cubicBezTo>
                    <a:pt x="10317" y="1"/>
                    <a:pt x="9336" y="1165"/>
                    <a:pt x="8537" y="2101"/>
                  </a:cubicBezTo>
                  <a:cubicBezTo>
                    <a:pt x="7715" y="3060"/>
                    <a:pt x="7213" y="3585"/>
                    <a:pt x="6140" y="3585"/>
                  </a:cubicBezTo>
                  <a:cubicBezTo>
                    <a:pt x="5067" y="3585"/>
                    <a:pt x="4565" y="3060"/>
                    <a:pt x="3766" y="2101"/>
                  </a:cubicBezTo>
                  <a:cubicBezTo>
                    <a:pt x="2945" y="1165"/>
                    <a:pt x="1963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accent2"/>
                </a:solidFill>
              </a:endParaRPr>
            </a:p>
          </p:txBody>
        </p:sp>
        <p:sp>
          <p:nvSpPr>
            <p:cNvPr id="829" name="Google Shape;829;p50"/>
            <p:cNvSpPr/>
            <p:nvPr/>
          </p:nvSpPr>
          <p:spPr>
            <a:xfrm>
              <a:off x="1749000" y="4819025"/>
              <a:ext cx="920450" cy="134700"/>
            </a:xfrm>
            <a:custGeom>
              <a:avLst/>
              <a:gdLst/>
              <a:ahLst/>
              <a:cxnLst/>
              <a:rect l="l" t="t" r="r" b="b"/>
              <a:pathLst>
                <a:path w="36818" h="5388" extrusionOk="0">
                  <a:moveTo>
                    <a:pt x="0" y="1"/>
                  </a:moveTo>
                  <a:lnTo>
                    <a:pt x="0" y="1804"/>
                  </a:lnTo>
                  <a:cubicBezTo>
                    <a:pt x="1073" y="1804"/>
                    <a:pt x="1598" y="2329"/>
                    <a:pt x="2397" y="3265"/>
                  </a:cubicBezTo>
                  <a:cubicBezTo>
                    <a:pt x="3196" y="4201"/>
                    <a:pt x="4200" y="5388"/>
                    <a:pt x="6140" y="5388"/>
                  </a:cubicBezTo>
                  <a:cubicBezTo>
                    <a:pt x="8080" y="5388"/>
                    <a:pt x="9085" y="4201"/>
                    <a:pt x="9883" y="3265"/>
                  </a:cubicBezTo>
                  <a:cubicBezTo>
                    <a:pt x="10705" y="2329"/>
                    <a:pt x="11207" y="1804"/>
                    <a:pt x="12280" y="1804"/>
                  </a:cubicBezTo>
                  <a:cubicBezTo>
                    <a:pt x="13353" y="1804"/>
                    <a:pt x="13855" y="2329"/>
                    <a:pt x="14654" y="3265"/>
                  </a:cubicBezTo>
                  <a:cubicBezTo>
                    <a:pt x="15453" y="4201"/>
                    <a:pt x="16457" y="5388"/>
                    <a:pt x="18397" y="5388"/>
                  </a:cubicBezTo>
                  <a:cubicBezTo>
                    <a:pt x="20360" y="5388"/>
                    <a:pt x="21342" y="4201"/>
                    <a:pt x="22163" y="3265"/>
                  </a:cubicBezTo>
                  <a:cubicBezTo>
                    <a:pt x="22962" y="2329"/>
                    <a:pt x="23465" y="1804"/>
                    <a:pt x="24537" y="1804"/>
                  </a:cubicBezTo>
                  <a:cubicBezTo>
                    <a:pt x="25610" y="1804"/>
                    <a:pt x="26112" y="2329"/>
                    <a:pt x="26934" y="3265"/>
                  </a:cubicBezTo>
                  <a:cubicBezTo>
                    <a:pt x="27733" y="4201"/>
                    <a:pt x="28737" y="5388"/>
                    <a:pt x="30677" y="5388"/>
                  </a:cubicBezTo>
                  <a:cubicBezTo>
                    <a:pt x="32617" y="5388"/>
                    <a:pt x="33622" y="4201"/>
                    <a:pt x="34421" y="3265"/>
                  </a:cubicBezTo>
                  <a:cubicBezTo>
                    <a:pt x="35220" y="2329"/>
                    <a:pt x="35745" y="1804"/>
                    <a:pt x="36817" y="1804"/>
                  </a:cubicBezTo>
                  <a:lnTo>
                    <a:pt x="36817" y="1"/>
                  </a:lnTo>
                  <a:cubicBezTo>
                    <a:pt x="34854" y="1"/>
                    <a:pt x="33873" y="1165"/>
                    <a:pt x="33051" y="2101"/>
                  </a:cubicBezTo>
                  <a:cubicBezTo>
                    <a:pt x="32252" y="3060"/>
                    <a:pt x="31750" y="3585"/>
                    <a:pt x="30677" y="3585"/>
                  </a:cubicBezTo>
                  <a:cubicBezTo>
                    <a:pt x="29605" y="3585"/>
                    <a:pt x="29102" y="3060"/>
                    <a:pt x="28281" y="2101"/>
                  </a:cubicBezTo>
                  <a:cubicBezTo>
                    <a:pt x="27482" y="1165"/>
                    <a:pt x="26477" y="1"/>
                    <a:pt x="24537" y="1"/>
                  </a:cubicBezTo>
                  <a:cubicBezTo>
                    <a:pt x="22597" y="1"/>
                    <a:pt x="21593" y="1165"/>
                    <a:pt x="20794" y="2101"/>
                  </a:cubicBezTo>
                  <a:cubicBezTo>
                    <a:pt x="19995" y="3060"/>
                    <a:pt x="19470" y="3585"/>
                    <a:pt x="18397" y="3585"/>
                  </a:cubicBezTo>
                  <a:cubicBezTo>
                    <a:pt x="17347" y="3585"/>
                    <a:pt x="16822" y="3060"/>
                    <a:pt x="16023" y="2101"/>
                  </a:cubicBezTo>
                  <a:cubicBezTo>
                    <a:pt x="15225" y="1165"/>
                    <a:pt x="14220" y="1"/>
                    <a:pt x="12280" y="1"/>
                  </a:cubicBezTo>
                  <a:cubicBezTo>
                    <a:pt x="10317" y="1"/>
                    <a:pt x="9336" y="1165"/>
                    <a:pt x="8537" y="2101"/>
                  </a:cubicBezTo>
                  <a:cubicBezTo>
                    <a:pt x="7715" y="3060"/>
                    <a:pt x="7213" y="3585"/>
                    <a:pt x="6140" y="3585"/>
                  </a:cubicBezTo>
                  <a:cubicBezTo>
                    <a:pt x="5067" y="3585"/>
                    <a:pt x="4565" y="3060"/>
                    <a:pt x="3766" y="2101"/>
                  </a:cubicBezTo>
                  <a:cubicBezTo>
                    <a:pt x="2945" y="1165"/>
                    <a:pt x="1963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accent2"/>
                </a:solidFill>
              </a:endParaRPr>
            </a:p>
          </p:txBody>
        </p:sp>
      </p:grpSp>
      <p:grpSp>
        <p:nvGrpSpPr>
          <p:cNvPr id="830" name="Google Shape;830;p50"/>
          <p:cNvGrpSpPr/>
          <p:nvPr/>
        </p:nvGrpSpPr>
        <p:grpSpPr>
          <a:xfrm>
            <a:off x="11554795" y="905351"/>
            <a:ext cx="316515" cy="2270117"/>
            <a:chOff x="8656900" y="2041238"/>
            <a:chExt cx="237975" cy="1702588"/>
          </a:xfrm>
        </p:grpSpPr>
        <p:sp>
          <p:nvSpPr>
            <p:cNvPr id="831" name="Google Shape;831;p50"/>
            <p:cNvSpPr/>
            <p:nvPr/>
          </p:nvSpPr>
          <p:spPr>
            <a:xfrm>
              <a:off x="8656900" y="3505850"/>
              <a:ext cx="237975" cy="237975"/>
            </a:xfrm>
            <a:custGeom>
              <a:avLst/>
              <a:gdLst/>
              <a:ahLst/>
              <a:cxnLst/>
              <a:rect l="l" t="t" r="r" b="b"/>
              <a:pathLst>
                <a:path w="9519" h="9519" extrusionOk="0">
                  <a:moveTo>
                    <a:pt x="2854" y="0"/>
                  </a:moveTo>
                  <a:lnTo>
                    <a:pt x="2854" y="2853"/>
                  </a:lnTo>
                  <a:lnTo>
                    <a:pt x="1" y="2853"/>
                  </a:lnTo>
                  <a:lnTo>
                    <a:pt x="1" y="6665"/>
                  </a:lnTo>
                  <a:lnTo>
                    <a:pt x="2854" y="6665"/>
                  </a:lnTo>
                  <a:lnTo>
                    <a:pt x="2854" y="9518"/>
                  </a:lnTo>
                  <a:lnTo>
                    <a:pt x="6666" y="9518"/>
                  </a:lnTo>
                  <a:lnTo>
                    <a:pt x="6666" y="6665"/>
                  </a:lnTo>
                  <a:lnTo>
                    <a:pt x="9519" y="6665"/>
                  </a:lnTo>
                  <a:lnTo>
                    <a:pt x="9519" y="2853"/>
                  </a:lnTo>
                  <a:lnTo>
                    <a:pt x="6666" y="2853"/>
                  </a:lnTo>
                  <a:lnTo>
                    <a:pt x="66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2" name="Google Shape;832;p50"/>
            <p:cNvSpPr/>
            <p:nvPr/>
          </p:nvSpPr>
          <p:spPr>
            <a:xfrm>
              <a:off x="8656900" y="3017638"/>
              <a:ext cx="237975" cy="237975"/>
            </a:xfrm>
            <a:custGeom>
              <a:avLst/>
              <a:gdLst/>
              <a:ahLst/>
              <a:cxnLst/>
              <a:rect l="l" t="t" r="r" b="b"/>
              <a:pathLst>
                <a:path w="9519" h="9519" extrusionOk="0">
                  <a:moveTo>
                    <a:pt x="2854" y="0"/>
                  </a:moveTo>
                  <a:lnTo>
                    <a:pt x="2854" y="2853"/>
                  </a:lnTo>
                  <a:lnTo>
                    <a:pt x="1" y="2853"/>
                  </a:lnTo>
                  <a:lnTo>
                    <a:pt x="1" y="6665"/>
                  </a:lnTo>
                  <a:lnTo>
                    <a:pt x="2854" y="6665"/>
                  </a:lnTo>
                  <a:lnTo>
                    <a:pt x="2854" y="9518"/>
                  </a:lnTo>
                  <a:lnTo>
                    <a:pt x="6666" y="9518"/>
                  </a:lnTo>
                  <a:lnTo>
                    <a:pt x="6666" y="6665"/>
                  </a:lnTo>
                  <a:lnTo>
                    <a:pt x="9519" y="6665"/>
                  </a:lnTo>
                  <a:lnTo>
                    <a:pt x="9519" y="2853"/>
                  </a:lnTo>
                  <a:lnTo>
                    <a:pt x="6666" y="2853"/>
                  </a:lnTo>
                  <a:lnTo>
                    <a:pt x="66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3" name="Google Shape;833;p50"/>
            <p:cNvSpPr/>
            <p:nvPr/>
          </p:nvSpPr>
          <p:spPr>
            <a:xfrm>
              <a:off x="8656900" y="2529438"/>
              <a:ext cx="237975" cy="237975"/>
            </a:xfrm>
            <a:custGeom>
              <a:avLst/>
              <a:gdLst/>
              <a:ahLst/>
              <a:cxnLst/>
              <a:rect l="l" t="t" r="r" b="b"/>
              <a:pathLst>
                <a:path w="9519" h="9519" extrusionOk="0">
                  <a:moveTo>
                    <a:pt x="2854" y="0"/>
                  </a:moveTo>
                  <a:lnTo>
                    <a:pt x="2854" y="2853"/>
                  </a:lnTo>
                  <a:lnTo>
                    <a:pt x="1" y="2853"/>
                  </a:lnTo>
                  <a:lnTo>
                    <a:pt x="1" y="6665"/>
                  </a:lnTo>
                  <a:lnTo>
                    <a:pt x="2854" y="6665"/>
                  </a:lnTo>
                  <a:lnTo>
                    <a:pt x="2854" y="9518"/>
                  </a:lnTo>
                  <a:lnTo>
                    <a:pt x="6666" y="9518"/>
                  </a:lnTo>
                  <a:lnTo>
                    <a:pt x="6666" y="6665"/>
                  </a:lnTo>
                  <a:lnTo>
                    <a:pt x="9519" y="6665"/>
                  </a:lnTo>
                  <a:lnTo>
                    <a:pt x="9519" y="2853"/>
                  </a:lnTo>
                  <a:lnTo>
                    <a:pt x="6666" y="2853"/>
                  </a:lnTo>
                  <a:lnTo>
                    <a:pt x="66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4" name="Google Shape;834;p50"/>
            <p:cNvSpPr/>
            <p:nvPr/>
          </p:nvSpPr>
          <p:spPr>
            <a:xfrm>
              <a:off x="8656900" y="2041238"/>
              <a:ext cx="237975" cy="237975"/>
            </a:xfrm>
            <a:custGeom>
              <a:avLst/>
              <a:gdLst/>
              <a:ahLst/>
              <a:cxnLst/>
              <a:rect l="l" t="t" r="r" b="b"/>
              <a:pathLst>
                <a:path w="9519" h="9519" extrusionOk="0">
                  <a:moveTo>
                    <a:pt x="2854" y="0"/>
                  </a:moveTo>
                  <a:lnTo>
                    <a:pt x="2854" y="2853"/>
                  </a:lnTo>
                  <a:lnTo>
                    <a:pt x="1" y="2853"/>
                  </a:lnTo>
                  <a:lnTo>
                    <a:pt x="1" y="6665"/>
                  </a:lnTo>
                  <a:lnTo>
                    <a:pt x="2854" y="6665"/>
                  </a:lnTo>
                  <a:lnTo>
                    <a:pt x="2854" y="9518"/>
                  </a:lnTo>
                  <a:lnTo>
                    <a:pt x="6666" y="9518"/>
                  </a:lnTo>
                  <a:lnTo>
                    <a:pt x="6666" y="6665"/>
                  </a:lnTo>
                  <a:lnTo>
                    <a:pt x="9519" y="6665"/>
                  </a:lnTo>
                  <a:lnTo>
                    <a:pt x="9519" y="2853"/>
                  </a:lnTo>
                  <a:lnTo>
                    <a:pt x="6666" y="2853"/>
                  </a:lnTo>
                  <a:lnTo>
                    <a:pt x="66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 txBox="1">
            <a:spLocks noGrp="1"/>
          </p:cNvSpPr>
          <p:nvPr>
            <p:ph type="title"/>
          </p:nvPr>
        </p:nvSpPr>
        <p:spPr>
          <a:xfrm>
            <a:off x="957625" y="623400"/>
            <a:ext cx="10246588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5"/>
          <p:cNvSpPr txBox="1">
            <a:spLocks noGrp="1"/>
          </p:cNvSpPr>
          <p:nvPr>
            <p:ph type="title" idx="2"/>
          </p:nvPr>
        </p:nvSpPr>
        <p:spPr>
          <a:xfrm>
            <a:off x="1589791" y="3791276"/>
            <a:ext cx="3521666" cy="41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2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title" idx="3"/>
          </p:nvPr>
        </p:nvSpPr>
        <p:spPr>
          <a:xfrm>
            <a:off x="7059426" y="3791276"/>
            <a:ext cx="3521666" cy="41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2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9pPr>
          </a:lstStyle>
          <a:p>
            <a:endParaRPr/>
          </a:p>
        </p:txBody>
      </p:sp>
      <p:grpSp>
        <p:nvGrpSpPr>
          <p:cNvPr id="56" name="Google Shape;56;p5"/>
          <p:cNvGrpSpPr/>
          <p:nvPr/>
        </p:nvGrpSpPr>
        <p:grpSpPr>
          <a:xfrm>
            <a:off x="11526082" y="3867884"/>
            <a:ext cx="316515" cy="2270117"/>
            <a:chOff x="8656900" y="2041238"/>
            <a:chExt cx="237975" cy="1702588"/>
          </a:xfrm>
        </p:grpSpPr>
        <p:sp>
          <p:nvSpPr>
            <p:cNvPr id="57" name="Google Shape;57;p5"/>
            <p:cNvSpPr/>
            <p:nvPr/>
          </p:nvSpPr>
          <p:spPr>
            <a:xfrm>
              <a:off x="8656900" y="3505850"/>
              <a:ext cx="237975" cy="237975"/>
            </a:xfrm>
            <a:custGeom>
              <a:avLst/>
              <a:gdLst/>
              <a:ahLst/>
              <a:cxnLst/>
              <a:rect l="l" t="t" r="r" b="b"/>
              <a:pathLst>
                <a:path w="9519" h="9519" extrusionOk="0">
                  <a:moveTo>
                    <a:pt x="2854" y="0"/>
                  </a:moveTo>
                  <a:lnTo>
                    <a:pt x="2854" y="2853"/>
                  </a:lnTo>
                  <a:lnTo>
                    <a:pt x="1" y="2853"/>
                  </a:lnTo>
                  <a:lnTo>
                    <a:pt x="1" y="6665"/>
                  </a:lnTo>
                  <a:lnTo>
                    <a:pt x="2854" y="6665"/>
                  </a:lnTo>
                  <a:lnTo>
                    <a:pt x="2854" y="9518"/>
                  </a:lnTo>
                  <a:lnTo>
                    <a:pt x="6666" y="9518"/>
                  </a:lnTo>
                  <a:lnTo>
                    <a:pt x="6666" y="6665"/>
                  </a:lnTo>
                  <a:lnTo>
                    <a:pt x="9519" y="6665"/>
                  </a:lnTo>
                  <a:lnTo>
                    <a:pt x="9519" y="2853"/>
                  </a:lnTo>
                  <a:lnTo>
                    <a:pt x="6666" y="2853"/>
                  </a:lnTo>
                  <a:lnTo>
                    <a:pt x="66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" name="Google Shape;58;p5"/>
            <p:cNvSpPr/>
            <p:nvPr/>
          </p:nvSpPr>
          <p:spPr>
            <a:xfrm>
              <a:off x="8656900" y="3017638"/>
              <a:ext cx="237975" cy="237975"/>
            </a:xfrm>
            <a:custGeom>
              <a:avLst/>
              <a:gdLst/>
              <a:ahLst/>
              <a:cxnLst/>
              <a:rect l="l" t="t" r="r" b="b"/>
              <a:pathLst>
                <a:path w="9519" h="9519" extrusionOk="0">
                  <a:moveTo>
                    <a:pt x="2854" y="0"/>
                  </a:moveTo>
                  <a:lnTo>
                    <a:pt x="2854" y="2853"/>
                  </a:lnTo>
                  <a:lnTo>
                    <a:pt x="1" y="2853"/>
                  </a:lnTo>
                  <a:lnTo>
                    <a:pt x="1" y="6665"/>
                  </a:lnTo>
                  <a:lnTo>
                    <a:pt x="2854" y="6665"/>
                  </a:lnTo>
                  <a:lnTo>
                    <a:pt x="2854" y="9518"/>
                  </a:lnTo>
                  <a:lnTo>
                    <a:pt x="6666" y="9518"/>
                  </a:lnTo>
                  <a:lnTo>
                    <a:pt x="6666" y="6665"/>
                  </a:lnTo>
                  <a:lnTo>
                    <a:pt x="9519" y="6665"/>
                  </a:lnTo>
                  <a:lnTo>
                    <a:pt x="9519" y="2853"/>
                  </a:lnTo>
                  <a:lnTo>
                    <a:pt x="6666" y="2853"/>
                  </a:lnTo>
                  <a:lnTo>
                    <a:pt x="66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" name="Google Shape;59;p5"/>
            <p:cNvSpPr/>
            <p:nvPr/>
          </p:nvSpPr>
          <p:spPr>
            <a:xfrm>
              <a:off x="8656900" y="2529438"/>
              <a:ext cx="237975" cy="237975"/>
            </a:xfrm>
            <a:custGeom>
              <a:avLst/>
              <a:gdLst/>
              <a:ahLst/>
              <a:cxnLst/>
              <a:rect l="l" t="t" r="r" b="b"/>
              <a:pathLst>
                <a:path w="9519" h="9519" extrusionOk="0">
                  <a:moveTo>
                    <a:pt x="2854" y="0"/>
                  </a:moveTo>
                  <a:lnTo>
                    <a:pt x="2854" y="2853"/>
                  </a:lnTo>
                  <a:lnTo>
                    <a:pt x="1" y="2853"/>
                  </a:lnTo>
                  <a:lnTo>
                    <a:pt x="1" y="6665"/>
                  </a:lnTo>
                  <a:lnTo>
                    <a:pt x="2854" y="6665"/>
                  </a:lnTo>
                  <a:lnTo>
                    <a:pt x="2854" y="9518"/>
                  </a:lnTo>
                  <a:lnTo>
                    <a:pt x="6666" y="9518"/>
                  </a:lnTo>
                  <a:lnTo>
                    <a:pt x="6666" y="6665"/>
                  </a:lnTo>
                  <a:lnTo>
                    <a:pt x="9519" y="6665"/>
                  </a:lnTo>
                  <a:lnTo>
                    <a:pt x="9519" y="2853"/>
                  </a:lnTo>
                  <a:lnTo>
                    <a:pt x="6666" y="2853"/>
                  </a:lnTo>
                  <a:lnTo>
                    <a:pt x="66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" name="Google Shape;60;p5"/>
            <p:cNvSpPr/>
            <p:nvPr/>
          </p:nvSpPr>
          <p:spPr>
            <a:xfrm>
              <a:off x="8656900" y="2041238"/>
              <a:ext cx="237975" cy="237975"/>
            </a:xfrm>
            <a:custGeom>
              <a:avLst/>
              <a:gdLst/>
              <a:ahLst/>
              <a:cxnLst/>
              <a:rect l="l" t="t" r="r" b="b"/>
              <a:pathLst>
                <a:path w="9519" h="9519" extrusionOk="0">
                  <a:moveTo>
                    <a:pt x="2854" y="0"/>
                  </a:moveTo>
                  <a:lnTo>
                    <a:pt x="2854" y="2853"/>
                  </a:lnTo>
                  <a:lnTo>
                    <a:pt x="1" y="2853"/>
                  </a:lnTo>
                  <a:lnTo>
                    <a:pt x="1" y="6665"/>
                  </a:lnTo>
                  <a:lnTo>
                    <a:pt x="2854" y="6665"/>
                  </a:lnTo>
                  <a:lnTo>
                    <a:pt x="2854" y="9518"/>
                  </a:lnTo>
                  <a:lnTo>
                    <a:pt x="6666" y="9518"/>
                  </a:lnTo>
                  <a:lnTo>
                    <a:pt x="6666" y="6665"/>
                  </a:lnTo>
                  <a:lnTo>
                    <a:pt x="9519" y="6665"/>
                  </a:lnTo>
                  <a:lnTo>
                    <a:pt x="9519" y="2853"/>
                  </a:lnTo>
                  <a:lnTo>
                    <a:pt x="6666" y="2853"/>
                  </a:lnTo>
                  <a:lnTo>
                    <a:pt x="66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61" name="Google Shape;61;p5"/>
          <p:cNvSpPr txBox="1">
            <a:spLocks noGrp="1"/>
          </p:cNvSpPr>
          <p:nvPr>
            <p:ph type="subTitle" idx="1"/>
          </p:nvPr>
        </p:nvSpPr>
        <p:spPr>
          <a:xfrm>
            <a:off x="1589791" y="4514400"/>
            <a:ext cx="3521666" cy="111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1862"/>
            </a:lvl1pPr>
            <a:lvl2pPr lvl="1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2100"/>
              <a:buNone/>
              <a:defRPr sz="279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subTitle" idx="4"/>
          </p:nvPr>
        </p:nvSpPr>
        <p:spPr>
          <a:xfrm>
            <a:off x="7059426" y="4514400"/>
            <a:ext cx="3521666" cy="111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1862"/>
            </a:lvl1pPr>
            <a:lvl2pPr lvl="1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2100"/>
              <a:buNone/>
              <a:defRPr sz="279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9pPr>
          </a:lstStyle>
          <a:p>
            <a:endParaRPr/>
          </a:p>
        </p:txBody>
      </p:sp>
      <p:grpSp>
        <p:nvGrpSpPr>
          <p:cNvPr id="63" name="Google Shape;63;p5"/>
          <p:cNvGrpSpPr/>
          <p:nvPr/>
        </p:nvGrpSpPr>
        <p:grpSpPr>
          <a:xfrm rot="-5400000" flipH="1">
            <a:off x="-1505432" y="-343427"/>
            <a:ext cx="3681800" cy="179156"/>
            <a:chOff x="-91900" y="4819025"/>
            <a:chExt cx="2761350" cy="134700"/>
          </a:xfrm>
        </p:grpSpPr>
        <p:sp>
          <p:nvSpPr>
            <p:cNvPr id="64" name="Google Shape;64;p5"/>
            <p:cNvSpPr/>
            <p:nvPr/>
          </p:nvSpPr>
          <p:spPr>
            <a:xfrm>
              <a:off x="-91900" y="4819025"/>
              <a:ext cx="920450" cy="134700"/>
            </a:xfrm>
            <a:custGeom>
              <a:avLst/>
              <a:gdLst/>
              <a:ahLst/>
              <a:cxnLst/>
              <a:rect l="l" t="t" r="r" b="b"/>
              <a:pathLst>
                <a:path w="36818" h="5388" extrusionOk="0">
                  <a:moveTo>
                    <a:pt x="0" y="1"/>
                  </a:moveTo>
                  <a:lnTo>
                    <a:pt x="0" y="1804"/>
                  </a:lnTo>
                  <a:cubicBezTo>
                    <a:pt x="1073" y="1804"/>
                    <a:pt x="1598" y="2329"/>
                    <a:pt x="2397" y="3265"/>
                  </a:cubicBezTo>
                  <a:cubicBezTo>
                    <a:pt x="3196" y="4201"/>
                    <a:pt x="4200" y="5388"/>
                    <a:pt x="6140" y="5388"/>
                  </a:cubicBezTo>
                  <a:cubicBezTo>
                    <a:pt x="8080" y="5388"/>
                    <a:pt x="9085" y="4201"/>
                    <a:pt x="9883" y="3265"/>
                  </a:cubicBezTo>
                  <a:cubicBezTo>
                    <a:pt x="10705" y="2329"/>
                    <a:pt x="11207" y="1804"/>
                    <a:pt x="12280" y="1804"/>
                  </a:cubicBezTo>
                  <a:cubicBezTo>
                    <a:pt x="13353" y="1804"/>
                    <a:pt x="13855" y="2329"/>
                    <a:pt x="14654" y="3265"/>
                  </a:cubicBezTo>
                  <a:cubicBezTo>
                    <a:pt x="15453" y="4201"/>
                    <a:pt x="16457" y="5388"/>
                    <a:pt x="18397" y="5388"/>
                  </a:cubicBezTo>
                  <a:cubicBezTo>
                    <a:pt x="20360" y="5388"/>
                    <a:pt x="21342" y="4201"/>
                    <a:pt x="22163" y="3265"/>
                  </a:cubicBezTo>
                  <a:cubicBezTo>
                    <a:pt x="22962" y="2329"/>
                    <a:pt x="23465" y="1804"/>
                    <a:pt x="24537" y="1804"/>
                  </a:cubicBezTo>
                  <a:cubicBezTo>
                    <a:pt x="25610" y="1804"/>
                    <a:pt x="26112" y="2329"/>
                    <a:pt x="26934" y="3265"/>
                  </a:cubicBezTo>
                  <a:cubicBezTo>
                    <a:pt x="27733" y="4201"/>
                    <a:pt x="28737" y="5388"/>
                    <a:pt x="30677" y="5388"/>
                  </a:cubicBezTo>
                  <a:cubicBezTo>
                    <a:pt x="32617" y="5388"/>
                    <a:pt x="33622" y="4201"/>
                    <a:pt x="34421" y="3265"/>
                  </a:cubicBezTo>
                  <a:cubicBezTo>
                    <a:pt x="35220" y="2329"/>
                    <a:pt x="35745" y="1804"/>
                    <a:pt x="36817" y="1804"/>
                  </a:cubicBezTo>
                  <a:lnTo>
                    <a:pt x="36817" y="1"/>
                  </a:lnTo>
                  <a:cubicBezTo>
                    <a:pt x="34854" y="1"/>
                    <a:pt x="33873" y="1165"/>
                    <a:pt x="33051" y="2101"/>
                  </a:cubicBezTo>
                  <a:cubicBezTo>
                    <a:pt x="32252" y="3060"/>
                    <a:pt x="31750" y="3585"/>
                    <a:pt x="30677" y="3585"/>
                  </a:cubicBezTo>
                  <a:cubicBezTo>
                    <a:pt x="29605" y="3585"/>
                    <a:pt x="29102" y="3060"/>
                    <a:pt x="28281" y="2101"/>
                  </a:cubicBezTo>
                  <a:cubicBezTo>
                    <a:pt x="27482" y="1165"/>
                    <a:pt x="26477" y="1"/>
                    <a:pt x="24537" y="1"/>
                  </a:cubicBezTo>
                  <a:cubicBezTo>
                    <a:pt x="22597" y="1"/>
                    <a:pt x="21593" y="1165"/>
                    <a:pt x="20794" y="2101"/>
                  </a:cubicBezTo>
                  <a:cubicBezTo>
                    <a:pt x="19995" y="3060"/>
                    <a:pt x="19470" y="3585"/>
                    <a:pt x="18397" y="3585"/>
                  </a:cubicBezTo>
                  <a:cubicBezTo>
                    <a:pt x="17347" y="3585"/>
                    <a:pt x="16822" y="3060"/>
                    <a:pt x="16023" y="2101"/>
                  </a:cubicBezTo>
                  <a:cubicBezTo>
                    <a:pt x="15225" y="1165"/>
                    <a:pt x="14220" y="1"/>
                    <a:pt x="12280" y="1"/>
                  </a:cubicBezTo>
                  <a:cubicBezTo>
                    <a:pt x="10317" y="1"/>
                    <a:pt x="9336" y="1165"/>
                    <a:pt x="8537" y="2101"/>
                  </a:cubicBezTo>
                  <a:cubicBezTo>
                    <a:pt x="7715" y="3060"/>
                    <a:pt x="7213" y="3585"/>
                    <a:pt x="6140" y="3585"/>
                  </a:cubicBezTo>
                  <a:cubicBezTo>
                    <a:pt x="5067" y="3585"/>
                    <a:pt x="4565" y="3060"/>
                    <a:pt x="3766" y="2101"/>
                  </a:cubicBezTo>
                  <a:cubicBezTo>
                    <a:pt x="2945" y="1165"/>
                    <a:pt x="1963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accent2"/>
                </a:solidFill>
              </a:endParaRPr>
            </a:p>
          </p:txBody>
        </p:sp>
        <p:sp>
          <p:nvSpPr>
            <p:cNvPr id="65" name="Google Shape;65;p5"/>
            <p:cNvSpPr/>
            <p:nvPr/>
          </p:nvSpPr>
          <p:spPr>
            <a:xfrm>
              <a:off x="828550" y="4819025"/>
              <a:ext cx="920450" cy="134700"/>
            </a:xfrm>
            <a:custGeom>
              <a:avLst/>
              <a:gdLst/>
              <a:ahLst/>
              <a:cxnLst/>
              <a:rect l="l" t="t" r="r" b="b"/>
              <a:pathLst>
                <a:path w="36818" h="5388" extrusionOk="0">
                  <a:moveTo>
                    <a:pt x="0" y="1"/>
                  </a:moveTo>
                  <a:lnTo>
                    <a:pt x="0" y="1804"/>
                  </a:lnTo>
                  <a:cubicBezTo>
                    <a:pt x="1073" y="1804"/>
                    <a:pt x="1598" y="2329"/>
                    <a:pt x="2397" y="3265"/>
                  </a:cubicBezTo>
                  <a:cubicBezTo>
                    <a:pt x="3196" y="4201"/>
                    <a:pt x="4200" y="5388"/>
                    <a:pt x="6140" y="5388"/>
                  </a:cubicBezTo>
                  <a:cubicBezTo>
                    <a:pt x="8080" y="5388"/>
                    <a:pt x="9085" y="4201"/>
                    <a:pt x="9883" y="3265"/>
                  </a:cubicBezTo>
                  <a:cubicBezTo>
                    <a:pt x="10705" y="2329"/>
                    <a:pt x="11207" y="1804"/>
                    <a:pt x="12280" y="1804"/>
                  </a:cubicBezTo>
                  <a:cubicBezTo>
                    <a:pt x="13353" y="1804"/>
                    <a:pt x="13855" y="2329"/>
                    <a:pt x="14654" y="3265"/>
                  </a:cubicBezTo>
                  <a:cubicBezTo>
                    <a:pt x="15453" y="4201"/>
                    <a:pt x="16457" y="5388"/>
                    <a:pt x="18397" y="5388"/>
                  </a:cubicBezTo>
                  <a:cubicBezTo>
                    <a:pt x="20360" y="5388"/>
                    <a:pt x="21342" y="4201"/>
                    <a:pt x="22163" y="3265"/>
                  </a:cubicBezTo>
                  <a:cubicBezTo>
                    <a:pt x="22962" y="2329"/>
                    <a:pt x="23465" y="1804"/>
                    <a:pt x="24537" y="1804"/>
                  </a:cubicBezTo>
                  <a:cubicBezTo>
                    <a:pt x="25610" y="1804"/>
                    <a:pt x="26112" y="2329"/>
                    <a:pt x="26934" y="3265"/>
                  </a:cubicBezTo>
                  <a:cubicBezTo>
                    <a:pt x="27733" y="4201"/>
                    <a:pt x="28737" y="5388"/>
                    <a:pt x="30677" y="5388"/>
                  </a:cubicBezTo>
                  <a:cubicBezTo>
                    <a:pt x="32617" y="5388"/>
                    <a:pt x="33622" y="4201"/>
                    <a:pt x="34421" y="3265"/>
                  </a:cubicBezTo>
                  <a:cubicBezTo>
                    <a:pt x="35220" y="2329"/>
                    <a:pt x="35745" y="1804"/>
                    <a:pt x="36817" y="1804"/>
                  </a:cubicBezTo>
                  <a:lnTo>
                    <a:pt x="36817" y="1"/>
                  </a:lnTo>
                  <a:cubicBezTo>
                    <a:pt x="34854" y="1"/>
                    <a:pt x="33873" y="1165"/>
                    <a:pt x="33051" y="2101"/>
                  </a:cubicBezTo>
                  <a:cubicBezTo>
                    <a:pt x="32252" y="3060"/>
                    <a:pt x="31750" y="3585"/>
                    <a:pt x="30677" y="3585"/>
                  </a:cubicBezTo>
                  <a:cubicBezTo>
                    <a:pt x="29605" y="3585"/>
                    <a:pt x="29102" y="3060"/>
                    <a:pt x="28281" y="2101"/>
                  </a:cubicBezTo>
                  <a:cubicBezTo>
                    <a:pt x="27482" y="1165"/>
                    <a:pt x="26477" y="1"/>
                    <a:pt x="24537" y="1"/>
                  </a:cubicBezTo>
                  <a:cubicBezTo>
                    <a:pt x="22597" y="1"/>
                    <a:pt x="21593" y="1165"/>
                    <a:pt x="20794" y="2101"/>
                  </a:cubicBezTo>
                  <a:cubicBezTo>
                    <a:pt x="19995" y="3060"/>
                    <a:pt x="19470" y="3585"/>
                    <a:pt x="18397" y="3585"/>
                  </a:cubicBezTo>
                  <a:cubicBezTo>
                    <a:pt x="17347" y="3585"/>
                    <a:pt x="16822" y="3060"/>
                    <a:pt x="16023" y="2101"/>
                  </a:cubicBezTo>
                  <a:cubicBezTo>
                    <a:pt x="15225" y="1165"/>
                    <a:pt x="14220" y="1"/>
                    <a:pt x="12280" y="1"/>
                  </a:cubicBezTo>
                  <a:cubicBezTo>
                    <a:pt x="10317" y="1"/>
                    <a:pt x="9336" y="1165"/>
                    <a:pt x="8537" y="2101"/>
                  </a:cubicBezTo>
                  <a:cubicBezTo>
                    <a:pt x="7715" y="3060"/>
                    <a:pt x="7213" y="3585"/>
                    <a:pt x="6140" y="3585"/>
                  </a:cubicBezTo>
                  <a:cubicBezTo>
                    <a:pt x="5067" y="3585"/>
                    <a:pt x="4565" y="3060"/>
                    <a:pt x="3766" y="2101"/>
                  </a:cubicBezTo>
                  <a:cubicBezTo>
                    <a:pt x="2945" y="1165"/>
                    <a:pt x="1963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accent2"/>
                </a:solidFill>
              </a:endParaRPr>
            </a:p>
          </p:txBody>
        </p:sp>
        <p:sp>
          <p:nvSpPr>
            <p:cNvPr id="66" name="Google Shape;66;p5"/>
            <p:cNvSpPr/>
            <p:nvPr/>
          </p:nvSpPr>
          <p:spPr>
            <a:xfrm>
              <a:off x="1749000" y="4819025"/>
              <a:ext cx="920450" cy="134700"/>
            </a:xfrm>
            <a:custGeom>
              <a:avLst/>
              <a:gdLst/>
              <a:ahLst/>
              <a:cxnLst/>
              <a:rect l="l" t="t" r="r" b="b"/>
              <a:pathLst>
                <a:path w="36818" h="5388" extrusionOk="0">
                  <a:moveTo>
                    <a:pt x="0" y="1"/>
                  </a:moveTo>
                  <a:lnTo>
                    <a:pt x="0" y="1804"/>
                  </a:lnTo>
                  <a:cubicBezTo>
                    <a:pt x="1073" y="1804"/>
                    <a:pt x="1598" y="2329"/>
                    <a:pt x="2397" y="3265"/>
                  </a:cubicBezTo>
                  <a:cubicBezTo>
                    <a:pt x="3196" y="4201"/>
                    <a:pt x="4200" y="5388"/>
                    <a:pt x="6140" y="5388"/>
                  </a:cubicBezTo>
                  <a:cubicBezTo>
                    <a:pt x="8080" y="5388"/>
                    <a:pt x="9085" y="4201"/>
                    <a:pt x="9883" y="3265"/>
                  </a:cubicBezTo>
                  <a:cubicBezTo>
                    <a:pt x="10705" y="2329"/>
                    <a:pt x="11207" y="1804"/>
                    <a:pt x="12280" y="1804"/>
                  </a:cubicBezTo>
                  <a:cubicBezTo>
                    <a:pt x="13353" y="1804"/>
                    <a:pt x="13855" y="2329"/>
                    <a:pt x="14654" y="3265"/>
                  </a:cubicBezTo>
                  <a:cubicBezTo>
                    <a:pt x="15453" y="4201"/>
                    <a:pt x="16457" y="5388"/>
                    <a:pt x="18397" y="5388"/>
                  </a:cubicBezTo>
                  <a:cubicBezTo>
                    <a:pt x="20360" y="5388"/>
                    <a:pt x="21342" y="4201"/>
                    <a:pt x="22163" y="3265"/>
                  </a:cubicBezTo>
                  <a:cubicBezTo>
                    <a:pt x="22962" y="2329"/>
                    <a:pt x="23465" y="1804"/>
                    <a:pt x="24537" y="1804"/>
                  </a:cubicBezTo>
                  <a:cubicBezTo>
                    <a:pt x="25610" y="1804"/>
                    <a:pt x="26112" y="2329"/>
                    <a:pt x="26934" y="3265"/>
                  </a:cubicBezTo>
                  <a:cubicBezTo>
                    <a:pt x="27733" y="4201"/>
                    <a:pt x="28737" y="5388"/>
                    <a:pt x="30677" y="5388"/>
                  </a:cubicBezTo>
                  <a:cubicBezTo>
                    <a:pt x="32617" y="5388"/>
                    <a:pt x="33622" y="4201"/>
                    <a:pt x="34421" y="3265"/>
                  </a:cubicBezTo>
                  <a:cubicBezTo>
                    <a:pt x="35220" y="2329"/>
                    <a:pt x="35745" y="1804"/>
                    <a:pt x="36817" y="1804"/>
                  </a:cubicBezTo>
                  <a:lnTo>
                    <a:pt x="36817" y="1"/>
                  </a:lnTo>
                  <a:cubicBezTo>
                    <a:pt x="34854" y="1"/>
                    <a:pt x="33873" y="1165"/>
                    <a:pt x="33051" y="2101"/>
                  </a:cubicBezTo>
                  <a:cubicBezTo>
                    <a:pt x="32252" y="3060"/>
                    <a:pt x="31750" y="3585"/>
                    <a:pt x="30677" y="3585"/>
                  </a:cubicBezTo>
                  <a:cubicBezTo>
                    <a:pt x="29605" y="3585"/>
                    <a:pt x="29102" y="3060"/>
                    <a:pt x="28281" y="2101"/>
                  </a:cubicBezTo>
                  <a:cubicBezTo>
                    <a:pt x="27482" y="1165"/>
                    <a:pt x="26477" y="1"/>
                    <a:pt x="24537" y="1"/>
                  </a:cubicBezTo>
                  <a:cubicBezTo>
                    <a:pt x="22597" y="1"/>
                    <a:pt x="21593" y="1165"/>
                    <a:pt x="20794" y="2101"/>
                  </a:cubicBezTo>
                  <a:cubicBezTo>
                    <a:pt x="19995" y="3060"/>
                    <a:pt x="19470" y="3585"/>
                    <a:pt x="18397" y="3585"/>
                  </a:cubicBezTo>
                  <a:cubicBezTo>
                    <a:pt x="17347" y="3585"/>
                    <a:pt x="16822" y="3060"/>
                    <a:pt x="16023" y="2101"/>
                  </a:cubicBezTo>
                  <a:cubicBezTo>
                    <a:pt x="15225" y="1165"/>
                    <a:pt x="14220" y="1"/>
                    <a:pt x="12280" y="1"/>
                  </a:cubicBezTo>
                  <a:cubicBezTo>
                    <a:pt x="10317" y="1"/>
                    <a:pt x="9336" y="1165"/>
                    <a:pt x="8537" y="2101"/>
                  </a:cubicBezTo>
                  <a:cubicBezTo>
                    <a:pt x="7715" y="3060"/>
                    <a:pt x="7213" y="3585"/>
                    <a:pt x="6140" y="3585"/>
                  </a:cubicBezTo>
                  <a:cubicBezTo>
                    <a:pt x="5067" y="3585"/>
                    <a:pt x="4565" y="3060"/>
                    <a:pt x="3766" y="2101"/>
                  </a:cubicBezTo>
                  <a:cubicBezTo>
                    <a:pt x="2945" y="1165"/>
                    <a:pt x="1963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accent2"/>
                </a:solidFill>
              </a:endParaRPr>
            </a:p>
          </p:txBody>
        </p:sp>
      </p:grpSp>
      <p:grpSp>
        <p:nvGrpSpPr>
          <p:cNvPr id="67" name="Google Shape;67;p5"/>
          <p:cNvGrpSpPr/>
          <p:nvPr/>
        </p:nvGrpSpPr>
        <p:grpSpPr>
          <a:xfrm rot="-5400000" flipH="1">
            <a:off x="-1224861" y="-343427"/>
            <a:ext cx="3681800" cy="179156"/>
            <a:chOff x="-91900" y="4819025"/>
            <a:chExt cx="2761350" cy="134700"/>
          </a:xfrm>
        </p:grpSpPr>
        <p:sp>
          <p:nvSpPr>
            <p:cNvPr id="68" name="Google Shape;68;p5"/>
            <p:cNvSpPr/>
            <p:nvPr/>
          </p:nvSpPr>
          <p:spPr>
            <a:xfrm>
              <a:off x="-91900" y="4819025"/>
              <a:ext cx="920450" cy="134700"/>
            </a:xfrm>
            <a:custGeom>
              <a:avLst/>
              <a:gdLst/>
              <a:ahLst/>
              <a:cxnLst/>
              <a:rect l="l" t="t" r="r" b="b"/>
              <a:pathLst>
                <a:path w="36818" h="5388" extrusionOk="0">
                  <a:moveTo>
                    <a:pt x="0" y="1"/>
                  </a:moveTo>
                  <a:lnTo>
                    <a:pt x="0" y="1804"/>
                  </a:lnTo>
                  <a:cubicBezTo>
                    <a:pt x="1073" y="1804"/>
                    <a:pt x="1598" y="2329"/>
                    <a:pt x="2397" y="3265"/>
                  </a:cubicBezTo>
                  <a:cubicBezTo>
                    <a:pt x="3196" y="4201"/>
                    <a:pt x="4200" y="5388"/>
                    <a:pt x="6140" y="5388"/>
                  </a:cubicBezTo>
                  <a:cubicBezTo>
                    <a:pt x="8080" y="5388"/>
                    <a:pt x="9085" y="4201"/>
                    <a:pt x="9883" y="3265"/>
                  </a:cubicBezTo>
                  <a:cubicBezTo>
                    <a:pt x="10705" y="2329"/>
                    <a:pt x="11207" y="1804"/>
                    <a:pt x="12280" y="1804"/>
                  </a:cubicBezTo>
                  <a:cubicBezTo>
                    <a:pt x="13353" y="1804"/>
                    <a:pt x="13855" y="2329"/>
                    <a:pt x="14654" y="3265"/>
                  </a:cubicBezTo>
                  <a:cubicBezTo>
                    <a:pt x="15453" y="4201"/>
                    <a:pt x="16457" y="5388"/>
                    <a:pt x="18397" y="5388"/>
                  </a:cubicBezTo>
                  <a:cubicBezTo>
                    <a:pt x="20360" y="5388"/>
                    <a:pt x="21342" y="4201"/>
                    <a:pt x="22163" y="3265"/>
                  </a:cubicBezTo>
                  <a:cubicBezTo>
                    <a:pt x="22962" y="2329"/>
                    <a:pt x="23465" y="1804"/>
                    <a:pt x="24537" y="1804"/>
                  </a:cubicBezTo>
                  <a:cubicBezTo>
                    <a:pt x="25610" y="1804"/>
                    <a:pt x="26112" y="2329"/>
                    <a:pt x="26934" y="3265"/>
                  </a:cubicBezTo>
                  <a:cubicBezTo>
                    <a:pt x="27733" y="4201"/>
                    <a:pt x="28737" y="5388"/>
                    <a:pt x="30677" y="5388"/>
                  </a:cubicBezTo>
                  <a:cubicBezTo>
                    <a:pt x="32617" y="5388"/>
                    <a:pt x="33622" y="4201"/>
                    <a:pt x="34421" y="3265"/>
                  </a:cubicBezTo>
                  <a:cubicBezTo>
                    <a:pt x="35220" y="2329"/>
                    <a:pt x="35745" y="1804"/>
                    <a:pt x="36817" y="1804"/>
                  </a:cubicBezTo>
                  <a:lnTo>
                    <a:pt x="36817" y="1"/>
                  </a:lnTo>
                  <a:cubicBezTo>
                    <a:pt x="34854" y="1"/>
                    <a:pt x="33873" y="1165"/>
                    <a:pt x="33051" y="2101"/>
                  </a:cubicBezTo>
                  <a:cubicBezTo>
                    <a:pt x="32252" y="3060"/>
                    <a:pt x="31750" y="3585"/>
                    <a:pt x="30677" y="3585"/>
                  </a:cubicBezTo>
                  <a:cubicBezTo>
                    <a:pt x="29605" y="3585"/>
                    <a:pt x="29102" y="3060"/>
                    <a:pt x="28281" y="2101"/>
                  </a:cubicBezTo>
                  <a:cubicBezTo>
                    <a:pt x="27482" y="1165"/>
                    <a:pt x="26477" y="1"/>
                    <a:pt x="24537" y="1"/>
                  </a:cubicBezTo>
                  <a:cubicBezTo>
                    <a:pt x="22597" y="1"/>
                    <a:pt x="21593" y="1165"/>
                    <a:pt x="20794" y="2101"/>
                  </a:cubicBezTo>
                  <a:cubicBezTo>
                    <a:pt x="19995" y="3060"/>
                    <a:pt x="19470" y="3585"/>
                    <a:pt x="18397" y="3585"/>
                  </a:cubicBezTo>
                  <a:cubicBezTo>
                    <a:pt x="17347" y="3585"/>
                    <a:pt x="16822" y="3060"/>
                    <a:pt x="16023" y="2101"/>
                  </a:cubicBezTo>
                  <a:cubicBezTo>
                    <a:pt x="15225" y="1165"/>
                    <a:pt x="14220" y="1"/>
                    <a:pt x="12280" y="1"/>
                  </a:cubicBezTo>
                  <a:cubicBezTo>
                    <a:pt x="10317" y="1"/>
                    <a:pt x="9336" y="1165"/>
                    <a:pt x="8537" y="2101"/>
                  </a:cubicBezTo>
                  <a:cubicBezTo>
                    <a:pt x="7715" y="3060"/>
                    <a:pt x="7213" y="3585"/>
                    <a:pt x="6140" y="3585"/>
                  </a:cubicBezTo>
                  <a:cubicBezTo>
                    <a:pt x="5067" y="3585"/>
                    <a:pt x="4565" y="3060"/>
                    <a:pt x="3766" y="2101"/>
                  </a:cubicBezTo>
                  <a:cubicBezTo>
                    <a:pt x="2945" y="1165"/>
                    <a:pt x="1963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accent2"/>
                </a:solidFill>
              </a:endParaRPr>
            </a:p>
          </p:txBody>
        </p:sp>
        <p:sp>
          <p:nvSpPr>
            <p:cNvPr id="69" name="Google Shape;69;p5"/>
            <p:cNvSpPr/>
            <p:nvPr/>
          </p:nvSpPr>
          <p:spPr>
            <a:xfrm>
              <a:off x="828550" y="4819025"/>
              <a:ext cx="920450" cy="134700"/>
            </a:xfrm>
            <a:custGeom>
              <a:avLst/>
              <a:gdLst/>
              <a:ahLst/>
              <a:cxnLst/>
              <a:rect l="l" t="t" r="r" b="b"/>
              <a:pathLst>
                <a:path w="36818" h="5388" extrusionOk="0">
                  <a:moveTo>
                    <a:pt x="0" y="1"/>
                  </a:moveTo>
                  <a:lnTo>
                    <a:pt x="0" y="1804"/>
                  </a:lnTo>
                  <a:cubicBezTo>
                    <a:pt x="1073" y="1804"/>
                    <a:pt x="1598" y="2329"/>
                    <a:pt x="2397" y="3265"/>
                  </a:cubicBezTo>
                  <a:cubicBezTo>
                    <a:pt x="3196" y="4201"/>
                    <a:pt x="4200" y="5388"/>
                    <a:pt x="6140" y="5388"/>
                  </a:cubicBezTo>
                  <a:cubicBezTo>
                    <a:pt x="8080" y="5388"/>
                    <a:pt x="9085" y="4201"/>
                    <a:pt x="9883" y="3265"/>
                  </a:cubicBezTo>
                  <a:cubicBezTo>
                    <a:pt x="10705" y="2329"/>
                    <a:pt x="11207" y="1804"/>
                    <a:pt x="12280" y="1804"/>
                  </a:cubicBezTo>
                  <a:cubicBezTo>
                    <a:pt x="13353" y="1804"/>
                    <a:pt x="13855" y="2329"/>
                    <a:pt x="14654" y="3265"/>
                  </a:cubicBezTo>
                  <a:cubicBezTo>
                    <a:pt x="15453" y="4201"/>
                    <a:pt x="16457" y="5388"/>
                    <a:pt x="18397" y="5388"/>
                  </a:cubicBezTo>
                  <a:cubicBezTo>
                    <a:pt x="20360" y="5388"/>
                    <a:pt x="21342" y="4201"/>
                    <a:pt x="22163" y="3265"/>
                  </a:cubicBezTo>
                  <a:cubicBezTo>
                    <a:pt x="22962" y="2329"/>
                    <a:pt x="23465" y="1804"/>
                    <a:pt x="24537" y="1804"/>
                  </a:cubicBezTo>
                  <a:cubicBezTo>
                    <a:pt x="25610" y="1804"/>
                    <a:pt x="26112" y="2329"/>
                    <a:pt x="26934" y="3265"/>
                  </a:cubicBezTo>
                  <a:cubicBezTo>
                    <a:pt x="27733" y="4201"/>
                    <a:pt x="28737" y="5388"/>
                    <a:pt x="30677" y="5388"/>
                  </a:cubicBezTo>
                  <a:cubicBezTo>
                    <a:pt x="32617" y="5388"/>
                    <a:pt x="33622" y="4201"/>
                    <a:pt x="34421" y="3265"/>
                  </a:cubicBezTo>
                  <a:cubicBezTo>
                    <a:pt x="35220" y="2329"/>
                    <a:pt x="35745" y="1804"/>
                    <a:pt x="36817" y="1804"/>
                  </a:cubicBezTo>
                  <a:lnTo>
                    <a:pt x="36817" y="1"/>
                  </a:lnTo>
                  <a:cubicBezTo>
                    <a:pt x="34854" y="1"/>
                    <a:pt x="33873" y="1165"/>
                    <a:pt x="33051" y="2101"/>
                  </a:cubicBezTo>
                  <a:cubicBezTo>
                    <a:pt x="32252" y="3060"/>
                    <a:pt x="31750" y="3585"/>
                    <a:pt x="30677" y="3585"/>
                  </a:cubicBezTo>
                  <a:cubicBezTo>
                    <a:pt x="29605" y="3585"/>
                    <a:pt x="29102" y="3060"/>
                    <a:pt x="28281" y="2101"/>
                  </a:cubicBezTo>
                  <a:cubicBezTo>
                    <a:pt x="27482" y="1165"/>
                    <a:pt x="26477" y="1"/>
                    <a:pt x="24537" y="1"/>
                  </a:cubicBezTo>
                  <a:cubicBezTo>
                    <a:pt x="22597" y="1"/>
                    <a:pt x="21593" y="1165"/>
                    <a:pt x="20794" y="2101"/>
                  </a:cubicBezTo>
                  <a:cubicBezTo>
                    <a:pt x="19995" y="3060"/>
                    <a:pt x="19470" y="3585"/>
                    <a:pt x="18397" y="3585"/>
                  </a:cubicBezTo>
                  <a:cubicBezTo>
                    <a:pt x="17347" y="3585"/>
                    <a:pt x="16822" y="3060"/>
                    <a:pt x="16023" y="2101"/>
                  </a:cubicBezTo>
                  <a:cubicBezTo>
                    <a:pt x="15225" y="1165"/>
                    <a:pt x="14220" y="1"/>
                    <a:pt x="12280" y="1"/>
                  </a:cubicBezTo>
                  <a:cubicBezTo>
                    <a:pt x="10317" y="1"/>
                    <a:pt x="9336" y="1165"/>
                    <a:pt x="8537" y="2101"/>
                  </a:cubicBezTo>
                  <a:cubicBezTo>
                    <a:pt x="7715" y="3060"/>
                    <a:pt x="7213" y="3585"/>
                    <a:pt x="6140" y="3585"/>
                  </a:cubicBezTo>
                  <a:cubicBezTo>
                    <a:pt x="5067" y="3585"/>
                    <a:pt x="4565" y="3060"/>
                    <a:pt x="3766" y="2101"/>
                  </a:cubicBezTo>
                  <a:cubicBezTo>
                    <a:pt x="2945" y="1165"/>
                    <a:pt x="1963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accent2"/>
                </a:solidFill>
              </a:endParaRPr>
            </a:p>
          </p:txBody>
        </p:sp>
        <p:sp>
          <p:nvSpPr>
            <p:cNvPr id="70" name="Google Shape;70;p5"/>
            <p:cNvSpPr/>
            <p:nvPr/>
          </p:nvSpPr>
          <p:spPr>
            <a:xfrm>
              <a:off x="1749000" y="4819025"/>
              <a:ext cx="920450" cy="134700"/>
            </a:xfrm>
            <a:custGeom>
              <a:avLst/>
              <a:gdLst/>
              <a:ahLst/>
              <a:cxnLst/>
              <a:rect l="l" t="t" r="r" b="b"/>
              <a:pathLst>
                <a:path w="36818" h="5388" extrusionOk="0">
                  <a:moveTo>
                    <a:pt x="0" y="1"/>
                  </a:moveTo>
                  <a:lnTo>
                    <a:pt x="0" y="1804"/>
                  </a:lnTo>
                  <a:cubicBezTo>
                    <a:pt x="1073" y="1804"/>
                    <a:pt x="1598" y="2329"/>
                    <a:pt x="2397" y="3265"/>
                  </a:cubicBezTo>
                  <a:cubicBezTo>
                    <a:pt x="3196" y="4201"/>
                    <a:pt x="4200" y="5388"/>
                    <a:pt x="6140" y="5388"/>
                  </a:cubicBezTo>
                  <a:cubicBezTo>
                    <a:pt x="8080" y="5388"/>
                    <a:pt x="9085" y="4201"/>
                    <a:pt x="9883" y="3265"/>
                  </a:cubicBezTo>
                  <a:cubicBezTo>
                    <a:pt x="10705" y="2329"/>
                    <a:pt x="11207" y="1804"/>
                    <a:pt x="12280" y="1804"/>
                  </a:cubicBezTo>
                  <a:cubicBezTo>
                    <a:pt x="13353" y="1804"/>
                    <a:pt x="13855" y="2329"/>
                    <a:pt x="14654" y="3265"/>
                  </a:cubicBezTo>
                  <a:cubicBezTo>
                    <a:pt x="15453" y="4201"/>
                    <a:pt x="16457" y="5388"/>
                    <a:pt x="18397" y="5388"/>
                  </a:cubicBezTo>
                  <a:cubicBezTo>
                    <a:pt x="20360" y="5388"/>
                    <a:pt x="21342" y="4201"/>
                    <a:pt x="22163" y="3265"/>
                  </a:cubicBezTo>
                  <a:cubicBezTo>
                    <a:pt x="22962" y="2329"/>
                    <a:pt x="23465" y="1804"/>
                    <a:pt x="24537" y="1804"/>
                  </a:cubicBezTo>
                  <a:cubicBezTo>
                    <a:pt x="25610" y="1804"/>
                    <a:pt x="26112" y="2329"/>
                    <a:pt x="26934" y="3265"/>
                  </a:cubicBezTo>
                  <a:cubicBezTo>
                    <a:pt x="27733" y="4201"/>
                    <a:pt x="28737" y="5388"/>
                    <a:pt x="30677" y="5388"/>
                  </a:cubicBezTo>
                  <a:cubicBezTo>
                    <a:pt x="32617" y="5388"/>
                    <a:pt x="33622" y="4201"/>
                    <a:pt x="34421" y="3265"/>
                  </a:cubicBezTo>
                  <a:cubicBezTo>
                    <a:pt x="35220" y="2329"/>
                    <a:pt x="35745" y="1804"/>
                    <a:pt x="36817" y="1804"/>
                  </a:cubicBezTo>
                  <a:lnTo>
                    <a:pt x="36817" y="1"/>
                  </a:lnTo>
                  <a:cubicBezTo>
                    <a:pt x="34854" y="1"/>
                    <a:pt x="33873" y="1165"/>
                    <a:pt x="33051" y="2101"/>
                  </a:cubicBezTo>
                  <a:cubicBezTo>
                    <a:pt x="32252" y="3060"/>
                    <a:pt x="31750" y="3585"/>
                    <a:pt x="30677" y="3585"/>
                  </a:cubicBezTo>
                  <a:cubicBezTo>
                    <a:pt x="29605" y="3585"/>
                    <a:pt x="29102" y="3060"/>
                    <a:pt x="28281" y="2101"/>
                  </a:cubicBezTo>
                  <a:cubicBezTo>
                    <a:pt x="27482" y="1165"/>
                    <a:pt x="26477" y="1"/>
                    <a:pt x="24537" y="1"/>
                  </a:cubicBezTo>
                  <a:cubicBezTo>
                    <a:pt x="22597" y="1"/>
                    <a:pt x="21593" y="1165"/>
                    <a:pt x="20794" y="2101"/>
                  </a:cubicBezTo>
                  <a:cubicBezTo>
                    <a:pt x="19995" y="3060"/>
                    <a:pt x="19470" y="3585"/>
                    <a:pt x="18397" y="3585"/>
                  </a:cubicBezTo>
                  <a:cubicBezTo>
                    <a:pt x="17347" y="3585"/>
                    <a:pt x="16822" y="3060"/>
                    <a:pt x="16023" y="2101"/>
                  </a:cubicBezTo>
                  <a:cubicBezTo>
                    <a:pt x="15225" y="1165"/>
                    <a:pt x="14220" y="1"/>
                    <a:pt x="12280" y="1"/>
                  </a:cubicBezTo>
                  <a:cubicBezTo>
                    <a:pt x="10317" y="1"/>
                    <a:pt x="9336" y="1165"/>
                    <a:pt x="8537" y="2101"/>
                  </a:cubicBezTo>
                  <a:cubicBezTo>
                    <a:pt x="7715" y="3060"/>
                    <a:pt x="7213" y="3585"/>
                    <a:pt x="6140" y="3585"/>
                  </a:cubicBezTo>
                  <a:cubicBezTo>
                    <a:pt x="5067" y="3585"/>
                    <a:pt x="4565" y="3060"/>
                    <a:pt x="3766" y="2101"/>
                  </a:cubicBezTo>
                  <a:cubicBezTo>
                    <a:pt x="2945" y="1165"/>
                    <a:pt x="1963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accent2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39"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p51"/>
          <p:cNvSpPr/>
          <p:nvPr/>
        </p:nvSpPr>
        <p:spPr>
          <a:xfrm rot="10800000">
            <a:off x="-1195764" y="719976"/>
            <a:ext cx="2341958" cy="1174521"/>
          </a:xfrm>
          <a:custGeom>
            <a:avLst/>
            <a:gdLst/>
            <a:ahLst/>
            <a:cxnLst/>
            <a:rect l="l" t="t" r="r" b="b"/>
            <a:pathLst>
              <a:path w="50924" h="25474" extrusionOk="0">
                <a:moveTo>
                  <a:pt x="25473" y="1"/>
                </a:moveTo>
                <a:cubicBezTo>
                  <a:pt x="11413" y="1"/>
                  <a:pt x="0" y="11413"/>
                  <a:pt x="0" y="25474"/>
                </a:cubicBezTo>
                <a:lnTo>
                  <a:pt x="50923" y="25474"/>
                </a:lnTo>
                <a:cubicBezTo>
                  <a:pt x="50923" y="11413"/>
                  <a:pt x="39534" y="1"/>
                  <a:pt x="2547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837" name="Google Shape;837;p51"/>
          <p:cNvGrpSpPr/>
          <p:nvPr/>
        </p:nvGrpSpPr>
        <p:grpSpPr>
          <a:xfrm rot="-5400000" flipH="1">
            <a:off x="-1624626" y="664516"/>
            <a:ext cx="4587933" cy="254269"/>
            <a:chOff x="2084100" y="3288600"/>
            <a:chExt cx="3440950" cy="191175"/>
          </a:xfrm>
        </p:grpSpPr>
        <p:sp>
          <p:nvSpPr>
            <p:cNvPr id="838" name="Google Shape;838;p51"/>
            <p:cNvSpPr/>
            <p:nvPr/>
          </p:nvSpPr>
          <p:spPr>
            <a:xfrm>
              <a:off x="2084100" y="3288600"/>
              <a:ext cx="3182450" cy="191175"/>
            </a:xfrm>
            <a:custGeom>
              <a:avLst/>
              <a:gdLst/>
              <a:ahLst/>
              <a:cxnLst/>
              <a:rect l="l" t="t" r="r" b="b"/>
              <a:pathLst>
                <a:path w="127298" h="7647" extrusionOk="0">
                  <a:moveTo>
                    <a:pt x="1713" y="0"/>
                  </a:moveTo>
                  <a:lnTo>
                    <a:pt x="1" y="3835"/>
                  </a:lnTo>
                  <a:lnTo>
                    <a:pt x="1713" y="7647"/>
                  </a:lnTo>
                  <a:lnTo>
                    <a:pt x="127298" y="7647"/>
                  </a:lnTo>
                  <a:lnTo>
                    <a:pt x="12729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9" name="Google Shape;839;p51"/>
            <p:cNvSpPr/>
            <p:nvPr/>
          </p:nvSpPr>
          <p:spPr>
            <a:xfrm>
              <a:off x="2084675" y="3384475"/>
              <a:ext cx="3182450" cy="95300"/>
            </a:xfrm>
            <a:custGeom>
              <a:avLst/>
              <a:gdLst/>
              <a:ahLst/>
              <a:cxnLst/>
              <a:rect l="l" t="t" r="r" b="b"/>
              <a:pathLst>
                <a:path w="127298" h="3812" extrusionOk="0">
                  <a:moveTo>
                    <a:pt x="1" y="0"/>
                  </a:moveTo>
                  <a:lnTo>
                    <a:pt x="1690" y="3812"/>
                  </a:lnTo>
                  <a:lnTo>
                    <a:pt x="127297" y="3812"/>
                  </a:lnTo>
                  <a:lnTo>
                    <a:pt x="12729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0" name="Google Shape;840;p51"/>
            <p:cNvSpPr/>
            <p:nvPr/>
          </p:nvSpPr>
          <p:spPr>
            <a:xfrm>
              <a:off x="5211175" y="3288600"/>
              <a:ext cx="313875" cy="191175"/>
            </a:xfrm>
            <a:custGeom>
              <a:avLst/>
              <a:gdLst/>
              <a:ahLst/>
              <a:cxnLst/>
              <a:rect l="l" t="t" r="r" b="b"/>
              <a:pathLst>
                <a:path w="12555" h="7647" extrusionOk="0">
                  <a:moveTo>
                    <a:pt x="2100" y="0"/>
                  </a:moveTo>
                  <a:lnTo>
                    <a:pt x="2100" y="229"/>
                  </a:lnTo>
                  <a:lnTo>
                    <a:pt x="754" y="1073"/>
                  </a:lnTo>
                  <a:cubicBezTo>
                    <a:pt x="1" y="1530"/>
                    <a:pt x="1" y="2283"/>
                    <a:pt x="754" y="2762"/>
                  </a:cubicBezTo>
                  <a:lnTo>
                    <a:pt x="1439" y="3196"/>
                  </a:lnTo>
                  <a:cubicBezTo>
                    <a:pt x="1986" y="3538"/>
                    <a:pt x="1986" y="4109"/>
                    <a:pt x="1439" y="4451"/>
                  </a:cubicBezTo>
                  <a:lnTo>
                    <a:pt x="731" y="4885"/>
                  </a:lnTo>
                  <a:cubicBezTo>
                    <a:pt x="1" y="5364"/>
                    <a:pt x="1" y="6118"/>
                    <a:pt x="731" y="6574"/>
                  </a:cubicBezTo>
                  <a:lnTo>
                    <a:pt x="2100" y="7419"/>
                  </a:lnTo>
                  <a:lnTo>
                    <a:pt x="2100" y="7647"/>
                  </a:lnTo>
                  <a:lnTo>
                    <a:pt x="2443" y="7647"/>
                  </a:lnTo>
                  <a:lnTo>
                    <a:pt x="12554" y="3835"/>
                  </a:lnTo>
                  <a:lnTo>
                    <a:pt x="2420" y="0"/>
                  </a:lnTo>
                  <a:close/>
                </a:path>
              </a:pathLst>
            </a:custGeom>
            <a:solidFill>
              <a:srgbClr val="FFE3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1" name="Google Shape;841;p51"/>
            <p:cNvSpPr/>
            <p:nvPr/>
          </p:nvSpPr>
          <p:spPr>
            <a:xfrm>
              <a:off x="5440575" y="3356500"/>
              <a:ext cx="84475" cy="55375"/>
            </a:xfrm>
            <a:custGeom>
              <a:avLst/>
              <a:gdLst/>
              <a:ahLst/>
              <a:cxnLst/>
              <a:rect l="l" t="t" r="r" b="b"/>
              <a:pathLst>
                <a:path w="3379" h="2215" extrusionOk="0">
                  <a:moveTo>
                    <a:pt x="457" y="1"/>
                  </a:moveTo>
                  <a:cubicBezTo>
                    <a:pt x="160" y="343"/>
                    <a:pt x="0" y="708"/>
                    <a:pt x="0" y="1119"/>
                  </a:cubicBezTo>
                  <a:cubicBezTo>
                    <a:pt x="0" y="1530"/>
                    <a:pt x="160" y="1895"/>
                    <a:pt x="434" y="2215"/>
                  </a:cubicBezTo>
                  <a:lnTo>
                    <a:pt x="3378" y="1119"/>
                  </a:lnTo>
                  <a:lnTo>
                    <a:pt x="45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42" name="Google Shape;842;p51"/>
          <p:cNvGrpSpPr/>
          <p:nvPr/>
        </p:nvGrpSpPr>
        <p:grpSpPr>
          <a:xfrm>
            <a:off x="6821183" y="5024634"/>
            <a:ext cx="370282" cy="1113367"/>
            <a:chOff x="5128575" y="261600"/>
            <a:chExt cx="278400" cy="835025"/>
          </a:xfrm>
        </p:grpSpPr>
        <p:sp>
          <p:nvSpPr>
            <p:cNvPr id="843" name="Google Shape;843;p51"/>
            <p:cNvSpPr/>
            <p:nvPr/>
          </p:nvSpPr>
          <p:spPr>
            <a:xfrm>
              <a:off x="5128575" y="261600"/>
              <a:ext cx="278400" cy="278400"/>
            </a:xfrm>
            <a:prstGeom prst="mathPlus">
              <a:avLst>
                <a:gd name="adj1" fmla="val 2352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4" name="Google Shape;844;p51"/>
            <p:cNvSpPr/>
            <p:nvPr/>
          </p:nvSpPr>
          <p:spPr>
            <a:xfrm>
              <a:off x="5128575" y="539825"/>
              <a:ext cx="278400" cy="278400"/>
            </a:xfrm>
            <a:prstGeom prst="mathPlus">
              <a:avLst>
                <a:gd name="adj1" fmla="val 2352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5" name="Google Shape;845;p51"/>
            <p:cNvSpPr/>
            <p:nvPr/>
          </p:nvSpPr>
          <p:spPr>
            <a:xfrm>
              <a:off x="5128575" y="818225"/>
              <a:ext cx="278400" cy="278400"/>
            </a:xfrm>
            <a:prstGeom prst="mathPlus">
              <a:avLst>
                <a:gd name="adj1" fmla="val 2352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40"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7" name="Google Shape;847;p52"/>
          <p:cNvGrpSpPr/>
          <p:nvPr/>
        </p:nvGrpSpPr>
        <p:grpSpPr>
          <a:xfrm>
            <a:off x="799352" y="2293934"/>
            <a:ext cx="316515" cy="2270117"/>
            <a:chOff x="8656900" y="2041238"/>
            <a:chExt cx="237975" cy="1702588"/>
          </a:xfrm>
        </p:grpSpPr>
        <p:sp>
          <p:nvSpPr>
            <p:cNvPr id="848" name="Google Shape;848;p52"/>
            <p:cNvSpPr/>
            <p:nvPr/>
          </p:nvSpPr>
          <p:spPr>
            <a:xfrm>
              <a:off x="8656900" y="3505850"/>
              <a:ext cx="237975" cy="237975"/>
            </a:xfrm>
            <a:custGeom>
              <a:avLst/>
              <a:gdLst/>
              <a:ahLst/>
              <a:cxnLst/>
              <a:rect l="l" t="t" r="r" b="b"/>
              <a:pathLst>
                <a:path w="9519" h="9519" extrusionOk="0">
                  <a:moveTo>
                    <a:pt x="2854" y="0"/>
                  </a:moveTo>
                  <a:lnTo>
                    <a:pt x="2854" y="2853"/>
                  </a:lnTo>
                  <a:lnTo>
                    <a:pt x="1" y="2853"/>
                  </a:lnTo>
                  <a:lnTo>
                    <a:pt x="1" y="6665"/>
                  </a:lnTo>
                  <a:lnTo>
                    <a:pt x="2854" y="6665"/>
                  </a:lnTo>
                  <a:lnTo>
                    <a:pt x="2854" y="9518"/>
                  </a:lnTo>
                  <a:lnTo>
                    <a:pt x="6666" y="9518"/>
                  </a:lnTo>
                  <a:lnTo>
                    <a:pt x="6666" y="6665"/>
                  </a:lnTo>
                  <a:lnTo>
                    <a:pt x="9519" y="6665"/>
                  </a:lnTo>
                  <a:lnTo>
                    <a:pt x="9519" y="2853"/>
                  </a:lnTo>
                  <a:lnTo>
                    <a:pt x="6666" y="2853"/>
                  </a:lnTo>
                  <a:lnTo>
                    <a:pt x="666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9" name="Google Shape;849;p52"/>
            <p:cNvSpPr/>
            <p:nvPr/>
          </p:nvSpPr>
          <p:spPr>
            <a:xfrm>
              <a:off x="8656900" y="3017638"/>
              <a:ext cx="237975" cy="237975"/>
            </a:xfrm>
            <a:custGeom>
              <a:avLst/>
              <a:gdLst/>
              <a:ahLst/>
              <a:cxnLst/>
              <a:rect l="l" t="t" r="r" b="b"/>
              <a:pathLst>
                <a:path w="9519" h="9519" extrusionOk="0">
                  <a:moveTo>
                    <a:pt x="2854" y="0"/>
                  </a:moveTo>
                  <a:lnTo>
                    <a:pt x="2854" y="2853"/>
                  </a:lnTo>
                  <a:lnTo>
                    <a:pt x="1" y="2853"/>
                  </a:lnTo>
                  <a:lnTo>
                    <a:pt x="1" y="6665"/>
                  </a:lnTo>
                  <a:lnTo>
                    <a:pt x="2854" y="6665"/>
                  </a:lnTo>
                  <a:lnTo>
                    <a:pt x="2854" y="9518"/>
                  </a:lnTo>
                  <a:lnTo>
                    <a:pt x="6666" y="9518"/>
                  </a:lnTo>
                  <a:lnTo>
                    <a:pt x="6666" y="6665"/>
                  </a:lnTo>
                  <a:lnTo>
                    <a:pt x="9519" y="6665"/>
                  </a:lnTo>
                  <a:lnTo>
                    <a:pt x="9519" y="2853"/>
                  </a:lnTo>
                  <a:lnTo>
                    <a:pt x="6666" y="2853"/>
                  </a:lnTo>
                  <a:lnTo>
                    <a:pt x="666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0" name="Google Shape;850;p52"/>
            <p:cNvSpPr/>
            <p:nvPr/>
          </p:nvSpPr>
          <p:spPr>
            <a:xfrm>
              <a:off x="8656900" y="2529438"/>
              <a:ext cx="237975" cy="237975"/>
            </a:xfrm>
            <a:custGeom>
              <a:avLst/>
              <a:gdLst/>
              <a:ahLst/>
              <a:cxnLst/>
              <a:rect l="l" t="t" r="r" b="b"/>
              <a:pathLst>
                <a:path w="9519" h="9519" extrusionOk="0">
                  <a:moveTo>
                    <a:pt x="2854" y="0"/>
                  </a:moveTo>
                  <a:lnTo>
                    <a:pt x="2854" y="2853"/>
                  </a:lnTo>
                  <a:lnTo>
                    <a:pt x="1" y="2853"/>
                  </a:lnTo>
                  <a:lnTo>
                    <a:pt x="1" y="6665"/>
                  </a:lnTo>
                  <a:lnTo>
                    <a:pt x="2854" y="6665"/>
                  </a:lnTo>
                  <a:lnTo>
                    <a:pt x="2854" y="9518"/>
                  </a:lnTo>
                  <a:lnTo>
                    <a:pt x="6666" y="9518"/>
                  </a:lnTo>
                  <a:lnTo>
                    <a:pt x="6666" y="6665"/>
                  </a:lnTo>
                  <a:lnTo>
                    <a:pt x="9519" y="6665"/>
                  </a:lnTo>
                  <a:lnTo>
                    <a:pt x="9519" y="2853"/>
                  </a:lnTo>
                  <a:lnTo>
                    <a:pt x="6666" y="2853"/>
                  </a:lnTo>
                  <a:lnTo>
                    <a:pt x="666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1" name="Google Shape;851;p52"/>
            <p:cNvSpPr/>
            <p:nvPr/>
          </p:nvSpPr>
          <p:spPr>
            <a:xfrm>
              <a:off x="8656900" y="2041238"/>
              <a:ext cx="237975" cy="237975"/>
            </a:xfrm>
            <a:custGeom>
              <a:avLst/>
              <a:gdLst/>
              <a:ahLst/>
              <a:cxnLst/>
              <a:rect l="l" t="t" r="r" b="b"/>
              <a:pathLst>
                <a:path w="9519" h="9519" extrusionOk="0">
                  <a:moveTo>
                    <a:pt x="2854" y="0"/>
                  </a:moveTo>
                  <a:lnTo>
                    <a:pt x="2854" y="2853"/>
                  </a:lnTo>
                  <a:lnTo>
                    <a:pt x="1" y="2853"/>
                  </a:lnTo>
                  <a:lnTo>
                    <a:pt x="1" y="6665"/>
                  </a:lnTo>
                  <a:lnTo>
                    <a:pt x="2854" y="6665"/>
                  </a:lnTo>
                  <a:lnTo>
                    <a:pt x="2854" y="9518"/>
                  </a:lnTo>
                  <a:lnTo>
                    <a:pt x="6666" y="9518"/>
                  </a:lnTo>
                  <a:lnTo>
                    <a:pt x="6666" y="6665"/>
                  </a:lnTo>
                  <a:lnTo>
                    <a:pt x="9519" y="6665"/>
                  </a:lnTo>
                  <a:lnTo>
                    <a:pt x="9519" y="2853"/>
                  </a:lnTo>
                  <a:lnTo>
                    <a:pt x="6666" y="2853"/>
                  </a:lnTo>
                  <a:lnTo>
                    <a:pt x="666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852" name="Google Shape;852;p52"/>
          <p:cNvSpPr/>
          <p:nvPr/>
        </p:nvSpPr>
        <p:spPr>
          <a:xfrm rot="10800000">
            <a:off x="10683503" y="1622697"/>
            <a:ext cx="1830761" cy="918168"/>
          </a:xfrm>
          <a:custGeom>
            <a:avLst/>
            <a:gdLst/>
            <a:ahLst/>
            <a:cxnLst/>
            <a:rect l="l" t="t" r="r" b="b"/>
            <a:pathLst>
              <a:path w="50924" h="25474" extrusionOk="0">
                <a:moveTo>
                  <a:pt x="25473" y="1"/>
                </a:moveTo>
                <a:cubicBezTo>
                  <a:pt x="11413" y="1"/>
                  <a:pt x="0" y="11413"/>
                  <a:pt x="0" y="25474"/>
                </a:cubicBezTo>
                <a:lnTo>
                  <a:pt x="50923" y="25474"/>
                </a:lnTo>
                <a:cubicBezTo>
                  <a:pt x="50923" y="11413"/>
                  <a:pt x="39534" y="1"/>
                  <a:pt x="2547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853" name="Google Shape;853;p52"/>
          <p:cNvGrpSpPr/>
          <p:nvPr/>
        </p:nvGrpSpPr>
        <p:grpSpPr>
          <a:xfrm rot="-5400000" flipH="1">
            <a:off x="9805469" y="1590599"/>
            <a:ext cx="3586388" cy="198762"/>
            <a:chOff x="2084100" y="3288600"/>
            <a:chExt cx="3440950" cy="191175"/>
          </a:xfrm>
        </p:grpSpPr>
        <p:sp>
          <p:nvSpPr>
            <p:cNvPr id="854" name="Google Shape;854;p52"/>
            <p:cNvSpPr/>
            <p:nvPr/>
          </p:nvSpPr>
          <p:spPr>
            <a:xfrm>
              <a:off x="2084100" y="3288600"/>
              <a:ext cx="3182450" cy="191175"/>
            </a:xfrm>
            <a:custGeom>
              <a:avLst/>
              <a:gdLst/>
              <a:ahLst/>
              <a:cxnLst/>
              <a:rect l="l" t="t" r="r" b="b"/>
              <a:pathLst>
                <a:path w="127298" h="7647" extrusionOk="0">
                  <a:moveTo>
                    <a:pt x="1713" y="0"/>
                  </a:moveTo>
                  <a:lnTo>
                    <a:pt x="1" y="3835"/>
                  </a:lnTo>
                  <a:lnTo>
                    <a:pt x="1713" y="7647"/>
                  </a:lnTo>
                  <a:lnTo>
                    <a:pt x="127298" y="7647"/>
                  </a:lnTo>
                  <a:lnTo>
                    <a:pt x="12729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5" name="Google Shape;855;p52"/>
            <p:cNvSpPr/>
            <p:nvPr/>
          </p:nvSpPr>
          <p:spPr>
            <a:xfrm>
              <a:off x="2084675" y="3384475"/>
              <a:ext cx="3182450" cy="95300"/>
            </a:xfrm>
            <a:custGeom>
              <a:avLst/>
              <a:gdLst/>
              <a:ahLst/>
              <a:cxnLst/>
              <a:rect l="l" t="t" r="r" b="b"/>
              <a:pathLst>
                <a:path w="127298" h="3812" extrusionOk="0">
                  <a:moveTo>
                    <a:pt x="1" y="0"/>
                  </a:moveTo>
                  <a:lnTo>
                    <a:pt x="1690" y="3812"/>
                  </a:lnTo>
                  <a:lnTo>
                    <a:pt x="127297" y="3812"/>
                  </a:lnTo>
                  <a:lnTo>
                    <a:pt x="12729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6" name="Google Shape;856;p52"/>
            <p:cNvSpPr/>
            <p:nvPr/>
          </p:nvSpPr>
          <p:spPr>
            <a:xfrm>
              <a:off x="5211175" y="3288600"/>
              <a:ext cx="313875" cy="191175"/>
            </a:xfrm>
            <a:custGeom>
              <a:avLst/>
              <a:gdLst/>
              <a:ahLst/>
              <a:cxnLst/>
              <a:rect l="l" t="t" r="r" b="b"/>
              <a:pathLst>
                <a:path w="12555" h="7647" extrusionOk="0">
                  <a:moveTo>
                    <a:pt x="2100" y="0"/>
                  </a:moveTo>
                  <a:lnTo>
                    <a:pt x="2100" y="229"/>
                  </a:lnTo>
                  <a:lnTo>
                    <a:pt x="754" y="1073"/>
                  </a:lnTo>
                  <a:cubicBezTo>
                    <a:pt x="1" y="1530"/>
                    <a:pt x="1" y="2283"/>
                    <a:pt x="754" y="2762"/>
                  </a:cubicBezTo>
                  <a:lnTo>
                    <a:pt x="1439" y="3196"/>
                  </a:lnTo>
                  <a:cubicBezTo>
                    <a:pt x="1986" y="3538"/>
                    <a:pt x="1986" y="4109"/>
                    <a:pt x="1439" y="4451"/>
                  </a:cubicBezTo>
                  <a:lnTo>
                    <a:pt x="731" y="4885"/>
                  </a:lnTo>
                  <a:cubicBezTo>
                    <a:pt x="1" y="5364"/>
                    <a:pt x="1" y="6118"/>
                    <a:pt x="731" y="6574"/>
                  </a:cubicBezTo>
                  <a:lnTo>
                    <a:pt x="2100" y="7419"/>
                  </a:lnTo>
                  <a:lnTo>
                    <a:pt x="2100" y="7647"/>
                  </a:lnTo>
                  <a:lnTo>
                    <a:pt x="2443" y="7647"/>
                  </a:lnTo>
                  <a:lnTo>
                    <a:pt x="12554" y="3835"/>
                  </a:lnTo>
                  <a:lnTo>
                    <a:pt x="2420" y="0"/>
                  </a:lnTo>
                  <a:close/>
                </a:path>
              </a:pathLst>
            </a:custGeom>
            <a:solidFill>
              <a:srgbClr val="FFE3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7" name="Google Shape;857;p52"/>
            <p:cNvSpPr/>
            <p:nvPr/>
          </p:nvSpPr>
          <p:spPr>
            <a:xfrm>
              <a:off x="5440575" y="3356500"/>
              <a:ext cx="84475" cy="55375"/>
            </a:xfrm>
            <a:custGeom>
              <a:avLst/>
              <a:gdLst/>
              <a:ahLst/>
              <a:cxnLst/>
              <a:rect l="l" t="t" r="r" b="b"/>
              <a:pathLst>
                <a:path w="3379" h="2215" extrusionOk="0">
                  <a:moveTo>
                    <a:pt x="457" y="1"/>
                  </a:moveTo>
                  <a:cubicBezTo>
                    <a:pt x="160" y="343"/>
                    <a:pt x="0" y="708"/>
                    <a:pt x="0" y="1119"/>
                  </a:cubicBezTo>
                  <a:cubicBezTo>
                    <a:pt x="0" y="1530"/>
                    <a:pt x="160" y="1895"/>
                    <a:pt x="434" y="2215"/>
                  </a:cubicBezTo>
                  <a:lnTo>
                    <a:pt x="3378" y="1119"/>
                  </a:lnTo>
                  <a:lnTo>
                    <a:pt x="45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7"/>
          <p:cNvSpPr/>
          <p:nvPr/>
        </p:nvSpPr>
        <p:spPr>
          <a:xfrm>
            <a:off x="69794" y="5255934"/>
            <a:ext cx="830720" cy="1134756"/>
          </a:xfrm>
          <a:custGeom>
            <a:avLst/>
            <a:gdLst/>
            <a:ahLst/>
            <a:cxnLst/>
            <a:rect l="l" t="t" r="r" b="b"/>
            <a:pathLst>
              <a:path w="7810" h="10642" extrusionOk="0">
                <a:moveTo>
                  <a:pt x="1" y="1"/>
                </a:moveTo>
                <a:cubicBezTo>
                  <a:pt x="1" y="2606"/>
                  <a:pt x="1164" y="4355"/>
                  <a:pt x="3889" y="5848"/>
                </a:cubicBezTo>
                <a:cubicBezTo>
                  <a:pt x="6590" y="7326"/>
                  <a:pt x="6433" y="9297"/>
                  <a:pt x="6099" y="10340"/>
                </a:cubicBezTo>
                <a:lnTo>
                  <a:pt x="7039" y="10641"/>
                </a:lnTo>
                <a:cubicBezTo>
                  <a:pt x="7383" y="9568"/>
                  <a:pt x="7810" y="6868"/>
                  <a:pt x="4363" y="4981"/>
                </a:cubicBezTo>
                <a:cubicBezTo>
                  <a:pt x="1563" y="3448"/>
                  <a:pt x="989" y="1881"/>
                  <a:pt x="9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99" name="Google Shape;299;p27"/>
          <p:cNvSpPr/>
          <p:nvPr/>
        </p:nvSpPr>
        <p:spPr>
          <a:xfrm>
            <a:off x="454865" y="6390688"/>
            <a:ext cx="617136" cy="378643"/>
          </a:xfrm>
          <a:custGeom>
            <a:avLst/>
            <a:gdLst/>
            <a:ahLst/>
            <a:cxnLst/>
            <a:rect l="l" t="t" r="r" b="b"/>
            <a:pathLst>
              <a:path w="5802" h="3551" extrusionOk="0">
                <a:moveTo>
                  <a:pt x="4825" y="0"/>
                </a:moveTo>
                <a:cubicBezTo>
                  <a:pt x="4822" y="14"/>
                  <a:pt x="4606" y="1336"/>
                  <a:pt x="3512" y="2066"/>
                </a:cubicBezTo>
                <a:cubicBezTo>
                  <a:pt x="3015" y="2396"/>
                  <a:pt x="2407" y="2562"/>
                  <a:pt x="1695" y="2562"/>
                </a:cubicBezTo>
                <a:cubicBezTo>
                  <a:pt x="1250" y="2562"/>
                  <a:pt x="763" y="2497"/>
                  <a:pt x="238" y="2367"/>
                </a:cubicBezTo>
                <a:lnTo>
                  <a:pt x="0" y="3326"/>
                </a:lnTo>
                <a:cubicBezTo>
                  <a:pt x="606" y="3475"/>
                  <a:pt x="1173" y="3551"/>
                  <a:pt x="1700" y="3551"/>
                </a:cubicBezTo>
                <a:cubicBezTo>
                  <a:pt x="2612" y="3551"/>
                  <a:pt x="3407" y="3326"/>
                  <a:pt x="4072" y="2880"/>
                </a:cubicBezTo>
                <a:cubicBezTo>
                  <a:pt x="5530" y="1900"/>
                  <a:pt x="5791" y="216"/>
                  <a:pt x="5801" y="144"/>
                </a:cubicBezTo>
                <a:lnTo>
                  <a:pt x="4825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00" name="Google Shape;300;p27"/>
          <p:cNvSpPr/>
          <p:nvPr/>
        </p:nvSpPr>
        <p:spPr>
          <a:xfrm>
            <a:off x="542065" y="5918321"/>
            <a:ext cx="388981" cy="355184"/>
          </a:xfrm>
          <a:custGeom>
            <a:avLst/>
            <a:gdLst/>
            <a:ahLst/>
            <a:cxnLst/>
            <a:rect l="l" t="t" r="r" b="b"/>
            <a:pathLst>
              <a:path w="3657" h="3331" extrusionOk="0">
                <a:moveTo>
                  <a:pt x="1829" y="0"/>
                </a:moveTo>
                <a:cubicBezTo>
                  <a:pt x="1403" y="0"/>
                  <a:pt x="977" y="163"/>
                  <a:pt x="652" y="488"/>
                </a:cubicBezTo>
                <a:cubicBezTo>
                  <a:pt x="1" y="1138"/>
                  <a:pt x="1" y="2193"/>
                  <a:pt x="652" y="2843"/>
                </a:cubicBezTo>
                <a:cubicBezTo>
                  <a:pt x="977" y="3168"/>
                  <a:pt x="1403" y="3330"/>
                  <a:pt x="1829" y="3330"/>
                </a:cubicBezTo>
                <a:cubicBezTo>
                  <a:pt x="2255" y="3330"/>
                  <a:pt x="2681" y="3168"/>
                  <a:pt x="3007" y="2843"/>
                </a:cubicBezTo>
                <a:cubicBezTo>
                  <a:pt x="3657" y="2193"/>
                  <a:pt x="3657" y="1138"/>
                  <a:pt x="3007" y="488"/>
                </a:cubicBezTo>
                <a:cubicBezTo>
                  <a:pt x="2681" y="163"/>
                  <a:pt x="2255" y="0"/>
                  <a:pt x="182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01" name="Google Shape;301;p27"/>
          <p:cNvSpPr/>
          <p:nvPr/>
        </p:nvSpPr>
        <p:spPr>
          <a:xfrm>
            <a:off x="10760045" y="6031213"/>
            <a:ext cx="1093555" cy="693955"/>
          </a:xfrm>
          <a:custGeom>
            <a:avLst/>
            <a:gdLst/>
            <a:ahLst/>
            <a:cxnLst/>
            <a:rect l="l" t="t" r="r" b="b"/>
            <a:pathLst>
              <a:path w="8673" h="5490" extrusionOk="0">
                <a:moveTo>
                  <a:pt x="6334" y="1"/>
                </a:moveTo>
                <a:lnTo>
                  <a:pt x="5293" y="1469"/>
                </a:lnTo>
                <a:lnTo>
                  <a:pt x="3903" y="284"/>
                </a:lnTo>
                <a:lnTo>
                  <a:pt x="3479" y="2031"/>
                </a:lnTo>
                <a:lnTo>
                  <a:pt x="1835" y="1349"/>
                </a:lnTo>
                <a:lnTo>
                  <a:pt x="2084" y="3073"/>
                </a:lnTo>
                <a:lnTo>
                  <a:pt x="336" y="2914"/>
                </a:lnTo>
                <a:lnTo>
                  <a:pt x="336" y="2914"/>
                </a:lnTo>
                <a:lnTo>
                  <a:pt x="1126" y="4504"/>
                </a:lnTo>
                <a:lnTo>
                  <a:pt x="1" y="4823"/>
                </a:lnTo>
                <a:lnTo>
                  <a:pt x="189" y="5489"/>
                </a:lnTo>
                <a:lnTo>
                  <a:pt x="2118" y="4943"/>
                </a:lnTo>
                <a:lnTo>
                  <a:pt x="1509" y="3717"/>
                </a:lnTo>
                <a:lnTo>
                  <a:pt x="2896" y="3844"/>
                </a:lnTo>
                <a:lnTo>
                  <a:pt x="2696" y="2456"/>
                </a:lnTo>
                <a:lnTo>
                  <a:pt x="3961" y="2982"/>
                </a:lnTo>
                <a:lnTo>
                  <a:pt x="4311" y="1543"/>
                </a:lnTo>
                <a:lnTo>
                  <a:pt x="5420" y="2488"/>
                </a:lnTo>
                <a:lnTo>
                  <a:pt x="6276" y="1281"/>
                </a:lnTo>
                <a:lnTo>
                  <a:pt x="7026" y="2568"/>
                </a:lnTo>
                <a:lnTo>
                  <a:pt x="8672" y="1364"/>
                </a:lnTo>
                <a:lnTo>
                  <a:pt x="8263" y="804"/>
                </a:lnTo>
                <a:lnTo>
                  <a:pt x="7238" y="1553"/>
                </a:lnTo>
                <a:lnTo>
                  <a:pt x="633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02" name="Google Shape;302;p27"/>
          <p:cNvSpPr/>
          <p:nvPr/>
        </p:nvSpPr>
        <p:spPr>
          <a:xfrm>
            <a:off x="11034409" y="5918337"/>
            <a:ext cx="562727" cy="564012"/>
          </a:xfrm>
          <a:custGeom>
            <a:avLst/>
            <a:gdLst/>
            <a:ahLst/>
            <a:cxnLst/>
            <a:rect l="l" t="t" r="r" b="b"/>
            <a:pathLst>
              <a:path w="4463" h="4462" extrusionOk="0">
                <a:moveTo>
                  <a:pt x="1141" y="1"/>
                </a:moveTo>
                <a:lnTo>
                  <a:pt x="1" y="1140"/>
                </a:lnTo>
                <a:lnTo>
                  <a:pt x="3322" y="4461"/>
                </a:lnTo>
                <a:lnTo>
                  <a:pt x="4462" y="3322"/>
                </a:lnTo>
                <a:lnTo>
                  <a:pt x="1141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03" name="Google Shape;303;p27"/>
          <p:cNvSpPr/>
          <p:nvPr/>
        </p:nvSpPr>
        <p:spPr>
          <a:xfrm>
            <a:off x="10666461" y="174830"/>
            <a:ext cx="1195657" cy="461167"/>
          </a:xfrm>
          <a:custGeom>
            <a:avLst/>
            <a:gdLst/>
            <a:ahLst/>
            <a:cxnLst/>
            <a:rect l="l" t="t" r="r" b="b"/>
            <a:pathLst>
              <a:path w="12286" h="4727" extrusionOk="0">
                <a:moveTo>
                  <a:pt x="4531" y="1"/>
                </a:moveTo>
                <a:cubicBezTo>
                  <a:pt x="4064" y="1"/>
                  <a:pt x="3555" y="76"/>
                  <a:pt x="3000" y="252"/>
                </a:cubicBezTo>
                <a:cubicBezTo>
                  <a:pt x="1747" y="648"/>
                  <a:pt x="832" y="1554"/>
                  <a:pt x="352" y="2871"/>
                </a:cubicBezTo>
                <a:cubicBezTo>
                  <a:pt x="0" y="3838"/>
                  <a:pt x="8" y="4691"/>
                  <a:pt x="8" y="4727"/>
                </a:cubicBezTo>
                <a:lnTo>
                  <a:pt x="1013" y="4712"/>
                </a:lnTo>
                <a:cubicBezTo>
                  <a:pt x="1012" y="4685"/>
                  <a:pt x="1000" y="1939"/>
                  <a:pt x="3302" y="1210"/>
                </a:cubicBezTo>
                <a:cubicBezTo>
                  <a:pt x="3758" y="1065"/>
                  <a:pt x="4170" y="1001"/>
                  <a:pt x="4546" y="1001"/>
                </a:cubicBezTo>
                <a:cubicBezTo>
                  <a:pt x="6020" y="1001"/>
                  <a:pt x="6946" y="1990"/>
                  <a:pt x="7769" y="3035"/>
                </a:cubicBezTo>
                <a:cubicBezTo>
                  <a:pt x="8471" y="3929"/>
                  <a:pt x="9553" y="4537"/>
                  <a:pt x="10523" y="4586"/>
                </a:cubicBezTo>
                <a:cubicBezTo>
                  <a:pt x="10566" y="4588"/>
                  <a:pt x="10609" y="4589"/>
                  <a:pt x="10651" y="4589"/>
                </a:cubicBezTo>
                <a:cubicBezTo>
                  <a:pt x="11287" y="4589"/>
                  <a:pt x="11850" y="4352"/>
                  <a:pt x="12286" y="3898"/>
                </a:cubicBezTo>
                <a:lnTo>
                  <a:pt x="11561" y="3203"/>
                </a:lnTo>
                <a:cubicBezTo>
                  <a:pt x="11318" y="3456"/>
                  <a:pt x="11011" y="3584"/>
                  <a:pt x="10650" y="3584"/>
                </a:cubicBezTo>
                <a:cubicBezTo>
                  <a:pt x="10624" y="3584"/>
                  <a:pt x="10598" y="3583"/>
                  <a:pt x="10572" y="3582"/>
                </a:cubicBezTo>
                <a:cubicBezTo>
                  <a:pt x="9890" y="3548"/>
                  <a:pt x="9081" y="3079"/>
                  <a:pt x="8559" y="2415"/>
                </a:cubicBezTo>
                <a:cubicBezTo>
                  <a:pt x="7901" y="1578"/>
                  <a:pt x="6661" y="1"/>
                  <a:pt x="45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04" name="Google Shape;304;p27"/>
          <p:cNvSpPr/>
          <p:nvPr/>
        </p:nvSpPr>
        <p:spPr>
          <a:xfrm>
            <a:off x="10941385" y="72000"/>
            <a:ext cx="425380" cy="440971"/>
          </a:xfrm>
          <a:custGeom>
            <a:avLst/>
            <a:gdLst/>
            <a:ahLst/>
            <a:cxnLst/>
            <a:rect l="l" t="t" r="r" b="b"/>
            <a:pathLst>
              <a:path w="4371" h="4520" extrusionOk="0">
                <a:moveTo>
                  <a:pt x="3458" y="0"/>
                </a:moveTo>
                <a:lnTo>
                  <a:pt x="0" y="3050"/>
                </a:lnTo>
                <a:lnTo>
                  <a:pt x="4371" y="4520"/>
                </a:lnTo>
                <a:lnTo>
                  <a:pt x="4371" y="4520"/>
                </a:lnTo>
                <a:lnTo>
                  <a:pt x="3458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05" name="Google Shape;305;p27"/>
          <p:cNvSpPr/>
          <p:nvPr/>
        </p:nvSpPr>
        <p:spPr>
          <a:xfrm>
            <a:off x="11213228" y="785474"/>
            <a:ext cx="830698" cy="533221"/>
          </a:xfrm>
          <a:custGeom>
            <a:avLst/>
            <a:gdLst/>
            <a:ahLst/>
            <a:cxnLst/>
            <a:rect l="l" t="t" r="r" b="b"/>
            <a:pathLst>
              <a:path w="10329" h="6614" extrusionOk="0">
                <a:moveTo>
                  <a:pt x="3738" y="0"/>
                </a:moveTo>
                <a:lnTo>
                  <a:pt x="2476" y="1459"/>
                </a:lnTo>
                <a:lnTo>
                  <a:pt x="914" y="357"/>
                </a:lnTo>
                <a:lnTo>
                  <a:pt x="0" y="2370"/>
                </a:lnTo>
                <a:lnTo>
                  <a:pt x="632" y="2656"/>
                </a:lnTo>
                <a:lnTo>
                  <a:pt x="1198" y="1407"/>
                </a:lnTo>
                <a:lnTo>
                  <a:pt x="2589" y="2387"/>
                </a:lnTo>
                <a:lnTo>
                  <a:pt x="3694" y="1110"/>
                </a:lnTo>
                <a:lnTo>
                  <a:pt x="4680" y="2446"/>
                </a:lnTo>
                <a:lnTo>
                  <a:pt x="6136" y="1714"/>
                </a:lnTo>
                <a:lnTo>
                  <a:pt x="6413" y="3294"/>
                </a:lnTo>
                <a:lnTo>
                  <a:pt x="8017" y="3161"/>
                </a:lnTo>
                <a:lnTo>
                  <a:pt x="7696" y="4756"/>
                </a:lnTo>
                <a:lnTo>
                  <a:pt x="9280" y="5154"/>
                </a:lnTo>
                <a:lnTo>
                  <a:pt x="8650" y="6273"/>
                </a:lnTo>
                <a:lnTo>
                  <a:pt x="9255" y="6613"/>
                </a:lnTo>
                <a:lnTo>
                  <a:pt x="10329" y="4702"/>
                </a:lnTo>
                <a:lnTo>
                  <a:pt x="8506" y="4245"/>
                </a:lnTo>
                <a:lnTo>
                  <a:pt x="8878" y="2392"/>
                </a:lnTo>
                <a:lnTo>
                  <a:pt x="6986" y="2551"/>
                </a:lnTo>
                <a:lnTo>
                  <a:pt x="6657" y="674"/>
                </a:lnTo>
                <a:lnTo>
                  <a:pt x="4890" y="1564"/>
                </a:lnTo>
                <a:lnTo>
                  <a:pt x="3738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06" name="Google Shape;306;p27"/>
          <p:cNvSpPr/>
          <p:nvPr/>
        </p:nvSpPr>
        <p:spPr>
          <a:xfrm>
            <a:off x="542064" y="201942"/>
            <a:ext cx="442765" cy="406941"/>
          </a:xfrm>
          <a:custGeom>
            <a:avLst/>
            <a:gdLst/>
            <a:ahLst/>
            <a:cxnLst/>
            <a:rect l="l" t="t" r="r" b="b"/>
            <a:pathLst>
              <a:path w="4074" h="3735" extrusionOk="0">
                <a:moveTo>
                  <a:pt x="3075" y="0"/>
                </a:moveTo>
                <a:cubicBezTo>
                  <a:pt x="2920" y="1428"/>
                  <a:pt x="804" y="2498"/>
                  <a:pt x="1" y="2790"/>
                </a:cubicBezTo>
                <a:lnTo>
                  <a:pt x="343" y="3734"/>
                </a:lnTo>
                <a:cubicBezTo>
                  <a:pt x="485" y="3683"/>
                  <a:pt x="3818" y="2451"/>
                  <a:pt x="4073" y="108"/>
                </a:cubicBezTo>
                <a:lnTo>
                  <a:pt x="307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07" name="Google Shape;307;p27"/>
          <p:cNvSpPr/>
          <p:nvPr/>
        </p:nvSpPr>
        <p:spPr>
          <a:xfrm>
            <a:off x="103244" y="174835"/>
            <a:ext cx="626651" cy="1098795"/>
          </a:xfrm>
          <a:custGeom>
            <a:avLst/>
            <a:gdLst/>
            <a:ahLst/>
            <a:cxnLst/>
            <a:rect l="l" t="t" r="r" b="b"/>
            <a:pathLst>
              <a:path w="5766" h="10085" extrusionOk="0">
                <a:moveTo>
                  <a:pt x="2105" y="0"/>
                </a:moveTo>
                <a:lnTo>
                  <a:pt x="1429" y="332"/>
                </a:lnTo>
                <a:lnTo>
                  <a:pt x="2035" y="1569"/>
                </a:lnTo>
                <a:lnTo>
                  <a:pt x="236" y="2257"/>
                </a:lnTo>
                <a:lnTo>
                  <a:pt x="1561" y="3582"/>
                </a:lnTo>
                <a:lnTo>
                  <a:pt x="1" y="4566"/>
                </a:lnTo>
                <a:lnTo>
                  <a:pt x="1577" y="5724"/>
                </a:lnTo>
                <a:lnTo>
                  <a:pt x="361" y="7527"/>
                </a:lnTo>
                <a:lnTo>
                  <a:pt x="2583" y="7924"/>
                </a:lnTo>
                <a:lnTo>
                  <a:pt x="2896" y="10084"/>
                </a:lnTo>
                <a:lnTo>
                  <a:pt x="4804" y="9202"/>
                </a:lnTo>
                <a:lnTo>
                  <a:pt x="5084" y="9795"/>
                </a:lnTo>
                <a:lnTo>
                  <a:pt x="5766" y="9474"/>
                </a:lnTo>
                <a:lnTo>
                  <a:pt x="5167" y="8204"/>
                </a:lnTo>
                <a:lnTo>
                  <a:pt x="3496" y="8976"/>
                </a:lnTo>
                <a:lnTo>
                  <a:pt x="3250" y="7279"/>
                </a:lnTo>
                <a:lnTo>
                  <a:pt x="1632" y="6990"/>
                </a:lnTo>
                <a:lnTo>
                  <a:pt x="2607" y="5545"/>
                </a:lnTo>
                <a:lnTo>
                  <a:pt x="1339" y="4613"/>
                </a:lnTo>
                <a:lnTo>
                  <a:pt x="2760" y="3717"/>
                </a:lnTo>
                <a:lnTo>
                  <a:pt x="1590" y="2546"/>
                </a:lnTo>
                <a:lnTo>
                  <a:pt x="3074" y="1978"/>
                </a:lnTo>
                <a:lnTo>
                  <a:pt x="2105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08" name="Google Shape;308;p27"/>
          <p:cNvSpPr/>
          <p:nvPr/>
        </p:nvSpPr>
        <p:spPr>
          <a:xfrm>
            <a:off x="224643" y="781501"/>
            <a:ext cx="526883" cy="528097"/>
          </a:xfrm>
          <a:custGeom>
            <a:avLst/>
            <a:gdLst/>
            <a:ahLst/>
            <a:cxnLst/>
            <a:rect l="l" t="t" r="r" b="b"/>
            <a:pathLst>
              <a:path w="4848" h="4847" extrusionOk="0">
                <a:moveTo>
                  <a:pt x="3608" y="0"/>
                </a:moveTo>
                <a:lnTo>
                  <a:pt x="1" y="3608"/>
                </a:lnTo>
                <a:lnTo>
                  <a:pt x="1240" y="4846"/>
                </a:lnTo>
                <a:lnTo>
                  <a:pt x="4847" y="1238"/>
                </a:lnTo>
                <a:lnTo>
                  <a:pt x="360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09" name="Google Shape;309;p27"/>
          <p:cNvSpPr/>
          <p:nvPr/>
        </p:nvSpPr>
        <p:spPr>
          <a:xfrm>
            <a:off x="11360658" y="6543056"/>
            <a:ext cx="723036" cy="243629"/>
          </a:xfrm>
          <a:custGeom>
            <a:avLst/>
            <a:gdLst/>
            <a:ahLst/>
            <a:cxnLst/>
            <a:rect l="l" t="t" r="r" b="b"/>
            <a:pathLst>
              <a:path w="7122" h="2394" extrusionOk="0">
                <a:moveTo>
                  <a:pt x="6525" y="0"/>
                </a:moveTo>
                <a:cubicBezTo>
                  <a:pt x="6501" y="17"/>
                  <a:pt x="4605" y="1384"/>
                  <a:pt x="2100" y="1384"/>
                </a:cubicBezTo>
                <a:cubicBezTo>
                  <a:pt x="1520" y="1384"/>
                  <a:pt x="908" y="1311"/>
                  <a:pt x="278" y="1131"/>
                </a:cubicBezTo>
                <a:lnTo>
                  <a:pt x="1" y="2095"/>
                </a:lnTo>
                <a:cubicBezTo>
                  <a:pt x="741" y="2308"/>
                  <a:pt x="1455" y="2393"/>
                  <a:pt x="2127" y="2393"/>
                </a:cubicBezTo>
                <a:cubicBezTo>
                  <a:pt x="4939" y="2393"/>
                  <a:pt x="7015" y="887"/>
                  <a:pt x="7121" y="809"/>
                </a:cubicBezTo>
                <a:lnTo>
                  <a:pt x="652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3381642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7"/>
          <p:cNvSpPr txBox="1">
            <a:spLocks noGrp="1"/>
          </p:cNvSpPr>
          <p:nvPr>
            <p:ph type="title"/>
          </p:nvPr>
        </p:nvSpPr>
        <p:spPr>
          <a:xfrm>
            <a:off x="6464069" y="1772833"/>
            <a:ext cx="4381933" cy="10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9044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endParaRPr/>
          </a:p>
        </p:txBody>
      </p:sp>
      <p:sp>
        <p:nvSpPr>
          <p:cNvPr id="84" name="Google Shape;84;p7"/>
          <p:cNvSpPr txBox="1">
            <a:spLocks noGrp="1"/>
          </p:cNvSpPr>
          <p:nvPr>
            <p:ph type="subTitle" idx="1"/>
          </p:nvPr>
        </p:nvSpPr>
        <p:spPr>
          <a:xfrm>
            <a:off x="6464069" y="3460400"/>
            <a:ext cx="4381933" cy="115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2100"/>
              <a:buNone/>
              <a:defRPr sz="279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9pPr>
          </a:lstStyle>
          <a:p>
            <a:endParaRPr/>
          </a:p>
        </p:txBody>
      </p:sp>
      <p:grpSp>
        <p:nvGrpSpPr>
          <p:cNvPr id="85" name="Google Shape;85;p7"/>
          <p:cNvGrpSpPr/>
          <p:nvPr/>
        </p:nvGrpSpPr>
        <p:grpSpPr>
          <a:xfrm rot="5400000">
            <a:off x="4643226" y="5482776"/>
            <a:ext cx="1055923" cy="351104"/>
            <a:chOff x="3301550" y="3927125"/>
            <a:chExt cx="729900" cy="243300"/>
          </a:xfrm>
        </p:grpSpPr>
        <p:sp>
          <p:nvSpPr>
            <p:cNvPr id="86" name="Google Shape;86;p7"/>
            <p:cNvSpPr/>
            <p:nvPr/>
          </p:nvSpPr>
          <p:spPr>
            <a:xfrm>
              <a:off x="3544850" y="3927125"/>
              <a:ext cx="243300" cy="243300"/>
            </a:xfrm>
            <a:prstGeom prst="mathMultiply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7"/>
            <p:cNvSpPr/>
            <p:nvPr/>
          </p:nvSpPr>
          <p:spPr>
            <a:xfrm>
              <a:off x="3788150" y="3927125"/>
              <a:ext cx="243300" cy="243300"/>
            </a:xfrm>
            <a:prstGeom prst="mathMultiply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7"/>
            <p:cNvSpPr/>
            <p:nvPr/>
          </p:nvSpPr>
          <p:spPr>
            <a:xfrm>
              <a:off x="3301550" y="3927125"/>
              <a:ext cx="243300" cy="243300"/>
            </a:xfrm>
            <a:prstGeom prst="mathMultiply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9" name="Google Shape;89;p7"/>
          <p:cNvGrpSpPr/>
          <p:nvPr/>
        </p:nvGrpSpPr>
        <p:grpSpPr>
          <a:xfrm flipH="1">
            <a:off x="6990663" y="6400785"/>
            <a:ext cx="4576583" cy="254900"/>
            <a:chOff x="2084100" y="3288600"/>
            <a:chExt cx="3440950" cy="191175"/>
          </a:xfrm>
        </p:grpSpPr>
        <p:sp>
          <p:nvSpPr>
            <p:cNvPr id="90" name="Google Shape;90;p7"/>
            <p:cNvSpPr/>
            <p:nvPr/>
          </p:nvSpPr>
          <p:spPr>
            <a:xfrm>
              <a:off x="2084100" y="3288600"/>
              <a:ext cx="3182450" cy="191175"/>
            </a:xfrm>
            <a:custGeom>
              <a:avLst/>
              <a:gdLst/>
              <a:ahLst/>
              <a:cxnLst/>
              <a:rect l="l" t="t" r="r" b="b"/>
              <a:pathLst>
                <a:path w="127298" h="7647" extrusionOk="0">
                  <a:moveTo>
                    <a:pt x="1713" y="0"/>
                  </a:moveTo>
                  <a:lnTo>
                    <a:pt x="1" y="3835"/>
                  </a:lnTo>
                  <a:lnTo>
                    <a:pt x="1713" y="7647"/>
                  </a:lnTo>
                  <a:lnTo>
                    <a:pt x="127298" y="7647"/>
                  </a:lnTo>
                  <a:lnTo>
                    <a:pt x="12729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" name="Google Shape;91;p7"/>
            <p:cNvSpPr/>
            <p:nvPr/>
          </p:nvSpPr>
          <p:spPr>
            <a:xfrm>
              <a:off x="2084675" y="3384475"/>
              <a:ext cx="3182450" cy="95300"/>
            </a:xfrm>
            <a:custGeom>
              <a:avLst/>
              <a:gdLst/>
              <a:ahLst/>
              <a:cxnLst/>
              <a:rect l="l" t="t" r="r" b="b"/>
              <a:pathLst>
                <a:path w="127298" h="3812" extrusionOk="0">
                  <a:moveTo>
                    <a:pt x="1" y="0"/>
                  </a:moveTo>
                  <a:lnTo>
                    <a:pt x="1690" y="3812"/>
                  </a:lnTo>
                  <a:lnTo>
                    <a:pt x="127297" y="3812"/>
                  </a:lnTo>
                  <a:lnTo>
                    <a:pt x="12729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7"/>
            <p:cNvSpPr/>
            <p:nvPr/>
          </p:nvSpPr>
          <p:spPr>
            <a:xfrm>
              <a:off x="5211175" y="3288600"/>
              <a:ext cx="313875" cy="191175"/>
            </a:xfrm>
            <a:custGeom>
              <a:avLst/>
              <a:gdLst/>
              <a:ahLst/>
              <a:cxnLst/>
              <a:rect l="l" t="t" r="r" b="b"/>
              <a:pathLst>
                <a:path w="12555" h="7647" extrusionOk="0">
                  <a:moveTo>
                    <a:pt x="2100" y="0"/>
                  </a:moveTo>
                  <a:lnTo>
                    <a:pt x="2100" y="229"/>
                  </a:lnTo>
                  <a:lnTo>
                    <a:pt x="754" y="1073"/>
                  </a:lnTo>
                  <a:cubicBezTo>
                    <a:pt x="1" y="1530"/>
                    <a:pt x="1" y="2283"/>
                    <a:pt x="754" y="2762"/>
                  </a:cubicBezTo>
                  <a:lnTo>
                    <a:pt x="1439" y="3196"/>
                  </a:lnTo>
                  <a:cubicBezTo>
                    <a:pt x="1986" y="3538"/>
                    <a:pt x="1986" y="4109"/>
                    <a:pt x="1439" y="4451"/>
                  </a:cubicBezTo>
                  <a:lnTo>
                    <a:pt x="731" y="4885"/>
                  </a:lnTo>
                  <a:cubicBezTo>
                    <a:pt x="1" y="5364"/>
                    <a:pt x="1" y="6118"/>
                    <a:pt x="731" y="6574"/>
                  </a:cubicBezTo>
                  <a:lnTo>
                    <a:pt x="2100" y="7419"/>
                  </a:lnTo>
                  <a:lnTo>
                    <a:pt x="2100" y="7647"/>
                  </a:lnTo>
                  <a:lnTo>
                    <a:pt x="2443" y="7647"/>
                  </a:lnTo>
                  <a:lnTo>
                    <a:pt x="12554" y="3835"/>
                  </a:lnTo>
                  <a:lnTo>
                    <a:pt x="2420" y="0"/>
                  </a:lnTo>
                  <a:close/>
                </a:path>
              </a:pathLst>
            </a:custGeom>
            <a:solidFill>
              <a:srgbClr val="FFE3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7"/>
            <p:cNvSpPr/>
            <p:nvPr/>
          </p:nvSpPr>
          <p:spPr>
            <a:xfrm>
              <a:off x="5440575" y="3356500"/>
              <a:ext cx="84475" cy="55375"/>
            </a:xfrm>
            <a:custGeom>
              <a:avLst/>
              <a:gdLst/>
              <a:ahLst/>
              <a:cxnLst/>
              <a:rect l="l" t="t" r="r" b="b"/>
              <a:pathLst>
                <a:path w="3379" h="2215" extrusionOk="0">
                  <a:moveTo>
                    <a:pt x="457" y="1"/>
                  </a:moveTo>
                  <a:cubicBezTo>
                    <a:pt x="160" y="343"/>
                    <a:pt x="0" y="708"/>
                    <a:pt x="0" y="1119"/>
                  </a:cubicBezTo>
                  <a:cubicBezTo>
                    <a:pt x="0" y="1530"/>
                    <a:pt x="160" y="1895"/>
                    <a:pt x="434" y="2215"/>
                  </a:cubicBezTo>
                  <a:lnTo>
                    <a:pt x="3378" y="1119"/>
                  </a:lnTo>
                  <a:lnTo>
                    <a:pt x="4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94" name="Google Shape;94;p7"/>
          <p:cNvSpPr/>
          <p:nvPr/>
        </p:nvSpPr>
        <p:spPr>
          <a:xfrm>
            <a:off x="10972389" y="-371899"/>
            <a:ext cx="1779021" cy="1783433"/>
          </a:xfrm>
          <a:custGeom>
            <a:avLst/>
            <a:gdLst/>
            <a:ahLst/>
            <a:cxnLst/>
            <a:rect l="l" t="t" r="r" b="b"/>
            <a:pathLst>
              <a:path w="53503" h="53503" extrusionOk="0">
                <a:moveTo>
                  <a:pt x="26752" y="0"/>
                </a:moveTo>
                <a:cubicBezTo>
                  <a:pt x="11961" y="0"/>
                  <a:pt x="0" y="11961"/>
                  <a:pt x="0" y="26752"/>
                </a:cubicBezTo>
                <a:cubicBezTo>
                  <a:pt x="0" y="41520"/>
                  <a:pt x="11961" y="53503"/>
                  <a:pt x="26752" y="53503"/>
                </a:cubicBezTo>
                <a:cubicBezTo>
                  <a:pt x="41520" y="53503"/>
                  <a:pt x="53503" y="41520"/>
                  <a:pt x="53503" y="26752"/>
                </a:cubicBezTo>
                <a:cubicBezTo>
                  <a:pt x="53503" y="11961"/>
                  <a:pt x="41520" y="0"/>
                  <a:pt x="267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95" name="Google Shape;95;p7"/>
          <p:cNvGrpSpPr/>
          <p:nvPr/>
        </p:nvGrpSpPr>
        <p:grpSpPr>
          <a:xfrm rot="5400000">
            <a:off x="9429658" y="707683"/>
            <a:ext cx="4587933" cy="254269"/>
            <a:chOff x="2084100" y="3288600"/>
            <a:chExt cx="3440950" cy="191175"/>
          </a:xfrm>
        </p:grpSpPr>
        <p:sp>
          <p:nvSpPr>
            <p:cNvPr id="96" name="Google Shape;96;p7"/>
            <p:cNvSpPr/>
            <p:nvPr/>
          </p:nvSpPr>
          <p:spPr>
            <a:xfrm>
              <a:off x="2084100" y="3288600"/>
              <a:ext cx="3182450" cy="191175"/>
            </a:xfrm>
            <a:custGeom>
              <a:avLst/>
              <a:gdLst/>
              <a:ahLst/>
              <a:cxnLst/>
              <a:rect l="l" t="t" r="r" b="b"/>
              <a:pathLst>
                <a:path w="127298" h="7647" extrusionOk="0">
                  <a:moveTo>
                    <a:pt x="1713" y="0"/>
                  </a:moveTo>
                  <a:lnTo>
                    <a:pt x="1" y="3835"/>
                  </a:lnTo>
                  <a:lnTo>
                    <a:pt x="1713" y="7647"/>
                  </a:lnTo>
                  <a:lnTo>
                    <a:pt x="127298" y="7647"/>
                  </a:lnTo>
                  <a:lnTo>
                    <a:pt x="12729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2084675" y="3384475"/>
              <a:ext cx="3182450" cy="95300"/>
            </a:xfrm>
            <a:custGeom>
              <a:avLst/>
              <a:gdLst/>
              <a:ahLst/>
              <a:cxnLst/>
              <a:rect l="l" t="t" r="r" b="b"/>
              <a:pathLst>
                <a:path w="127298" h="3812" extrusionOk="0">
                  <a:moveTo>
                    <a:pt x="1" y="0"/>
                  </a:moveTo>
                  <a:lnTo>
                    <a:pt x="1690" y="3812"/>
                  </a:lnTo>
                  <a:lnTo>
                    <a:pt x="127297" y="3812"/>
                  </a:lnTo>
                  <a:lnTo>
                    <a:pt x="12729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7"/>
            <p:cNvSpPr/>
            <p:nvPr/>
          </p:nvSpPr>
          <p:spPr>
            <a:xfrm>
              <a:off x="5211175" y="3288600"/>
              <a:ext cx="313875" cy="191175"/>
            </a:xfrm>
            <a:custGeom>
              <a:avLst/>
              <a:gdLst/>
              <a:ahLst/>
              <a:cxnLst/>
              <a:rect l="l" t="t" r="r" b="b"/>
              <a:pathLst>
                <a:path w="12555" h="7647" extrusionOk="0">
                  <a:moveTo>
                    <a:pt x="2100" y="0"/>
                  </a:moveTo>
                  <a:lnTo>
                    <a:pt x="2100" y="229"/>
                  </a:lnTo>
                  <a:lnTo>
                    <a:pt x="754" y="1073"/>
                  </a:lnTo>
                  <a:cubicBezTo>
                    <a:pt x="1" y="1530"/>
                    <a:pt x="1" y="2283"/>
                    <a:pt x="754" y="2762"/>
                  </a:cubicBezTo>
                  <a:lnTo>
                    <a:pt x="1439" y="3196"/>
                  </a:lnTo>
                  <a:cubicBezTo>
                    <a:pt x="1986" y="3538"/>
                    <a:pt x="1986" y="4109"/>
                    <a:pt x="1439" y="4451"/>
                  </a:cubicBezTo>
                  <a:lnTo>
                    <a:pt x="731" y="4885"/>
                  </a:lnTo>
                  <a:cubicBezTo>
                    <a:pt x="1" y="5364"/>
                    <a:pt x="1" y="6118"/>
                    <a:pt x="731" y="6574"/>
                  </a:cubicBezTo>
                  <a:lnTo>
                    <a:pt x="2100" y="7419"/>
                  </a:lnTo>
                  <a:lnTo>
                    <a:pt x="2100" y="7647"/>
                  </a:lnTo>
                  <a:lnTo>
                    <a:pt x="2443" y="7647"/>
                  </a:lnTo>
                  <a:lnTo>
                    <a:pt x="12554" y="3835"/>
                  </a:lnTo>
                  <a:lnTo>
                    <a:pt x="2420" y="0"/>
                  </a:lnTo>
                  <a:close/>
                </a:path>
              </a:pathLst>
            </a:custGeom>
            <a:solidFill>
              <a:srgbClr val="FFE3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" name="Google Shape;99;p7"/>
            <p:cNvSpPr/>
            <p:nvPr/>
          </p:nvSpPr>
          <p:spPr>
            <a:xfrm>
              <a:off x="5440575" y="3356500"/>
              <a:ext cx="84475" cy="55375"/>
            </a:xfrm>
            <a:custGeom>
              <a:avLst/>
              <a:gdLst/>
              <a:ahLst/>
              <a:cxnLst/>
              <a:rect l="l" t="t" r="r" b="b"/>
              <a:pathLst>
                <a:path w="3379" h="2215" extrusionOk="0">
                  <a:moveTo>
                    <a:pt x="457" y="1"/>
                  </a:moveTo>
                  <a:cubicBezTo>
                    <a:pt x="160" y="343"/>
                    <a:pt x="0" y="708"/>
                    <a:pt x="0" y="1119"/>
                  </a:cubicBezTo>
                  <a:cubicBezTo>
                    <a:pt x="0" y="1530"/>
                    <a:pt x="160" y="1895"/>
                    <a:pt x="434" y="2215"/>
                  </a:cubicBezTo>
                  <a:lnTo>
                    <a:pt x="3378" y="1119"/>
                  </a:lnTo>
                  <a:lnTo>
                    <a:pt x="45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20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5"/>
          <p:cNvSpPr/>
          <p:nvPr/>
        </p:nvSpPr>
        <p:spPr>
          <a:xfrm rot="-5400000" flipH="1">
            <a:off x="813206" y="4368307"/>
            <a:ext cx="1783433" cy="1779021"/>
          </a:xfrm>
          <a:custGeom>
            <a:avLst/>
            <a:gdLst/>
            <a:ahLst/>
            <a:cxnLst/>
            <a:rect l="l" t="t" r="r" b="b"/>
            <a:pathLst>
              <a:path w="53503" h="53503" extrusionOk="0">
                <a:moveTo>
                  <a:pt x="26752" y="0"/>
                </a:moveTo>
                <a:cubicBezTo>
                  <a:pt x="11961" y="0"/>
                  <a:pt x="0" y="11961"/>
                  <a:pt x="0" y="26752"/>
                </a:cubicBezTo>
                <a:cubicBezTo>
                  <a:pt x="0" y="41520"/>
                  <a:pt x="11961" y="53503"/>
                  <a:pt x="26752" y="53503"/>
                </a:cubicBezTo>
                <a:cubicBezTo>
                  <a:pt x="41520" y="53503"/>
                  <a:pt x="53503" y="41520"/>
                  <a:pt x="53503" y="26752"/>
                </a:cubicBezTo>
                <a:cubicBezTo>
                  <a:pt x="53503" y="11961"/>
                  <a:pt x="41520" y="0"/>
                  <a:pt x="267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2" name="Google Shape;192;p15"/>
          <p:cNvSpPr txBox="1">
            <a:spLocks noGrp="1"/>
          </p:cNvSpPr>
          <p:nvPr>
            <p:ph type="title"/>
          </p:nvPr>
        </p:nvSpPr>
        <p:spPr>
          <a:xfrm>
            <a:off x="3901179" y="1772833"/>
            <a:ext cx="4381933" cy="10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9044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endParaRPr/>
          </a:p>
        </p:txBody>
      </p:sp>
      <p:sp>
        <p:nvSpPr>
          <p:cNvPr id="193" name="Google Shape;193;p15"/>
          <p:cNvSpPr txBox="1">
            <a:spLocks noGrp="1"/>
          </p:cNvSpPr>
          <p:nvPr>
            <p:ph type="subTitle" idx="1"/>
          </p:nvPr>
        </p:nvSpPr>
        <p:spPr>
          <a:xfrm>
            <a:off x="3901179" y="3460400"/>
            <a:ext cx="4381933" cy="115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2100"/>
              <a:buNone/>
              <a:defRPr sz="279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9pPr>
          </a:lstStyle>
          <a:p>
            <a:endParaRPr/>
          </a:p>
        </p:txBody>
      </p:sp>
      <p:grpSp>
        <p:nvGrpSpPr>
          <p:cNvPr id="194" name="Google Shape;194;p15"/>
          <p:cNvGrpSpPr/>
          <p:nvPr/>
        </p:nvGrpSpPr>
        <p:grpSpPr>
          <a:xfrm rot="10800000" flipH="1">
            <a:off x="-2422891" y="5130385"/>
            <a:ext cx="4576583" cy="254900"/>
            <a:chOff x="2084100" y="3288600"/>
            <a:chExt cx="3440950" cy="191175"/>
          </a:xfrm>
        </p:grpSpPr>
        <p:sp>
          <p:nvSpPr>
            <p:cNvPr id="195" name="Google Shape;195;p15"/>
            <p:cNvSpPr/>
            <p:nvPr/>
          </p:nvSpPr>
          <p:spPr>
            <a:xfrm>
              <a:off x="2084100" y="3288600"/>
              <a:ext cx="3182450" cy="191175"/>
            </a:xfrm>
            <a:custGeom>
              <a:avLst/>
              <a:gdLst/>
              <a:ahLst/>
              <a:cxnLst/>
              <a:rect l="l" t="t" r="r" b="b"/>
              <a:pathLst>
                <a:path w="127298" h="7647" extrusionOk="0">
                  <a:moveTo>
                    <a:pt x="1713" y="0"/>
                  </a:moveTo>
                  <a:lnTo>
                    <a:pt x="1" y="3835"/>
                  </a:lnTo>
                  <a:lnTo>
                    <a:pt x="1713" y="7647"/>
                  </a:lnTo>
                  <a:lnTo>
                    <a:pt x="127298" y="7647"/>
                  </a:lnTo>
                  <a:lnTo>
                    <a:pt x="12729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" name="Google Shape;196;p15"/>
            <p:cNvSpPr/>
            <p:nvPr/>
          </p:nvSpPr>
          <p:spPr>
            <a:xfrm>
              <a:off x="2084675" y="3384475"/>
              <a:ext cx="3182450" cy="95300"/>
            </a:xfrm>
            <a:custGeom>
              <a:avLst/>
              <a:gdLst/>
              <a:ahLst/>
              <a:cxnLst/>
              <a:rect l="l" t="t" r="r" b="b"/>
              <a:pathLst>
                <a:path w="127298" h="3812" extrusionOk="0">
                  <a:moveTo>
                    <a:pt x="1" y="0"/>
                  </a:moveTo>
                  <a:lnTo>
                    <a:pt x="1690" y="3812"/>
                  </a:lnTo>
                  <a:lnTo>
                    <a:pt x="127297" y="3812"/>
                  </a:lnTo>
                  <a:lnTo>
                    <a:pt x="12729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" name="Google Shape;197;p15"/>
            <p:cNvSpPr/>
            <p:nvPr/>
          </p:nvSpPr>
          <p:spPr>
            <a:xfrm>
              <a:off x="5211175" y="3288600"/>
              <a:ext cx="313875" cy="191175"/>
            </a:xfrm>
            <a:custGeom>
              <a:avLst/>
              <a:gdLst/>
              <a:ahLst/>
              <a:cxnLst/>
              <a:rect l="l" t="t" r="r" b="b"/>
              <a:pathLst>
                <a:path w="12555" h="7647" extrusionOk="0">
                  <a:moveTo>
                    <a:pt x="2100" y="0"/>
                  </a:moveTo>
                  <a:lnTo>
                    <a:pt x="2100" y="229"/>
                  </a:lnTo>
                  <a:lnTo>
                    <a:pt x="754" y="1073"/>
                  </a:lnTo>
                  <a:cubicBezTo>
                    <a:pt x="1" y="1530"/>
                    <a:pt x="1" y="2283"/>
                    <a:pt x="754" y="2762"/>
                  </a:cubicBezTo>
                  <a:lnTo>
                    <a:pt x="1439" y="3196"/>
                  </a:lnTo>
                  <a:cubicBezTo>
                    <a:pt x="1986" y="3538"/>
                    <a:pt x="1986" y="4109"/>
                    <a:pt x="1439" y="4451"/>
                  </a:cubicBezTo>
                  <a:lnTo>
                    <a:pt x="731" y="4885"/>
                  </a:lnTo>
                  <a:cubicBezTo>
                    <a:pt x="1" y="5364"/>
                    <a:pt x="1" y="6118"/>
                    <a:pt x="731" y="6574"/>
                  </a:cubicBezTo>
                  <a:lnTo>
                    <a:pt x="2100" y="7419"/>
                  </a:lnTo>
                  <a:lnTo>
                    <a:pt x="2100" y="7647"/>
                  </a:lnTo>
                  <a:lnTo>
                    <a:pt x="2443" y="7647"/>
                  </a:lnTo>
                  <a:lnTo>
                    <a:pt x="12554" y="3835"/>
                  </a:lnTo>
                  <a:lnTo>
                    <a:pt x="2420" y="0"/>
                  </a:lnTo>
                  <a:close/>
                </a:path>
              </a:pathLst>
            </a:custGeom>
            <a:solidFill>
              <a:srgbClr val="FFE3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" name="Google Shape;198;p15"/>
            <p:cNvSpPr/>
            <p:nvPr/>
          </p:nvSpPr>
          <p:spPr>
            <a:xfrm>
              <a:off x="5440575" y="3356500"/>
              <a:ext cx="84475" cy="55375"/>
            </a:xfrm>
            <a:custGeom>
              <a:avLst/>
              <a:gdLst/>
              <a:ahLst/>
              <a:cxnLst/>
              <a:rect l="l" t="t" r="r" b="b"/>
              <a:pathLst>
                <a:path w="3379" h="2215" extrusionOk="0">
                  <a:moveTo>
                    <a:pt x="457" y="1"/>
                  </a:moveTo>
                  <a:cubicBezTo>
                    <a:pt x="160" y="343"/>
                    <a:pt x="0" y="708"/>
                    <a:pt x="0" y="1119"/>
                  </a:cubicBezTo>
                  <a:cubicBezTo>
                    <a:pt x="0" y="1530"/>
                    <a:pt x="160" y="1895"/>
                    <a:pt x="434" y="2215"/>
                  </a:cubicBezTo>
                  <a:lnTo>
                    <a:pt x="3378" y="1119"/>
                  </a:lnTo>
                  <a:lnTo>
                    <a:pt x="45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9" name="Google Shape;199;p15"/>
          <p:cNvGrpSpPr/>
          <p:nvPr/>
        </p:nvGrpSpPr>
        <p:grpSpPr>
          <a:xfrm flipH="1">
            <a:off x="-798852" y="720000"/>
            <a:ext cx="3672692" cy="179600"/>
            <a:chOff x="-91900" y="4819025"/>
            <a:chExt cx="2761350" cy="134700"/>
          </a:xfrm>
        </p:grpSpPr>
        <p:sp>
          <p:nvSpPr>
            <p:cNvPr id="200" name="Google Shape;200;p15"/>
            <p:cNvSpPr/>
            <p:nvPr/>
          </p:nvSpPr>
          <p:spPr>
            <a:xfrm>
              <a:off x="-91900" y="4819025"/>
              <a:ext cx="920450" cy="134700"/>
            </a:xfrm>
            <a:custGeom>
              <a:avLst/>
              <a:gdLst/>
              <a:ahLst/>
              <a:cxnLst/>
              <a:rect l="l" t="t" r="r" b="b"/>
              <a:pathLst>
                <a:path w="36818" h="5388" extrusionOk="0">
                  <a:moveTo>
                    <a:pt x="0" y="1"/>
                  </a:moveTo>
                  <a:lnTo>
                    <a:pt x="0" y="1804"/>
                  </a:lnTo>
                  <a:cubicBezTo>
                    <a:pt x="1073" y="1804"/>
                    <a:pt x="1598" y="2329"/>
                    <a:pt x="2397" y="3265"/>
                  </a:cubicBezTo>
                  <a:cubicBezTo>
                    <a:pt x="3196" y="4201"/>
                    <a:pt x="4200" y="5388"/>
                    <a:pt x="6140" y="5388"/>
                  </a:cubicBezTo>
                  <a:cubicBezTo>
                    <a:pt x="8080" y="5388"/>
                    <a:pt x="9085" y="4201"/>
                    <a:pt x="9883" y="3265"/>
                  </a:cubicBezTo>
                  <a:cubicBezTo>
                    <a:pt x="10705" y="2329"/>
                    <a:pt x="11207" y="1804"/>
                    <a:pt x="12280" y="1804"/>
                  </a:cubicBezTo>
                  <a:cubicBezTo>
                    <a:pt x="13353" y="1804"/>
                    <a:pt x="13855" y="2329"/>
                    <a:pt x="14654" y="3265"/>
                  </a:cubicBezTo>
                  <a:cubicBezTo>
                    <a:pt x="15453" y="4201"/>
                    <a:pt x="16457" y="5388"/>
                    <a:pt x="18397" y="5388"/>
                  </a:cubicBezTo>
                  <a:cubicBezTo>
                    <a:pt x="20360" y="5388"/>
                    <a:pt x="21342" y="4201"/>
                    <a:pt x="22163" y="3265"/>
                  </a:cubicBezTo>
                  <a:cubicBezTo>
                    <a:pt x="22962" y="2329"/>
                    <a:pt x="23465" y="1804"/>
                    <a:pt x="24537" y="1804"/>
                  </a:cubicBezTo>
                  <a:cubicBezTo>
                    <a:pt x="25610" y="1804"/>
                    <a:pt x="26112" y="2329"/>
                    <a:pt x="26934" y="3265"/>
                  </a:cubicBezTo>
                  <a:cubicBezTo>
                    <a:pt x="27733" y="4201"/>
                    <a:pt x="28737" y="5388"/>
                    <a:pt x="30677" y="5388"/>
                  </a:cubicBezTo>
                  <a:cubicBezTo>
                    <a:pt x="32617" y="5388"/>
                    <a:pt x="33622" y="4201"/>
                    <a:pt x="34421" y="3265"/>
                  </a:cubicBezTo>
                  <a:cubicBezTo>
                    <a:pt x="35220" y="2329"/>
                    <a:pt x="35745" y="1804"/>
                    <a:pt x="36817" y="1804"/>
                  </a:cubicBezTo>
                  <a:lnTo>
                    <a:pt x="36817" y="1"/>
                  </a:lnTo>
                  <a:cubicBezTo>
                    <a:pt x="34854" y="1"/>
                    <a:pt x="33873" y="1165"/>
                    <a:pt x="33051" y="2101"/>
                  </a:cubicBezTo>
                  <a:cubicBezTo>
                    <a:pt x="32252" y="3060"/>
                    <a:pt x="31750" y="3585"/>
                    <a:pt x="30677" y="3585"/>
                  </a:cubicBezTo>
                  <a:cubicBezTo>
                    <a:pt x="29605" y="3585"/>
                    <a:pt x="29102" y="3060"/>
                    <a:pt x="28281" y="2101"/>
                  </a:cubicBezTo>
                  <a:cubicBezTo>
                    <a:pt x="27482" y="1165"/>
                    <a:pt x="26477" y="1"/>
                    <a:pt x="24537" y="1"/>
                  </a:cubicBezTo>
                  <a:cubicBezTo>
                    <a:pt x="22597" y="1"/>
                    <a:pt x="21593" y="1165"/>
                    <a:pt x="20794" y="2101"/>
                  </a:cubicBezTo>
                  <a:cubicBezTo>
                    <a:pt x="19995" y="3060"/>
                    <a:pt x="19470" y="3585"/>
                    <a:pt x="18397" y="3585"/>
                  </a:cubicBezTo>
                  <a:cubicBezTo>
                    <a:pt x="17347" y="3585"/>
                    <a:pt x="16822" y="3060"/>
                    <a:pt x="16023" y="2101"/>
                  </a:cubicBezTo>
                  <a:cubicBezTo>
                    <a:pt x="15225" y="1165"/>
                    <a:pt x="14220" y="1"/>
                    <a:pt x="12280" y="1"/>
                  </a:cubicBezTo>
                  <a:cubicBezTo>
                    <a:pt x="10317" y="1"/>
                    <a:pt x="9336" y="1165"/>
                    <a:pt x="8537" y="2101"/>
                  </a:cubicBezTo>
                  <a:cubicBezTo>
                    <a:pt x="7715" y="3060"/>
                    <a:pt x="7213" y="3585"/>
                    <a:pt x="6140" y="3585"/>
                  </a:cubicBezTo>
                  <a:cubicBezTo>
                    <a:pt x="5067" y="3585"/>
                    <a:pt x="4565" y="3060"/>
                    <a:pt x="3766" y="2101"/>
                  </a:cubicBezTo>
                  <a:cubicBezTo>
                    <a:pt x="2945" y="1165"/>
                    <a:pt x="1963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accent2"/>
                </a:solidFill>
              </a:endParaRPr>
            </a:p>
          </p:txBody>
        </p:sp>
        <p:sp>
          <p:nvSpPr>
            <p:cNvPr id="201" name="Google Shape;201;p15"/>
            <p:cNvSpPr/>
            <p:nvPr/>
          </p:nvSpPr>
          <p:spPr>
            <a:xfrm>
              <a:off x="828550" y="4819025"/>
              <a:ext cx="920450" cy="134700"/>
            </a:xfrm>
            <a:custGeom>
              <a:avLst/>
              <a:gdLst/>
              <a:ahLst/>
              <a:cxnLst/>
              <a:rect l="l" t="t" r="r" b="b"/>
              <a:pathLst>
                <a:path w="36818" h="5388" extrusionOk="0">
                  <a:moveTo>
                    <a:pt x="0" y="1"/>
                  </a:moveTo>
                  <a:lnTo>
                    <a:pt x="0" y="1804"/>
                  </a:lnTo>
                  <a:cubicBezTo>
                    <a:pt x="1073" y="1804"/>
                    <a:pt x="1598" y="2329"/>
                    <a:pt x="2397" y="3265"/>
                  </a:cubicBezTo>
                  <a:cubicBezTo>
                    <a:pt x="3196" y="4201"/>
                    <a:pt x="4200" y="5388"/>
                    <a:pt x="6140" y="5388"/>
                  </a:cubicBezTo>
                  <a:cubicBezTo>
                    <a:pt x="8080" y="5388"/>
                    <a:pt x="9085" y="4201"/>
                    <a:pt x="9883" y="3265"/>
                  </a:cubicBezTo>
                  <a:cubicBezTo>
                    <a:pt x="10705" y="2329"/>
                    <a:pt x="11207" y="1804"/>
                    <a:pt x="12280" y="1804"/>
                  </a:cubicBezTo>
                  <a:cubicBezTo>
                    <a:pt x="13353" y="1804"/>
                    <a:pt x="13855" y="2329"/>
                    <a:pt x="14654" y="3265"/>
                  </a:cubicBezTo>
                  <a:cubicBezTo>
                    <a:pt x="15453" y="4201"/>
                    <a:pt x="16457" y="5388"/>
                    <a:pt x="18397" y="5388"/>
                  </a:cubicBezTo>
                  <a:cubicBezTo>
                    <a:pt x="20360" y="5388"/>
                    <a:pt x="21342" y="4201"/>
                    <a:pt x="22163" y="3265"/>
                  </a:cubicBezTo>
                  <a:cubicBezTo>
                    <a:pt x="22962" y="2329"/>
                    <a:pt x="23465" y="1804"/>
                    <a:pt x="24537" y="1804"/>
                  </a:cubicBezTo>
                  <a:cubicBezTo>
                    <a:pt x="25610" y="1804"/>
                    <a:pt x="26112" y="2329"/>
                    <a:pt x="26934" y="3265"/>
                  </a:cubicBezTo>
                  <a:cubicBezTo>
                    <a:pt x="27733" y="4201"/>
                    <a:pt x="28737" y="5388"/>
                    <a:pt x="30677" y="5388"/>
                  </a:cubicBezTo>
                  <a:cubicBezTo>
                    <a:pt x="32617" y="5388"/>
                    <a:pt x="33622" y="4201"/>
                    <a:pt x="34421" y="3265"/>
                  </a:cubicBezTo>
                  <a:cubicBezTo>
                    <a:pt x="35220" y="2329"/>
                    <a:pt x="35745" y="1804"/>
                    <a:pt x="36817" y="1804"/>
                  </a:cubicBezTo>
                  <a:lnTo>
                    <a:pt x="36817" y="1"/>
                  </a:lnTo>
                  <a:cubicBezTo>
                    <a:pt x="34854" y="1"/>
                    <a:pt x="33873" y="1165"/>
                    <a:pt x="33051" y="2101"/>
                  </a:cubicBezTo>
                  <a:cubicBezTo>
                    <a:pt x="32252" y="3060"/>
                    <a:pt x="31750" y="3585"/>
                    <a:pt x="30677" y="3585"/>
                  </a:cubicBezTo>
                  <a:cubicBezTo>
                    <a:pt x="29605" y="3585"/>
                    <a:pt x="29102" y="3060"/>
                    <a:pt x="28281" y="2101"/>
                  </a:cubicBezTo>
                  <a:cubicBezTo>
                    <a:pt x="27482" y="1165"/>
                    <a:pt x="26477" y="1"/>
                    <a:pt x="24537" y="1"/>
                  </a:cubicBezTo>
                  <a:cubicBezTo>
                    <a:pt x="22597" y="1"/>
                    <a:pt x="21593" y="1165"/>
                    <a:pt x="20794" y="2101"/>
                  </a:cubicBezTo>
                  <a:cubicBezTo>
                    <a:pt x="19995" y="3060"/>
                    <a:pt x="19470" y="3585"/>
                    <a:pt x="18397" y="3585"/>
                  </a:cubicBezTo>
                  <a:cubicBezTo>
                    <a:pt x="17347" y="3585"/>
                    <a:pt x="16822" y="3060"/>
                    <a:pt x="16023" y="2101"/>
                  </a:cubicBezTo>
                  <a:cubicBezTo>
                    <a:pt x="15225" y="1165"/>
                    <a:pt x="14220" y="1"/>
                    <a:pt x="12280" y="1"/>
                  </a:cubicBezTo>
                  <a:cubicBezTo>
                    <a:pt x="10317" y="1"/>
                    <a:pt x="9336" y="1165"/>
                    <a:pt x="8537" y="2101"/>
                  </a:cubicBezTo>
                  <a:cubicBezTo>
                    <a:pt x="7715" y="3060"/>
                    <a:pt x="7213" y="3585"/>
                    <a:pt x="6140" y="3585"/>
                  </a:cubicBezTo>
                  <a:cubicBezTo>
                    <a:pt x="5067" y="3585"/>
                    <a:pt x="4565" y="3060"/>
                    <a:pt x="3766" y="2101"/>
                  </a:cubicBezTo>
                  <a:cubicBezTo>
                    <a:pt x="2945" y="1165"/>
                    <a:pt x="1963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accent2"/>
                </a:solidFill>
              </a:endParaRPr>
            </a:p>
          </p:txBody>
        </p:sp>
        <p:sp>
          <p:nvSpPr>
            <p:cNvPr id="202" name="Google Shape;202;p15"/>
            <p:cNvSpPr/>
            <p:nvPr/>
          </p:nvSpPr>
          <p:spPr>
            <a:xfrm>
              <a:off x="1749000" y="4819025"/>
              <a:ext cx="920450" cy="134700"/>
            </a:xfrm>
            <a:custGeom>
              <a:avLst/>
              <a:gdLst/>
              <a:ahLst/>
              <a:cxnLst/>
              <a:rect l="l" t="t" r="r" b="b"/>
              <a:pathLst>
                <a:path w="36818" h="5388" extrusionOk="0">
                  <a:moveTo>
                    <a:pt x="0" y="1"/>
                  </a:moveTo>
                  <a:lnTo>
                    <a:pt x="0" y="1804"/>
                  </a:lnTo>
                  <a:cubicBezTo>
                    <a:pt x="1073" y="1804"/>
                    <a:pt x="1598" y="2329"/>
                    <a:pt x="2397" y="3265"/>
                  </a:cubicBezTo>
                  <a:cubicBezTo>
                    <a:pt x="3196" y="4201"/>
                    <a:pt x="4200" y="5388"/>
                    <a:pt x="6140" y="5388"/>
                  </a:cubicBezTo>
                  <a:cubicBezTo>
                    <a:pt x="8080" y="5388"/>
                    <a:pt x="9085" y="4201"/>
                    <a:pt x="9883" y="3265"/>
                  </a:cubicBezTo>
                  <a:cubicBezTo>
                    <a:pt x="10705" y="2329"/>
                    <a:pt x="11207" y="1804"/>
                    <a:pt x="12280" y="1804"/>
                  </a:cubicBezTo>
                  <a:cubicBezTo>
                    <a:pt x="13353" y="1804"/>
                    <a:pt x="13855" y="2329"/>
                    <a:pt x="14654" y="3265"/>
                  </a:cubicBezTo>
                  <a:cubicBezTo>
                    <a:pt x="15453" y="4201"/>
                    <a:pt x="16457" y="5388"/>
                    <a:pt x="18397" y="5388"/>
                  </a:cubicBezTo>
                  <a:cubicBezTo>
                    <a:pt x="20360" y="5388"/>
                    <a:pt x="21342" y="4201"/>
                    <a:pt x="22163" y="3265"/>
                  </a:cubicBezTo>
                  <a:cubicBezTo>
                    <a:pt x="22962" y="2329"/>
                    <a:pt x="23465" y="1804"/>
                    <a:pt x="24537" y="1804"/>
                  </a:cubicBezTo>
                  <a:cubicBezTo>
                    <a:pt x="25610" y="1804"/>
                    <a:pt x="26112" y="2329"/>
                    <a:pt x="26934" y="3265"/>
                  </a:cubicBezTo>
                  <a:cubicBezTo>
                    <a:pt x="27733" y="4201"/>
                    <a:pt x="28737" y="5388"/>
                    <a:pt x="30677" y="5388"/>
                  </a:cubicBezTo>
                  <a:cubicBezTo>
                    <a:pt x="32617" y="5388"/>
                    <a:pt x="33622" y="4201"/>
                    <a:pt x="34421" y="3265"/>
                  </a:cubicBezTo>
                  <a:cubicBezTo>
                    <a:pt x="35220" y="2329"/>
                    <a:pt x="35745" y="1804"/>
                    <a:pt x="36817" y="1804"/>
                  </a:cubicBezTo>
                  <a:lnTo>
                    <a:pt x="36817" y="1"/>
                  </a:lnTo>
                  <a:cubicBezTo>
                    <a:pt x="34854" y="1"/>
                    <a:pt x="33873" y="1165"/>
                    <a:pt x="33051" y="2101"/>
                  </a:cubicBezTo>
                  <a:cubicBezTo>
                    <a:pt x="32252" y="3060"/>
                    <a:pt x="31750" y="3585"/>
                    <a:pt x="30677" y="3585"/>
                  </a:cubicBezTo>
                  <a:cubicBezTo>
                    <a:pt x="29605" y="3585"/>
                    <a:pt x="29102" y="3060"/>
                    <a:pt x="28281" y="2101"/>
                  </a:cubicBezTo>
                  <a:cubicBezTo>
                    <a:pt x="27482" y="1165"/>
                    <a:pt x="26477" y="1"/>
                    <a:pt x="24537" y="1"/>
                  </a:cubicBezTo>
                  <a:cubicBezTo>
                    <a:pt x="22597" y="1"/>
                    <a:pt x="21593" y="1165"/>
                    <a:pt x="20794" y="2101"/>
                  </a:cubicBezTo>
                  <a:cubicBezTo>
                    <a:pt x="19995" y="3060"/>
                    <a:pt x="19470" y="3585"/>
                    <a:pt x="18397" y="3585"/>
                  </a:cubicBezTo>
                  <a:cubicBezTo>
                    <a:pt x="17347" y="3585"/>
                    <a:pt x="16822" y="3060"/>
                    <a:pt x="16023" y="2101"/>
                  </a:cubicBezTo>
                  <a:cubicBezTo>
                    <a:pt x="15225" y="1165"/>
                    <a:pt x="14220" y="1"/>
                    <a:pt x="12280" y="1"/>
                  </a:cubicBezTo>
                  <a:cubicBezTo>
                    <a:pt x="10317" y="1"/>
                    <a:pt x="9336" y="1165"/>
                    <a:pt x="8537" y="2101"/>
                  </a:cubicBezTo>
                  <a:cubicBezTo>
                    <a:pt x="7715" y="3060"/>
                    <a:pt x="7213" y="3585"/>
                    <a:pt x="6140" y="3585"/>
                  </a:cubicBezTo>
                  <a:cubicBezTo>
                    <a:pt x="5067" y="3585"/>
                    <a:pt x="4565" y="3060"/>
                    <a:pt x="3766" y="2101"/>
                  </a:cubicBezTo>
                  <a:cubicBezTo>
                    <a:pt x="2945" y="1165"/>
                    <a:pt x="1963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accent2"/>
                </a:solidFill>
              </a:endParaRPr>
            </a:p>
          </p:txBody>
        </p:sp>
      </p:grpSp>
      <p:sp>
        <p:nvSpPr>
          <p:cNvPr id="203" name="Google Shape;203;p15"/>
          <p:cNvSpPr/>
          <p:nvPr/>
        </p:nvSpPr>
        <p:spPr>
          <a:xfrm rot="5400000">
            <a:off x="9576494" y="2539524"/>
            <a:ext cx="1783433" cy="1779021"/>
          </a:xfrm>
          <a:custGeom>
            <a:avLst/>
            <a:gdLst/>
            <a:ahLst/>
            <a:cxnLst/>
            <a:rect l="l" t="t" r="r" b="b"/>
            <a:pathLst>
              <a:path w="53503" h="53503" extrusionOk="0">
                <a:moveTo>
                  <a:pt x="26752" y="0"/>
                </a:moveTo>
                <a:cubicBezTo>
                  <a:pt x="11961" y="0"/>
                  <a:pt x="0" y="11961"/>
                  <a:pt x="0" y="26752"/>
                </a:cubicBezTo>
                <a:cubicBezTo>
                  <a:pt x="0" y="41520"/>
                  <a:pt x="11961" y="53503"/>
                  <a:pt x="26752" y="53503"/>
                </a:cubicBezTo>
                <a:cubicBezTo>
                  <a:pt x="41520" y="53503"/>
                  <a:pt x="53503" y="41520"/>
                  <a:pt x="53503" y="26752"/>
                </a:cubicBezTo>
                <a:cubicBezTo>
                  <a:pt x="53503" y="11961"/>
                  <a:pt x="41520" y="0"/>
                  <a:pt x="267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04" name="Google Shape;204;p15"/>
          <p:cNvGrpSpPr/>
          <p:nvPr/>
        </p:nvGrpSpPr>
        <p:grpSpPr>
          <a:xfrm flipH="1">
            <a:off x="8987145" y="5958400"/>
            <a:ext cx="3672692" cy="179600"/>
            <a:chOff x="-91900" y="4819025"/>
            <a:chExt cx="2761350" cy="134700"/>
          </a:xfrm>
        </p:grpSpPr>
        <p:sp>
          <p:nvSpPr>
            <p:cNvPr id="205" name="Google Shape;205;p15"/>
            <p:cNvSpPr/>
            <p:nvPr/>
          </p:nvSpPr>
          <p:spPr>
            <a:xfrm>
              <a:off x="-91900" y="4819025"/>
              <a:ext cx="920450" cy="134700"/>
            </a:xfrm>
            <a:custGeom>
              <a:avLst/>
              <a:gdLst/>
              <a:ahLst/>
              <a:cxnLst/>
              <a:rect l="l" t="t" r="r" b="b"/>
              <a:pathLst>
                <a:path w="36818" h="5388" extrusionOk="0">
                  <a:moveTo>
                    <a:pt x="0" y="1"/>
                  </a:moveTo>
                  <a:lnTo>
                    <a:pt x="0" y="1804"/>
                  </a:lnTo>
                  <a:cubicBezTo>
                    <a:pt x="1073" y="1804"/>
                    <a:pt x="1598" y="2329"/>
                    <a:pt x="2397" y="3265"/>
                  </a:cubicBezTo>
                  <a:cubicBezTo>
                    <a:pt x="3196" y="4201"/>
                    <a:pt x="4200" y="5388"/>
                    <a:pt x="6140" y="5388"/>
                  </a:cubicBezTo>
                  <a:cubicBezTo>
                    <a:pt x="8080" y="5388"/>
                    <a:pt x="9085" y="4201"/>
                    <a:pt x="9883" y="3265"/>
                  </a:cubicBezTo>
                  <a:cubicBezTo>
                    <a:pt x="10705" y="2329"/>
                    <a:pt x="11207" y="1804"/>
                    <a:pt x="12280" y="1804"/>
                  </a:cubicBezTo>
                  <a:cubicBezTo>
                    <a:pt x="13353" y="1804"/>
                    <a:pt x="13855" y="2329"/>
                    <a:pt x="14654" y="3265"/>
                  </a:cubicBezTo>
                  <a:cubicBezTo>
                    <a:pt x="15453" y="4201"/>
                    <a:pt x="16457" y="5388"/>
                    <a:pt x="18397" y="5388"/>
                  </a:cubicBezTo>
                  <a:cubicBezTo>
                    <a:pt x="20360" y="5388"/>
                    <a:pt x="21342" y="4201"/>
                    <a:pt x="22163" y="3265"/>
                  </a:cubicBezTo>
                  <a:cubicBezTo>
                    <a:pt x="22962" y="2329"/>
                    <a:pt x="23465" y="1804"/>
                    <a:pt x="24537" y="1804"/>
                  </a:cubicBezTo>
                  <a:cubicBezTo>
                    <a:pt x="25610" y="1804"/>
                    <a:pt x="26112" y="2329"/>
                    <a:pt x="26934" y="3265"/>
                  </a:cubicBezTo>
                  <a:cubicBezTo>
                    <a:pt x="27733" y="4201"/>
                    <a:pt x="28737" y="5388"/>
                    <a:pt x="30677" y="5388"/>
                  </a:cubicBezTo>
                  <a:cubicBezTo>
                    <a:pt x="32617" y="5388"/>
                    <a:pt x="33622" y="4201"/>
                    <a:pt x="34421" y="3265"/>
                  </a:cubicBezTo>
                  <a:cubicBezTo>
                    <a:pt x="35220" y="2329"/>
                    <a:pt x="35745" y="1804"/>
                    <a:pt x="36817" y="1804"/>
                  </a:cubicBezTo>
                  <a:lnTo>
                    <a:pt x="36817" y="1"/>
                  </a:lnTo>
                  <a:cubicBezTo>
                    <a:pt x="34854" y="1"/>
                    <a:pt x="33873" y="1165"/>
                    <a:pt x="33051" y="2101"/>
                  </a:cubicBezTo>
                  <a:cubicBezTo>
                    <a:pt x="32252" y="3060"/>
                    <a:pt x="31750" y="3585"/>
                    <a:pt x="30677" y="3585"/>
                  </a:cubicBezTo>
                  <a:cubicBezTo>
                    <a:pt x="29605" y="3585"/>
                    <a:pt x="29102" y="3060"/>
                    <a:pt x="28281" y="2101"/>
                  </a:cubicBezTo>
                  <a:cubicBezTo>
                    <a:pt x="27482" y="1165"/>
                    <a:pt x="26477" y="1"/>
                    <a:pt x="24537" y="1"/>
                  </a:cubicBezTo>
                  <a:cubicBezTo>
                    <a:pt x="22597" y="1"/>
                    <a:pt x="21593" y="1165"/>
                    <a:pt x="20794" y="2101"/>
                  </a:cubicBezTo>
                  <a:cubicBezTo>
                    <a:pt x="19995" y="3060"/>
                    <a:pt x="19470" y="3585"/>
                    <a:pt x="18397" y="3585"/>
                  </a:cubicBezTo>
                  <a:cubicBezTo>
                    <a:pt x="17347" y="3585"/>
                    <a:pt x="16822" y="3060"/>
                    <a:pt x="16023" y="2101"/>
                  </a:cubicBezTo>
                  <a:cubicBezTo>
                    <a:pt x="15225" y="1165"/>
                    <a:pt x="14220" y="1"/>
                    <a:pt x="12280" y="1"/>
                  </a:cubicBezTo>
                  <a:cubicBezTo>
                    <a:pt x="10317" y="1"/>
                    <a:pt x="9336" y="1165"/>
                    <a:pt x="8537" y="2101"/>
                  </a:cubicBezTo>
                  <a:cubicBezTo>
                    <a:pt x="7715" y="3060"/>
                    <a:pt x="7213" y="3585"/>
                    <a:pt x="6140" y="3585"/>
                  </a:cubicBezTo>
                  <a:cubicBezTo>
                    <a:pt x="5067" y="3585"/>
                    <a:pt x="4565" y="3060"/>
                    <a:pt x="3766" y="2101"/>
                  </a:cubicBezTo>
                  <a:cubicBezTo>
                    <a:pt x="2945" y="1165"/>
                    <a:pt x="1963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accent2"/>
                </a:solidFill>
              </a:endParaRPr>
            </a:p>
          </p:txBody>
        </p:sp>
        <p:sp>
          <p:nvSpPr>
            <p:cNvPr id="206" name="Google Shape;206;p15"/>
            <p:cNvSpPr/>
            <p:nvPr/>
          </p:nvSpPr>
          <p:spPr>
            <a:xfrm>
              <a:off x="828550" y="4819025"/>
              <a:ext cx="920450" cy="134700"/>
            </a:xfrm>
            <a:custGeom>
              <a:avLst/>
              <a:gdLst/>
              <a:ahLst/>
              <a:cxnLst/>
              <a:rect l="l" t="t" r="r" b="b"/>
              <a:pathLst>
                <a:path w="36818" h="5388" extrusionOk="0">
                  <a:moveTo>
                    <a:pt x="0" y="1"/>
                  </a:moveTo>
                  <a:lnTo>
                    <a:pt x="0" y="1804"/>
                  </a:lnTo>
                  <a:cubicBezTo>
                    <a:pt x="1073" y="1804"/>
                    <a:pt x="1598" y="2329"/>
                    <a:pt x="2397" y="3265"/>
                  </a:cubicBezTo>
                  <a:cubicBezTo>
                    <a:pt x="3196" y="4201"/>
                    <a:pt x="4200" y="5388"/>
                    <a:pt x="6140" y="5388"/>
                  </a:cubicBezTo>
                  <a:cubicBezTo>
                    <a:pt x="8080" y="5388"/>
                    <a:pt x="9085" y="4201"/>
                    <a:pt x="9883" y="3265"/>
                  </a:cubicBezTo>
                  <a:cubicBezTo>
                    <a:pt x="10705" y="2329"/>
                    <a:pt x="11207" y="1804"/>
                    <a:pt x="12280" y="1804"/>
                  </a:cubicBezTo>
                  <a:cubicBezTo>
                    <a:pt x="13353" y="1804"/>
                    <a:pt x="13855" y="2329"/>
                    <a:pt x="14654" y="3265"/>
                  </a:cubicBezTo>
                  <a:cubicBezTo>
                    <a:pt x="15453" y="4201"/>
                    <a:pt x="16457" y="5388"/>
                    <a:pt x="18397" y="5388"/>
                  </a:cubicBezTo>
                  <a:cubicBezTo>
                    <a:pt x="20360" y="5388"/>
                    <a:pt x="21342" y="4201"/>
                    <a:pt x="22163" y="3265"/>
                  </a:cubicBezTo>
                  <a:cubicBezTo>
                    <a:pt x="22962" y="2329"/>
                    <a:pt x="23465" y="1804"/>
                    <a:pt x="24537" y="1804"/>
                  </a:cubicBezTo>
                  <a:cubicBezTo>
                    <a:pt x="25610" y="1804"/>
                    <a:pt x="26112" y="2329"/>
                    <a:pt x="26934" y="3265"/>
                  </a:cubicBezTo>
                  <a:cubicBezTo>
                    <a:pt x="27733" y="4201"/>
                    <a:pt x="28737" y="5388"/>
                    <a:pt x="30677" y="5388"/>
                  </a:cubicBezTo>
                  <a:cubicBezTo>
                    <a:pt x="32617" y="5388"/>
                    <a:pt x="33622" y="4201"/>
                    <a:pt x="34421" y="3265"/>
                  </a:cubicBezTo>
                  <a:cubicBezTo>
                    <a:pt x="35220" y="2329"/>
                    <a:pt x="35745" y="1804"/>
                    <a:pt x="36817" y="1804"/>
                  </a:cubicBezTo>
                  <a:lnTo>
                    <a:pt x="36817" y="1"/>
                  </a:lnTo>
                  <a:cubicBezTo>
                    <a:pt x="34854" y="1"/>
                    <a:pt x="33873" y="1165"/>
                    <a:pt x="33051" y="2101"/>
                  </a:cubicBezTo>
                  <a:cubicBezTo>
                    <a:pt x="32252" y="3060"/>
                    <a:pt x="31750" y="3585"/>
                    <a:pt x="30677" y="3585"/>
                  </a:cubicBezTo>
                  <a:cubicBezTo>
                    <a:pt x="29605" y="3585"/>
                    <a:pt x="29102" y="3060"/>
                    <a:pt x="28281" y="2101"/>
                  </a:cubicBezTo>
                  <a:cubicBezTo>
                    <a:pt x="27482" y="1165"/>
                    <a:pt x="26477" y="1"/>
                    <a:pt x="24537" y="1"/>
                  </a:cubicBezTo>
                  <a:cubicBezTo>
                    <a:pt x="22597" y="1"/>
                    <a:pt x="21593" y="1165"/>
                    <a:pt x="20794" y="2101"/>
                  </a:cubicBezTo>
                  <a:cubicBezTo>
                    <a:pt x="19995" y="3060"/>
                    <a:pt x="19470" y="3585"/>
                    <a:pt x="18397" y="3585"/>
                  </a:cubicBezTo>
                  <a:cubicBezTo>
                    <a:pt x="17347" y="3585"/>
                    <a:pt x="16822" y="3060"/>
                    <a:pt x="16023" y="2101"/>
                  </a:cubicBezTo>
                  <a:cubicBezTo>
                    <a:pt x="15225" y="1165"/>
                    <a:pt x="14220" y="1"/>
                    <a:pt x="12280" y="1"/>
                  </a:cubicBezTo>
                  <a:cubicBezTo>
                    <a:pt x="10317" y="1"/>
                    <a:pt x="9336" y="1165"/>
                    <a:pt x="8537" y="2101"/>
                  </a:cubicBezTo>
                  <a:cubicBezTo>
                    <a:pt x="7715" y="3060"/>
                    <a:pt x="7213" y="3585"/>
                    <a:pt x="6140" y="3585"/>
                  </a:cubicBezTo>
                  <a:cubicBezTo>
                    <a:pt x="5067" y="3585"/>
                    <a:pt x="4565" y="3060"/>
                    <a:pt x="3766" y="2101"/>
                  </a:cubicBezTo>
                  <a:cubicBezTo>
                    <a:pt x="2945" y="1165"/>
                    <a:pt x="1963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accent2"/>
                </a:solidFill>
              </a:endParaRPr>
            </a:p>
          </p:txBody>
        </p:sp>
        <p:sp>
          <p:nvSpPr>
            <p:cNvPr id="207" name="Google Shape;207;p15"/>
            <p:cNvSpPr/>
            <p:nvPr/>
          </p:nvSpPr>
          <p:spPr>
            <a:xfrm>
              <a:off x="1749000" y="4819025"/>
              <a:ext cx="920450" cy="134700"/>
            </a:xfrm>
            <a:custGeom>
              <a:avLst/>
              <a:gdLst/>
              <a:ahLst/>
              <a:cxnLst/>
              <a:rect l="l" t="t" r="r" b="b"/>
              <a:pathLst>
                <a:path w="36818" h="5388" extrusionOk="0">
                  <a:moveTo>
                    <a:pt x="0" y="1"/>
                  </a:moveTo>
                  <a:lnTo>
                    <a:pt x="0" y="1804"/>
                  </a:lnTo>
                  <a:cubicBezTo>
                    <a:pt x="1073" y="1804"/>
                    <a:pt x="1598" y="2329"/>
                    <a:pt x="2397" y="3265"/>
                  </a:cubicBezTo>
                  <a:cubicBezTo>
                    <a:pt x="3196" y="4201"/>
                    <a:pt x="4200" y="5388"/>
                    <a:pt x="6140" y="5388"/>
                  </a:cubicBezTo>
                  <a:cubicBezTo>
                    <a:pt x="8080" y="5388"/>
                    <a:pt x="9085" y="4201"/>
                    <a:pt x="9883" y="3265"/>
                  </a:cubicBezTo>
                  <a:cubicBezTo>
                    <a:pt x="10705" y="2329"/>
                    <a:pt x="11207" y="1804"/>
                    <a:pt x="12280" y="1804"/>
                  </a:cubicBezTo>
                  <a:cubicBezTo>
                    <a:pt x="13353" y="1804"/>
                    <a:pt x="13855" y="2329"/>
                    <a:pt x="14654" y="3265"/>
                  </a:cubicBezTo>
                  <a:cubicBezTo>
                    <a:pt x="15453" y="4201"/>
                    <a:pt x="16457" y="5388"/>
                    <a:pt x="18397" y="5388"/>
                  </a:cubicBezTo>
                  <a:cubicBezTo>
                    <a:pt x="20360" y="5388"/>
                    <a:pt x="21342" y="4201"/>
                    <a:pt x="22163" y="3265"/>
                  </a:cubicBezTo>
                  <a:cubicBezTo>
                    <a:pt x="22962" y="2329"/>
                    <a:pt x="23465" y="1804"/>
                    <a:pt x="24537" y="1804"/>
                  </a:cubicBezTo>
                  <a:cubicBezTo>
                    <a:pt x="25610" y="1804"/>
                    <a:pt x="26112" y="2329"/>
                    <a:pt x="26934" y="3265"/>
                  </a:cubicBezTo>
                  <a:cubicBezTo>
                    <a:pt x="27733" y="4201"/>
                    <a:pt x="28737" y="5388"/>
                    <a:pt x="30677" y="5388"/>
                  </a:cubicBezTo>
                  <a:cubicBezTo>
                    <a:pt x="32617" y="5388"/>
                    <a:pt x="33622" y="4201"/>
                    <a:pt x="34421" y="3265"/>
                  </a:cubicBezTo>
                  <a:cubicBezTo>
                    <a:pt x="35220" y="2329"/>
                    <a:pt x="35745" y="1804"/>
                    <a:pt x="36817" y="1804"/>
                  </a:cubicBezTo>
                  <a:lnTo>
                    <a:pt x="36817" y="1"/>
                  </a:lnTo>
                  <a:cubicBezTo>
                    <a:pt x="34854" y="1"/>
                    <a:pt x="33873" y="1165"/>
                    <a:pt x="33051" y="2101"/>
                  </a:cubicBezTo>
                  <a:cubicBezTo>
                    <a:pt x="32252" y="3060"/>
                    <a:pt x="31750" y="3585"/>
                    <a:pt x="30677" y="3585"/>
                  </a:cubicBezTo>
                  <a:cubicBezTo>
                    <a:pt x="29605" y="3585"/>
                    <a:pt x="29102" y="3060"/>
                    <a:pt x="28281" y="2101"/>
                  </a:cubicBezTo>
                  <a:cubicBezTo>
                    <a:pt x="27482" y="1165"/>
                    <a:pt x="26477" y="1"/>
                    <a:pt x="24537" y="1"/>
                  </a:cubicBezTo>
                  <a:cubicBezTo>
                    <a:pt x="22597" y="1"/>
                    <a:pt x="21593" y="1165"/>
                    <a:pt x="20794" y="2101"/>
                  </a:cubicBezTo>
                  <a:cubicBezTo>
                    <a:pt x="19995" y="3060"/>
                    <a:pt x="19470" y="3585"/>
                    <a:pt x="18397" y="3585"/>
                  </a:cubicBezTo>
                  <a:cubicBezTo>
                    <a:pt x="17347" y="3585"/>
                    <a:pt x="16822" y="3060"/>
                    <a:pt x="16023" y="2101"/>
                  </a:cubicBezTo>
                  <a:cubicBezTo>
                    <a:pt x="15225" y="1165"/>
                    <a:pt x="14220" y="1"/>
                    <a:pt x="12280" y="1"/>
                  </a:cubicBezTo>
                  <a:cubicBezTo>
                    <a:pt x="10317" y="1"/>
                    <a:pt x="9336" y="1165"/>
                    <a:pt x="8537" y="2101"/>
                  </a:cubicBezTo>
                  <a:cubicBezTo>
                    <a:pt x="7715" y="3060"/>
                    <a:pt x="7213" y="3585"/>
                    <a:pt x="6140" y="3585"/>
                  </a:cubicBezTo>
                  <a:cubicBezTo>
                    <a:pt x="5067" y="3585"/>
                    <a:pt x="4565" y="3060"/>
                    <a:pt x="3766" y="2101"/>
                  </a:cubicBezTo>
                  <a:cubicBezTo>
                    <a:pt x="2945" y="1165"/>
                    <a:pt x="1963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accent2"/>
                </a:solidFill>
              </a:endParaRPr>
            </a:p>
          </p:txBody>
        </p:sp>
      </p:grpSp>
      <p:grpSp>
        <p:nvGrpSpPr>
          <p:cNvPr id="208" name="Google Shape;208;p15"/>
          <p:cNvGrpSpPr/>
          <p:nvPr/>
        </p:nvGrpSpPr>
        <p:grpSpPr>
          <a:xfrm>
            <a:off x="9941562" y="3253058"/>
            <a:ext cx="1053310" cy="351975"/>
            <a:chOff x="3301550" y="3927125"/>
            <a:chExt cx="729900" cy="243300"/>
          </a:xfrm>
        </p:grpSpPr>
        <p:sp>
          <p:nvSpPr>
            <p:cNvPr id="209" name="Google Shape;209;p15"/>
            <p:cNvSpPr/>
            <p:nvPr/>
          </p:nvSpPr>
          <p:spPr>
            <a:xfrm>
              <a:off x="3544850" y="3927125"/>
              <a:ext cx="243300" cy="243300"/>
            </a:xfrm>
            <a:prstGeom prst="mathMultiply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0" name="Google Shape;210;p15"/>
            <p:cNvSpPr/>
            <p:nvPr/>
          </p:nvSpPr>
          <p:spPr>
            <a:xfrm>
              <a:off x="3788150" y="3927125"/>
              <a:ext cx="243300" cy="243300"/>
            </a:xfrm>
            <a:prstGeom prst="mathMultiply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1" name="Google Shape;211;p15"/>
            <p:cNvSpPr/>
            <p:nvPr/>
          </p:nvSpPr>
          <p:spPr>
            <a:xfrm>
              <a:off x="3301550" y="3927125"/>
              <a:ext cx="243300" cy="243300"/>
            </a:xfrm>
            <a:prstGeom prst="mathMultiply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3_1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6"/>
          <p:cNvSpPr txBox="1">
            <a:spLocks noGrp="1"/>
          </p:cNvSpPr>
          <p:nvPr>
            <p:ph type="title"/>
          </p:nvPr>
        </p:nvSpPr>
        <p:spPr>
          <a:xfrm>
            <a:off x="957625" y="623400"/>
            <a:ext cx="10246588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16"/>
          <p:cNvSpPr txBox="1">
            <a:spLocks noGrp="1"/>
          </p:cNvSpPr>
          <p:nvPr>
            <p:ph type="title" idx="2"/>
          </p:nvPr>
        </p:nvSpPr>
        <p:spPr>
          <a:xfrm>
            <a:off x="2706173" y="4461467"/>
            <a:ext cx="2313063" cy="41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92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9pPr>
          </a:lstStyle>
          <a:p>
            <a:endParaRPr/>
          </a:p>
        </p:txBody>
      </p:sp>
      <p:sp>
        <p:nvSpPr>
          <p:cNvPr id="215" name="Google Shape;215;p16"/>
          <p:cNvSpPr txBox="1">
            <a:spLocks noGrp="1"/>
          </p:cNvSpPr>
          <p:nvPr>
            <p:ph type="title" idx="3"/>
          </p:nvPr>
        </p:nvSpPr>
        <p:spPr>
          <a:xfrm>
            <a:off x="7798178" y="4461467"/>
            <a:ext cx="2313063" cy="41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92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9pPr>
          </a:lstStyle>
          <a:p>
            <a:endParaRPr/>
          </a:p>
        </p:txBody>
      </p:sp>
      <p:sp>
        <p:nvSpPr>
          <p:cNvPr id="216" name="Google Shape;216;p16"/>
          <p:cNvSpPr txBox="1">
            <a:spLocks noGrp="1"/>
          </p:cNvSpPr>
          <p:nvPr>
            <p:ph type="subTitle" idx="1"/>
          </p:nvPr>
        </p:nvSpPr>
        <p:spPr>
          <a:xfrm>
            <a:off x="2706173" y="5044016"/>
            <a:ext cx="3061208" cy="105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16"/>
          <p:cNvSpPr txBox="1">
            <a:spLocks noGrp="1"/>
          </p:cNvSpPr>
          <p:nvPr>
            <p:ph type="subTitle" idx="4"/>
          </p:nvPr>
        </p:nvSpPr>
        <p:spPr>
          <a:xfrm>
            <a:off x="7798177" y="5044016"/>
            <a:ext cx="3061208" cy="105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16"/>
          <p:cNvSpPr txBox="1">
            <a:spLocks noGrp="1"/>
          </p:cNvSpPr>
          <p:nvPr>
            <p:ph type="title" idx="5"/>
          </p:nvPr>
        </p:nvSpPr>
        <p:spPr>
          <a:xfrm>
            <a:off x="2706173" y="2341067"/>
            <a:ext cx="2313063" cy="41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92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9pPr>
          </a:lstStyle>
          <a:p>
            <a:endParaRPr/>
          </a:p>
        </p:txBody>
      </p:sp>
      <p:sp>
        <p:nvSpPr>
          <p:cNvPr id="219" name="Google Shape;219;p16"/>
          <p:cNvSpPr txBox="1">
            <a:spLocks noGrp="1"/>
          </p:cNvSpPr>
          <p:nvPr>
            <p:ph type="title" idx="6"/>
          </p:nvPr>
        </p:nvSpPr>
        <p:spPr>
          <a:xfrm>
            <a:off x="7798178" y="2341067"/>
            <a:ext cx="2313063" cy="41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92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9pPr>
          </a:lstStyle>
          <a:p>
            <a:endParaRPr/>
          </a:p>
        </p:txBody>
      </p:sp>
      <p:sp>
        <p:nvSpPr>
          <p:cNvPr id="220" name="Google Shape;220;p16"/>
          <p:cNvSpPr txBox="1">
            <a:spLocks noGrp="1"/>
          </p:cNvSpPr>
          <p:nvPr>
            <p:ph type="subTitle" idx="7"/>
          </p:nvPr>
        </p:nvSpPr>
        <p:spPr>
          <a:xfrm>
            <a:off x="2706173" y="2923616"/>
            <a:ext cx="3061208" cy="105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16"/>
          <p:cNvSpPr txBox="1">
            <a:spLocks noGrp="1"/>
          </p:cNvSpPr>
          <p:nvPr>
            <p:ph type="subTitle" idx="8"/>
          </p:nvPr>
        </p:nvSpPr>
        <p:spPr>
          <a:xfrm>
            <a:off x="7798177" y="2923616"/>
            <a:ext cx="3061208" cy="105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16"/>
          <p:cNvSpPr txBox="1">
            <a:spLocks noGrp="1"/>
          </p:cNvSpPr>
          <p:nvPr>
            <p:ph type="title" idx="9" hasCustomPrompt="1"/>
          </p:nvPr>
        </p:nvSpPr>
        <p:spPr>
          <a:xfrm>
            <a:off x="1505151" y="2298088"/>
            <a:ext cx="1062166" cy="50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655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r>
              <a:t>xx%</a:t>
            </a:r>
          </a:p>
        </p:txBody>
      </p:sp>
      <p:sp>
        <p:nvSpPr>
          <p:cNvPr id="223" name="Google Shape;223;p16"/>
          <p:cNvSpPr txBox="1">
            <a:spLocks noGrp="1"/>
          </p:cNvSpPr>
          <p:nvPr>
            <p:ph type="title" idx="13" hasCustomPrompt="1"/>
          </p:nvPr>
        </p:nvSpPr>
        <p:spPr>
          <a:xfrm>
            <a:off x="1505151" y="4418505"/>
            <a:ext cx="1062166" cy="50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655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r>
              <a:t>xx%</a:t>
            </a:r>
          </a:p>
        </p:txBody>
      </p:sp>
      <p:sp>
        <p:nvSpPr>
          <p:cNvPr id="224" name="Google Shape;224;p16"/>
          <p:cNvSpPr txBox="1">
            <a:spLocks noGrp="1"/>
          </p:cNvSpPr>
          <p:nvPr>
            <p:ph type="title" idx="14" hasCustomPrompt="1"/>
          </p:nvPr>
        </p:nvSpPr>
        <p:spPr>
          <a:xfrm>
            <a:off x="6594828" y="2298088"/>
            <a:ext cx="1062166" cy="50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655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r>
              <a:t>xx%</a:t>
            </a:r>
          </a:p>
        </p:txBody>
      </p:sp>
      <p:sp>
        <p:nvSpPr>
          <p:cNvPr id="225" name="Google Shape;225;p16"/>
          <p:cNvSpPr txBox="1">
            <a:spLocks noGrp="1"/>
          </p:cNvSpPr>
          <p:nvPr>
            <p:ph type="title" idx="15" hasCustomPrompt="1"/>
          </p:nvPr>
        </p:nvSpPr>
        <p:spPr>
          <a:xfrm>
            <a:off x="6594828" y="4418505"/>
            <a:ext cx="1062166" cy="50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655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r>
              <a:t>xx%</a:t>
            </a:r>
          </a:p>
        </p:txBody>
      </p:sp>
      <p:grpSp>
        <p:nvGrpSpPr>
          <p:cNvPr id="226" name="Google Shape;226;p16"/>
          <p:cNvGrpSpPr/>
          <p:nvPr/>
        </p:nvGrpSpPr>
        <p:grpSpPr>
          <a:xfrm>
            <a:off x="11513979" y="905351"/>
            <a:ext cx="316515" cy="2270117"/>
            <a:chOff x="8656900" y="2041238"/>
            <a:chExt cx="237975" cy="1702588"/>
          </a:xfrm>
        </p:grpSpPr>
        <p:sp>
          <p:nvSpPr>
            <p:cNvPr id="227" name="Google Shape;227;p16"/>
            <p:cNvSpPr/>
            <p:nvPr/>
          </p:nvSpPr>
          <p:spPr>
            <a:xfrm>
              <a:off x="8656900" y="3505850"/>
              <a:ext cx="237975" cy="237975"/>
            </a:xfrm>
            <a:custGeom>
              <a:avLst/>
              <a:gdLst/>
              <a:ahLst/>
              <a:cxnLst/>
              <a:rect l="l" t="t" r="r" b="b"/>
              <a:pathLst>
                <a:path w="9519" h="9519" extrusionOk="0">
                  <a:moveTo>
                    <a:pt x="2854" y="0"/>
                  </a:moveTo>
                  <a:lnTo>
                    <a:pt x="2854" y="2853"/>
                  </a:lnTo>
                  <a:lnTo>
                    <a:pt x="1" y="2853"/>
                  </a:lnTo>
                  <a:lnTo>
                    <a:pt x="1" y="6665"/>
                  </a:lnTo>
                  <a:lnTo>
                    <a:pt x="2854" y="6665"/>
                  </a:lnTo>
                  <a:lnTo>
                    <a:pt x="2854" y="9518"/>
                  </a:lnTo>
                  <a:lnTo>
                    <a:pt x="6666" y="9518"/>
                  </a:lnTo>
                  <a:lnTo>
                    <a:pt x="6666" y="6665"/>
                  </a:lnTo>
                  <a:lnTo>
                    <a:pt x="9519" y="6665"/>
                  </a:lnTo>
                  <a:lnTo>
                    <a:pt x="9519" y="2853"/>
                  </a:lnTo>
                  <a:lnTo>
                    <a:pt x="6666" y="2853"/>
                  </a:lnTo>
                  <a:lnTo>
                    <a:pt x="66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" name="Google Shape;228;p16"/>
            <p:cNvSpPr/>
            <p:nvPr/>
          </p:nvSpPr>
          <p:spPr>
            <a:xfrm>
              <a:off x="8656900" y="3017638"/>
              <a:ext cx="237975" cy="237975"/>
            </a:xfrm>
            <a:custGeom>
              <a:avLst/>
              <a:gdLst/>
              <a:ahLst/>
              <a:cxnLst/>
              <a:rect l="l" t="t" r="r" b="b"/>
              <a:pathLst>
                <a:path w="9519" h="9519" extrusionOk="0">
                  <a:moveTo>
                    <a:pt x="2854" y="0"/>
                  </a:moveTo>
                  <a:lnTo>
                    <a:pt x="2854" y="2853"/>
                  </a:lnTo>
                  <a:lnTo>
                    <a:pt x="1" y="2853"/>
                  </a:lnTo>
                  <a:lnTo>
                    <a:pt x="1" y="6665"/>
                  </a:lnTo>
                  <a:lnTo>
                    <a:pt x="2854" y="6665"/>
                  </a:lnTo>
                  <a:lnTo>
                    <a:pt x="2854" y="9518"/>
                  </a:lnTo>
                  <a:lnTo>
                    <a:pt x="6666" y="9518"/>
                  </a:lnTo>
                  <a:lnTo>
                    <a:pt x="6666" y="6665"/>
                  </a:lnTo>
                  <a:lnTo>
                    <a:pt x="9519" y="6665"/>
                  </a:lnTo>
                  <a:lnTo>
                    <a:pt x="9519" y="2853"/>
                  </a:lnTo>
                  <a:lnTo>
                    <a:pt x="6666" y="2853"/>
                  </a:lnTo>
                  <a:lnTo>
                    <a:pt x="66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" name="Google Shape;229;p16"/>
            <p:cNvSpPr/>
            <p:nvPr/>
          </p:nvSpPr>
          <p:spPr>
            <a:xfrm>
              <a:off x="8656900" y="2529438"/>
              <a:ext cx="237975" cy="237975"/>
            </a:xfrm>
            <a:custGeom>
              <a:avLst/>
              <a:gdLst/>
              <a:ahLst/>
              <a:cxnLst/>
              <a:rect l="l" t="t" r="r" b="b"/>
              <a:pathLst>
                <a:path w="9519" h="9519" extrusionOk="0">
                  <a:moveTo>
                    <a:pt x="2854" y="0"/>
                  </a:moveTo>
                  <a:lnTo>
                    <a:pt x="2854" y="2853"/>
                  </a:lnTo>
                  <a:lnTo>
                    <a:pt x="1" y="2853"/>
                  </a:lnTo>
                  <a:lnTo>
                    <a:pt x="1" y="6665"/>
                  </a:lnTo>
                  <a:lnTo>
                    <a:pt x="2854" y="6665"/>
                  </a:lnTo>
                  <a:lnTo>
                    <a:pt x="2854" y="9518"/>
                  </a:lnTo>
                  <a:lnTo>
                    <a:pt x="6666" y="9518"/>
                  </a:lnTo>
                  <a:lnTo>
                    <a:pt x="6666" y="6665"/>
                  </a:lnTo>
                  <a:lnTo>
                    <a:pt x="9519" y="6665"/>
                  </a:lnTo>
                  <a:lnTo>
                    <a:pt x="9519" y="2853"/>
                  </a:lnTo>
                  <a:lnTo>
                    <a:pt x="6666" y="2853"/>
                  </a:lnTo>
                  <a:lnTo>
                    <a:pt x="66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" name="Google Shape;230;p16"/>
            <p:cNvSpPr/>
            <p:nvPr/>
          </p:nvSpPr>
          <p:spPr>
            <a:xfrm>
              <a:off x="8656900" y="2041238"/>
              <a:ext cx="237975" cy="237975"/>
            </a:xfrm>
            <a:custGeom>
              <a:avLst/>
              <a:gdLst/>
              <a:ahLst/>
              <a:cxnLst/>
              <a:rect l="l" t="t" r="r" b="b"/>
              <a:pathLst>
                <a:path w="9519" h="9519" extrusionOk="0">
                  <a:moveTo>
                    <a:pt x="2854" y="0"/>
                  </a:moveTo>
                  <a:lnTo>
                    <a:pt x="2854" y="2853"/>
                  </a:lnTo>
                  <a:lnTo>
                    <a:pt x="1" y="2853"/>
                  </a:lnTo>
                  <a:lnTo>
                    <a:pt x="1" y="6665"/>
                  </a:lnTo>
                  <a:lnTo>
                    <a:pt x="2854" y="6665"/>
                  </a:lnTo>
                  <a:lnTo>
                    <a:pt x="2854" y="9518"/>
                  </a:lnTo>
                  <a:lnTo>
                    <a:pt x="6666" y="9518"/>
                  </a:lnTo>
                  <a:lnTo>
                    <a:pt x="6666" y="6665"/>
                  </a:lnTo>
                  <a:lnTo>
                    <a:pt x="9519" y="6665"/>
                  </a:lnTo>
                  <a:lnTo>
                    <a:pt x="9519" y="2853"/>
                  </a:lnTo>
                  <a:lnTo>
                    <a:pt x="6666" y="2853"/>
                  </a:lnTo>
                  <a:lnTo>
                    <a:pt x="66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1" name="Google Shape;231;p16"/>
          <p:cNvGrpSpPr/>
          <p:nvPr/>
        </p:nvGrpSpPr>
        <p:grpSpPr>
          <a:xfrm rot="-5400000" flipH="1">
            <a:off x="-1224861" y="7022239"/>
            <a:ext cx="3681800" cy="179156"/>
            <a:chOff x="-91900" y="4819025"/>
            <a:chExt cx="2761350" cy="134700"/>
          </a:xfrm>
        </p:grpSpPr>
        <p:sp>
          <p:nvSpPr>
            <p:cNvPr id="232" name="Google Shape;232;p16"/>
            <p:cNvSpPr/>
            <p:nvPr/>
          </p:nvSpPr>
          <p:spPr>
            <a:xfrm>
              <a:off x="-91900" y="4819025"/>
              <a:ext cx="920450" cy="134700"/>
            </a:xfrm>
            <a:custGeom>
              <a:avLst/>
              <a:gdLst/>
              <a:ahLst/>
              <a:cxnLst/>
              <a:rect l="l" t="t" r="r" b="b"/>
              <a:pathLst>
                <a:path w="36818" h="5388" extrusionOk="0">
                  <a:moveTo>
                    <a:pt x="0" y="1"/>
                  </a:moveTo>
                  <a:lnTo>
                    <a:pt x="0" y="1804"/>
                  </a:lnTo>
                  <a:cubicBezTo>
                    <a:pt x="1073" y="1804"/>
                    <a:pt x="1598" y="2329"/>
                    <a:pt x="2397" y="3265"/>
                  </a:cubicBezTo>
                  <a:cubicBezTo>
                    <a:pt x="3196" y="4201"/>
                    <a:pt x="4200" y="5388"/>
                    <a:pt x="6140" y="5388"/>
                  </a:cubicBezTo>
                  <a:cubicBezTo>
                    <a:pt x="8080" y="5388"/>
                    <a:pt x="9085" y="4201"/>
                    <a:pt x="9883" y="3265"/>
                  </a:cubicBezTo>
                  <a:cubicBezTo>
                    <a:pt x="10705" y="2329"/>
                    <a:pt x="11207" y="1804"/>
                    <a:pt x="12280" y="1804"/>
                  </a:cubicBezTo>
                  <a:cubicBezTo>
                    <a:pt x="13353" y="1804"/>
                    <a:pt x="13855" y="2329"/>
                    <a:pt x="14654" y="3265"/>
                  </a:cubicBezTo>
                  <a:cubicBezTo>
                    <a:pt x="15453" y="4201"/>
                    <a:pt x="16457" y="5388"/>
                    <a:pt x="18397" y="5388"/>
                  </a:cubicBezTo>
                  <a:cubicBezTo>
                    <a:pt x="20360" y="5388"/>
                    <a:pt x="21342" y="4201"/>
                    <a:pt x="22163" y="3265"/>
                  </a:cubicBezTo>
                  <a:cubicBezTo>
                    <a:pt x="22962" y="2329"/>
                    <a:pt x="23465" y="1804"/>
                    <a:pt x="24537" y="1804"/>
                  </a:cubicBezTo>
                  <a:cubicBezTo>
                    <a:pt x="25610" y="1804"/>
                    <a:pt x="26112" y="2329"/>
                    <a:pt x="26934" y="3265"/>
                  </a:cubicBezTo>
                  <a:cubicBezTo>
                    <a:pt x="27733" y="4201"/>
                    <a:pt x="28737" y="5388"/>
                    <a:pt x="30677" y="5388"/>
                  </a:cubicBezTo>
                  <a:cubicBezTo>
                    <a:pt x="32617" y="5388"/>
                    <a:pt x="33622" y="4201"/>
                    <a:pt x="34421" y="3265"/>
                  </a:cubicBezTo>
                  <a:cubicBezTo>
                    <a:pt x="35220" y="2329"/>
                    <a:pt x="35745" y="1804"/>
                    <a:pt x="36817" y="1804"/>
                  </a:cubicBezTo>
                  <a:lnTo>
                    <a:pt x="36817" y="1"/>
                  </a:lnTo>
                  <a:cubicBezTo>
                    <a:pt x="34854" y="1"/>
                    <a:pt x="33873" y="1165"/>
                    <a:pt x="33051" y="2101"/>
                  </a:cubicBezTo>
                  <a:cubicBezTo>
                    <a:pt x="32252" y="3060"/>
                    <a:pt x="31750" y="3585"/>
                    <a:pt x="30677" y="3585"/>
                  </a:cubicBezTo>
                  <a:cubicBezTo>
                    <a:pt x="29605" y="3585"/>
                    <a:pt x="29102" y="3060"/>
                    <a:pt x="28281" y="2101"/>
                  </a:cubicBezTo>
                  <a:cubicBezTo>
                    <a:pt x="27482" y="1165"/>
                    <a:pt x="26477" y="1"/>
                    <a:pt x="24537" y="1"/>
                  </a:cubicBezTo>
                  <a:cubicBezTo>
                    <a:pt x="22597" y="1"/>
                    <a:pt x="21593" y="1165"/>
                    <a:pt x="20794" y="2101"/>
                  </a:cubicBezTo>
                  <a:cubicBezTo>
                    <a:pt x="19995" y="3060"/>
                    <a:pt x="19470" y="3585"/>
                    <a:pt x="18397" y="3585"/>
                  </a:cubicBezTo>
                  <a:cubicBezTo>
                    <a:pt x="17347" y="3585"/>
                    <a:pt x="16822" y="3060"/>
                    <a:pt x="16023" y="2101"/>
                  </a:cubicBezTo>
                  <a:cubicBezTo>
                    <a:pt x="15225" y="1165"/>
                    <a:pt x="14220" y="1"/>
                    <a:pt x="12280" y="1"/>
                  </a:cubicBezTo>
                  <a:cubicBezTo>
                    <a:pt x="10317" y="1"/>
                    <a:pt x="9336" y="1165"/>
                    <a:pt x="8537" y="2101"/>
                  </a:cubicBezTo>
                  <a:cubicBezTo>
                    <a:pt x="7715" y="3060"/>
                    <a:pt x="7213" y="3585"/>
                    <a:pt x="6140" y="3585"/>
                  </a:cubicBezTo>
                  <a:cubicBezTo>
                    <a:pt x="5067" y="3585"/>
                    <a:pt x="4565" y="3060"/>
                    <a:pt x="3766" y="2101"/>
                  </a:cubicBezTo>
                  <a:cubicBezTo>
                    <a:pt x="2945" y="1165"/>
                    <a:pt x="1963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accent2"/>
                </a:solidFill>
              </a:endParaRPr>
            </a:p>
          </p:txBody>
        </p:sp>
        <p:sp>
          <p:nvSpPr>
            <p:cNvPr id="233" name="Google Shape;233;p16"/>
            <p:cNvSpPr/>
            <p:nvPr/>
          </p:nvSpPr>
          <p:spPr>
            <a:xfrm>
              <a:off x="828550" y="4819025"/>
              <a:ext cx="920450" cy="134700"/>
            </a:xfrm>
            <a:custGeom>
              <a:avLst/>
              <a:gdLst/>
              <a:ahLst/>
              <a:cxnLst/>
              <a:rect l="l" t="t" r="r" b="b"/>
              <a:pathLst>
                <a:path w="36818" h="5388" extrusionOk="0">
                  <a:moveTo>
                    <a:pt x="0" y="1"/>
                  </a:moveTo>
                  <a:lnTo>
                    <a:pt x="0" y="1804"/>
                  </a:lnTo>
                  <a:cubicBezTo>
                    <a:pt x="1073" y="1804"/>
                    <a:pt x="1598" y="2329"/>
                    <a:pt x="2397" y="3265"/>
                  </a:cubicBezTo>
                  <a:cubicBezTo>
                    <a:pt x="3196" y="4201"/>
                    <a:pt x="4200" y="5388"/>
                    <a:pt x="6140" y="5388"/>
                  </a:cubicBezTo>
                  <a:cubicBezTo>
                    <a:pt x="8080" y="5388"/>
                    <a:pt x="9085" y="4201"/>
                    <a:pt x="9883" y="3265"/>
                  </a:cubicBezTo>
                  <a:cubicBezTo>
                    <a:pt x="10705" y="2329"/>
                    <a:pt x="11207" y="1804"/>
                    <a:pt x="12280" y="1804"/>
                  </a:cubicBezTo>
                  <a:cubicBezTo>
                    <a:pt x="13353" y="1804"/>
                    <a:pt x="13855" y="2329"/>
                    <a:pt x="14654" y="3265"/>
                  </a:cubicBezTo>
                  <a:cubicBezTo>
                    <a:pt x="15453" y="4201"/>
                    <a:pt x="16457" y="5388"/>
                    <a:pt x="18397" y="5388"/>
                  </a:cubicBezTo>
                  <a:cubicBezTo>
                    <a:pt x="20360" y="5388"/>
                    <a:pt x="21342" y="4201"/>
                    <a:pt x="22163" y="3265"/>
                  </a:cubicBezTo>
                  <a:cubicBezTo>
                    <a:pt x="22962" y="2329"/>
                    <a:pt x="23465" y="1804"/>
                    <a:pt x="24537" y="1804"/>
                  </a:cubicBezTo>
                  <a:cubicBezTo>
                    <a:pt x="25610" y="1804"/>
                    <a:pt x="26112" y="2329"/>
                    <a:pt x="26934" y="3265"/>
                  </a:cubicBezTo>
                  <a:cubicBezTo>
                    <a:pt x="27733" y="4201"/>
                    <a:pt x="28737" y="5388"/>
                    <a:pt x="30677" y="5388"/>
                  </a:cubicBezTo>
                  <a:cubicBezTo>
                    <a:pt x="32617" y="5388"/>
                    <a:pt x="33622" y="4201"/>
                    <a:pt x="34421" y="3265"/>
                  </a:cubicBezTo>
                  <a:cubicBezTo>
                    <a:pt x="35220" y="2329"/>
                    <a:pt x="35745" y="1804"/>
                    <a:pt x="36817" y="1804"/>
                  </a:cubicBezTo>
                  <a:lnTo>
                    <a:pt x="36817" y="1"/>
                  </a:lnTo>
                  <a:cubicBezTo>
                    <a:pt x="34854" y="1"/>
                    <a:pt x="33873" y="1165"/>
                    <a:pt x="33051" y="2101"/>
                  </a:cubicBezTo>
                  <a:cubicBezTo>
                    <a:pt x="32252" y="3060"/>
                    <a:pt x="31750" y="3585"/>
                    <a:pt x="30677" y="3585"/>
                  </a:cubicBezTo>
                  <a:cubicBezTo>
                    <a:pt x="29605" y="3585"/>
                    <a:pt x="29102" y="3060"/>
                    <a:pt x="28281" y="2101"/>
                  </a:cubicBezTo>
                  <a:cubicBezTo>
                    <a:pt x="27482" y="1165"/>
                    <a:pt x="26477" y="1"/>
                    <a:pt x="24537" y="1"/>
                  </a:cubicBezTo>
                  <a:cubicBezTo>
                    <a:pt x="22597" y="1"/>
                    <a:pt x="21593" y="1165"/>
                    <a:pt x="20794" y="2101"/>
                  </a:cubicBezTo>
                  <a:cubicBezTo>
                    <a:pt x="19995" y="3060"/>
                    <a:pt x="19470" y="3585"/>
                    <a:pt x="18397" y="3585"/>
                  </a:cubicBezTo>
                  <a:cubicBezTo>
                    <a:pt x="17347" y="3585"/>
                    <a:pt x="16822" y="3060"/>
                    <a:pt x="16023" y="2101"/>
                  </a:cubicBezTo>
                  <a:cubicBezTo>
                    <a:pt x="15225" y="1165"/>
                    <a:pt x="14220" y="1"/>
                    <a:pt x="12280" y="1"/>
                  </a:cubicBezTo>
                  <a:cubicBezTo>
                    <a:pt x="10317" y="1"/>
                    <a:pt x="9336" y="1165"/>
                    <a:pt x="8537" y="2101"/>
                  </a:cubicBezTo>
                  <a:cubicBezTo>
                    <a:pt x="7715" y="3060"/>
                    <a:pt x="7213" y="3585"/>
                    <a:pt x="6140" y="3585"/>
                  </a:cubicBezTo>
                  <a:cubicBezTo>
                    <a:pt x="5067" y="3585"/>
                    <a:pt x="4565" y="3060"/>
                    <a:pt x="3766" y="2101"/>
                  </a:cubicBezTo>
                  <a:cubicBezTo>
                    <a:pt x="2945" y="1165"/>
                    <a:pt x="1963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accent2"/>
                </a:solidFill>
              </a:endParaRPr>
            </a:p>
          </p:txBody>
        </p:sp>
        <p:sp>
          <p:nvSpPr>
            <p:cNvPr id="234" name="Google Shape;234;p16"/>
            <p:cNvSpPr/>
            <p:nvPr/>
          </p:nvSpPr>
          <p:spPr>
            <a:xfrm>
              <a:off x="1749000" y="4819025"/>
              <a:ext cx="920450" cy="134700"/>
            </a:xfrm>
            <a:custGeom>
              <a:avLst/>
              <a:gdLst/>
              <a:ahLst/>
              <a:cxnLst/>
              <a:rect l="l" t="t" r="r" b="b"/>
              <a:pathLst>
                <a:path w="36818" h="5388" extrusionOk="0">
                  <a:moveTo>
                    <a:pt x="0" y="1"/>
                  </a:moveTo>
                  <a:lnTo>
                    <a:pt x="0" y="1804"/>
                  </a:lnTo>
                  <a:cubicBezTo>
                    <a:pt x="1073" y="1804"/>
                    <a:pt x="1598" y="2329"/>
                    <a:pt x="2397" y="3265"/>
                  </a:cubicBezTo>
                  <a:cubicBezTo>
                    <a:pt x="3196" y="4201"/>
                    <a:pt x="4200" y="5388"/>
                    <a:pt x="6140" y="5388"/>
                  </a:cubicBezTo>
                  <a:cubicBezTo>
                    <a:pt x="8080" y="5388"/>
                    <a:pt x="9085" y="4201"/>
                    <a:pt x="9883" y="3265"/>
                  </a:cubicBezTo>
                  <a:cubicBezTo>
                    <a:pt x="10705" y="2329"/>
                    <a:pt x="11207" y="1804"/>
                    <a:pt x="12280" y="1804"/>
                  </a:cubicBezTo>
                  <a:cubicBezTo>
                    <a:pt x="13353" y="1804"/>
                    <a:pt x="13855" y="2329"/>
                    <a:pt x="14654" y="3265"/>
                  </a:cubicBezTo>
                  <a:cubicBezTo>
                    <a:pt x="15453" y="4201"/>
                    <a:pt x="16457" y="5388"/>
                    <a:pt x="18397" y="5388"/>
                  </a:cubicBezTo>
                  <a:cubicBezTo>
                    <a:pt x="20360" y="5388"/>
                    <a:pt x="21342" y="4201"/>
                    <a:pt x="22163" y="3265"/>
                  </a:cubicBezTo>
                  <a:cubicBezTo>
                    <a:pt x="22962" y="2329"/>
                    <a:pt x="23465" y="1804"/>
                    <a:pt x="24537" y="1804"/>
                  </a:cubicBezTo>
                  <a:cubicBezTo>
                    <a:pt x="25610" y="1804"/>
                    <a:pt x="26112" y="2329"/>
                    <a:pt x="26934" y="3265"/>
                  </a:cubicBezTo>
                  <a:cubicBezTo>
                    <a:pt x="27733" y="4201"/>
                    <a:pt x="28737" y="5388"/>
                    <a:pt x="30677" y="5388"/>
                  </a:cubicBezTo>
                  <a:cubicBezTo>
                    <a:pt x="32617" y="5388"/>
                    <a:pt x="33622" y="4201"/>
                    <a:pt x="34421" y="3265"/>
                  </a:cubicBezTo>
                  <a:cubicBezTo>
                    <a:pt x="35220" y="2329"/>
                    <a:pt x="35745" y="1804"/>
                    <a:pt x="36817" y="1804"/>
                  </a:cubicBezTo>
                  <a:lnTo>
                    <a:pt x="36817" y="1"/>
                  </a:lnTo>
                  <a:cubicBezTo>
                    <a:pt x="34854" y="1"/>
                    <a:pt x="33873" y="1165"/>
                    <a:pt x="33051" y="2101"/>
                  </a:cubicBezTo>
                  <a:cubicBezTo>
                    <a:pt x="32252" y="3060"/>
                    <a:pt x="31750" y="3585"/>
                    <a:pt x="30677" y="3585"/>
                  </a:cubicBezTo>
                  <a:cubicBezTo>
                    <a:pt x="29605" y="3585"/>
                    <a:pt x="29102" y="3060"/>
                    <a:pt x="28281" y="2101"/>
                  </a:cubicBezTo>
                  <a:cubicBezTo>
                    <a:pt x="27482" y="1165"/>
                    <a:pt x="26477" y="1"/>
                    <a:pt x="24537" y="1"/>
                  </a:cubicBezTo>
                  <a:cubicBezTo>
                    <a:pt x="22597" y="1"/>
                    <a:pt x="21593" y="1165"/>
                    <a:pt x="20794" y="2101"/>
                  </a:cubicBezTo>
                  <a:cubicBezTo>
                    <a:pt x="19995" y="3060"/>
                    <a:pt x="19470" y="3585"/>
                    <a:pt x="18397" y="3585"/>
                  </a:cubicBezTo>
                  <a:cubicBezTo>
                    <a:pt x="17347" y="3585"/>
                    <a:pt x="16822" y="3060"/>
                    <a:pt x="16023" y="2101"/>
                  </a:cubicBezTo>
                  <a:cubicBezTo>
                    <a:pt x="15225" y="1165"/>
                    <a:pt x="14220" y="1"/>
                    <a:pt x="12280" y="1"/>
                  </a:cubicBezTo>
                  <a:cubicBezTo>
                    <a:pt x="10317" y="1"/>
                    <a:pt x="9336" y="1165"/>
                    <a:pt x="8537" y="2101"/>
                  </a:cubicBezTo>
                  <a:cubicBezTo>
                    <a:pt x="7715" y="3060"/>
                    <a:pt x="7213" y="3585"/>
                    <a:pt x="6140" y="3585"/>
                  </a:cubicBezTo>
                  <a:cubicBezTo>
                    <a:pt x="5067" y="3585"/>
                    <a:pt x="4565" y="3060"/>
                    <a:pt x="3766" y="2101"/>
                  </a:cubicBezTo>
                  <a:cubicBezTo>
                    <a:pt x="2945" y="1165"/>
                    <a:pt x="1963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accent2"/>
                </a:solidFill>
              </a:endParaRPr>
            </a:p>
          </p:txBody>
        </p:sp>
      </p:grpSp>
      <p:grpSp>
        <p:nvGrpSpPr>
          <p:cNvPr id="235" name="Google Shape;235;p16"/>
          <p:cNvGrpSpPr/>
          <p:nvPr/>
        </p:nvGrpSpPr>
        <p:grpSpPr>
          <a:xfrm rot="-5400000" flipH="1">
            <a:off x="-1505432" y="7022239"/>
            <a:ext cx="3681800" cy="179156"/>
            <a:chOff x="-91900" y="4819025"/>
            <a:chExt cx="2761350" cy="134700"/>
          </a:xfrm>
        </p:grpSpPr>
        <p:sp>
          <p:nvSpPr>
            <p:cNvPr id="236" name="Google Shape;236;p16"/>
            <p:cNvSpPr/>
            <p:nvPr/>
          </p:nvSpPr>
          <p:spPr>
            <a:xfrm>
              <a:off x="-91900" y="4819025"/>
              <a:ext cx="920450" cy="134700"/>
            </a:xfrm>
            <a:custGeom>
              <a:avLst/>
              <a:gdLst/>
              <a:ahLst/>
              <a:cxnLst/>
              <a:rect l="l" t="t" r="r" b="b"/>
              <a:pathLst>
                <a:path w="36818" h="5388" extrusionOk="0">
                  <a:moveTo>
                    <a:pt x="0" y="1"/>
                  </a:moveTo>
                  <a:lnTo>
                    <a:pt x="0" y="1804"/>
                  </a:lnTo>
                  <a:cubicBezTo>
                    <a:pt x="1073" y="1804"/>
                    <a:pt x="1598" y="2329"/>
                    <a:pt x="2397" y="3265"/>
                  </a:cubicBezTo>
                  <a:cubicBezTo>
                    <a:pt x="3196" y="4201"/>
                    <a:pt x="4200" y="5388"/>
                    <a:pt x="6140" y="5388"/>
                  </a:cubicBezTo>
                  <a:cubicBezTo>
                    <a:pt x="8080" y="5388"/>
                    <a:pt x="9085" y="4201"/>
                    <a:pt x="9883" y="3265"/>
                  </a:cubicBezTo>
                  <a:cubicBezTo>
                    <a:pt x="10705" y="2329"/>
                    <a:pt x="11207" y="1804"/>
                    <a:pt x="12280" y="1804"/>
                  </a:cubicBezTo>
                  <a:cubicBezTo>
                    <a:pt x="13353" y="1804"/>
                    <a:pt x="13855" y="2329"/>
                    <a:pt x="14654" y="3265"/>
                  </a:cubicBezTo>
                  <a:cubicBezTo>
                    <a:pt x="15453" y="4201"/>
                    <a:pt x="16457" y="5388"/>
                    <a:pt x="18397" y="5388"/>
                  </a:cubicBezTo>
                  <a:cubicBezTo>
                    <a:pt x="20360" y="5388"/>
                    <a:pt x="21342" y="4201"/>
                    <a:pt x="22163" y="3265"/>
                  </a:cubicBezTo>
                  <a:cubicBezTo>
                    <a:pt x="22962" y="2329"/>
                    <a:pt x="23465" y="1804"/>
                    <a:pt x="24537" y="1804"/>
                  </a:cubicBezTo>
                  <a:cubicBezTo>
                    <a:pt x="25610" y="1804"/>
                    <a:pt x="26112" y="2329"/>
                    <a:pt x="26934" y="3265"/>
                  </a:cubicBezTo>
                  <a:cubicBezTo>
                    <a:pt x="27733" y="4201"/>
                    <a:pt x="28737" y="5388"/>
                    <a:pt x="30677" y="5388"/>
                  </a:cubicBezTo>
                  <a:cubicBezTo>
                    <a:pt x="32617" y="5388"/>
                    <a:pt x="33622" y="4201"/>
                    <a:pt x="34421" y="3265"/>
                  </a:cubicBezTo>
                  <a:cubicBezTo>
                    <a:pt x="35220" y="2329"/>
                    <a:pt x="35745" y="1804"/>
                    <a:pt x="36817" y="1804"/>
                  </a:cubicBezTo>
                  <a:lnTo>
                    <a:pt x="36817" y="1"/>
                  </a:lnTo>
                  <a:cubicBezTo>
                    <a:pt x="34854" y="1"/>
                    <a:pt x="33873" y="1165"/>
                    <a:pt x="33051" y="2101"/>
                  </a:cubicBezTo>
                  <a:cubicBezTo>
                    <a:pt x="32252" y="3060"/>
                    <a:pt x="31750" y="3585"/>
                    <a:pt x="30677" y="3585"/>
                  </a:cubicBezTo>
                  <a:cubicBezTo>
                    <a:pt x="29605" y="3585"/>
                    <a:pt x="29102" y="3060"/>
                    <a:pt x="28281" y="2101"/>
                  </a:cubicBezTo>
                  <a:cubicBezTo>
                    <a:pt x="27482" y="1165"/>
                    <a:pt x="26477" y="1"/>
                    <a:pt x="24537" y="1"/>
                  </a:cubicBezTo>
                  <a:cubicBezTo>
                    <a:pt x="22597" y="1"/>
                    <a:pt x="21593" y="1165"/>
                    <a:pt x="20794" y="2101"/>
                  </a:cubicBezTo>
                  <a:cubicBezTo>
                    <a:pt x="19995" y="3060"/>
                    <a:pt x="19470" y="3585"/>
                    <a:pt x="18397" y="3585"/>
                  </a:cubicBezTo>
                  <a:cubicBezTo>
                    <a:pt x="17347" y="3585"/>
                    <a:pt x="16822" y="3060"/>
                    <a:pt x="16023" y="2101"/>
                  </a:cubicBezTo>
                  <a:cubicBezTo>
                    <a:pt x="15225" y="1165"/>
                    <a:pt x="14220" y="1"/>
                    <a:pt x="12280" y="1"/>
                  </a:cubicBezTo>
                  <a:cubicBezTo>
                    <a:pt x="10317" y="1"/>
                    <a:pt x="9336" y="1165"/>
                    <a:pt x="8537" y="2101"/>
                  </a:cubicBezTo>
                  <a:cubicBezTo>
                    <a:pt x="7715" y="3060"/>
                    <a:pt x="7213" y="3585"/>
                    <a:pt x="6140" y="3585"/>
                  </a:cubicBezTo>
                  <a:cubicBezTo>
                    <a:pt x="5067" y="3585"/>
                    <a:pt x="4565" y="3060"/>
                    <a:pt x="3766" y="2101"/>
                  </a:cubicBezTo>
                  <a:cubicBezTo>
                    <a:pt x="2945" y="1165"/>
                    <a:pt x="1963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accent2"/>
                </a:solidFill>
              </a:endParaRPr>
            </a:p>
          </p:txBody>
        </p:sp>
        <p:sp>
          <p:nvSpPr>
            <p:cNvPr id="237" name="Google Shape;237;p16"/>
            <p:cNvSpPr/>
            <p:nvPr/>
          </p:nvSpPr>
          <p:spPr>
            <a:xfrm>
              <a:off x="828550" y="4819025"/>
              <a:ext cx="920450" cy="134700"/>
            </a:xfrm>
            <a:custGeom>
              <a:avLst/>
              <a:gdLst/>
              <a:ahLst/>
              <a:cxnLst/>
              <a:rect l="l" t="t" r="r" b="b"/>
              <a:pathLst>
                <a:path w="36818" h="5388" extrusionOk="0">
                  <a:moveTo>
                    <a:pt x="0" y="1"/>
                  </a:moveTo>
                  <a:lnTo>
                    <a:pt x="0" y="1804"/>
                  </a:lnTo>
                  <a:cubicBezTo>
                    <a:pt x="1073" y="1804"/>
                    <a:pt x="1598" y="2329"/>
                    <a:pt x="2397" y="3265"/>
                  </a:cubicBezTo>
                  <a:cubicBezTo>
                    <a:pt x="3196" y="4201"/>
                    <a:pt x="4200" y="5388"/>
                    <a:pt x="6140" y="5388"/>
                  </a:cubicBezTo>
                  <a:cubicBezTo>
                    <a:pt x="8080" y="5388"/>
                    <a:pt x="9085" y="4201"/>
                    <a:pt x="9883" y="3265"/>
                  </a:cubicBezTo>
                  <a:cubicBezTo>
                    <a:pt x="10705" y="2329"/>
                    <a:pt x="11207" y="1804"/>
                    <a:pt x="12280" y="1804"/>
                  </a:cubicBezTo>
                  <a:cubicBezTo>
                    <a:pt x="13353" y="1804"/>
                    <a:pt x="13855" y="2329"/>
                    <a:pt x="14654" y="3265"/>
                  </a:cubicBezTo>
                  <a:cubicBezTo>
                    <a:pt x="15453" y="4201"/>
                    <a:pt x="16457" y="5388"/>
                    <a:pt x="18397" y="5388"/>
                  </a:cubicBezTo>
                  <a:cubicBezTo>
                    <a:pt x="20360" y="5388"/>
                    <a:pt x="21342" y="4201"/>
                    <a:pt x="22163" y="3265"/>
                  </a:cubicBezTo>
                  <a:cubicBezTo>
                    <a:pt x="22962" y="2329"/>
                    <a:pt x="23465" y="1804"/>
                    <a:pt x="24537" y="1804"/>
                  </a:cubicBezTo>
                  <a:cubicBezTo>
                    <a:pt x="25610" y="1804"/>
                    <a:pt x="26112" y="2329"/>
                    <a:pt x="26934" y="3265"/>
                  </a:cubicBezTo>
                  <a:cubicBezTo>
                    <a:pt x="27733" y="4201"/>
                    <a:pt x="28737" y="5388"/>
                    <a:pt x="30677" y="5388"/>
                  </a:cubicBezTo>
                  <a:cubicBezTo>
                    <a:pt x="32617" y="5388"/>
                    <a:pt x="33622" y="4201"/>
                    <a:pt x="34421" y="3265"/>
                  </a:cubicBezTo>
                  <a:cubicBezTo>
                    <a:pt x="35220" y="2329"/>
                    <a:pt x="35745" y="1804"/>
                    <a:pt x="36817" y="1804"/>
                  </a:cubicBezTo>
                  <a:lnTo>
                    <a:pt x="36817" y="1"/>
                  </a:lnTo>
                  <a:cubicBezTo>
                    <a:pt x="34854" y="1"/>
                    <a:pt x="33873" y="1165"/>
                    <a:pt x="33051" y="2101"/>
                  </a:cubicBezTo>
                  <a:cubicBezTo>
                    <a:pt x="32252" y="3060"/>
                    <a:pt x="31750" y="3585"/>
                    <a:pt x="30677" y="3585"/>
                  </a:cubicBezTo>
                  <a:cubicBezTo>
                    <a:pt x="29605" y="3585"/>
                    <a:pt x="29102" y="3060"/>
                    <a:pt x="28281" y="2101"/>
                  </a:cubicBezTo>
                  <a:cubicBezTo>
                    <a:pt x="27482" y="1165"/>
                    <a:pt x="26477" y="1"/>
                    <a:pt x="24537" y="1"/>
                  </a:cubicBezTo>
                  <a:cubicBezTo>
                    <a:pt x="22597" y="1"/>
                    <a:pt x="21593" y="1165"/>
                    <a:pt x="20794" y="2101"/>
                  </a:cubicBezTo>
                  <a:cubicBezTo>
                    <a:pt x="19995" y="3060"/>
                    <a:pt x="19470" y="3585"/>
                    <a:pt x="18397" y="3585"/>
                  </a:cubicBezTo>
                  <a:cubicBezTo>
                    <a:pt x="17347" y="3585"/>
                    <a:pt x="16822" y="3060"/>
                    <a:pt x="16023" y="2101"/>
                  </a:cubicBezTo>
                  <a:cubicBezTo>
                    <a:pt x="15225" y="1165"/>
                    <a:pt x="14220" y="1"/>
                    <a:pt x="12280" y="1"/>
                  </a:cubicBezTo>
                  <a:cubicBezTo>
                    <a:pt x="10317" y="1"/>
                    <a:pt x="9336" y="1165"/>
                    <a:pt x="8537" y="2101"/>
                  </a:cubicBezTo>
                  <a:cubicBezTo>
                    <a:pt x="7715" y="3060"/>
                    <a:pt x="7213" y="3585"/>
                    <a:pt x="6140" y="3585"/>
                  </a:cubicBezTo>
                  <a:cubicBezTo>
                    <a:pt x="5067" y="3585"/>
                    <a:pt x="4565" y="3060"/>
                    <a:pt x="3766" y="2101"/>
                  </a:cubicBezTo>
                  <a:cubicBezTo>
                    <a:pt x="2945" y="1165"/>
                    <a:pt x="1963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accent2"/>
                </a:solidFill>
              </a:endParaRPr>
            </a:p>
          </p:txBody>
        </p:sp>
        <p:sp>
          <p:nvSpPr>
            <p:cNvPr id="238" name="Google Shape;238;p16"/>
            <p:cNvSpPr/>
            <p:nvPr/>
          </p:nvSpPr>
          <p:spPr>
            <a:xfrm>
              <a:off x="1749000" y="4819025"/>
              <a:ext cx="920450" cy="134700"/>
            </a:xfrm>
            <a:custGeom>
              <a:avLst/>
              <a:gdLst/>
              <a:ahLst/>
              <a:cxnLst/>
              <a:rect l="l" t="t" r="r" b="b"/>
              <a:pathLst>
                <a:path w="36818" h="5388" extrusionOk="0">
                  <a:moveTo>
                    <a:pt x="0" y="1"/>
                  </a:moveTo>
                  <a:lnTo>
                    <a:pt x="0" y="1804"/>
                  </a:lnTo>
                  <a:cubicBezTo>
                    <a:pt x="1073" y="1804"/>
                    <a:pt x="1598" y="2329"/>
                    <a:pt x="2397" y="3265"/>
                  </a:cubicBezTo>
                  <a:cubicBezTo>
                    <a:pt x="3196" y="4201"/>
                    <a:pt x="4200" y="5388"/>
                    <a:pt x="6140" y="5388"/>
                  </a:cubicBezTo>
                  <a:cubicBezTo>
                    <a:pt x="8080" y="5388"/>
                    <a:pt x="9085" y="4201"/>
                    <a:pt x="9883" y="3265"/>
                  </a:cubicBezTo>
                  <a:cubicBezTo>
                    <a:pt x="10705" y="2329"/>
                    <a:pt x="11207" y="1804"/>
                    <a:pt x="12280" y="1804"/>
                  </a:cubicBezTo>
                  <a:cubicBezTo>
                    <a:pt x="13353" y="1804"/>
                    <a:pt x="13855" y="2329"/>
                    <a:pt x="14654" y="3265"/>
                  </a:cubicBezTo>
                  <a:cubicBezTo>
                    <a:pt x="15453" y="4201"/>
                    <a:pt x="16457" y="5388"/>
                    <a:pt x="18397" y="5388"/>
                  </a:cubicBezTo>
                  <a:cubicBezTo>
                    <a:pt x="20360" y="5388"/>
                    <a:pt x="21342" y="4201"/>
                    <a:pt x="22163" y="3265"/>
                  </a:cubicBezTo>
                  <a:cubicBezTo>
                    <a:pt x="22962" y="2329"/>
                    <a:pt x="23465" y="1804"/>
                    <a:pt x="24537" y="1804"/>
                  </a:cubicBezTo>
                  <a:cubicBezTo>
                    <a:pt x="25610" y="1804"/>
                    <a:pt x="26112" y="2329"/>
                    <a:pt x="26934" y="3265"/>
                  </a:cubicBezTo>
                  <a:cubicBezTo>
                    <a:pt x="27733" y="4201"/>
                    <a:pt x="28737" y="5388"/>
                    <a:pt x="30677" y="5388"/>
                  </a:cubicBezTo>
                  <a:cubicBezTo>
                    <a:pt x="32617" y="5388"/>
                    <a:pt x="33622" y="4201"/>
                    <a:pt x="34421" y="3265"/>
                  </a:cubicBezTo>
                  <a:cubicBezTo>
                    <a:pt x="35220" y="2329"/>
                    <a:pt x="35745" y="1804"/>
                    <a:pt x="36817" y="1804"/>
                  </a:cubicBezTo>
                  <a:lnTo>
                    <a:pt x="36817" y="1"/>
                  </a:lnTo>
                  <a:cubicBezTo>
                    <a:pt x="34854" y="1"/>
                    <a:pt x="33873" y="1165"/>
                    <a:pt x="33051" y="2101"/>
                  </a:cubicBezTo>
                  <a:cubicBezTo>
                    <a:pt x="32252" y="3060"/>
                    <a:pt x="31750" y="3585"/>
                    <a:pt x="30677" y="3585"/>
                  </a:cubicBezTo>
                  <a:cubicBezTo>
                    <a:pt x="29605" y="3585"/>
                    <a:pt x="29102" y="3060"/>
                    <a:pt x="28281" y="2101"/>
                  </a:cubicBezTo>
                  <a:cubicBezTo>
                    <a:pt x="27482" y="1165"/>
                    <a:pt x="26477" y="1"/>
                    <a:pt x="24537" y="1"/>
                  </a:cubicBezTo>
                  <a:cubicBezTo>
                    <a:pt x="22597" y="1"/>
                    <a:pt x="21593" y="1165"/>
                    <a:pt x="20794" y="2101"/>
                  </a:cubicBezTo>
                  <a:cubicBezTo>
                    <a:pt x="19995" y="3060"/>
                    <a:pt x="19470" y="3585"/>
                    <a:pt x="18397" y="3585"/>
                  </a:cubicBezTo>
                  <a:cubicBezTo>
                    <a:pt x="17347" y="3585"/>
                    <a:pt x="16822" y="3060"/>
                    <a:pt x="16023" y="2101"/>
                  </a:cubicBezTo>
                  <a:cubicBezTo>
                    <a:pt x="15225" y="1165"/>
                    <a:pt x="14220" y="1"/>
                    <a:pt x="12280" y="1"/>
                  </a:cubicBezTo>
                  <a:cubicBezTo>
                    <a:pt x="10317" y="1"/>
                    <a:pt x="9336" y="1165"/>
                    <a:pt x="8537" y="2101"/>
                  </a:cubicBezTo>
                  <a:cubicBezTo>
                    <a:pt x="7715" y="3060"/>
                    <a:pt x="7213" y="3585"/>
                    <a:pt x="6140" y="3585"/>
                  </a:cubicBezTo>
                  <a:cubicBezTo>
                    <a:pt x="5067" y="3585"/>
                    <a:pt x="4565" y="3060"/>
                    <a:pt x="3766" y="2101"/>
                  </a:cubicBezTo>
                  <a:cubicBezTo>
                    <a:pt x="2945" y="1165"/>
                    <a:pt x="1963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accent2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 1">
  <p:cSld name="CUSTOM_18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7"/>
          <p:cNvSpPr txBox="1">
            <a:spLocks noGrp="1"/>
          </p:cNvSpPr>
          <p:nvPr>
            <p:ph type="title"/>
          </p:nvPr>
        </p:nvSpPr>
        <p:spPr>
          <a:xfrm>
            <a:off x="957625" y="623400"/>
            <a:ext cx="10246588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17"/>
          <p:cNvSpPr txBox="1">
            <a:spLocks noGrp="1"/>
          </p:cNvSpPr>
          <p:nvPr>
            <p:ph type="title" idx="2"/>
          </p:nvPr>
        </p:nvSpPr>
        <p:spPr>
          <a:xfrm>
            <a:off x="2706173" y="2341067"/>
            <a:ext cx="2313063" cy="41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92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9pPr>
          </a:lstStyle>
          <a:p>
            <a:endParaRPr/>
          </a:p>
        </p:txBody>
      </p:sp>
      <p:sp>
        <p:nvSpPr>
          <p:cNvPr id="242" name="Google Shape;242;p17"/>
          <p:cNvSpPr txBox="1">
            <a:spLocks noGrp="1"/>
          </p:cNvSpPr>
          <p:nvPr>
            <p:ph type="title" idx="3"/>
          </p:nvPr>
        </p:nvSpPr>
        <p:spPr>
          <a:xfrm>
            <a:off x="7798178" y="2341067"/>
            <a:ext cx="2313063" cy="41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92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9pPr>
          </a:lstStyle>
          <a:p>
            <a:endParaRPr/>
          </a:p>
        </p:txBody>
      </p:sp>
      <p:sp>
        <p:nvSpPr>
          <p:cNvPr id="243" name="Google Shape;243;p17"/>
          <p:cNvSpPr txBox="1">
            <a:spLocks noGrp="1"/>
          </p:cNvSpPr>
          <p:nvPr>
            <p:ph type="subTitle" idx="1"/>
          </p:nvPr>
        </p:nvSpPr>
        <p:spPr>
          <a:xfrm>
            <a:off x="2706173" y="2923616"/>
            <a:ext cx="3061208" cy="105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17"/>
          <p:cNvSpPr txBox="1">
            <a:spLocks noGrp="1"/>
          </p:cNvSpPr>
          <p:nvPr>
            <p:ph type="subTitle" idx="4"/>
          </p:nvPr>
        </p:nvSpPr>
        <p:spPr>
          <a:xfrm>
            <a:off x="7798177" y="2923616"/>
            <a:ext cx="3061208" cy="105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17"/>
          <p:cNvSpPr txBox="1">
            <a:spLocks noGrp="1"/>
          </p:cNvSpPr>
          <p:nvPr>
            <p:ph type="title" idx="5" hasCustomPrompt="1"/>
          </p:nvPr>
        </p:nvSpPr>
        <p:spPr>
          <a:xfrm>
            <a:off x="1505151" y="2265037"/>
            <a:ext cx="1062166" cy="50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655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r>
              <a:t>xx%</a:t>
            </a:r>
          </a:p>
        </p:txBody>
      </p:sp>
      <p:sp>
        <p:nvSpPr>
          <p:cNvPr id="246" name="Google Shape;246;p17"/>
          <p:cNvSpPr txBox="1">
            <a:spLocks noGrp="1"/>
          </p:cNvSpPr>
          <p:nvPr>
            <p:ph type="title" idx="6" hasCustomPrompt="1"/>
          </p:nvPr>
        </p:nvSpPr>
        <p:spPr>
          <a:xfrm>
            <a:off x="6594828" y="2265037"/>
            <a:ext cx="1062166" cy="50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655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r>
              <a:t>xx%</a:t>
            </a:r>
          </a:p>
        </p:txBody>
      </p:sp>
      <p:grpSp>
        <p:nvGrpSpPr>
          <p:cNvPr id="247" name="Google Shape;247;p17"/>
          <p:cNvGrpSpPr/>
          <p:nvPr/>
        </p:nvGrpSpPr>
        <p:grpSpPr>
          <a:xfrm rot="-5400000">
            <a:off x="9216553" y="6188100"/>
            <a:ext cx="4587933" cy="254269"/>
            <a:chOff x="2084100" y="3288600"/>
            <a:chExt cx="3440950" cy="191175"/>
          </a:xfrm>
        </p:grpSpPr>
        <p:sp>
          <p:nvSpPr>
            <p:cNvPr id="248" name="Google Shape;248;p17"/>
            <p:cNvSpPr/>
            <p:nvPr/>
          </p:nvSpPr>
          <p:spPr>
            <a:xfrm>
              <a:off x="2084100" y="3288600"/>
              <a:ext cx="3182450" cy="191175"/>
            </a:xfrm>
            <a:custGeom>
              <a:avLst/>
              <a:gdLst/>
              <a:ahLst/>
              <a:cxnLst/>
              <a:rect l="l" t="t" r="r" b="b"/>
              <a:pathLst>
                <a:path w="127298" h="7647" extrusionOk="0">
                  <a:moveTo>
                    <a:pt x="1713" y="0"/>
                  </a:moveTo>
                  <a:lnTo>
                    <a:pt x="1" y="3835"/>
                  </a:lnTo>
                  <a:lnTo>
                    <a:pt x="1713" y="7647"/>
                  </a:lnTo>
                  <a:lnTo>
                    <a:pt x="127298" y="7647"/>
                  </a:lnTo>
                  <a:lnTo>
                    <a:pt x="12729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" name="Google Shape;249;p17"/>
            <p:cNvSpPr/>
            <p:nvPr/>
          </p:nvSpPr>
          <p:spPr>
            <a:xfrm>
              <a:off x="2084675" y="3384475"/>
              <a:ext cx="3182450" cy="95300"/>
            </a:xfrm>
            <a:custGeom>
              <a:avLst/>
              <a:gdLst/>
              <a:ahLst/>
              <a:cxnLst/>
              <a:rect l="l" t="t" r="r" b="b"/>
              <a:pathLst>
                <a:path w="127298" h="3812" extrusionOk="0">
                  <a:moveTo>
                    <a:pt x="1" y="0"/>
                  </a:moveTo>
                  <a:lnTo>
                    <a:pt x="1690" y="3812"/>
                  </a:lnTo>
                  <a:lnTo>
                    <a:pt x="127297" y="3812"/>
                  </a:lnTo>
                  <a:lnTo>
                    <a:pt x="12729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" name="Google Shape;250;p17"/>
            <p:cNvSpPr/>
            <p:nvPr/>
          </p:nvSpPr>
          <p:spPr>
            <a:xfrm>
              <a:off x="5211175" y="3288600"/>
              <a:ext cx="313875" cy="191175"/>
            </a:xfrm>
            <a:custGeom>
              <a:avLst/>
              <a:gdLst/>
              <a:ahLst/>
              <a:cxnLst/>
              <a:rect l="l" t="t" r="r" b="b"/>
              <a:pathLst>
                <a:path w="12555" h="7647" extrusionOk="0">
                  <a:moveTo>
                    <a:pt x="2100" y="0"/>
                  </a:moveTo>
                  <a:lnTo>
                    <a:pt x="2100" y="229"/>
                  </a:lnTo>
                  <a:lnTo>
                    <a:pt x="754" y="1073"/>
                  </a:lnTo>
                  <a:cubicBezTo>
                    <a:pt x="1" y="1530"/>
                    <a:pt x="1" y="2283"/>
                    <a:pt x="754" y="2762"/>
                  </a:cubicBezTo>
                  <a:lnTo>
                    <a:pt x="1439" y="3196"/>
                  </a:lnTo>
                  <a:cubicBezTo>
                    <a:pt x="1986" y="3538"/>
                    <a:pt x="1986" y="4109"/>
                    <a:pt x="1439" y="4451"/>
                  </a:cubicBezTo>
                  <a:lnTo>
                    <a:pt x="731" y="4885"/>
                  </a:lnTo>
                  <a:cubicBezTo>
                    <a:pt x="1" y="5364"/>
                    <a:pt x="1" y="6118"/>
                    <a:pt x="731" y="6574"/>
                  </a:cubicBezTo>
                  <a:lnTo>
                    <a:pt x="2100" y="7419"/>
                  </a:lnTo>
                  <a:lnTo>
                    <a:pt x="2100" y="7647"/>
                  </a:lnTo>
                  <a:lnTo>
                    <a:pt x="2443" y="7647"/>
                  </a:lnTo>
                  <a:lnTo>
                    <a:pt x="12554" y="3835"/>
                  </a:lnTo>
                  <a:lnTo>
                    <a:pt x="2420" y="0"/>
                  </a:lnTo>
                  <a:close/>
                </a:path>
              </a:pathLst>
            </a:custGeom>
            <a:solidFill>
              <a:srgbClr val="FFE3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" name="Google Shape;251;p17"/>
            <p:cNvSpPr/>
            <p:nvPr/>
          </p:nvSpPr>
          <p:spPr>
            <a:xfrm>
              <a:off x="5440575" y="3356500"/>
              <a:ext cx="84475" cy="55375"/>
            </a:xfrm>
            <a:custGeom>
              <a:avLst/>
              <a:gdLst/>
              <a:ahLst/>
              <a:cxnLst/>
              <a:rect l="l" t="t" r="r" b="b"/>
              <a:pathLst>
                <a:path w="3379" h="2215" extrusionOk="0">
                  <a:moveTo>
                    <a:pt x="457" y="1"/>
                  </a:moveTo>
                  <a:cubicBezTo>
                    <a:pt x="160" y="343"/>
                    <a:pt x="0" y="708"/>
                    <a:pt x="0" y="1119"/>
                  </a:cubicBezTo>
                  <a:cubicBezTo>
                    <a:pt x="0" y="1530"/>
                    <a:pt x="160" y="1895"/>
                    <a:pt x="434" y="2215"/>
                  </a:cubicBezTo>
                  <a:lnTo>
                    <a:pt x="3378" y="1119"/>
                  </a:lnTo>
                  <a:lnTo>
                    <a:pt x="4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52" name="Google Shape;252;p17"/>
          <p:cNvSpPr/>
          <p:nvPr/>
        </p:nvSpPr>
        <p:spPr>
          <a:xfrm>
            <a:off x="5191393" y="4354552"/>
            <a:ext cx="1779021" cy="1783433"/>
          </a:xfrm>
          <a:custGeom>
            <a:avLst/>
            <a:gdLst/>
            <a:ahLst/>
            <a:cxnLst/>
            <a:rect l="l" t="t" r="r" b="b"/>
            <a:pathLst>
              <a:path w="53503" h="53503" extrusionOk="0">
                <a:moveTo>
                  <a:pt x="26752" y="0"/>
                </a:moveTo>
                <a:cubicBezTo>
                  <a:pt x="11961" y="0"/>
                  <a:pt x="0" y="11961"/>
                  <a:pt x="0" y="26752"/>
                </a:cubicBezTo>
                <a:cubicBezTo>
                  <a:pt x="0" y="41520"/>
                  <a:pt x="11961" y="53503"/>
                  <a:pt x="26752" y="53503"/>
                </a:cubicBezTo>
                <a:cubicBezTo>
                  <a:pt x="41520" y="53503"/>
                  <a:pt x="53503" y="41520"/>
                  <a:pt x="53503" y="26752"/>
                </a:cubicBezTo>
                <a:cubicBezTo>
                  <a:pt x="53503" y="11961"/>
                  <a:pt x="41520" y="0"/>
                  <a:pt x="267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53" name="Google Shape;253;p17"/>
          <p:cNvGrpSpPr/>
          <p:nvPr/>
        </p:nvGrpSpPr>
        <p:grpSpPr>
          <a:xfrm>
            <a:off x="4244557" y="5541484"/>
            <a:ext cx="3672692" cy="179600"/>
            <a:chOff x="-91900" y="4819025"/>
            <a:chExt cx="2761350" cy="134700"/>
          </a:xfrm>
        </p:grpSpPr>
        <p:sp>
          <p:nvSpPr>
            <p:cNvPr id="254" name="Google Shape;254;p17"/>
            <p:cNvSpPr/>
            <p:nvPr/>
          </p:nvSpPr>
          <p:spPr>
            <a:xfrm>
              <a:off x="-91900" y="4819025"/>
              <a:ext cx="920450" cy="134700"/>
            </a:xfrm>
            <a:custGeom>
              <a:avLst/>
              <a:gdLst/>
              <a:ahLst/>
              <a:cxnLst/>
              <a:rect l="l" t="t" r="r" b="b"/>
              <a:pathLst>
                <a:path w="36818" h="5388" extrusionOk="0">
                  <a:moveTo>
                    <a:pt x="0" y="1"/>
                  </a:moveTo>
                  <a:lnTo>
                    <a:pt x="0" y="1804"/>
                  </a:lnTo>
                  <a:cubicBezTo>
                    <a:pt x="1073" y="1804"/>
                    <a:pt x="1598" y="2329"/>
                    <a:pt x="2397" y="3265"/>
                  </a:cubicBezTo>
                  <a:cubicBezTo>
                    <a:pt x="3196" y="4201"/>
                    <a:pt x="4200" y="5388"/>
                    <a:pt x="6140" y="5388"/>
                  </a:cubicBezTo>
                  <a:cubicBezTo>
                    <a:pt x="8080" y="5388"/>
                    <a:pt x="9085" y="4201"/>
                    <a:pt x="9883" y="3265"/>
                  </a:cubicBezTo>
                  <a:cubicBezTo>
                    <a:pt x="10705" y="2329"/>
                    <a:pt x="11207" y="1804"/>
                    <a:pt x="12280" y="1804"/>
                  </a:cubicBezTo>
                  <a:cubicBezTo>
                    <a:pt x="13353" y="1804"/>
                    <a:pt x="13855" y="2329"/>
                    <a:pt x="14654" y="3265"/>
                  </a:cubicBezTo>
                  <a:cubicBezTo>
                    <a:pt x="15453" y="4201"/>
                    <a:pt x="16457" y="5388"/>
                    <a:pt x="18397" y="5388"/>
                  </a:cubicBezTo>
                  <a:cubicBezTo>
                    <a:pt x="20360" y="5388"/>
                    <a:pt x="21342" y="4201"/>
                    <a:pt x="22163" y="3265"/>
                  </a:cubicBezTo>
                  <a:cubicBezTo>
                    <a:pt x="22962" y="2329"/>
                    <a:pt x="23465" y="1804"/>
                    <a:pt x="24537" y="1804"/>
                  </a:cubicBezTo>
                  <a:cubicBezTo>
                    <a:pt x="25610" y="1804"/>
                    <a:pt x="26112" y="2329"/>
                    <a:pt x="26934" y="3265"/>
                  </a:cubicBezTo>
                  <a:cubicBezTo>
                    <a:pt x="27733" y="4201"/>
                    <a:pt x="28737" y="5388"/>
                    <a:pt x="30677" y="5388"/>
                  </a:cubicBezTo>
                  <a:cubicBezTo>
                    <a:pt x="32617" y="5388"/>
                    <a:pt x="33622" y="4201"/>
                    <a:pt x="34421" y="3265"/>
                  </a:cubicBezTo>
                  <a:cubicBezTo>
                    <a:pt x="35220" y="2329"/>
                    <a:pt x="35745" y="1804"/>
                    <a:pt x="36817" y="1804"/>
                  </a:cubicBezTo>
                  <a:lnTo>
                    <a:pt x="36817" y="1"/>
                  </a:lnTo>
                  <a:cubicBezTo>
                    <a:pt x="34854" y="1"/>
                    <a:pt x="33873" y="1165"/>
                    <a:pt x="33051" y="2101"/>
                  </a:cubicBezTo>
                  <a:cubicBezTo>
                    <a:pt x="32252" y="3060"/>
                    <a:pt x="31750" y="3585"/>
                    <a:pt x="30677" y="3585"/>
                  </a:cubicBezTo>
                  <a:cubicBezTo>
                    <a:pt x="29605" y="3585"/>
                    <a:pt x="29102" y="3060"/>
                    <a:pt x="28281" y="2101"/>
                  </a:cubicBezTo>
                  <a:cubicBezTo>
                    <a:pt x="27482" y="1165"/>
                    <a:pt x="26477" y="1"/>
                    <a:pt x="24537" y="1"/>
                  </a:cubicBezTo>
                  <a:cubicBezTo>
                    <a:pt x="22597" y="1"/>
                    <a:pt x="21593" y="1165"/>
                    <a:pt x="20794" y="2101"/>
                  </a:cubicBezTo>
                  <a:cubicBezTo>
                    <a:pt x="19995" y="3060"/>
                    <a:pt x="19470" y="3585"/>
                    <a:pt x="18397" y="3585"/>
                  </a:cubicBezTo>
                  <a:cubicBezTo>
                    <a:pt x="17347" y="3585"/>
                    <a:pt x="16822" y="3060"/>
                    <a:pt x="16023" y="2101"/>
                  </a:cubicBezTo>
                  <a:cubicBezTo>
                    <a:pt x="15225" y="1165"/>
                    <a:pt x="14220" y="1"/>
                    <a:pt x="12280" y="1"/>
                  </a:cubicBezTo>
                  <a:cubicBezTo>
                    <a:pt x="10317" y="1"/>
                    <a:pt x="9336" y="1165"/>
                    <a:pt x="8537" y="2101"/>
                  </a:cubicBezTo>
                  <a:cubicBezTo>
                    <a:pt x="7715" y="3060"/>
                    <a:pt x="7213" y="3585"/>
                    <a:pt x="6140" y="3585"/>
                  </a:cubicBezTo>
                  <a:cubicBezTo>
                    <a:pt x="5067" y="3585"/>
                    <a:pt x="4565" y="3060"/>
                    <a:pt x="3766" y="2101"/>
                  </a:cubicBezTo>
                  <a:cubicBezTo>
                    <a:pt x="2945" y="1165"/>
                    <a:pt x="1963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accent2"/>
                </a:solidFill>
              </a:endParaRPr>
            </a:p>
          </p:txBody>
        </p:sp>
        <p:sp>
          <p:nvSpPr>
            <p:cNvPr id="255" name="Google Shape;255;p17"/>
            <p:cNvSpPr/>
            <p:nvPr/>
          </p:nvSpPr>
          <p:spPr>
            <a:xfrm>
              <a:off x="828550" y="4819025"/>
              <a:ext cx="920450" cy="134700"/>
            </a:xfrm>
            <a:custGeom>
              <a:avLst/>
              <a:gdLst/>
              <a:ahLst/>
              <a:cxnLst/>
              <a:rect l="l" t="t" r="r" b="b"/>
              <a:pathLst>
                <a:path w="36818" h="5388" extrusionOk="0">
                  <a:moveTo>
                    <a:pt x="0" y="1"/>
                  </a:moveTo>
                  <a:lnTo>
                    <a:pt x="0" y="1804"/>
                  </a:lnTo>
                  <a:cubicBezTo>
                    <a:pt x="1073" y="1804"/>
                    <a:pt x="1598" y="2329"/>
                    <a:pt x="2397" y="3265"/>
                  </a:cubicBezTo>
                  <a:cubicBezTo>
                    <a:pt x="3196" y="4201"/>
                    <a:pt x="4200" y="5388"/>
                    <a:pt x="6140" y="5388"/>
                  </a:cubicBezTo>
                  <a:cubicBezTo>
                    <a:pt x="8080" y="5388"/>
                    <a:pt x="9085" y="4201"/>
                    <a:pt x="9883" y="3265"/>
                  </a:cubicBezTo>
                  <a:cubicBezTo>
                    <a:pt x="10705" y="2329"/>
                    <a:pt x="11207" y="1804"/>
                    <a:pt x="12280" y="1804"/>
                  </a:cubicBezTo>
                  <a:cubicBezTo>
                    <a:pt x="13353" y="1804"/>
                    <a:pt x="13855" y="2329"/>
                    <a:pt x="14654" y="3265"/>
                  </a:cubicBezTo>
                  <a:cubicBezTo>
                    <a:pt x="15453" y="4201"/>
                    <a:pt x="16457" y="5388"/>
                    <a:pt x="18397" y="5388"/>
                  </a:cubicBezTo>
                  <a:cubicBezTo>
                    <a:pt x="20360" y="5388"/>
                    <a:pt x="21342" y="4201"/>
                    <a:pt x="22163" y="3265"/>
                  </a:cubicBezTo>
                  <a:cubicBezTo>
                    <a:pt x="22962" y="2329"/>
                    <a:pt x="23465" y="1804"/>
                    <a:pt x="24537" y="1804"/>
                  </a:cubicBezTo>
                  <a:cubicBezTo>
                    <a:pt x="25610" y="1804"/>
                    <a:pt x="26112" y="2329"/>
                    <a:pt x="26934" y="3265"/>
                  </a:cubicBezTo>
                  <a:cubicBezTo>
                    <a:pt x="27733" y="4201"/>
                    <a:pt x="28737" y="5388"/>
                    <a:pt x="30677" y="5388"/>
                  </a:cubicBezTo>
                  <a:cubicBezTo>
                    <a:pt x="32617" y="5388"/>
                    <a:pt x="33622" y="4201"/>
                    <a:pt x="34421" y="3265"/>
                  </a:cubicBezTo>
                  <a:cubicBezTo>
                    <a:pt x="35220" y="2329"/>
                    <a:pt x="35745" y="1804"/>
                    <a:pt x="36817" y="1804"/>
                  </a:cubicBezTo>
                  <a:lnTo>
                    <a:pt x="36817" y="1"/>
                  </a:lnTo>
                  <a:cubicBezTo>
                    <a:pt x="34854" y="1"/>
                    <a:pt x="33873" y="1165"/>
                    <a:pt x="33051" y="2101"/>
                  </a:cubicBezTo>
                  <a:cubicBezTo>
                    <a:pt x="32252" y="3060"/>
                    <a:pt x="31750" y="3585"/>
                    <a:pt x="30677" y="3585"/>
                  </a:cubicBezTo>
                  <a:cubicBezTo>
                    <a:pt x="29605" y="3585"/>
                    <a:pt x="29102" y="3060"/>
                    <a:pt x="28281" y="2101"/>
                  </a:cubicBezTo>
                  <a:cubicBezTo>
                    <a:pt x="27482" y="1165"/>
                    <a:pt x="26477" y="1"/>
                    <a:pt x="24537" y="1"/>
                  </a:cubicBezTo>
                  <a:cubicBezTo>
                    <a:pt x="22597" y="1"/>
                    <a:pt x="21593" y="1165"/>
                    <a:pt x="20794" y="2101"/>
                  </a:cubicBezTo>
                  <a:cubicBezTo>
                    <a:pt x="19995" y="3060"/>
                    <a:pt x="19470" y="3585"/>
                    <a:pt x="18397" y="3585"/>
                  </a:cubicBezTo>
                  <a:cubicBezTo>
                    <a:pt x="17347" y="3585"/>
                    <a:pt x="16822" y="3060"/>
                    <a:pt x="16023" y="2101"/>
                  </a:cubicBezTo>
                  <a:cubicBezTo>
                    <a:pt x="15225" y="1165"/>
                    <a:pt x="14220" y="1"/>
                    <a:pt x="12280" y="1"/>
                  </a:cubicBezTo>
                  <a:cubicBezTo>
                    <a:pt x="10317" y="1"/>
                    <a:pt x="9336" y="1165"/>
                    <a:pt x="8537" y="2101"/>
                  </a:cubicBezTo>
                  <a:cubicBezTo>
                    <a:pt x="7715" y="3060"/>
                    <a:pt x="7213" y="3585"/>
                    <a:pt x="6140" y="3585"/>
                  </a:cubicBezTo>
                  <a:cubicBezTo>
                    <a:pt x="5067" y="3585"/>
                    <a:pt x="4565" y="3060"/>
                    <a:pt x="3766" y="2101"/>
                  </a:cubicBezTo>
                  <a:cubicBezTo>
                    <a:pt x="2945" y="1165"/>
                    <a:pt x="1963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accent2"/>
                </a:solidFill>
              </a:endParaRPr>
            </a:p>
          </p:txBody>
        </p:sp>
        <p:sp>
          <p:nvSpPr>
            <p:cNvPr id="256" name="Google Shape;256;p17"/>
            <p:cNvSpPr/>
            <p:nvPr/>
          </p:nvSpPr>
          <p:spPr>
            <a:xfrm>
              <a:off x="1749000" y="4819025"/>
              <a:ext cx="920450" cy="134700"/>
            </a:xfrm>
            <a:custGeom>
              <a:avLst/>
              <a:gdLst/>
              <a:ahLst/>
              <a:cxnLst/>
              <a:rect l="l" t="t" r="r" b="b"/>
              <a:pathLst>
                <a:path w="36818" h="5388" extrusionOk="0">
                  <a:moveTo>
                    <a:pt x="0" y="1"/>
                  </a:moveTo>
                  <a:lnTo>
                    <a:pt x="0" y="1804"/>
                  </a:lnTo>
                  <a:cubicBezTo>
                    <a:pt x="1073" y="1804"/>
                    <a:pt x="1598" y="2329"/>
                    <a:pt x="2397" y="3265"/>
                  </a:cubicBezTo>
                  <a:cubicBezTo>
                    <a:pt x="3196" y="4201"/>
                    <a:pt x="4200" y="5388"/>
                    <a:pt x="6140" y="5388"/>
                  </a:cubicBezTo>
                  <a:cubicBezTo>
                    <a:pt x="8080" y="5388"/>
                    <a:pt x="9085" y="4201"/>
                    <a:pt x="9883" y="3265"/>
                  </a:cubicBezTo>
                  <a:cubicBezTo>
                    <a:pt x="10705" y="2329"/>
                    <a:pt x="11207" y="1804"/>
                    <a:pt x="12280" y="1804"/>
                  </a:cubicBezTo>
                  <a:cubicBezTo>
                    <a:pt x="13353" y="1804"/>
                    <a:pt x="13855" y="2329"/>
                    <a:pt x="14654" y="3265"/>
                  </a:cubicBezTo>
                  <a:cubicBezTo>
                    <a:pt x="15453" y="4201"/>
                    <a:pt x="16457" y="5388"/>
                    <a:pt x="18397" y="5388"/>
                  </a:cubicBezTo>
                  <a:cubicBezTo>
                    <a:pt x="20360" y="5388"/>
                    <a:pt x="21342" y="4201"/>
                    <a:pt x="22163" y="3265"/>
                  </a:cubicBezTo>
                  <a:cubicBezTo>
                    <a:pt x="22962" y="2329"/>
                    <a:pt x="23465" y="1804"/>
                    <a:pt x="24537" y="1804"/>
                  </a:cubicBezTo>
                  <a:cubicBezTo>
                    <a:pt x="25610" y="1804"/>
                    <a:pt x="26112" y="2329"/>
                    <a:pt x="26934" y="3265"/>
                  </a:cubicBezTo>
                  <a:cubicBezTo>
                    <a:pt x="27733" y="4201"/>
                    <a:pt x="28737" y="5388"/>
                    <a:pt x="30677" y="5388"/>
                  </a:cubicBezTo>
                  <a:cubicBezTo>
                    <a:pt x="32617" y="5388"/>
                    <a:pt x="33622" y="4201"/>
                    <a:pt x="34421" y="3265"/>
                  </a:cubicBezTo>
                  <a:cubicBezTo>
                    <a:pt x="35220" y="2329"/>
                    <a:pt x="35745" y="1804"/>
                    <a:pt x="36817" y="1804"/>
                  </a:cubicBezTo>
                  <a:lnTo>
                    <a:pt x="36817" y="1"/>
                  </a:lnTo>
                  <a:cubicBezTo>
                    <a:pt x="34854" y="1"/>
                    <a:pt x="33873" y="1165"/>
                    <a:pt x="33051" y="2101"/>
                  </a:cubicBezTo>
                  <a:cubicBezTo>
                    <a:pt x="32252" y="3060"/>
                    <a:pt x="31750" y="3585"/>
                    <a:pt x="30677" y="3585"/>
                  </a:cubicBezTo>
                  <a:cubicBezTo>
                    <a:pt x="29605" y="3585"/>
                    <a:pt x="29102" y="3060"/>
                    <a:pt x="28281" y="2101"/>
                  </a:cubicBezTo>
                  <a:cubicBezTo>
                    <a:pt x="27482" y="1165"/>
                    <a:pt x="26477" y="1"/>
                    <a:pt x="24537" y="1"/>
                  </a:cubicBezTo>
                  <a:cubicBezTo>
                    <a:pt x="22597" y="1"/>
                    <a:pt x="21593" y="1165"/>
                    <a:pt x="20794" y="2101"/>
                  </a:cubicBezTo>
                  <a:cubicBezTo>
                    <a:pt x="19995" y="3060"/>
                    <a:pt x="19470" y="3585"/>
                    <a:pt x="18397" y="3585"/>
                  </a:cubicBezTo>
                  <a:cubicBezTo>
                    <a:pt x="17347" y="3585"/>
                    <a:pt x="16822" y="3060"/>
                    <a:pt x="16023" y="2101"/>
                  </a:cubicBezTo>
                  <a:cubicBezTo>
                    <a:pt x="15225" y="1165"/>
                    <a:pt x="14220" y="1"/>
                    <a:pt x="12280" y="1"/>
                  </a:cubicBezTo>
                  <a:cubicBezTo>
                    <a:pt x="10317" y="1"/>
                    <a:pt x="9336" y="1165"/>
                    <a:pt x="8537" y="2101"/>
                  </a:cubicBezTo>
                  <a:cubicBezTo>
                    <a:pt x="7715" y="3060"/>
                    <a:pt x="7213" y="3585"/>
                    <a:pt x="6140" y="3585"/>
                  </a:cubicBezTo>
                  <a:cubicBezTo>
                    <a:pt x="5067" y="3585"/>
                    <a:pt x="4565" y="3060"/>
                    <a:pt x="3766" y="2101"/>
                  </a:cubicBezTo>
                  <a:cubicBezTo>
                    <a:pt x="2945" y="1165"/>
                    <a:pt x="1963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accent2"/>
                </a:solidFill>
              </a:endParaRPr>
            </a:p>
          </p:txBody>
        </p:sp>
      </p:grpSp>
      <p:sp>
        <p:nvSpPr>
          <p:cNvPr id="257" name="Google Shape;257;p17"/>
          <p:cNvSpPr/>
          <p:nvPr/>
        </p:nvSpPr>
        <p:spPr>
          <a:xfrm rot="10800000">
            <a:off x="-1195764" y="719976"/>
            <a:ext cx="2341958" cy="1174521"/>
          </a:xfrm>
          <a:custGeom>
            <a:avLst/>
            <a:gdLst/>
            <a:ahLst/>
            <a:cxnLst/>
            <a:rect l="l" t="t" r="r" b="b"/>
            <a:pathLst>
              <a:path w="50924" h="25474" extrusionOk="0">
                <a:moveTo>
                  <a:pt x="25473" y="1"/>
                </a:moveTo>
                <a:cubicBezTo>
                  <a:pt x="11413" y="1"/>
                  <a:pt x="0" y="11413"/>
                  <a:pt x="0" y="25474"/>
                </a:cubicBezTo>
                <a:lnTo>
                  <a:pt x="50923" y="25474"/>
                </a:lnTo>
                <a:cubicBezTo>
                  <a:pt x="50923" y="11413"/>
                  <a:pt x="39534" y="1"/>
                  <a:pt x="2547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58" name="Google Shape;258;p17"/>
          <p:cNvGrpSpPr/>
          <p:nvPr/>
        </p:nvGrpSpPr>
        <p:grpSpPr>
          <a:xfrm rot="-5400000" flipH="1">
            <a:off x="-1624626" y="664516"/>
            <a:ext cx="4587933" cy="254269"/>
            <a:chOff x="2084100" y="3288600"/>
            <a:chExt cx="3440950" cy="191175"/>
          </a:xfrm>
        </p:grpSpPr>
        <p:sp>
          <p:nvSpPr>
            <p:cNvPr id="259" name="Google Shape;259;p17"/>
            <p:cNvSpPr/>
            <p:nvPr/>
          </p:nvSpPr>
          <p:spPr>
            <a:xfrm>
              <a:off x="2084100" y="3288600"/>
              <a:ext cx="3182450" cy="191175"/>
            </a:xfrm>
            <a:custGeom>
              <a:avLst/>
              <a:gdLst/>
              <a:ahLst/>
              <a:cxnLst/>
              <a:rect l="l" t="t" r="r" b="b"/>
              <a:pathLst>
                <a:path w="127298" h="7647" extrusionOk="0">
                  <a:moveTo>
                    <a:pt x="1713" y="0"/>
                  </a:moveTo>
                  <a:lnTo>
                    <a:pt x="1" y="3835"/>
                  </a:lnTo>
                  <a:lnTo>
                    <a:pt x="1713" y="7647"/>
                  </a:lnTo>
                  <a:lnTo>
                    <a:pt x="127298" y="7647"/>
                  </a:lnTo>
                  <a:lnTo>
                    <a:pt x="12729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" name="Google Shape;260;p17"/>
            <p:cNvSpPr/>
            <p:nvPr/>
          </p:nvSpPr>
          <p:spPr>
            <a:xfrm>
              <a:off x="2084675" y="3384475"/>
              <a:ext cx="3182450" cy="95300"/>
            </a:xfrm>
            <a:custGeom>
              <a:avLst/>
              <a:gdLst/>
              <a:ahLst/>
              <a:cxnLst/>
              <a:rect l="l" t="t" r="r" b="b"/>
              <a:pathLst>
                <a:path w="127298" h="3812" extrusionOk="0">
                  <a:moveTo>
                    <a:pt x="1" y="0"/>
                  </a:moveTo>
                  <a:lnTo>
                    <a:pt x="1690" y="3812"/>
                  </a:lnTo>
                  <a:lnTo>
                    <a:pt x="127297" y="3812"/>
                  </a:lnTo>
                  <a:lnTo>
                    <a:pt x="12729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" name="Google Shape;261;p17"/>
            <p:cNvSpPr/>
            <p:nvPr/>
          </p:nvSpPr>
          <p:spPr>
            <a:xfrm>
              <a:off x="5211175" y="3288600"/>
              <a:ext cx="313875" cy="191175"/>
            </a:xfrm>
            <a:custGeom>
              <a:avLst/>
              <a:gdLst/>
              <a:ahLst/>
              <a:cxnLst/>
              <a:rect l="l" t="t" r="r" b="b"/>
              <a:pathLst>
                <a:path w="12555" h="7647" extrusionOk="0">
                  <a:moveTo>
                    <a:pt x="2100" y="0"/>
                  </a:moveTo>
                  <a:lnTo>
                    <a:pt x="2100" y="229"/>
                  </a:lnTo>
                  <a:lnTo>
                    <a:pt x="754" y="1073"/>
                  </a:lnTo>
                  <a:cubicBezTo>
                    <a:pt x="1" y="1530"/>
                    <a:pt x="1" y="2283"/>
                    <a:pt x="754" y="2762"/>
                  </a:cubicBezTo>
                  <a:lnTo>
                    <a:pt x="1439" y="3196"/>
                  </a:lnTo>
                  <a:cubicBezTo>
                    <a:pt x="1986" y="3538"/>
                    <a:pt x="1986" y="4109"/>
                    <a:pt x="1439" y="4451"/>
                  </a:cubicBezTo>
                  <a:lnTo>
                    <a:pt x="731" y="4885"/>
                  </a:lnTo>
                  <a:cubicBezTo>
                    <a:pt x="1" y="5364"/>
                    <a:pt x="1" y="6118"/>
                    <a:pt x="731" y="6574"/>
                  </a:cubicBezTo>
                  <a:lnTo>
                    <a:pt x="2100" y="7419"/>
                  </a:lnTo>
                  <a:lnTo>
                    <a:pt x="2100" y="7647"/>
                  </a:lnTo>
                  <a:lnTo>
                    <a:pt x="2443" y="7647"/>
                  </a:lnTo>
                  <a:lnTo>
                    <a:pt x="12554" y="3835"/>
                  </a:lnTo>
                  <a:lnTo>
                    <a:pt x="2420" y="0"/>
                  </a:lnTo>
                  <a:close/>
                </a:path>
              </a:pathLst>
            </a:custGeom>
            <a:solidFill>
              <a:srgbClr val="FFE3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" name="Google Shape;262;p17"/>
            <p:cNvSpPr/>
            <p:nvPr/>
          </p:nvSpPr>
          <p:spPr>
            <a:xfrm>
              <a:off x="5440575" y="3356500"/>
              <a:ext cx="84475" cy="55375"/>
            </a:xfrm>
            <a:custGeom>
              <a:avLst/>
              <a:gdLst/>
              <a:ahLst/>
              <a:cxnLst/>
              <a:rect l="l" t="t" r="r" b="b"/>
              <a:pathLst>
                <a:path w="3379" h="2215" extrusionOk="0">
                  <a:moveTo>
                    <a:pt x="457" y="1"/>
                  </a:moveTo>
                  <a:cubicBezTo>
                    <a:pt x="160" y="343"/>
                    <a:pt x="0" y="708"/>
                    <a:pt x="0" y="1119"/>
                  </a:cubicBezTo>
                  <a:cubicBezTo>
                    <a:pt x="0" y="1530"/>
                    <a:pt x="160" y="1895"/>
                    <a:pt x="434" y="2215"/>
                  </a:cubicBezTo>
                  <a:lnTo>
                    <a:pt x="3378" y="1119"/>
                  </a:lnTo>
                  <a:lnTo>
                    <a:pt x="45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4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8"/>
          <p:cNvSpPr/>
          <p:nvPr/>
        </p:nvSpPr>
        <p:spPr>
          <a:xfrm>
            <a:off x="-1568410" y="-1100533"/>
            <a:ext cx="2526033" cy="2532297"/>
          </a:xfrm>
          <a:custGeom>
            <a:avLst/>
            <a:gdLst/>
            <a:ahLst/>
            <a:cxnLst/>
            <a:rect l="l" t="t" r="r" b="b"/>
            <a:pathLst>
              <a:path w="53503" h="53503" extrusionOk="0">
                <a:moveTo>
                  <a:pt x="26752" y="0"/>
                </a:moveTo>
                <a:cubicBezTo>
                  <a:pt x="11961" y="0"/>
                  <a:pt x="0" y="11961"/>
                  <a:pt x="0" y="26752"/>
                </a:cubicBezTo>
                <a:cubicBezTo>
                  <a:pt x="0" y="41520"/>
                  <a:pt x="11961" y="53503"/>
                  <a:pt x="26752" y="53503"/>
                </a:cubicBezTo>
                <a:cubicBezTo>
                  <a:pt x="41520" y="53503"/>
                  <a:pt x="53503" y="41520"/>
                  <a:pt x="53503" y="26752"/>
                </a:cubicBezTo>
                <a:cubicBezTo>
                  <a:pt x="53503" y="11961"/>
                  <a:pt x="41520" y="0"/>
                  <a:pt x="267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65" name="Google Shape;265;p18"/>
          <p:cNvSpPr txBox="1">
            <a:spLocks noGrp="1"/>
          </p:cNvSpPr>
          <p:nvPr>
            <p:ph type="title"/>
          </p:nvPr>
        </p:nvSpPr>
        <p:spPr>
          <a:xfrm>
            <a:off x="2042368" y="4464092"/>
            <a:ext cx="4042774" cy="43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926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926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926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926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926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926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926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926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926"/>
            </a:lvl9pPr>
          </a:lstStyle>
          <a:p>
            <a:endParaRPr/>
          </a:p>
        </p:txBody>
      </p:sp>
      <p:sp>
        <p:nvSpPr>
          <p:cNvPr id="266" name="Google Shape;266;p18"/>
          <p:cNvSpPr txBox="1">
            <a:spLocks noGrp="1"/>
          </p:cNvSpPr>
          <p:nvPr>
            <p:ph type="subTitle" idx="1"/>
          </p:nvPr>
        </p:nvSpPr>
        <p:spPr>
          <a:xfrm>
            <a:off x="957625" y="2253467"/>
            <a:ext cx="5127284" cy="121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9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grpSp>
        <p:nvGrpSpPr>
          <p:cNvPr id="267" name="Google Shape;267;p18"/>
          <p:cNvGrpSpPr/>
          <p:nvPr/>
        </p:nvGrpSpPr>
        <p:grpSpPr>
          <a:xfrm>
            <a:off x="594592" y="6400801"/>
            <a:ext cx="4576583" cy="254900"/>
            <a:chOff x="2084100" y="3288600"/>
            <a:chExt cx="3440950" cy="191175"/>
          </a:xfrm>
        </p:grpSpPr>
        <p:sp>
          <p:nvSpPr>
            <p:cNvPr id="268" name="Google Shape;268;p18"/>
            <p:cNvSpPr/>
            <p:nvPr/>
          </p:nvSpPr>
          <p:spPr>
            <a:xfrm>
              <a:off x="2084100" y="3288600"/>
              <a:ext cx="3182450" cy="191175"/>
            </a:xfrm>
            <a:custGeom>
              <a:avLst/>
              <a:gdLst/>
              <a:ahLst/>
              <a:cxnLst/>
              <a:rect l="l" t="t" r="r" b="b"/>
              <a:pathLst>
                <a:path w="127298" h="7647" extrusionOk="0">
                  <a:moveTo>
                    <a:pt x="1713" y="0"/>
                  </a:moveTo>
                  <a:lnTo>
                    <a:pt x="1" y="3835"/>
                  </a:lnTo>
                  <a:lnTo>
                    <a:pt x="1713" y="7647"/>
                  </a:lnTo>
                  <a:lnTo>
                    <a:pt x="127298" y="7647"/>
                  </a:lnTo>
                  <a:lnTo>
                    <a:pt x="1272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" name="Google Shape;269;p18"/>
            <p:cNvSpPr/>
            <p:nvPr/>
          </p:nvSpPr>
          <p:spPr>
            <a:xfrm>
              <a:off x="2084675" y="3384475"/>
              <a:ext cx="3182450" cy="95300"/>
            </a:xfrm>
            <a:custGeom>
              <a:avLst/>
              <a:gdLst/>
              <a:ahLst/>
              <a:cxnLst/>
              <a:rect l="l" t="t" r="r" b="b"/>
              <a:pathLst>
                <a:path w="127298" h="3812" extrusionOk="0">
                  <a:moveTo>
                    <a:pt x="1" y="0"/>
                  </a:moveTo>
                  <a:lnTo>
                    <a:pt x="1690" y="3812"/>
                  </a:lnTo>
                  <a:lnTo>
                    <a:pt x="127297" y="3812"/>
                  </a:lnTo>
                  <a:lnTo>
                    <a:pt x="12729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" name="Google Shape;270;p18"/>
            <p:cNvSpPr/>
            <p:nvPr/>
          </p:nvSpPr>
          <p:spPr>
            <a:xfrm>
              <a:off x="5211175" y="3288600"/>
              <a:ext cx="313875" cy="191175"/>
            </a:xfrm>
            <a:custGeom>
              <a:avLst/>
              <a:gdLst/>
              <a:ahLst/>
              <a:cxnLst/>
              <a:rect l="l" t="t" r="r" b="b"/>
              <a:pathLst>
                <a:path w="12555" h="7647" extrusionOk="0">
                  <a:moveTo>
                    <a:pt x="2100" y="0"/>
                  </a:moveTo>
                  <a:lnTo>
                    <a:pt x="2100" y="229"/>
                  </a:lnTo>
                  <a:lnTo>
                    <a:pt x="754" y="1073"/>
                  </a:lnTo>
                  <a:cubicBezTo>
                    <a:pt x="1" y="1530"/>
                    <a:pt x="1" y="2283"/>
                    <a:pt x="754" y="2762"/>
                  </a:cubicBezTo>
                  <a:lnTo>
                    <a:pt x="1439" y="3196"/>
                  </a:lnTo>
                  <a:cubicBezTo>
                    <a:pt x="1986" y="3538"/>
                    <a:pt x="1986" y="4109"/>
                    <a:pt x="1439" y="4451"/>
                  </a:cubicBezTo>
                  <a:lnTo>
                    <a:pt x="731" y="4885"/>
                  </a:lnTo>
                  <a:cubicBezTo>
                    <a:pt x="1" y="5364"/>
                    <a:pt x="1" y="6118"/>
                    <a:pt x="731" y="6574"/>
                  </a:cubicBezTo>
                  <a:lnTo>
                    <a:pt x="2100" y="7419"/>
                  </a:lnTo>
                  <a:lnTo>
                    <a:pt x="2100" y="7647"/>
                  </a:lnTo>
                  <a:lnTo>
                    <a:pt x="2443" y="7647"/>
                  </a:lnTo>
                  <a:lnTo>
                    <a:pt x="12554" y="3835"/>
                  </a:lnTo>
                  <a:lnTo>
                    <a:pt x="2420" y="0"/>
                  </a:lnTo>
                  <a:close/>
                </a:path>
              </a:pathLst>
            </a:custGeom>
            <a:solidFill>
              <a:srgbClr val="FFE3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" name="Google Shape;271;p18"/>
            <p:cNvSpPr/>
            <p:nvPr/>
          </p:nvSpPr>
          <p:spPr>
            <a:xfrm>
              <a:off x="5440575" y="3356500"/>
              <a:ext cx="84475" cy="55375"/>
            </a:xfrm>
            <a:custGeom>
              <a:avLst/>
              <a:gdLst/>
              <a:ahLst/>
              <a:cxnLst/>
              <a:rect l="l" t="t" r="r" b="b"/>
              <a:pathLst>
                <a:path w="3379" h="2215" extrusionOk="0">
                  <a:moveTo>
                    <a:pt x="457" y="1"/>
                  </a:moveTo>
                  <a:cubicBezTo>
                    <a:pt x="160" y="343"/>
                    <a:pt x="0" y="708"/>
                    <a:pt x="0" y="1119"/>
                  </a:cubicBezTo>
                  <a:cubicBezTo>
                    <a:pt x="0" y="1530"/>
                    <a:pt x="160" y="1895"/>
                    <a:pt x="434" y="2215"/>
                  </a:cubicBezTo>
                  <a:lnTo>
                    <a:pt x="3378" y="1119"/>
                  </a:lnTo>
                  <a:lnTo>
                    <a:pt x="4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72" name="Google Shape;272;p18"/>
          <p:cNvGrpSpPr/>
          <p:nvPr/>
        </p:nvGrpSpPr>
        <p:grpSpPr>
          <a:xfrm rot="5400000">
            <a:off x="6462697" y="5989643"/>
            <a:ext cx="1055921" cy="351104"/>
            <a:chOff x="3301550" y="3927125"/>
            <a:chExt cx="729900" cy="243300"/>
          </a:xfrm>
        </p:grpSpPr>
        <p:sp>
          <p:nvSpPr>
            <p:cNvPr id="273" name="Google Shape;273;p18"/>
            <p:cNvSpPr/>
            <p:nvPr/>
          </p:nvSpPr>
          <p:spPr>
            <a:xfrm>
              <a:off x="3544850" y="3927125"/>
              <a:ext cx="243300" cy="243300"/>
            </a:xfrm>
            <a:prstGeom prst="mathMultiply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" name="Google Shape;274;p18"/>
            <p:cNvSpPr/>
            <p:nvPr/>
          </p:nvSpPr>
          <p:spPr>
            <a:xfrm>
              <a:off x="3788150" y="3927125"/>
              <a:ext cx="243300" cy="243300"/>
            </a:xfrm>
            <a:prstGeom prst="mathMultiply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" name="Google Shape;275;p18"/>
            <p:cNvSpPr/>
            <p:nvPr/>
          </p:nvSpPr>
          <p:spPr>
            <a:xfrm>
              <a:off x="3301550" y="3927125"/>
              <a:ext cx="243300" cy="243300"/>
            </a:xfrm>
            <a:prstGeom prst="mathMultiply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76" name="Google Shape;276;p18"/>
          <p:cNvGrpSpPr/>
          <p:nvPr/>
        </p:nvGrpSpPr>
        <p:grpSpPr>
          <a:xfrm rot="10800000" flipH="1">
            <a:off x="-944591" y="540384"/>
            <a:ext cx="3672692" cy="179600"/>
            <a:chOff x="-91900" y="4819025"/>
            <a:chExt cx="2761350" cy="134700"/>
          </a:xfrm>
        </p:grpSpPr>
        <p:sp>
          <p:nvSpPr>
            <p:cNvPr id="277" name="Google Shape;277;p18"/>
            <p:cNvSpPr/>
            <p:nvPr/>
          </p:nvSpPr>
          <p:spPr>
            <a:xfrm>
              <a:off x="-91900" y="4819025"/>
              <a:ext cx="920450" cy="134700"/>
            </a:xfrm>
            <a:custGeom>
              <a:avLst/>
              <a:gdLst/>
              <a:ahLst/>
              <a:cxnLst/>
              <a:rect l="l" t="t" r="r" b="b"/>
              <a:pathLst>
                <a:path w="36818" h="5388" extrusionOk="0">
                  <a:moveTo>
                    <a:pt x="0" y="1"/>
                  </a:moveTo>
                  <a:lnTo>
                    <a:pt x="0" y="1804"/>
                  </a:lnTo>
                  <a:cubicBezTo>
                    <a:pt x="1073" y="1804"/>
                    <a:pt x="1598" y="2329"/>
                    <a:pt x="2397" y="3265"/>
                  </a:cubicBezTo>
                  <a:cubicBezTo>
                    <a:pt x="3196" y="4201"/>
                    <a:pt x="4200" y="5388"/>
                    <a:pt x="6140" y="5388"/>
                  </a:cubicBezTo>
                  <a:cubicBezTo>
                    <a:pt x="8080" y="5388"/>
                    <a:pt x="9085" y="4201"/>
                    <a:pt x="9883" y="3265"/>
                  </a:cubicBezTo>
                  <a:cubicBezTo>
                    <a:pt x="10705" y="2329"/>
                    <a:pt x="11207" y="1804"/>
                    <a:pt x="12280" y="1804"/>
                  </a:cubicBezTo>
                  <a:cubicBezTo>
                    <a:pt x="13353" y="1804"/>
                    <a:pt x="13855" y="2329"/>
                    <a:pt x="14654" y="3265"/>
                  </a:cubicBezTo>
                  <a:cubicBezTo>
                    <a:pt x="15453" y="4201"/>
                    <a:pt x="16457" y="5388"/>
                    <a:pt x="18397" y="5388"/>
                  </a:cubicBezTo>
                  <a:cubicBezTo>
                    <a:pt x="20360" y="5388"/>
                    <a:pt x="21342" y="4201"/>
                    <a:pt x="22163" y="3265"/>
                  </a:cubicBezTo>
                  <a:cubicBezTo>
                    <a:pt x="22962" y="2329"/>
                    <a:pt x="23465" y="1804"/>
                    <a:pt x="24537" y="1804"/>
                  </a:cubicBezTo>
                  <a:cubicBezTo>
                    <a:pt x="25610" y="1804"/>
                    <a:pt x="26112" y="2329"/>
                    <a:pt x="26934" y="3265"/>
                  </a:cubicBezTo>
                  <a:cubicBezTo>
                    <a:pt x="27733" y="4201"/>
                    <a:pt x="28737" y="5388"/>
                    <a:pt x="30677" y="5388"/>
                  </a:cubicBezTo>
                  <a:cubicBezTo>
                    <a:pt x="32617" y="5388"/>
                    <a:pt x="33622" y="4201"/>
                    <a:pt x="34421" y="3265"/>
                  </a:cubicBezTo>
                  <a:cubicBezTo>
                    <a:pt x="35220" y="2329"/>
                    <a:pt x="35745" y="1804"/>
                    <a:pt x="36817" y="1804"/>
                  </a:cubicBezTo>
                  <a:lnTo>
                    <a:pt x="36817" y="1"/>
                  </a:lnTo>
                  <a:cubicBezTo>
                    <a:pt x="34854" y="1"/>
                    <a:pt x="33873" y="1165"/>
                    <a:pt x="33051" y="2101"/>
                  </a:cubicBezTo>
                  <a:cubicBezTo>
                    <a:pt x="32252" y="3060"/>
                    <a:pt x="31750" y="3585"/>
                    <a:pt x="30677" y="3585"/>
                  </a:cubicBezTo>
                  <a:cubicBezTo>
                    <a:pt x="29605" y="3585"/>
                    <a:pt x="29102" y="3060"/>
                    <a:pt x="28281" y="2101"/>
                  </a:cubicBezTo>
                  <a:cubicBezTo>
                    <a:pt x="27482" y="1165"/>
                    <a:pt x="26477" y="1"/>
                    <a:pt x="24537" y="1"/>
                  </a:cubicBezTo>
                  <a:cubicBezTo>
                    <a:pt x="22597" y="1"/>
                    <a:pt x="21593" y="1165"/>
                    <a:pt x="20794" y="2101"/>
                  </a:cubicBezTo>
                  <a:cubicBezTo>
                    <a:pt x="19995" y="3060"/>
                    <a:pt x="19470" y="3585"/>
                    <a:pt x="18397" y="3585"/>
                  </a:cubicBezTo>
                  <a:cubicBezTo>
                    <a:pt x="17347" y="3585"/>
                    <a:pt x="16822" y="3060"/>
                    <a:pt x="16023" y="2101"/>
                  </a:cubicBezTo>
                  <a:cubicBezTo>
                    <a:pt x="15225" y="1165"/>
                    <a:pt x="14220" y="1"/>
                    <a:pt x="12280" y="1"/>
                  </a:cubicBezTo>
                  <a:cubicBezTo>
                    <a:pt x="10317" y="1"/>
                    <a:pt x="9336" y="1165"/>
                    <a:pt x="8537" y="2101"/>
                  </a:cubicBezTo>
                  <a:cubicBezTo>
                    <a:pt x="7715" y="3060"/>
                    <a:pt x="7213" y="3585"/>
                    <a:pt x="6140" y="3585"/>
                  </a:cubicBezTo>
                  <a:cubicBezTo>
                    <a:pt x="5067" y="3585"/>
                    <a:pt x="4565" y="3060"/>
                    <a:pt x="3766" y="2101"/>
                  </a:cubicBezTo>
                  <a:cubicBezTo>
                    <a:pt x="2945" y="1165"/>
                    <a:pt x="1963" y="1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rgbClr val="C52E73"/>
                </a:solidFill>
              </a:endParaRPr>
            </a:p>
          </p:txBody>
        </p:sp>
        <p:sp>
          <p:nvSpPr>
            <p:cNvPr id="278" name="Google Shape;278;p18"/>
            <p:cNvSpPr/>
            <p:nvPr/>
          </p:nvSpPr>
          <p:spPr>
            <a:xfrm>
              <a:off x="828550" y="4819025"/>
              <a:ext cx="920450" cy="134700"/>
            </a:xfrm>
            <a:custGeom>
              <a:avLst/>
              <a:gdLst/>
              <a:ahLst/>
              <a:cxnLst/>
              <a:rect l="l" t="t" r="r" b="b"/>
              <a:pathLst>
                <a:path w="36818" h="5388" extrusionOk="0">
                  <a:moveTo>
                    <a:pt x="0" y="1"/>
                  </a:moveTo>
                  <a:lnTo>
                    <a:pt x="0" y="1804"/>
                  </a:lnTo>
                  <a:cubicBezTo>
                    <a:pt x="1073" y="1804"/>
                    <a:pt x="1598" y="2329"/>
                    <a:pt x="2397" y="3265"/>
                  </a:cubicBezTo>
                  <a:cubicBezTo>
                    <a:pt x="3196" y="4201"/>
                    <a:pt x="4200" y="5388"/>
                    <a:pt x="6140" y="5388"/>
                  </a:cubicBezTo>
                  <a:cubicBezTo>
                    <a:pt x="8080" y="5388"/>
                    <a:pt x="9085" y="4201"/>
                    <a:pt x="9883" y="3265"/>
                  </a:cubicBezTo>
                  <a:cubicBezTo>
                    <a:pt x="10705" y="2329"/>
                    <a:pt x="11207" y="1804"/>
                    <a:pt x="12280" y="1804"/>
                  </a:cubicBezTo>
                  <a:cubicBezTo>
                    <a:pt x="13353" y="1804"/>
                    <a:pt x="13855" y="2329"/>
                    <a:pt x="14654" y="3265"/>
                  </a:cubicBezTo>
                  <a:cubicBezTo>
                    <a:pt x="15453" y="4201"/>
                    <a:pt x="16457" y="5388"/>
                    <a:pt x="18397" y="5388"/>
                  </a:cubicBezTo>
                  <a:cubicBezTo>
                    <a:pt x="20360" y="5388"/>
                    <a:pt x="21342" y="4201"/>
                    <a:pt x="22163" y="3265"/>
                  </a:cubicBezTo>
                  <a:cubicBezTo>
                    <a:pt x="22962" y="2329"/>
                    <a:pt x="23465" y="1804"/>
                    <a:pt x="24537" y="1804"/>
                  </a:cubicBezTo>
                  <a:cubicBezTo>
                    <a:pt x="25610" y="1804"/>
                    <a:pt x="26112" y="2329"/>
                    <a:pt x="26934" y="3265"/>
                  </a:cubicBezTo>
                  <a:cubicBezTo>
                    <a:pt x="27733" y="4201"/>
                    <a:pt x="28737" y="5388"/>
                    <a:pt x="30677" y="5388"/>
                  </a:cubicBezTo>
                  <a:cubicBezTo>
                    <a:pt x="32617" y="5388"/>
                    <a:pt x="33622" y="4201"/>
                    <a:pt x="34421" y="3265"/>
                  </a:cubicBezTo>
                  <a:cubicBezTo>
                    <a:pt x="35220" y="2329"/>
                    <a:pt x="35745" y="1804"/>
                    <a:pt x="36817" y="1804"/>
                  </a:cubicBezTo>
                  <a:lnTo>
                    <a:pt x="36817" y="1"/>
                  </a:lnTo>
                  <a:cubicBezTo>
                    <a:pt x="34854" y="1"/>
                    <a:pt x="33873" y="1165"/>
                    <a:pt x="33051" y="2101"/>
                  </a:cubicBezTo>
                  <a:cubicBezTo>
                    <a:pt x="32252" y="3060"/>
                    <a:pt x="31750" y="3585"/>
                    <a:pt x="30677" y="3585"/>
                  </a:cubicBezTo>
                  <a:cubicBezTo>
                    <a:pt x="29605" y="3585"/>
                    <a:pt x="29102" y="3060"/>
                    <a:pt x="28281" y="2101"/>
                  </a:cubicBezTo>
                  <a:cubicBezTo>
                    <a:pt x="27482" y="1165"/>
                    <a:pt x="26477" y="1"/>
                    <a:pt x="24537" y="1"/>
                  </a:cubicBezTo>
                  <a:cubicBezTo>
                    <a:pt x="22597" y="1"/>
                    <a:pt x="21593" y="1165"/>
                    <a:pt x="20794" y="2101"/>
                  </a:cubicBezTo>
                  <a:cubicBezTo>
                    <a:pt x="19995" y="3060"/>
                    <a:pt x="19470" y="3585"/>
                    <a:pt x="18397" y="3585"/>
                  </a:cubicBezTo>
                  <a:cubicBezTo>
                    <a:pt x="17347" y="3585"/>
                    <a:pt x="16822" y="3060"/>
                    <a:pt x="16023" y="2101"/>
                  </a:cubicBezTo>
                  <a:cubicBezTo>
                    <a:pt x="15225" y="1165"/>
                    <a:pt x="14220" y="1"/>
                    <a:pt x="12280" y="1"/>
                  </a:cubicBezTo>
                  <a:cubicBezTo>
                    <a:pt x="10317" y="1"/>
                    <a:pt x="9336" y="1165"/>
                    <a:pt x="8537" y="2101"/>
                  </a:cubicBezTo>
                  <a:cubicBezTo>
                    <a:pt x="7715" y="3060"/>
                    <a:pt x="7213" y="3585"/>
                    <a:pt x="6140" y="3585"/>
                  </a:cubicBezTo>
                  <a:cubicBezTo>
                    <a:pt x="5067" y="3585"/>
                    <a:pt x="4565" y="3060"/>
                    <a:pt x="3766" y="2101"/>
                  </a:cubicBezTo>
                  <a:cubicBezTo>
                    <a:pt x="2945" y="1165"/>
                    <a:pt x="1963" y="1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rgbClr val="C52E73"/>
                </a:solidFill>
              </a:endParaRPr>
            </a:p>
          </p:txBody>
        </p:sp>
        <p:sp>
          <p:nvSpPr>
            <p:cNvPr id="279" name="Google Shape;279;p18"/>
            <p:cNvSpPr/>
            <p:nvPr/>
          </p:nvSpPr>
          <p:spPr>
            <a:xfrm>
              <a:off x="1749000" y="4819025"/>
              <a:ext cx="920450" cy="134700"/>
            </a:xfrm>
            <a:custGeom>
              <a:avLst/>
              <a:gdLst/>
              <a:ahLst/>
              <a:cxnLst/>
              <a:rect l="l" t="t" r="r" b="b"/>
              <a:pathLst>
                <a:path w="36818" h="5388" extrusionOk="0">
                  <a:moveTo>
                    <a:pt x="0" y="1"/>
                  </a:moveTo>
                  <a:lnTo>
                    <a:pt x="0" y="1804"/>
                  </a:lnTo>
                  <a:cubicBezTo>
                    <a:pt x="1073" y="1804"/>
                    <a:pt x="1598" y="2329"/>
                    <a:pt x="2397" y="3265"/>
                  </a:cubicBezTo>
                  <a:cubicBezTo>
                    <a:pt x="3196" y="4201"/>
                    <a:pt x="4200" y="5388"/>
                    <a:pt x="6140" y="5388"/>
                  </a:cubicBezTo>
                  <a:cubicBezTo>
                    <a:pt x="8080" y="5388"/>
                    <a:pt x="9085" y="4201"/>
                    <a:pt x="9883" y="3265"/>
                  </a:cubicBezTo>
                  <a:cubicBezTo>
                    <a:pt x="10705" y="2329"/>
                    <a:pt x="11207" y="1804"/>
                    <a:pt x="12280" y="1804"/>
                  </a:cubicBezTo>
                  <a:cubicBezTo>
                    <a:pt x="13353" y="1804"/>
                    <a:pt x="13855" y="2329"/>
                    <a:pt x="14654" y="3265"/>
                  </a:cubicBezTo>
                  <a:cubicBezTo>
                    <a:pt x="15453" y="4201"/>
                    <a:pt x="16457" y="5388"/>
                    <a:pt x="18397" y="5388"/>
                  </a:cubicBezTo>
                  <a:cubicBezTo>
                    <a:pt x="20360" y="5388"/>
                    <a:pt x="21342" y="4201"/>
                    <a:pt x="22163" y="3265"/>
                  </a:cubicBezTo>
                  <a:cubicBezTo>
                    <a:pt x="22962" y="2329"/>
                    <a:pt x="23465" y="1804"/>
                    <a:pt x="24537" y="1804"/>
                  </a:cubicBezTo>
                  <a:cubicBezTo>
                    <a:pt x="25610" y="1804"/>
                    <a:pt x="26112" y="2329"/>
                    <a:pt x="26934" y="3265"/>
                  </a:cubicBezTo>
                  <a:cubicBezTo>
                    <a:pt x="27733" y="4201"/>
                    <a:pt x="28737" y="5388"/>
                    <a:pt x="30677" y="5388"/>
                  </a:cubicBezTo>
                  <a:cubicBezTo>
                    <a:pt x="32617" y="5388"/>
                    <a:pt x="33622" y="4201"/>
                    <a:pt x="34421" y="3265"/>
                  </a:cubicBezTo>
                  <a:cubicBezTo>
                    <a:pt x="35220" y="2329"/>
                    <a:pt x="35745" y="1804"/>
                    <a:pt x="36817" y="1804"/>
                  </a:cubicBezTo>
                  <a:lnTo>
                    <a:pt x="36817" y="1"/>
                  </a:lnTo>
                  <a:cubicBezTo>
                    <a:pt x="34854" y="1"/>
                    <a:pt x="33873" y="1165"/>
                    <a:pt x="33051" y="2101"/>
                  </a:cubicBezTo>
                  <a:cubicBezTo>
                    <a:pt x="32252" y="3060"/>
                    <a:pt x="31750" y="3585"/>
                    <a:pt x="30677" y="3585"/>
                  </a:cubicBezTo>
                  <a:cubicBezTo>
                    <a:pt x="29605" y="3585"/>
                    <a:pt x="29102" y="3060"/>
                    <a:pt x="28281" y="2101"/>
                  </a:cubicBezTo>
                  <a:cubicBezTo>
                    <a:pt x="27482" y="1165"/>
                    <a:pt x="26477" y="1"/>
                    <a:pt x="24537" y="1"/>
                  </a:cubicBezTo>
                  <a:cubicBezTo>
                    <a:pt x="22597" y="1"/>
                    <a:pt x="21593" y="1165"/>
                    <a:pt x="20794" y="2101"/>
                  </a:cubicBezTo>
                  <a:cubicBezTo>
                    <a:pt x="19995" y="3060"/>
                    <a:pt x="19470" y="3585"/>
                    <a:pt x="18397" y="3585"/>
                  </a:cubicBezTo>
                  <a:cubicBezTo>
                    <a:pt x="17347" y="3585"/>
                    <a:pt x="16822" y="3060"/>
                    <a:pt x="16023" y="2101"/>
                  </a:cubicBezTo>
                  <a:cubicBezTo>
                    <a:pt x="15225" y="1165"/>
                    <a:pt x="14220" y="1"/>
                    <a:pt x="12280" y="1"/>
                  </a:cubicBezTo>
                  <a:cubicBezTo>
                    <a:pt x="10317" y="1"/>
                    <a:pt x="9336" y="1165"/>
                    <a:pt x="8537" y="2101"/>
                  </a:cubicBezTo>
                  <a:cubicBezTo>
                    <a:pt x="7715" y="3060"/>
                    <a:pt x="7213" y="3585"/>
                    <a:pt x="6140" y="3585"/>
                  </a:cubicBezTo>
                  <a:cubicBezTo>
                    <a:pt x="5067" y="3585"/>
                    <a:pt x="4565" y="3060"/>
                    <a:pt x="3766" y="2101"/>
                  </a:cubicBezTo>
                  <a:cubicBezTo>
                    <a:pt x="2945" y="1165"/>
                    <a:pt x="1963" y="1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rgbClr val="C52E73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22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0"/>
          <p:cNvSpPr txBox="1">
            <a:spLocks noGrp="1"/>
          </p:cNvSpPr>
          <p:nvPr>
            <p:ph type="title"/>
          </p:nvPr>
        </p:nvSpPr>
        <p:spPr>
          <a:xfrm>
            <a:off x="3362594" y="2354977"/>
            <a:ext cx="5445694" cy="138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798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9pPr>
          </a:lstStyle>
          <a:p>
            <a:endParaRPr/>
          </a:p>
        </p:txBody>
      </p:sp>
      <p:sp>
        <p:nvSpPr>
          <p:cNvPr id="312" name="Google Shape;312;p20"/>
          <p:cNvSpPr txBox="1">
            <a:spLocks noGrp="1"/>
          </p:cNvSpPr>
          <p:nvPr>
            <p:ph type="subTitle" idx="1"/>
          </p:nvPr>
        </p:nvSpPr>
        <p:spPr>
          <a:xfrm>
            <a:off x="3436387" y="3906044"/>
            <a:ext cx="5320006" cy="35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9pPr>
          </a:lstStyle>
          <a:p>
            <a:endParaRPr/>
          </a:p>
        </p:txBody>
      </p:sp>
      <p:sp>
        <p:nvSpPr>
          <p:cNvPr id="313" name="Google Shape;313;p20"/>
          <p:cNvSpPr txBox="1">
            <a:spLocks noGrp="1"/>
          </p:cNvSpPr>
          <p:nvPr>
            <p:ph type="title" idx="2" hasCustomPrompt="1"/>
          </p:nvPr>
        </p:nvSpPr>
        <p:spPr>
          <a:xfrm>
            <a:off x="5068364" y="613360"/>
            <a:ext cx="2034155" cy="96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044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9pPr>
          </a:lstStyle>
          <a:p>
            <a:r>
              <a:t>xx%</a:t>
            </a:r>
          </a:p>
        </p:txBody>
      </p:sp>
      <p:grpSp>
        <p:nvGrpSpPr>
          <p:cNvPr id="314" name="Google Shape;314;p20"/>
          <p:cNvGrpSpPr/>
          <p:nvPr/>
        </p:nvGrpSpPr>
        <p:grpSpPr>
          <a:xfrm rot="10800000" flipH="1">
            <a:off x="9907728" y="3339167"/>
            <a:ext cx="3672692" cy="179600"/>
            <a:chOff x="-91900" y="4819025"/>
            <a:chExt cx="2761350" cy="134700"/>
          </a:xfrm>
        </p:grpSpPr>
        <p:sp>
          <p:nvSpPr>
            <p:cNvPr id="315" name="Google Shape;315;p20"/>
            <p:cNvSpPr/>
            <p:nvPr/>
          </p:nvSpPr>
          <p:spPr>
            <a:xfrm>
              <a:off x="-91900" y="4819025"/>
              <a:ext cx="920450" cy="134700"/>
            </a:xfrm>
            <a:custGeom>
              <a:avLst/>
              <a:gdLst/>
              <a:ahLst/>
              <a:cxnLst/>
              <a:rect l="l" t="t" r="r" b="b"/>
              <a:pathLst>
                <a:path w="36818" h="5388" extrusionOk="0">
                  <a:moveTo>
                    <a:pt x="0" y="1"/>
                  </a:moveTo>
                  <a:lnTo>
                    <a:pt x="0" y="1804"/>
                  </a:lnTo>
                  <a:cubicBezTo>
                    <a:pt x="1073" y="1804"/>
                    <a:pt x="1598" y="2329"/>
                    <a:pt x="2397" y="3265"/>
                  </a:cubicBezTo>
                  <a:cubicBezTo>
                    <a:pt x="3196" y="4201"/>
                    <a:pt x="4200" y="5388"/>
                    <a:pt x="6140" y="5388"/>
                  </a:cubicBezTo>
                  <a:cubicBezTo>
                    <a:pt x="8080" y="5388"/>
                    <a:pt x="9085" y="4201"/>
                    <a:pt x="9883" y="3265"/>
                  </a:cubicBezTo>
                  <a:cubicBezTo>
                    <a:pt x="10705" y="2329"/>
                    <a:pt x="11207" y="1804"/>
                    <a:pt x="12280" y="1804"/>
                  </a:cubicBezTo>
                  <a:cubicBezTo>
                    <a:pt x="13353" y="1804"/>
                    <a:pt x="13855" y="2329"/>
                    <a:pt x="14654" y="3265"/>
                  </a:cubicBezTo>
                  <a:cubicBezTo>
                    <a:pt x="15453" y="4201"/>
                    <a:pt x="16457" y="5388"/>
                    <a:pt x="18397" y="5388"/>
                  </a:cubicBezTo>
                  <a:cubicBezTo>
                    <a:pt x="20360" y="5388"/>
                    <a:pt x="21342" y="4201"/>
                    <a:pt x="22163" y="3265"/>
                  </a:cubicBezTo>
                  <a:cubicBezTo>
                    <a:pt x="22962" y="2329"/>
                    <a:pt x="23465" y="1804"/>
                    <a:pt x="24537" y="1804"/>
                  </a:cubicBezTo>
                  <a:cubicBezTo>
                    <a:pt x="25610" y="1804"/>
                    <a:pt x="26112" y="2329"/>
                    <a:pt x="26934" y="3265"/>
                  </a:cubicBezTo>
                  <a:cubicBezTo>
                    <a:pt x="27733" y="4201"/>
                    <a:pt x="28737" y="5388"/>
                    <a:pt x="30677" y="5388"/>
                  </a:cubicBezTo>
                  <a:cubicBezTo>
                    <a:pt x="32617" y="5388"/>
                    <a:pt x="33622" y="4201"/>
                    <a:pt x="34421" y="3265"/>
                  </a:cubicBezTo>
                  <a:cubicBezTo>
                    <a:pt x="35220" y="2329"/>
                    <a:pt x="35745" y="1804"/>
                    <a:pt x="36817" y="1804"/>
                  </a:cubicBezTo>
                  <a:lnTo>
                    <a:pt x="36817" y="1"/>
                  </a:lnTo>
                  <a:cubicBezTo>
                    <a:pt x="34854" y="1"/>
                    <a:pt x="33873" y="1165"/>
                    <a:pt x="33051" y="2101"/>
                  </a:cubicBezTo>
                  <a:cubicBezTo>
                    <a:pt x="32252" y="3060"/>
                    <a:pt x="31750" y="3585"/>
                    <a:pt x="30677" y="3585"/>
                  </a:cubicBezTo>
                  <a:cubicBezTo>
                    <a:pt x="29605" y="3585"/>
                    <a:pt x="29102" y="3060"/>
                    <a:pt x="28281" y="2101"/>
                  </a:cubicBezTo>
                  <a:cubicBezTo>
                    <a:pt x="27482" y="1165"/>
                    <a:pt x="26477" y="1"/>
                    <a:pt x="24537" y="1"/>
                  </a:cubicBezTo>
                  <a:cubicBezTo>
                    <a:pt x="22597" y="1"/>
                    <a:pt x="21593" y="1165"/>
                    <a:pt x="20794" y="2101"/>
                  </a:cubicBezTo>
                  <a:cubicBezTo>
                    <a:pt x="19995" y="3060"/>
                    <a:pt x="19470" y="3585"/>
                    <a:pt x="18397" y="3585"/>
                  </a:cubicBezTo>
                  <a:cubicBezTo>
                    <a:pt x="17347" y="3585"/>
                    <a:pt x="16822" y="3060"/>
                    <a:pt x="16023" y="2101"/>
                  </a:cubicBezTo>
                  <a:cubicBezTo>
                    <a:pt x="15225" y="1165"/>
                    <a:pt x="14220" y="1"/>
                    <a:pt x="12280" y="1"/>
                  </a:cubicBezTo>
                  <a:cubicBezTo>
                    <a:pt x="10317" y="1"/>
                    <a:pt x="9336" y="1165"/>
                    <a:pt x="8537" y="2101"/>
                  </a:cubicBezTo>
                  <a:cubicBezTo>
                    <a:pt x="7715" y="3060"/>
                    <a:pt x="7213" y="3585"/>
                    <a:pt x="6140" y="3585"/>
                  </a:cubicBezTo>
                  <a:cubicBezTo>
                    <a:pt x="5067" y="3585"/>
                    <a:pt x="4565" y="3060"/>
                    <a:pt x="3766" y="2101"/>
                  </a:cubicBezTo>
                  <a:cubicBezTo>
                    <a:pt x="2945" y="1165"/>
                    <a:pt x="1963" y="1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rgbClr val="C52E73"/>
                </a:solidFill>
              </a:endParaRPr>
            </a:p>
          </p:txBody>
        </p:sp>
        <p:sp>
          <p:nvSpPr>
            <p:cNvPr id="316" name="Google Shape;316;p20"/>
            <p:cNvSpPr/>
            <p:nvPr/>
          </p:nvSpPr>
          <p:spPr>
            <a:xfrm>
              <a:off x="828550" y="4819025"/>
              <a:ext cx="920450" cy="134700"/>
            </a:xfrm>
            <a:custGeom>
              <a:avLst/>
              <a:gdLst/>
              <a:ahLst/>
              <a:cxnLst/>
              <a:rect l="l" t="t" r="r" b="b"/>
              <a:pathLst>
                <a:path w="36818" h="5388" extrusionOk="0">
                  <a:moveTo>
                    <a:pt x="0" y="1"/>
                  </a:moveTo>
                  <a:lnTo>
                    <a:pt x="0" y="1804"/>
                  </a:lnTo>
                  <a:cubicBezTo>
                    <a:pt x="1073" y="1804"/>
                    <a:pt x="1598" y="2329"/>
                    <a:pt x="2397" y="3265"/>
                  </a:cubicBezTo>
                  <a:cubicBezTo>
                    <a:pt x="3196" y="4201"/>
                    <a:pt x="4200" y="5388"/>
                    <a:pt x="6140" y="5388"/>
                  </a:cubicBezTo>
                  <a:cubicBezTo>
                    <a:pt x="8080" y="5388"/>
                    <a:pt x="9085" y="4201"/>
                    <a:pt x="9883" y="3265"/>
                  </a:cubicBezTo>
                  <a:cubicBezTo>
                    <a:pt x="10705" y="2329"/>
                    <a:pt x="11207" y="1804"/>
                    <a:pt x="12280" y="1804"/>
                  </a:cubicBezTo>
                  <a:cubicBezTo>
                    <a:pt x="13353" y="1804"/>
                    <a:pt x="13855" y="2329"/>
                    <a:pt x="14654" y="3265"/>
                  </a:cubicBezTo>
                  <a:cubicBezTo>
                    <a:pt x="15453" y="4201"/>
                    <a:pt x="16457" y="5388"/>
                    <a:pt x="18397" y="5388"/>
                  </a:cubicBezTo>
                  <a:cubicBezTo>
                    <a:pt x="20360" y="5388"/>
                    <a:pt x="21342" y="4201"/>
                    <a:pt x="22163" y="3265"/>
                  </a:cubicBezTo>
                  <a:cubicBezTo>
                    <a:pt x="22962" y="2329"/>
                    <a:pt x="23465" y="1804"/>
                    <a:pt x="24537" y="1804"/>
                  </a:cubicBezTo>
                  <a:cubicBezTo>
                    <a:pt x="25610" y="1804"/>
                    <a:pt x="26112" y="2329"/>
                    <a:pt x="26934" y="3265"/>
                  </a:cubicBezTo>
                  <a:cubicBezTo>
                    <a:pt x="27733" y="4201"/>
                    <a:pt x="28737" y="5388"/>
                    <a:pt x="30677" y="5388"/>
                  </a:cubicBezTo>
                  <a:cubicBezTo>
                    <a:pt x="32617" y="5388"/>
                    <a:pt x="33622" y="4201"/>
                    <a:pt x="34421" y="3265"/>
                  </a:cubicBezTo>
                  <a:cubicBezTo>
                    <a:pt x="35220" y="2329"/>
                    <a:pt x="35745" y="1804"/>
                    <a:pt x="36817" y="1804"/>
                  </a:cubicBezTo>
                  <a:lnTo>
                    <a:pt x="36817" y="1"/>
                  </a:lnTo>
                  <a:cubicBezTo>
                    <a:pt x="34854" y="1"/>
                    <a:pt x="33873" y="1165"/>
                    <a:pt x="33051" y="2101"/>
                  </a:cubicBezTo>
                  <a:cubicBezTo>
                    <a:pt x="32252" y="3060"/>
                    <a:pt x="31750" y="3585"/>
                    <a:pt x="30677" y="3585"/>
                  </a:cubicBezTo>
                  <a:cubicBezTo>
                    <a:pt x="29605" y="3585"/>
                    <a:pt x="29102" y="3060"/>
                    <a:pt x="28281" y="2101"/>
                  </a:cubicBezTo>
                  <a:cubicBezTo>
                    <a:pt x="27482" y="1165"/>
                    <a:pt x="26477" y="1"/>
                    <a:pt x="24537" y="1"/>
                  </a:cubicBezTo>
                  <a:cubicBezTo>
                    <a:pt x="22597" y="1"/>
                    <a:pt x="21593" y="1165"/>
                    <a:pt x="20794" y="2101"/>
                  </a:cubicBezTo>
                  <a:cubicBezTo>
                    <a:pt x="19995" y="3060"/>
                    <a:pt x="19470" y="3585"/>
                    <a:pt x="18397" y="3585"/>
                  </a:cubicBezTo>
                  <a:cubicBezTo>
                    <a:pt x="17347" y="3585"/>
                    <a:pt x="16822" y="3060"/>
                    <a:pt x="16023" y="2101"/>
                  </a:cubicBezTo>
                  <a:cubicBezTo>
                    <a:pt x="15225" y="1165"/>
                    <a:pt x="14220" y="1"/>
                    <a:pt x="12280" y="1"/>
                  </a:cubicBezTo>
                  <a:cubicBezTo>
                    <a:pt x="10317" y="1"/>
                    <a:pt x="9336" y="1165"/>
                    <a:pt x="8537" y="2101"/>
                  </a:cubicBezTo>
                  <a:cubicBezTo>
                    <a:pt x="7715" y="3060"/>
                    <a:pt x="7213" y="3585"/>
                    <a:pt x="6140" y="3585"/>
                  </a:cubicBezTo>
                  <a:cubicBezTo>
                    <a:pt x="5067" y="3585"/>
                    <a:pt x="4565" y="3060"/>
                    <a:pt x="3766" y="2101"/>
                  </a:cubicBezTo>
                  <a:cubicBezTo>
                    <a:pt x="2945" y="1165"/>
                    <a:pt x="1963" y="1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rgbClr val="C52E73"/>
                </a:solidFill>
              </a:endParaRPr>
            </a:p>
          </p:txBody>
        </p:sp>
        <p:sp>
          <p:nvSpPr>
            <p:cNvPr id="317" name="Google Shape;317;p20"/>
            <p:cNvSpPr/>
            <p:nvPr/>
          </p:nvSpPr>
          <p:spPr>
            <a:xfrm>
              <a:off x="1749000" y="4819025"/>
              <a:ext cx="920450" cy="134700"/>
            </a:xfrm>
            <a:custGeom>
              <a:avLst/>
              <a:gdLst/>
              <a:ahLst/>
              <a:cxnLst/>
              <a:rect l="l" t="t" r="r" b="b"/>
              <a:pathLst>
                <a:path w="36818" h="5388" extrusionOk="0">
                  <a:moveTo>
                    <a:pt x="0" y="1"/>
                  </a:moveTo>
                  <a:lnTo>
                    <a:pt x="0" y="1804"/>
                  </a:lnTo>
                  <a:cubicBezTo>
                    <a:pt x="1073" y="1804"/>
                    <a:pt x="1598" y="2329"/>
                    <a:pt x="2397" y="3265"/>
                  </a:cubicBezTo>
                  <a:cubicBezTo>
                    <a:pt x="3196" y="4201"/>
                    <a:pt x="4200" y="5388"/>
                    <a:pt x="6140" y="5388"/>
                  </a:cubicBezTo>
                  <a:cubicBezTo>
                    <a:pt x="8080" y="5388"/>
                    <a:pt x="9085" y="4201"/>
                    <a:pt x="9883" y="3265"/>
                  </a:cubicBezTo>
                  <a:cubicBezTo>
                    <a:pt x="10705" y="2329"/>
                    <a:pt x="11207" y="1804"/>
                    <a:pt x="12280" y="1804"/>
                  </a:cubicBezTo>
                  <a:cubicBezTo>
                    <a:pt x="13353" y="1804"/>
                    <a:pt x="13855" y="2329"/>
                    <a:pt x="14654" y="3265"/>
                  </a:cubicBezTo>
                  <a:cubicBezTo>
                    <a:pt x="15453" y="4201"/>
                    <a:pt x="16457" y="5388"/>
                    <a:pt x="18397" y="5388"/>
                  </a:cubicBezTo>
                  <a:cubicBezTo>
                    <a:pt x="20360" y="5388"/>
                    <a:pt x="21342" y="4201"/>
                    <a:pt x="22163" y="3265"/>
                  </a:cubicBezTo>
                  <a:cubicBezTo>
                    <a:pt x="22962" y="2329"/>
                    <a:pt x="23465" y="1804"/>
                    <a:pt x="24537" y="1804"/>
                  </a:cubicBezTo>
                  <a:cubicBezTo>
                    <a:pt x="25610" y="1804"/>
                    <a:pt x="26112" y="2329"/>
                    <a:pt x="26934" y="3265"/>
                  </a:cubicBezTo>
                  <a:cubicBezTo>
                    <a:pt x="27733" y="4201"/>
                    <a:pt x="28737" y="5388"/>
                    <a:pt x="30677" y="5388"/>
                  </a:cubicBezTo>
                  <a:cubicBezTo>
                    <a:pt x="32617" y="5388"/>
                    <a:pt x="33622" y="4201"/>
                    <a:pt x="34421" y="3265"/>
                  </a:cubicBezTo>
                  <a:cubicBezTo>
                    <a:pt x="35220" y="2329"/>
                    <a:pt x="35745" y="1804"/>
                    <a:pt x="36817" y="1804"/>
                  </a:cubicBezTo>
                  <a:lnTo>
                    <a:pt x="36817" y="1"/>
                  </a:lnTo>
                  <a:cubicBezTo>
                    <a:pt x="34854" y="1"/>
                    <a:pt x="33873" y="1165"/>
                    <a:pt x="33051" y="2101"/>
                  </a:cubicBezTo>
                  <a:cubicBezTo>
                    <a:pt x="32252" y="3060"/>
                    <a:pt x="31750" y="3585"/>
                    <a:pt x="30677" y="3585"/>
                  </a:cubicBezTo>
                  <a:cubicBezTo>
                    <a:pt x="29605" y="3585"/>
                    <a:pt x="29102" y="3060"/>
                    <a:pt x="28281" y="2101"/>
                  </a:cubicBezTo>
                  <a:cubicBezTo>
                    <a:pt x="27482" y="1165"/>
                    <a:pt x="26477" y="1"/>
                    <a:pt x="24537" y="1"/>
                  </a:cubicBezTo>
                  <a:cubicBezTo>
                    <a:pt x="22597" y="1"/>
                    <a:pt x="21593" y="1165"/>
                    <a:pt x="20794" y="2101"/>
                  </a:cubicBezTo>
                  <a:cubicBezTo>
                    <a:pt x="19995" y="3060"/>
                    <a:pt x="19470" y="3585"/>
                    <a:pt x="18397" y="3585"/>
                  </a:cubicBezTo>
                  <a:cubicBezTo>
                    <a:pt x="17347" y="3585"/>
                    <a:pt x="16822" y="3060"/>
                    <a:pt x="16023" y="2101"/>
                  </a:cubicBezTo>
                  <a:cubicBezTo>
                    <a:pt x="15225" y="1165"/>
                    <a:pt x="14220" y="1"/>
                    <a:pt x="12280" y="1"/>
                  </a:cubicBezTo>
                  <a:cubicBezTo>
                    <a:pt x="10317" y="1"/>
                    <a:pt x="9336" y="1165"/>
                    <a:pt x="8537" y="2101"/>
                  </a:cubicBezTo>
                  <a:cubicBezTo>
                    <a:pt x="7715" y="3060"/>
                    <a:pt x="7213" y="3585"/>
                    <a:pt x="6140" y="3585"/>
                  </a:cubicBezTo>
                  <a:cubicBezTo>
                    <a:pt x="5067" y="3585"/>
                    <a:pt x="4565" y="3060"/>
                    <a:pt x="3766" y="2101"/>
                  </a:cubicBezTo>
                  <a:cubicBezTo>
                    <a:pt x="2945" y="1165"/>
                    <a:pt x="1963" y="1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rgbClr val="C52E73"/>
                </a:solidFill>
              </a:endParaRPr>
            </a:p>
          </p:txBody>
        </p:sp>
      </p:grpSp>
      <p:sp>
        <p:nvSpPr>
          <p:cNvPr id="318" name="Google Shape;318;p20"/>
          <p:cNvSpPr/>
          <p:nvPr/>
        </p:nvSpPr>
        <p:spPr>
          <a:xfrm rot="10800000">
            <a:off x="-647972" y="720009"/>
            <a:ext cx="2341958" cy="1174521"/>
          </a:xfrm>
          <a:custGeom>
            <a:avLst/>
            <a:gdLst/>
            <a:ahLst/>
            <a:cxnLst/>
            <a:rect l="l" t="t" r="r" b="b"/>
            <a:pathLst>
              <a:path w="50924" h="25474" extrusionOk="0">
                <a:moveTo>
                  <a:pt x="25473" y="1"/>
                </a:moveTo>
                <a:cubicBezTo>
                  <a:pt x="11413" y="1"/>
                  <a:pt x="0" y="11413"/>
                  <a:pt x="0" y="25474"/>
                </a:cubicBezTo>
                <a:lnTo>
                  <a:pt x="50923" y="25474"/>
                </a:lnTo>
                <a:cubicBezTo>
                  <a:pt x="50923" y="11413"/>
                  <a:pt x="39534" y="1"/>
                  <a:pt x="2547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19" name="Google Shape;319;p20"/>
          <p:cNvGrpSpPr/>
          <p:nvPr/>
        </p:nvGrpSpPr>
        <p:grpSpPr>
          <a:xfrm>
            <a:off x="772484" y="2872301"/>
            <a:ext cx="370282" cy="1113367"/>
            <a:chOff x="5128575" y="261600"/>
            <a:chExt cx="278400" cy="835025"/>
          </a:xfrm>
        </p:grpSpPr>
        <p:sp>
          <p:nvSpPr>
            <p:cNvPr id="320" name="Google Shape;320;p20"/>
            <p:cNvSpPr/>
            <p:nvPr/>
          </p:nvSpPr>
          <p:spPr>
            <a:xfrm>
              <a:off x="5128575" y="261600"/>
              <a:ext cx="278400" cy="278400"/>
            </a:xfrm>
            <a:prstGeom prst="mathPlus">
              <a:avLst>
                <a:gd name="adj1" fmla="val 2352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1" name="Google Shape;321;p20"/>
            <p:cNvSpPr/>
            <p:nvPr/>
          </p:nvSpPr>
          <p:spPr>
            <a:xfrm>
              <a:off x="5128575" y="539825"/>
              <a:ext cx="278400" cy="278400"/>
            </a:xfrm>
            <a:prstGeom prst="mathPlus">
              <a:avLst>
                <a:gd name="adj1" fmla="val 2352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2" name="Google Shape;322;p20"/>
            <p:cNvSpPr/>
            <p:nvPr/>
          </p:nvSpPr>
          <p:spPr>
            <a:xfrm>
              <a:off x="5128575" y="818225"/>
              <a:ext cx="278400" cy="278400"/>
            </a:xfrm>
            <a:prstGeom prst="mathPlus">
              <a:avLst>
                <a:gd name="adj1" fmla="val 2352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7625" y="623400"/>
            <a:ext cx="10246588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osis"/>
              <a:buNone/>
              <a:defRPr sz="3000" b="1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7625" y="2151900"/>
            <a:ext cx="10246588" cy="39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oboto"/>
              <a:buChar char="●"/>
              <a:defRPr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oboto"/>
              <a:buChar char="○"/>
              <a:defRPr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oboto"/>
              <a:buChar char="■"/>
              <a:defRPr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oboto"/>
              <a:buChar char="●"/>
              <a:defRPr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oboto"/>
              <a:buChar char="○"/>
              <a:defRPr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oboto"/>
              <a:buChar char="■"/>
              <a:defRPr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oboto"/>
              <a:buChar char="●"/>
              <a:defRPr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oboto"/>
              <a:buChar char="○"/>
              <a:defRPr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302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600"/>
              <a:buFont typeface="Roboto"/>
              <a:buChar char="■"/>
              <a:defRPr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9230D34-DDF1-0634-CA4E-66C1BA85E439}"/>
              </a:ext>
            </a:extLst>
          </p:cNvPr>
          <p:cNvSpPr txBox="1"/>
          <p:nvPr userDrawn="1"/>
        </p:nvSpPr>
        <p:spPr>
          <a:xfrm rot="16200000">
            <a:off x="-5022403" y="2074161"/>
            <a:ext cx="5915206" cy="545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nnifont" panose="020B0603050302020204" pitchFamily="34" charset="0"/>
              </a:rPr>
              <a:t>Kho ppt Phan Linh_0916.604.268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2111273-4C03-3526-ABC6-CE1793562725}"/>
              </a:ext>
            </a:extLst>
          </p:cNvPr>
          <p:cNvSpPr txBox="1"/>
          <p:nvPr userDrawn="1"/>
        </p:nvSpPr>
        <p:spPr>
          <a:xfrm rot="16200000">
            <a:off x="12634712" y="2907673"/>
            <a:ext cx="5915206" cy="545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nnifont" panose="020B0603050302020204" pitchFamily="34" charset="0"/>
              </a:rPr>
              <a:t>Kho ppt Phan Linh_0916.604.268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3" r:id="rId3"/>
    <p:sldLayoutId id="2147483658" r:id="rId4"/>
    <p:sldLayoutId id="2147483661" r:id="rId5"/>
    <p:sldLayoutId id="2147483662" r:id="rId6"/>
    <p:sldLayoutId id="2147483663" r:id="rId7"/>
    <p:sldLayoutId id="2147483664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  <p:sldLayoutId id="2147483675" r:id="rId17"/>
    <p:sldLayoutId id="2147483679" r:id="rId18"/>
    <p:sldLayoutId id="2147483696" r:id="rId19"/>
    <p:sldLayoutId id="2147483697" r:id="rId20"/>
    <p:sldLayoutId id="2147483698" r:id="rId21"/>
    <p:sldLayoutId id="2147483702" r:id="rId2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6" Type="http://schemas.microsoft.com/office/2007/relationships/hdphoto" Target="../media/hdphoto4.wdp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microsoft.com/office/2007/relationships/hdphoto" Target="../media/hdphoto6.wdp"/><Relationship Id="rId5" Type="http://schemas.openxmlformats.org/officeDocument/2006/relationships/image" Target="../media/image11.png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6" Type="http://schemas.microsoft.com/office/2007/relationships/hdphoto" Target="../media/hdphoto4.wdp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4" Type="http://schemas.microsoft.com/office/2007/relationships/hdphoto" Target="../media/hdphoto9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1.wdp"/><Relationship Id="rId5" Type="http://schemas.openxmlformats.org/officeDocument/2006/relationships/image" Target="../media/image23.png"/><Relationship Id="rId4" Type="http://schemas.microsoft.com/office/2007/relationships/hdphoto" Target="../media/hdphoto10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Relationship Id="rId5" Type="http://schemas.microsoft.com/office/2007/relationships/hdphoto" Target="../media/hdphoto11.wdp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9EBECB4-F454-E527-B58F-F82FD3757294}"/>
              </a:ext>
            </a:extLst>
          </p:cNvPr>
          <p:cNvSpPr txBox="1"/>
          <p:nvPr/>
        </p:nvSpPr>
        <p:spPr>
          <a:xfrm>
            <a:off x="2636613" y="283609"/>
            <a:ext cx="6351159" cy="1395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469" b="1" dirty="0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CHUẨN BỊ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1DE125D-56AF-9178-AA7E-7A9A4F6BEC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08400" y="2318523"/>
            <a:ext cx="2814408" cy="38589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Google Shape;1001;p67"/>
          <p:cNvSpPr/>
          <p:nvPr/>
        </p:nvSpPr>
        <p:spPr>
          <a:xfrm>
            <a:off x="1657851" y="6240218"/>
            <a:ext cx="1224230" cy="179156"/>
          </a:xfrm>
          <a:custGeom>
            <a:avLst/>
            <a:gdLst/>
            <a:ahLst/>
            <a:cxnLst/>
            <a:rect l="l" t="t" r="r" b="b"/>
            <a:pathLst>
              <a:path w="36818" h="5388" extrusionOk="0">
                <a:moveTo>
                  <a:pt x="0" y="1"/>
                </a:moveTo>
                <a:lnTo>
                  <a:pt x="0" y="1804"/>
                </a:lnTo>
                <a:cubicBezTo>
                  <a:pt x="1073" y="1804"/>
                  <a:pt x="1598" y="2329"/>
                  <a:pt x="2397" y="3265"/>
                </a:cubicBezTo>
                <a:cubicBezTo>
                  <a:pt x="3196" y="4201"/>
                  <a:pt x="4200" y="5388"/>
                  <a:pt x="6140" y="5388"/>
                </a:cubicBezTo>
                <a:cubicBezTo>
                  <a:pt x="8080" y="5388"/>
                  <a:pt x="9085" y="4201"/>
                  <a:pt x="9883" y="3265"/>
                </a:cubicBezTo>
                <a:cubicBezTo>
                  <a:pt x="10705" y="2329"/>
                  <a:pt x="11207" y="1804"/>
                  <a:pt x="12280" y="1804"/>
                </a:cubicBezTo>
                <a:cubicBezTo>
                  <a:pt x="13353" y="1804"/>
                  <a:pt x="13855" y="2329"/>
                  <a:pt x="14654" y="3265"/>
                </a:cubicBezTo>
                <a:cubicBezTo>
                  <a:pt x="15453" y="4201"/>
                  <a:pt x="16457" y="5388"/>
                  <a:pt x="18397" y="5388"/>
                </a:cubicBezTo>
                <a:cubicBezTo>
                  <a:pt x="20360" y="5388"/>
                  <a:pt x="21342" y="4201"/>
                  <a:pt x="22163" y="3265"/>
                </a:cubicBezTo>
                <a:cubicBezTo>
                  <a:pt x="22962" y="2329"/>
                  <a:pt x="23465" y="1804"/>
                  <a:pt x="24537" y="1804"/>
                </a:cubicBezTo>
                <a:cubicBezTo>
                  <a:pt x="25610" y="1804"/>
                  <a:pt x="26112" y="2329"/>
                  <a:pt x="26934" y="3265"/>
                </a:cubicBezTo>
                <a:cubicBezTo>
                  <a:pt x="27733" y="4201"/>
                  <a:pt x="28737" y="5388"/>
                  <a:pt x="30677" y="5388"/>
                </a:cubicBezTo>
                <a:cubicBezTo>
                  <a:pt x="32617" y="5388"/>
                  <a:pt x="33622" y="4201"/>
                  <a:pt x="34421" y="3265"/>
                </a:cubicBezTo>
                <a:cubicBezTo>
                  <a:pt x="35220" y="2329"/>
                  <a:pt x="35745" y="1804"/>
                  <a:pt x="36817" y="1804"/>
                </a:cubicBezTo>
                <a:lnTo>
                  <a:pt x="36817" y="1"/>
                </a:lnTo>
                <a:cubicBezTo>
                  <a:pt x="34854" y="1"/>
                  <a:pt x="33873" y="1165"/>
                  <a:pt x="33051" y="2101"/>
                </a:cubicBezTo>
                <a:cubicBezTo>
                  <a:pt x="32252" y="3060"/>
                  <a:pt x="31750" y="3585"/>
                  <a:pt x="30677" y="3585"/>
                </a:cubicBezTo>
                <a:cubicBezTo>
                  <a:pt x="29605" y="3585"/>
                  <a:pt x="29102" y="3060"/>
                  <a:pt x="28281" y="2101"/>
                </a:cubicBezTo>
                <a:cubicBezTo>
                  <a:pt x="27482" y="1165"/>
                  <a:pt x="26477" y="1"/>
                  <a:pt x="24537" y="1"/>
                </a:cubicBezTo>
                <a:cubicBezTo>
                  <a:pt x="22597" y="1"/>
                  <a:pt x="21593" y="1165"/>
                  <a:pt x="20794" y="2101"/>
                </a:cubicBezTo>
                <a:cubicBezTo>
                  <a:pt x="19995" y="3060"/>
                  <a:pt x="19470" y="3585"/>
                  <a:pt x="18397" y="3585"/>
                </a:cubicBezTo>
                <a:cubicBezTo>
                  <a:pt x="17347" y="3585"/>
                  <a:pt x="16822" y="3060"/>
                  <a:pt x="16023" y="2101"/>
                </a:cubicBezTo>
                <a:cubicBezTo>
                  <a:pt x="15225" y="1165"/>
                  <a:pt x="14220" y="1"/>
                  <a:pt x="12280" y="1"/>
                </a:cubicBezTo>
                <a:cubicBezTo>
                  <a:pt x="10317" y="1"/>
                  <a:pt x="9336" y="1165"/>
                  <a:pt x="8537" y="2101"/>
                </a:cubicBezTo>
                <a:cubicBezTo>
                  <a:pt x="7715" y="3060"/>
                  <a:pt x="7213" y="3585"/>
                  <a:pt x="6140" y="3585"/>
                </a:cubicBezTo>
                <a:cubicBezTo>
                  <a:pt x="5067" y="3585"/>
                  <a:pt x="4565" y="3060"/>
                  <a:pt x="3766" y="2101"/>
                </a:cubicBezTo>
                <a:cubicBezTo>
                  <a:pt x="2945" y="1165"/>
                  <a:pt x="1963" y="1"/>
                  <a:pt x="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8C5CA77-5470-E512-B24A-B6EFDC2E4D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2815" y="1213522"/>
            <a:ext cx="4905665" cy="44309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E2A3530-CF53-A670-D58F-B7A120C222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39" b="89157" l="4828" r="94483">
                        <a14:foregroundMark x1="15172" y1="25301" x2="15172" y2="25301"/>
                        <a14:foregroundMark x1="25517" y1="26506" x2="25517" y2="26506"/>
                        <a14:foregroundMark x1="26207" y1="14458" x2="26207" y2="14458"/>
                        <a14:foregroundMark x1="16552" y1="10843" x2="16552" y2="10843"/>
                        <a14:foregroundMark x1="9655" y1="77108" x2="9655" y2="77108"/>
                        <a14:foregroundMark x1="4828" y1="83133" x2="4828" y2="83133"/>
                        <a14:foregroundMark x1="18621" y1="54217" x2="18621" y2="54217"/>
                        <a14:foregroundMark x1="17241" y1="51807" x2="28966" y2="56627"/>
                        <a14:foregroundMark x1="94483" y1="33735" x2="94483" y2="33735"/>
                        <a14:foregroundMark x1="94483" y1="22892" x2="94483" y2="228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3913" y="104948"/>
            <a:ext cx="1416293" cy="810704"/>
          </a:xfrm>
          <a:prstGeom prst="rect">
            <a:avLst/>
          </a:prstGeom>
        </p:spPr>
      </p:pic>
      <p:sp>
        <p:nvSpPr>
          <p:cNvPr id="8" name="Google Shape;901;p37">
            <a:extLst>
              <a:ext uri="{FF2B5EF4-FFF2-40B4-BE49-F238E27FC236}">
                <a16:creationId xmlns:a16="http://schemas.microsoft.com/office/drawing/2014/main" xmlns="" id="{601A10EB-A56D-BCC1-9A09-360DCFCF5391}"/>
              </a:ext>
            </a:extLst>
          </p:cNvPr>
          <p:cNvSpPr txBox="1">
            <a:spLocks/>
          </p:cNvSpPr>
          <p:nvPr/>
        </p:nvSpPr>
        <p:spPr>
          <a:xfrm>
            <a:off x="5088480" y="1069241"/>
            <a:ext cx="11844237" cy="1875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1730" tIns="161730" rIns="161730" bIns="16173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9pPr>
          </a:lstStyle>
          <a:p>
            <a:r>
              <a:rPr lang="en-US" sz="3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Bạn</a:t>
            </a:r>
            <a:r>
              <a:rPr lang="en-US" sz="3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nào</a:t>
            </a:r>
            <a:r>
              <a:rPr lang="en-US" sz="3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đã</a:t>
            </a:r>
            <a:r>
              <a:rPr lang="en-US" sz="3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biết</a:t>
            </a:r>
            <a:r>
              <a:rPr lang="en-US" sz="3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giữ</a:t>
            </a:r>
            <a:r>
              <a:rPr lang="en-US" sz="3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áo</a:t>
            </a:r>
            <a:r>
              <a:rPr lang="en-US" sz="3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quần</a:t>
            </a:r>
            <a:r>
              <a:rPr lang="en-US" sz="3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</a:p>
          <a:p>
            <a:r>
              <a:rPr lang="en-US" sz="3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gọn</a:t>
            </a:r>
            <a:r>
              <a:rPr lang="en-US" sz="3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gàng</a:t>
            </a:r>
            <a:r>
              <a:rPr lang="en-US" sz="3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sạch</a:t>
            </a:r>
            <a:r>
              <a:rPr lang="en-US" sz="3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sẽ</a:t>
            </a:r>
            <a:r>
              <a:rPr lang="en-US" sz="3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 </a:t>
            </a:r>
          </a:p>
        </p:txBody>
      </p:sp>
      <p:sp>
        <p:nvSpPr>
          <p:cNvPr id="9" name="Google Shape;901;p37">
            <a:extLst>
              <a:ext uri="{FF2B5EF4-FFF2-40B4-BE49-F238E27FC236}">
                <a16:creationId xmlns:a16="http://schemas.microsoft.com/office/drawing/2014/main" xmlns="" id="{753539AF-2D87-ED56-183F-8969709A211B}"/>
              </a:ext>
            </a:extLst>
          </p:cNvPr>
          <p:cNvSpPr txBox="1">
            <a:spLocks/>
          </p:cNvSpPr>
          <p:nvPr/>
        </p:nvSpPr>
        <p:spPr>
          <a:xfrm>
            <a:off x="5088479" y="2220758"/>
            <a:ext cx="11844237" cy="1875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1730" tIns="161730" rIns="161730" bIns="16173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9pPr>
          </a:lstStyle>
          <a:p>
            <a:r>
              <a:rPr lang="en-US" sz="3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Bạn</a:t>
            </a:r>
            <a:r>
              <a:rPr lang="en-US" sz="3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nào</a:t>
            </a:r>
            <a:r>
              <a:rPr lang="en-US" sz="3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tự</a:t>
            </a:r>
            <a:r>
              <a:rPr lang="en-US" sz="3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tin </a:t>
            </a:r>
            <a:r>
              <a:rPr lang="en-US" sz="3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3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thoải</a:t>
            </a:r>
            <a:r>
              <a:rPr lang="en-US" sz="3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mái</a:t>
            </a:r>
            <a:r>
              <a:rPr lang="en-US" sz="3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hơn</a:t>
            </a:r>
            <a:r>
              <a:rPr lang="en-US" sz="3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10" name="Google Shape;901;p37">
            <a:extLst>
              <a:ext uri="{FF2B5EF4-FFF2-40B4-BE49-F238E27FC236}">
                <a16:creationId xmlns:a16="http://schemas.microsoft.com/office/drawing/2014/main" xmlns="" id="{B0D48597-7705-2730-AA6A-9D80BFC9ED8E}"/>
              </a:ext>
            </a:extLst>
          </p:cNvPr>
          <p:cNvSpPr txBox="1">
            <a:spLocks/>
          </p:cNvSpPr>
          <p:nvPr/>
        </p:nvSpPr>
        <p:spPr>
          <a:xfrm>
            <a:off x="5088479" y="3677978"/>
            <a:ext cx="11844237" cy="1875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1730" tIns="161730" rIns="161730" bIns="16173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9pPr>
          </a:lstStyle>
          <a:p>
            <a:r>
              <a:rPr lang="en-US" sz="3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Vì</a:t>
            </a:r>
            <a:r>
              <a:rPr lang="en-US" sz="3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sao</a:t>
            </a:r>
            <a:r>
              <a:rPr lang="en-US" sz="3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3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cần</a:t>
            </a:r>
            <a:r>
              <a:rPr lang="en-US" sz="3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giữ</a:t>
            </a:r>
            <a:r>
              <a:rPr lang="en-US" sz="3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áo</a:t>
            </a:r>
            <a:r>
              <a:rPr lang="en-US" sz="3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quần</a:t>
            </a:r>
            <a:r>
              <a:rPr lang="en-US" sz="3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</a:p>
          <a:p>
            <a:r>
              <a:rPr lang="en-US" sz="3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gọn</a:t>
            </a:r>
            <a:r>
              <a:rPr lang="en-US" sz="3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gàng</a:t>
            </a:r>
            <a:r>
              <a:rPr lang="en-US" sz="3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sạch</a:t>
            </a:r>
            <a:r>
              <a:rPr lang="en-US" sz="3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sẽ</a:t>
            </a:r>
            <a:r>
              <a:rPr lang="en-US" sz="3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p63"/>
          <p:cNvSpPr/>
          <p:nvPr/>
        </p:nvSpPr>
        <p:spPr>
          <a:xfrm>
            <a:off x="8408343" y="6532643"/>
            <a:ext cx="1025783" cy="150097"/>
          </a:xfrm>
          <a:custGeom>
            <a:avLst/>
            <a:gdLst/>
            <a:ahLst/>
            <a:cxnLst/>
            <a:rect l="l" t="t" r="r" b="b"/>
            <a:pathLst>
              <a:path w="36818" h="5388" extrusionOk="0">
                <a:moveTo>
                  <a:pt x="0" y="1"/>
                </a:moveTo>
                <a:lnTo>
                  <a:pt x="0" y="1804"/>
                </a:lnTo>
                <a:cubicBezTo>
                  <a:pt x="1073" y="1804"/>
                  <a:pt x="1598" y="2329"/>
                  <a:pt x="2397" y="3265"/>
                </a:cubicBezTo>
                <a:cubicBezTo>
                  <a:pt x="3196" y="4201"/>
                  <a:pt x="4200" y="5388"/>
                  <a:pt x="6140" y="5388"/>
                </a:cubicBezTo>
                <a:cubicBezTo>
                  <a:pt x="8080" y="5388"/>
                  <a:pt x="9085" y="4201"/>
                  <a:pt x="9883" y="3265"/>
                </a:cubicBezTo>
                <a:cubicBezTo>
                  <a:pt x="10705" y="2329"/>
                  <a:pt x="11207" y="1804"/>
                  <a:pt x="12280" y="1804"/>
                </a:cubicBezTo>
                <a:cubicBezTo>
                  <a:pt x="13353" y="1804"/>
                  <a:pt x="13855" y="2329"/>
                  <a:pt x="14654" y="3265"/>
                </a:cubicBezTo>
                <a:cubicBezTo>
                  <a:pt x="15453" y="4201"/>
                  <a:pt x="16457" y="5388"/>
                  <a:pt x="18397" y="5388"/>
                </a:cubicBezTo>
                <a:cubicBezTo>
                  <a:pt x="20360" y="5388"/>
                  <a:pt x="21342" y="4201"/>
                  <a:pt x="22163" y="3265"/>
                </a:cubicBezTo>
                <a:cubicBezTo>
                  <a:pt x="22962" y="2329"/>
                  <a:pt x="23465" y="1804"/>
                  <a:pt x="24537" y="1804"/>
                </a:cubicBezTo>
                <a:cubicBezTo>
                  <a:pt x="25610" y="1804"/>
                  <a:pt x="26112" y="2329"/>
                  <a:pt x="26934" y="3265"/>
                </a:cubicBezTo>
                <a:cubicBezTo>
                  <a:pt x="27733" y="4201"/>
                  <a:pt x="28737" y="5388"/>
                  <a:pt x="30677" y="5388"/>
                </a:cubicBezTo>
                <a:cubicBezTo>
                  <a:pt x="32617" y="5388"/>
                  <a:pt x="33622" y="4201"/>
                  <a:pt x="34421" y="3265"/>
                </a:cubicBezTo>
                <a:cubicBezTo>
                  <a:pt x="35220" y="2329"/>
                  <a:pt x="35745" y="1804"/>
                  <a:pt x="36817" y="1804"/>
                </a:cubicBezTo>
                <a:lnTo>
                  <a:pt x="36817" y="1"/>
                </a:lnTo>
                <a:cubicBezTo>
                  <a:pt x="34854" y="1"/>
                  <a:pt x="33873" y="1165"/>
                  <a:pt x="33051" y="2101"/>
                </a:cubicBezTo>
                <a:cubicBezTo>
                  <a:pt x="32252" y="3060"/>
                  <a:pt x="31750" y="3585"/>
                  <a:pt x="30677" y="3585"/>
                </a:cubicBezTo>
                <a:cubicBezTo>
                  <a:pt x="29605" y="3585"/>
                  <a:pt x="29102" y="3060"/>
                  <a:pt x="28281" y="2101"/>
                </a:cubicBezTo>
                <a:cubicBezTo>
                  <a:pt x="27482" y="1165"/>
                  <a:pt x="26477" y="1"/>
                  <a:pt x="24537" y="1"/>
                </a:cubicBezTo>
                <a:cubicBezTo>
                  <a:pt x="22597" y="1"/>
                  <a:pt x="21593" y="1165"/>
                  <a:pt x="20794" y="2101"/>
                </a:cubicBezTo>
                <a:cubicBezTo>
                  <a:pt x="19995" y="3060"/>
                  <a:pt x="19470" y="3585"/>
                  <a:pt x="18397" y="3585"/>
                </a:cubicBezTo>
                <a:cubicBezTo>
                  <a:pt x="17347" y="3585"/>
                  <a:pt x="16822" y="3060"/>
                  <a:pt x="16023" y="2101"/>
                </a:cubicBezTo>
                <a:cubicBezTo>
                  <a:pt x="15225" y="1165"/>
                  <a:pt x="14220" y="1"/>
                  <a:pt x="12280" y="1"/>
                </a:cubicBezTo>
                <a:cubicBezTo>
                  <a:pt x="10317" y="1"/>
                  <a:pt x="9336" y="1165"/>
                  <a:pt x="8537" y="2101"/>
                </a:cubicBezTo>
                <a:cubicBezTo>
                  <a:pt x="7715" y="3060"/>
                  <a:pt x="7213" y="3585"/>
                  <a:pt x="6140" y="3585"/>
                </a:cubicBezTo>
                <a:cubicBezTo>
                  <a:pt x="5067" y="3585"/>
                  <a:pt x="4565" y="3060"/>
                  <a:pt x="3766" y="2101"/>
                </a:cubicBezTo>
                <a:cubicBezTo>
                  <a:pt x="2945" y="1165"/>
                  <a:pt x="1963" y="1"/>
                  <a:pt x="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solidFill>
                <a:srgbClr val="C52E73"/>
              </a:solidFill>
            </a:endParaRPr>
          </a:p>
        </p:txBody>
      </p:sp>
      <p:pic>
        <p:nvPicPr>
          <p:cNvPr id="2052" name="Picture 4" descr="Goel's Hindi Papers">
            <a:extLst>
              <a:ext uri="{FF2B5EF4-FFF2-40B4-BE49-F238E27FC236}">
                <a16:creationId xmlns:a16="http://schemas.microsoft.com/office/drawing/2014/main" xmlns="" id="{F300B9A5-0CB9-02C2-E8CE-C2B16CF9D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165" y="2095500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901;p37">
            <a:extLst>
              <a:ext uri="{FF2B5EF4-FFF2-40B4-BE49-F238E27FC236}">
                <a16:creationId xmlns:a16="http://schemas.microsoft.com/office/drawing/2014/main" xmlns="" id="{B486E68C-AB3C-4136-CFE7-A3DEFE1F8680}"/>
              </a:ext>
            </a:extLst>
          </p:cNvPr>
          <p:cNvSpPr txBox="1">
            <a:spLocks/>
          </p:cNvSpPr>
          <p:nvPr/>
        </p:nvSpPr>
        <p:spPr>
          <a:xfrm>
            <a:off x="388620" y="4842510"/>
            <a:ext cx="7486650" cy="14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4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Kết</a:t>
            </a:r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luận</a:t>
            </a:r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Trang </a:t>
            </a:r>
            <a:r>
              <a:rPr lang="en-US" sz="4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phục</a:t>
            </a:r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gọn</a:t>
            </a:r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gàng</a:t>
            </a:r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4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sạch</a:t>
            </a:r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sẽ</a:t>
            </a:r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giúp</a:t>
            </a:r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tự</a:t>
            </a:r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tin, </a:t>
            </a:r>
            <a:r>
              <a:rPr lang="en-US" sz="4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thoải</a:t>
            </a:r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mái</a:t>
            </a:r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4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vui</a:t>
            </a:r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vẻ</a:t>
            </a:r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hơn</a:t>
            </a:r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Trang </a:t>
            </a:r>
            <a:r>
              <a:rPr lang="en-US" sz="4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phục</a:t>
            </a:r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gọn</a:t>
            </a:r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gàng</a:t>
            </a:r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4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sạch</a:t>
            </a:r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sẽ</a:t>
            </a:r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giúp</a:t>
            </a:r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đẹp</a:t>
            </a:r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hơn</a:t>
            </a:r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trong</a:t>
            </a:r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mắt</a:t>
            </a:r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mọi</a:t>
            </a:r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người</a:t>
            </a:r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p62"/>
          <p:cNvSpPr/>
          <p:nvPr/>
        </p:nvSpPr>
        <p:spPr>
          <a:xfrm>
            <a:off x="6594845" y="1212880"/>
            <a:ext cx="1224230" cy="179156"/>
          </a:xfrm>
          <a:custGeom>
            <a:avLst/>
            <a:gdLst/>
            <a:ahLst/>
            <a:cxnLst/>
            <a:rect l="l" t="t" r="r" b="b"/>
            <a:pathLst>
              <a:path w="36818" h="5388" extrusionOk="0">
                <a:moveTo>
                  <a:pt x="0" y="1"/>
                </a:moveTo>
                <a:lnTo>
                  <a:pt x="0" y="1804"/>
                </a:lnTo>
                <a:cubicBezTo>
                  <a:pt x="1073" y="1804"/>
                  <a:pt x="1598" y="2329"/>
                  <a:pt x="2397" y="3265"/>
                </a:cubicBezTo>
                <a:cubicBezTo>
                  <a:pt x="3196" y="4201"/>
                  <a:pt x="4200" y="5388"/>
                  <a:pt x="6140" y="5388"/>
                </a:cubicBezTo>
                <a:cubicBezTo>
                  <a:pt x="8080" y="5388"/>
                  <a:pt x="9085" y="4201"/>
                  <a:pt x="9883" y="3265"/>
                </a:cubicBezTo>
                <a:cubicBezTo>
                  <a:pt x="10705" y="2329"/>
                  <a:pt x="11207" y="1804"/>
                  <a:pt x="12280" y="1804"/>
                </a:cubicBezTo>
                <a:cubicBezTo>
                  <a:pt x="13353" y="1804"/>
                  <a:pt x="13855" y="2329"/>
                  <a:pt x="14654" y="3265"/>
                </a:cubicBezTo>
                <a:cubicBezTo>
                  <a:pt x="15453" y="4201"/>
                  <a:pt x="16457" y="5388"/>
                  <a:pt x="18397" y="5388"/>
                </a:cubicBezTo>
                <a:cubicBezTo>
                  <a:pt x="20360" y="5388"/>
                  <a:pt x="21342" y="4201"/>
                  <a:pt x="22163" y="3265"/>
                </a:cubicBezTo>
                <a:cubicBezTo>
                  <a:pt x="22962" y="2329"/>
                  <a:pt x="23465" y="1804"/>
                  <a:pt x="24537" y="1804"/>
                </a:cubicBezTo>
                <a:cubicBezTo>
                  <a:pt x="25610" y="1804"/>
                  <a:pt x="26112" y="2329"/>
                  <a:pt x="26934" y="3265"/>
                </a:cubicBezTo>
                <a:cubicBezTo>
                  <a:pt x="27733" y="4201"/>
                  <a:pt x="28737" y="5388"/>
                  <a:pt x="30677" y="5388"/>
                </a:cubicBezTo>
                <a:cubicBezTo>
                  <a:pt x="32617" y="5388"/>
                  <a:pt x="33622" y="4201"/>
                  <a:pt x="34421" y="3265"/>
                </a:cubicBezTo>
                <a:cubicBezTo>
                  <a:pt x="35220" y="2329"/>
                  <a:pt x="35745" y="1804"/>
                  <a:pt x="36817" y="1804"/>
                </a:cubicBezTo>
                <a:lnTo>
                  <a:pt x="36817" y="1"/>
                </a:lnTo>
                <a:cubicBezTo>
                  <a:pt x="34854" y="1"/>
                  <a:pt x="33873" y="1165"/>
                  <a:pt x="33051" y="2101"/>
                </a:cubicBezTo>
                <a:cubicBezTo>
                  <a:pt x="32252" y="3060"/>
                  <a:pt x="31750" y="3585"/>
                  <a:pt x="30677" y="3585"/>
                </a:cubicBezTo>
                <a:cubicBezTo>
                  <a:pt x="29605" y="3585"/>
                  <a:pt x="29102" y="3060"/>
                  <a:pt x="28281" y="2101"/>
                </a:cubicBezTo>
                <a:cubicBezTo>
                  <a:pt x="27482" y="1165"/>
                  <a:pt x="26477" y="1"/>
                  <a:pt x="24537" y="1"/>
                </a:cubicBezTo>
                <a:cubicBezTo>
                  <a:pt x="22597" y="1"/>
                  <a:pt x="21593" y="1165"/>
                  <a:pt x="20794" y="2101"/>
                </a:cubicBezTo>
                <a:cubicBezTo>
                  <a:pt x="19995" y="3060"/>
                  <a:pt x="19470" y="3585"/>
                  <a:pt x="18397" y="3585"/>
                </a:cubicBezTo>
                <a:cubicBezTo>
                  <a:pt x="17347" y="3585"/>
                  <a:pt x="16822" y="3060"/>
                  <a:pt x="16023" y="2101"/>
                </a:cubicBezTo>
                <a:cubicBezTo>
                  <a:pt x="15225" y="1165"/>
                  <a:pt x="14220" y="1"/>
                  <a:pt x="12280" y="1"/>
                </a:cubicBezTo>
                <a:cubicBezTo>
                  <a:pt x="10317" y="1"/>
                  <a:pt x="9336" y="1165"/>
                  <a:pt x="8537" y="2101"/>
                </a:cubicBezTo>
                <a:cubicBezTo>
                  <a:pt x="7715" y="3060"/>
                  <a:pt x="7213" y="3585"/>
                  <a:pt x="6140" y="3585"/>
                </a:cubicBezTo>
                <a:cubicBezTo>
                  <a:pt x="5067" y="3585"/>
                  <a:pt x="4565" y="3060"/>
                  <a:pt x="3766" y="2101"/>
                </a:cubicBezTo>
                <a:cubicBezTo>
                  <a:pt x="2945" y="1165"/>
                  <a:pt x="1963" y="1"/>
                  <a:pt x="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B05E05BB-D92A-CB0D-B9B5-EB8CD63809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39" b="89157" l="4828" r="94483">
                        <a14:foregroundMark x1="15172" y1="25301" x2="15172" y2="25301"/>
                        <a14:foregroundMark x1="25517" y1="26506" x2="25517" y2="26506"/>
                        <a14:foregroundMark x1="26207" y1="14458" x2="26207" y2="14458"/>
                        <a14:foregroundMark x1="16552" y1="10843" x2="16552" y2="10843"/>
                        <a14:foregroundMark x1="9655" y1="77108" x2="9655" y2="77108"/>
                        <a14:foregroundMark x1="4828" y1="83133" x2="4828" y2="83133"/>
                        <a14:foregroundMark x1="18621" y1="54217" x2="18621" y2="54217"/>
                        <a14:foregroundMark x1="17241" y1="51807" x2="28966" y2="56627"/>
                        <a14:foregroundMark x1="94483" y1="33735" x2="94483" y2="33735"/>
                        <a14:foregroundMark x1="94483" y1="22892" x2="94483" y2="228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6031" y="218238"/>
            <a:ext cx="1416293" cy="810704"/>
          </a:xfrm>
          <a:prstGeom prst="rect">
            <a:avLst/>
          </a:prstGeom>
        </p:spPr>
      </p:pic>
      <p:sp>
        <p:nvSpPr>
          <p:cNvPr id="31" name="Google Shape;901;p37">
            <a:extLst>
              <a:ext uri="{FF2B5EF4-FFF2-40B4-BE49-F238E27FC236}">
                <a16:creationId xmlns:a16="http://schemas.microsoft.com/office/drawing/2014/main" xmlns="" id="{BD11B268-B41C-E11E-4EDB-19180EA34904}"/>
              </a:ext>
            </a:extLst>
          </p:cNvPr>
          <p:cNvSpPr txBox="1">
            <a:spLocks/>
          </p:cNvSpPr>
          <p:nvPr/>
        </p:nvSpPr>
        <p:spPr>
          <a:xfrm>
            <a:off x="890281" y="2286065"/>
            <a:ext cx="11844237" cy="1875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1730" tIns="161730" rIns="161730" bIns="16173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9pPr>
          </a:lstStyle>
          <a:p>
            <a:r>
              <a:rPr lang="en-US" sz="532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HĐ</a:t>
            </a:r>
            <a:r>
              <a:rPr lang="en-US" sz="532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2. </a:t>
            </a:r>
            <a:r>
              <a:rPr lang="en-US" sz="532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532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532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mặc</a:t>
            </a:r>
            <a:r>
              <a:rPr lang="en-US" sz="532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532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532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532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giữ</a:t>
            </a:r>
            <a:r>
              <a:rPr lang="en-US" sz="532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532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trang</a:t>
            </a:r>
            <a:r>
              <a:rPr lang="en-US" sz="532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532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phục</a:t>
            </a:r>
            <a:r>
              <a:rPr lang="en-US" sz="532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532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gọn</a:t>
            </a:r>
            <a:r>
              <a:rPr lang="en-US" sz="532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532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gàng</a:t>
            </a:r>
            <a:r>
              <a:rPr lang="en-US" sz="532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532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sạch</a:t>
            </a:r>
            <a:r>
              <a:rPr lang="en-US" sz="532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532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sẽ</a:t>
            </a:r>
            <a:endParaRPr lang="en-US" sz="5320" b="1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8527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06E7589-079A-D954-CC1A-ADE2461A6E81}"/>
              </a:ext>
            </a:extLst>
          </p:cNvPr>
          <p:cNvSpPr/>
          <p:nvPr/>
        </p:nvSpPr>
        <p:spPr>
          <a:xfrm>
            <a:off x="4343400" y="411480"/>
            <a:ext cx="1943100" cy="1691640"/>
          </a:xfrm>
          <a:prstGeom prst="rect">
            <a:avLst/>
          </a:prstGeom>
          <a:solidFill>
            <a:srgbClr val="FFF6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F281128-343B-ED9B-F9E3-9B39E4E7F5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39" b="89157" l="4828" r="94483">
                        <a14:foregroundMark x1="15172" y1="25301" x2="15172" y2="25301"/>
                        <a14:foregroundMark x1="25517" y1="26506" x2="25517" y2="26506"/>
                        <a14:foregroundMark x1="26207" y1="14458" x2="26207" y2="14458"/>
                        <a14:foregroundMark x1="16552" y1="10843" x2="16552" y2="10843"/>
                        <a14:foregroundMark x1="9655" y1="77108" x2="9655" y2="77108"/>
                        <a14:foregroundMark x1="4828" y1="83133" x2="4828" y2="83133"/>
                        <a14:foregroundMark x1="18621" y1="54217" x2="18621" y2="54217"/>
                        <a14:foregroundMark x1="17241" y1="51807" x2="28966" y2="56627"/>
                        <a14:foregroundMark x1="94483" y1="33735" x2="94483" y2="33735"/>
                        <a14:foregroundMark x1="94483" y1="22892" x2="94483" y2="228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4471" y="174683"/>
            <a:ext cx="1416293" cy="8107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24BF63C-79D8-C6FE-358C-3C2703D6BCA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b="50994"/>
          <a:stretch/>
        </p:blipFill>
        <p:spPr>
          <a:xfrm>
            <a:off x="1187229" y="2857742"/>
            <a:ext cx="9993120" cy="2628325"/>
          </a:xfrm>
          <a:prstGeom prst="rect">
            <a:avLst/>
          </a:prstGeom>
        </p:spPr>
      </p:pic>
      <p:sp>
        <p:nvSpPr>
          <p:cNvPr id="12" name="Google Shape;901;p37">
            <a:extLst>
              <a:ext uri="{FF2B5EF4-FFF2-40B4-BE49-F238E27FC236}">
                <a16:creationId xmlns:a16="http://schemas.microsoft.com/office/drawing/2014/main" xmlns="" id="{554E1121-39C5-D3B5-05F0-58C84391915D}"/>
              </a:ext>
            </a:extLst>
          </p:cNvPr>
          <p:cNvSpPr txBox="1">
            <a:spLocks/>
          </p:cNvSpPr>
          <p:nvPr/>
        </p:nvSpPr>
        <p:spPr>
          <a:xfrm>
            <a:off x="832617" y="901863"/>
            <a:ext cx="11844237" cy="1875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1730" tIns="161730" rIns="161730" bIns="16173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9pPr>
          </a:lstStyle>
          <a:p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làm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gì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để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kiểm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tra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xem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trang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phục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mình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đã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gọn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gàng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sạch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sẽ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hay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chưa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p63"/>
          <p:cNvSpPr/>
          <p:nvPr/>
        </p:nvSpPr>
        <p:spPr>
          <a:xfrm>
            <a:off x="8408343" y="6532643"/>
            <a:ext cx="1025783" cy="150097"/>
          </a:xfrm>
          <a:custGeom>
            <a:avLst/>
            <a:gdLst/>
            <a:ahLst/>
            <a:cxnLst/>
            <a:rect l="l" t="t" r="r" b="b"/>
            <a:pathLst>
              <a:path w="36818" h="5388" extrusionOk="0">
                <a:moveTo>
                  <a:pt x="0" y="1"/>
                </a:moveTo>
                <a:lnTo>
                  <a:pt x="0" y="1804"/>
                </a:lnTo>
                <a:cubicBezTo>
                  <a:pt x="1073" y="1804"/>
                  <a:pt x="1598" y="2329"/>
                  <a:pt x="2397" y="3265"/>
                </a:cubicBezTo>
                <a:cubicBezTo>
                  <a:pt x="3196" y="4201"/>
                  <a:pt x="4200" y="5388"/>
                  <a:pt x="6140" y="5388"/>
                </a:cubicBezTo>
                <a:cubicBezTo>
                  <a:pt x="8080" y="5388"/>
                  <a:pt x="9085" y="4201"/>
                  <a:pt x="9883" y="3265"/>
                </a:cubicBezTo>
                <a:cubicBezTo>
                  <a:pt x="10705" y="2329"/>
                  <a:pt x="11207" y="1804"/>
                  <a:pt x="12280" y="1804"/>
                </a:cubicBezTo>
                <a:cubicBezTo>
                  <a:pt x="13353" y="1804"/>
                  <a:pt x="13855" y="2329"/>
                  <a:pt x="14654" y="3265"/>
                </a:cubicBezTo>
                <a:cubicBezTo>
                  <a:pt x="15453" y="4201"/>
                  <a:pt x="16457" y="5388"/>
                  <a:pt x="18397" y="5388"/>
                </a:cubicBezTo>
                <a:cubicBezTo>
                  <a:pt x="20360" y="5388"/>
                  <a:pt x="21342" y="4201"/>
                  <a:pt x="22163" y="3265"/>
                </a:cubicBezTo>
                <a:cubicBezTo>
                  <a:pt x="22962" y="2329"/>
                  <a:pt x="23465" y="1804"/>
                  <a:pt x="24537" y="1804"/>
                </a:cubicBezTo>
                <a:cubicBezTo>
                  <a:pt x="25610" y="1804"/>
                  <a:pt x="26112" y="2329"/>
                  <a:pt x="26934" y="3265"/>
                </a:cubicBezTo>
                <a:cubicBezTo>
                  <a:pt x="27733" y="4201"/>
                  <a:pt x="28737" y="5388"/>
                  <a:pt x="30677" y="5388"/>
                </a:cubicBezTo>
                <a:cubicBezTo>
                  <a:pt x="32617" y="5388"/>
                  <a:pt x="33622" y="4201"/>
                  <a:pt x="34421" y="3265"/>
                </a:cubicBezTo>
                <a:cubicBezTo>
                  <a:pt x="35220" y="2329"/>
                  <a:pt x="35745" y="1804"/>
                  <a:pt x="36817" y="1804"/>
                </a:cubicBezTo>
                <a:lnTo>
                  <a:pt x="36817" y="1"/>
                </a:lnTo>
                <a:cubicBezTo>
                  <a:pt x="34854" y="1"/>
                  <a:pt x="33873" y="1165"/>
                  <a:pt x="33051" y="2101"/>
                </a:cubicBezTo>
                <a:cubicBezTo>
                  <a:pt x="32252" y="3060"/>
                  <a:pt x="31750" y="3585"/>
                  <a:pt x="30677" y="3585"/>
                </a:cubicBezTo>
                <a:cubicBezTo>
                  <a:pt x="29605" y="3585"/>
                  <a:pt x="29102" y="3060"/>
                  <a:pt x="28281" y="2101"/>
                </a:cubicBezTo>
                <a:cubicBezTo>
                  <a:pt x="27482" y="1165"/>
                  <a:pt x="26477" y="1"/>
                  <a:pt x="24537" y="1"/>
                </a:cubicBezTo>
                <a:cubicBezTo>
                  <a:pt x="22597" y="1"/>
                  <a:pt x="21593" y="1165"/>
                  <a:pt x="20794" y="2101"/>
                </a:cubicBezTo>
                <a:cubicBezTo>
                  <a:pt x="19995" y="3060"/>
                  <a:pt x="19470" y="3585"/>
                  <a:pt x="18397" y="3585"/>
                </a:cubicBezTo>
                <a:cubicBezTo>
                  <a:pt x="17347" y="3585"/>
                  <a:pt x="16822" y="3060"/>
                  <a:pt x="16023" y="2101"/>
                </a:cubicBezTo>
                <a:cubicBezTo>
                  <a:pt x="15225" y="1165"/>
                  <a:pt x="14220" y="1"/>
                  <a:pt x="12280" y="1"/>
                </a:cubicBezTo>
                <a:cubicBezTo>
                  <a:pt x="10317" y="1"/>
                  <a:pt x="9336" y="1165"/>
                  <a:pt x="8537" y="2101"/>
                </a:cubicBezTo>
                <a:cubicBezTo>
                  <a:pt x="7715" y="3060"/>
                  <a:pt x="7213" y="3585"/>
                  <a:pt x="6140" y="3585"/>
                </a:cubicBezTo>
                <a:cubicBezTo>
                  <a:pt x="5067" y="3585"/>
                  <a:pt x="4565" y="3060"/>
                  <a:pt x="3766" y="2101"/>
                </a:cubicBezTo>
                <a:cubicBezTo>
                  <a:pt x="2945" y="1165"/>
                  <a:pt x="1963" y="1"/>
                  <a:pt x="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solidFill>
                <a:srgbClr val="C52E73"/>
              </a:solidFill>
            </a:endParaRPr>
          </a:p>
        </p:txBody>
      </p:sp>
      <p:sp>
        <p:nvSpPr>
          <p:cNvPr id="6" name="Google Shape;901;p37">
            <a:extLst>
              <a:ext uri="{FF2B5EF4-FFF2-40B4-BE49-F238E27FC236}">
                <a16:creationId xmlns:a16="http://schemas.microsoft.com/office/drawing/2014/main" xmlns="" id="{B486E68C-AB3C-4136-CFE7-A3DEFE1F8680}"/>
              </a:ext>
            </a:extLst>
          </p:cNvPr>
          <p:cNvSpPr txBox="1">
            <a:spLocks/>
          </p:cNvSpPr>
          <p:nvPr/>
        </p:nvSpPr>
        <p:spPr>
          <a:xfrm>
            <a:off x="810419" y="1508151"/>
            <a:ext cx="10540999" cy="14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9pPr>
          </a:lstStyle>
          <a:p>
            <a:pPr algn="ctr"/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Kết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luận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</a:t>
            </a:r>
          </a:p>
          <a:p>
            <a:pPr algn="just"/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Để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mặc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trang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phục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cho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gọn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gàng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cần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vuốt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thẳng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áo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bẻ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cổ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áo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cho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gọn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gang,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kiểm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tra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cúc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áo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lệch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bỏ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áo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vào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quần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kiểm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tra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cài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quai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dép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B8D9AD8-F9DC-711E-FDBB-389DFB741B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16678" y="3169717"/>
            <a:ext cx="3783330" cy="28960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B49F339-4E20-715D-F6AD-0CCB92F118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32069" y="3169718"/>
            <a:ext cx="4648849" cy="289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488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06E7589-079A-D954-CC1A-ADE2461A6E81}"/>
              </a:ext>
            </a:extLst>
          </p:cNvPr>
          <p:cNvSpPr/>
          <p:nvPr/>
        </p:nvSpPr>
        <p:spPr>
          <a:xfrm>
            <a:off x="4343400" y="411480"/>
            <a:ext cx="1943100" cy="1691640"/>
          </a:xfrm>
          <a:prstGeom prst="rect">
            <a:avLst/>
          </a:prstGeom>
          <a:solidFill>
            <a:srgbClr val="FFF6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F281128-343B-ED9B-F9E3-9B39E4E7F5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39" b="89157" l="4828" r="94483">
                        <a14:foregroundMark x1="15172" y1="25301" x2="15172" y2="25301"/>
                        <a14:foregroundMark x1="25517" y1="26506" x2="25517" y2="26506"/>
                        <a14:foregroundMark x1="26207" y1="14458" x2="26207" y2="14458"/>
                        <a14:foregroundMark x1="16552" y1="10843" x2="16552" y2="10843"/>
                        <a14:foregroundMark x1="9655" y1="77108" x2="9655" y2="77108"/>
                        <a14:foregroundMark x1="4828" y1="83133" x2="4828" y2="83133"/>
                        <a14:foregroundMark x1="18621" y1="54217" x2="18621" y2="54217"/>
                        <a14:foregroundMark x1="17241" y1="51807" x2="28966" y2="56627"/>
                        <a14:foregroundMark x1="94483" y1="33735" x2="94483" y2="33735"/>
                        <a14:foregroundMark x1="94483" y1="22892" x2="94483" y2="228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4471" y="174683"/>
            <a:ext cx="1416293" cy="8107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24BF63C-79D8-C6FE-358C-3C2703D6BCA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4541" t="50026" r="12944" b="968"/>
          <a:stretch/>
        </p:blipFill>
        <p:spPr>
          <a:xfrm>
            <a:off x="1890307" y="2564807"/>
            <a:ext cx="8792385" cy="3188969"/>
          </a:xfrm>
          <a:prstGeom prst="rect">
            <a:avLst/>
          </a:prstGeom>
        </p:spPr>
      </p:pic>
      <p:sp>
        <p:nvSpPr>
          <p:cNvPr id="12" name="Google Shape;901;p37">
            <a:extLst>
              <a:ext uri="{FF2B5EF4-FFF2-40B4-BE49-F238E27FC236}">
                <a16:creationId xmlns:a16="http://schemas.microsoft.com/office/drawing/2014/main" xmlns="" id="{554E1121-39C5-D3B5-05F0-58C84391915D}"/>
              </a:ext>
            </a:extLst>
          </p:cNvPr>
          <p:cNvSpPr txBox="1">
            <a:spLocks/>
          </p:cNvSpPr>
          <p:nvPr/>
        </p:nvSpPr>
        <p:spPr>
          <a:xfrm>
            <a:off x="934974" y="598848"/>
            <a:ext cx="11844237" cy="1875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1730" tIns="161730" rIns="161730" bIns="16173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9pPr>
          </a:lstStyle>
          <a:p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làm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gì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để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giữ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trang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phục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luôn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sạch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sẽ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gọn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gàng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761383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p62"/>
          <p:cNvSpPr/>
          <p:nvPr/>
        </p:nvSpPr>
        <p:spPr>
          <a:xfrm>
            <a:off x="6594845" y="1212880"/>
            <a:ext cx="1224230" cy="179156"/>
          </a:xfrm>
          <a:custGeom>
            <a:avLst/>
            <a:gdLst/>
            <a:ahLst/>
            <a:cxnLst/>
            <a:rect l="l" t="t" r="r" b="b"/>
            <a:pathLst>
              <a:path w="36818" h="5388" extrusionOk="0">
                <a:moveTo>
                  <a:pt x="0" y="1"/>
                </a:moveTo>
                <a:lnTo>
                  <a:pt x="0" y="1804"/>
                </a:lnTo>
                <a:cubicBezTo>
                  <a:pt x="1073" y="1804"/>
                  <a:pt x="1598" y="2329"/>
                  <a:pt x="2397" y="3265"/>
                </a:cubicBezTo>
                <a:cubicBezTo>
                  <a:pt x="3196" y="4201"/>
                  <a:pt x="4200" y="5388"/>
                  <a:pt x="6140" y="5388"/>
                </a:cubicBezTo>
                <a:cubicBezTo>
                  <a:pt x="8080" y="5388"/>
                  <a:pt x="9085" y="4201"/>
                  <a:pt x="9883" y="3265"/>
                </a:cubicBezTo>
                <a:cubicBezTo>
                  <a:pt x="10705" y="2329"/>
                  <a:pt x="11207" y="1804"/>
                  <a:pt x="12280" y="1804"/>
                </a:cubicBezTo>
                <a:cubicBezTo>
                  <a:pt x="13353" y="1804"/>
                  <a:pt x="13855" y="2329"/>
                  <a:pt x="14654" y="3265"/>
                </a:cubicBezTo>
                <a:cubicBezTo>
                  <a:pt x="15453" y="4201"/>
                  <a:pt x="16457" y="5388"/>
                  <a:pt x="18397" y="5388"/>
                </a:cubicBezTo>
                <a:cubicBezTo>
                  <a:pt x="20360" y="5388"/>
                  <a:pt x="21342" y="4201"/>
                  <a:pt x="22163" y="3265"/>
                </a:cubicBezTo>
                <a:cubicBezTo>
                  <a:pt x="22962" y="2329"/>
                  <a:pt x="23465" y="1804"/>
                  <a:pt x="24537" y="1804"/>
                </a:cubicBezTo>
                <a:cubicBezTo>
                  <a:pt x="25610" y="1804"/>
                  <a:pt x="26112" y="2329"/>
                  <a:pt x="26934" y="3265"/>
                </a:cubicBezTo>
                <a:cubicBezTo>
                  <a:pt x="27733" y="4201"/>
                  <a:pt x="28737" y="5388"/>
                  <a:pt x="30677" y="5388"/>
                </a:cubicBezTo>
                <a:cubicBezTo>
                  <a:pt x="32617" y="5388"/>
                  <a:pt x="33622" y="4201"/>
                  <a:pt x="34421" y="3265"/>
                </a:cubicBezTo>
                <a:cubicBezTo>
                  <a:pt x="35220" y="2329"/>
                  <a:pt x="35745" y="1804"/>
                  <a:pt x="36817" y="1804"/>
                </a:cubicBezTo>
                <a:lnTo>
                  <a:pt x="36817" y="1"/>
                </a:lnTo>
                <a:cubicBezTo>
                  <a:pt x="34854" y="1"/>
                  <a:pt x="33873" y="1165"/>
                  <a:pt x="33051" y="2101"/>
                </a:cubicBezTo>
                <a:cubicBezTo>
                  <a:pt x="32252" y="3060"/>
                  <a:pt x="31750" y="3585"/>
                  <a:pt x="30677" y="3585"/>
                </a:cubicBezTo>
                <a:cubicBezTo>
                  <a:pt x="29605" y="3585"/>
                  <a:pt x="29102" y="3060"/>
                  <a:pt x="28281" y="2101"/>
                </a:cubicBezTo>
                <a:cubicBezTo>
                  <a:pt x="27482" y="1165"/>
                  <a:pt x="26477" y="1"/>
                  <a:pt x="24537" y="1"/>
                </a:cubicBezTo>
                <a:cubicBezTo>
                  <a:pt x="22597" y="1"/>
                  <a:pt x="21593" y="1165"/>
                  <a:pt x="20794" y="2101"/>
                </a:cubicBezTo>
                <a:cubicBezTo>
                  <a:pt x="19995" y="3060"/>
                  <a:pt x="19470" y="3585"/>
                  <a:pt x="18397" y="3585"/>
                </a:cubicBezTo>
                <a:cubicBezTo>
                  <a:pt x="17347" y="3585"/>
                  <a:pt x="16822" y="3060"/>
                  <a:pt x="16023" y="2101"/>
                </a:cubicBezTo>
                <a:cubicBezTo>
                  <a:pt x="15225" y="1165"/>
                  <a:pt x="14220" y="1"/>
                  <a:pt x="12280" y="1"/>
                </a:cubicBezTo>
                <a:cubicBezTo>
                  <a:pt x="10317" y="1"/>
                  <a:pt x="9336" y="1165"/>
                  <a:pt x="8537" y="2101"/>
                </a:cubicBezTo>
                <a:cubicBezTo>
                  <a:pt x="7715" y="3060"/>
                  <a:pt x="7213" y="3585"/>
                  <a:pt x="6140" y="3585"/>
                </a:cubicBezTo>
                <a:cubicBezTo>
                  <a:pt x="5067" y="3585"/>
                  <a:pt x="4565" y="3060"/>
                  <a:pt x="3766" y="2101"/>
                </a:cubicBezTo>
                <a:cubicBezTo>
                  <a:pt x="2945" y="1165"/>
                  <a:pt x="1963" y="1"/>
                  <a:pt x="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B05E05BB-D92A-CB0D-B9B5-EB8CD63809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39" b="89157" l="4828" r="94483">
                        <a14:foregroundMark x1="15172" y1="25301" x2="15172" y2="25301"/>
                        <a14:foregroundMark x1="25517" y1="26506" x2="25517" y2="26506"/>
                        <a14:foregroundMark x1="26207" y1="14458" x2="26207" y2="14458"/>
                        <a14:foregroundMark x1="16552" y1="10843" x2="16552" y2="10843"/>
                        <a14:foregroundMark x1="9655" y1="77108" x2="9655" y2="77108"/>
                        <a14:foregroundMark x1="4828" y1="83133" x2="4828" y2="83133"/>
                        <a14:foregroundMark x1="18621" y1="54217" x2="18621" y2="54217"/>
                        <a14:foregroundMark x1="17241" y1="51807" x2="28966" y2="56627"/>
                        <a14:foregroundMark x1="94483" y1="33735" x2="94483" y2="33735"/>
                        <a14:foregroundMark x1="94483" y1="22892" x2="94483" y2="228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6031" y="218238"/>
            <a:ext cx="1416293" cy="810704"/>
          </a:xfrm>
          <a:prstGeom prst="rect">
            <a:avLst/>
          </a:prstGeom>
        </p:spPr>
      </p:pic>
      <p:sp>
        <p:nvSpPr>
          <p:cNvPr id="31" name="Google Shape;901;p37">
            <a:extLst>
              <a:ext uri="{FF2B5EF4-FFF2-40B4-BE49-F238E27FC236}">
                <a16:creationId xmlns:a16="http://schemas.microsoft.com/office/drawing/2014/main" xmlns="" id="{BD11B268-B41C-E11E-4EDB-19180EA34904}"/>
              </a:ext>
            </a:extLst>
          </p:cNvPr>
          <p:cNvSpPr txBox="1">
            <a:spLocks/>
          </p:cNvSpPr>
          <p:nvPr/>
        </p:nvSpPr>
        <p:spPr>
          <a:xfrm>
            <a:off x="787411" y="2034605"/>
            <a:ext cx="11844237" cy="1875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1730" tIns="161730" rIns="161730" bIns="16173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9pPr>
          </a:lstStyle>
          <a:p>
            <a:r>
              <a:rPr lang="en-US" sz="4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4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còn</a:t>
            </a:r>
            <a:r>
              <a:rPr lang="en-US" sz="4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biết</a:t>
            </a:r>
            <a:r>
              <a:rPr lang="en-US" sz="4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những</a:t>
            </a:r>
            <a:r>
              <a:rPr lang="en-US" sz="4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việc</a:t>
            </a:r>
            <a:r>
              <a:rPr lang="en-US" sz="4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làm</a:t>
            </a:r>
            <a:r>
              <a:rPr lang="en-US" sz="4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nào</a:t>
            </a:r>
            <a:r>
              <a:rPr lang="en-US" sz="4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để</a:t>
            </a:r>
            <a:r>
              <a:rPr lang="en-US" sz="4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giữ</a:t>
            </a:r>
            <a:r>
              <a:rPr lang="en-US" sz="4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trang</a:t>
            </a:r>
            <a:r>
              <a:rPr lang="en-US" sz="4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phục</a:t>
            </a:r>
            <a:r>
              <a:rPr lang="en-US" sz="4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gọn</a:t>
            </a:r>
            <a:r>
              <a:rPr lang="en-US" sz="4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gàng</a:t>
            </a:r>
            <a:r>
              <a:rPr lang="en-US" sz="4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4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sạch</a:t>
            </a:r>
            <a:r>
              <a:rPr lang="en-US" sz="4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sẽ</a:t>
            </a:r>
            <a:r>
              <a:rPr lang="en-US" sz="4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474864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p63"/>
          <p:cNvSpPr/>
          <p:nvPr/>
        </p:nvSpPr>
        <p:spPr>
          <a:xfrm>
            <a:off x="8408343" y="6532643"/>
            <a:ext cx="1025783" cy="150097"/>
          </a:xfrm>
          <a:custGeom>
            <a:avLst/>
            <a:gdLst/>
            <a:ahLst/>
            <a:cxnLst/>
            <a:rect l="l" t="t" r="r" b="b"/>
            <a:pathLst>
              <a:path w="36818" h="5388" extrusionOk="0">
                <a:moveTo>
                  <a:pt x="0" y="1"/>
                </a:moveTo>
                <a:lnTo>
                  <a:pt x="0" y="1804"/>
                </a:lnTo>
                <a:cubicBezTo>
                  <a:pt x="1073" y="1804"/>
                  <a:pt x="1598" y="2329"/>
                  <a:pt x="2397" y="3265"/>
                </a:cubicBezTo>
                <a:cubicBezTo>
                  <a:pt x="3196" y="4201"/>
                  <a:pt x="4200" y="5388"/>
                  <a:pt x="6140" y="5388"/>
                </a:cubicBezTo>
                <a:cubicBezTo>
                  <a:pt x="8080" y="5388"/>
                  <a:pt x="9085" y="4201"/>
                  <a:pt x="9883" y="3265"/>
                </a:cubicBezTo>
                <a:cubicBezTo>
                  <a:pt x="10705" y="2329"/>
                  <a:pt x="11207" y="1804"/>
                  <a:pt x="12280" y="1804"/>
                </a:cubicBezTo>
                <a:cubicBezTo>
                  <a:pt x="13353" y="1804"/>
                  <a:pt x="13855" y="2329"/>
                  <a:pt x="14654" y="3265"/>
                </a:cubicBezTo>
                <a:cubicBezTo>
                  <a:pt x="15453" y="4201"/>
                  <a:pt x="16457" y="5388"/>
                  <a:pt x="18397" y="5388"/>
                </a:cubicBezTo>
                <a:cubicBezTo>
                  <a:pt x="20360" y="5388"/>
                  <a:pt x="21342" y="4201"/>
                  <a:pt x="22163" y="3265"/>
                </a:cubicBezTo>
                <a:cubicBezTo>
                  <a:pt x="22962" y="2329"/>
                  <a:pt x="23465" y="1804"/>
                  <a:pt x="24537" y="1804"/>
                </a:cubicBezTo>
                <a:cubicBezTo>
                  <a:pt x="25610" y="1804"/>
                  <a:pt x="26112" y="2329"/>
                  <a:pt x="26934" y="3265"/>
                </a:cubicBezTo>
                <a:cubicBezTo>
                  <a:pt x="27733" y="4201"/>
                  <a:pt x="28737" y="5388"/>
                  <a:pt x="30677" y="5388"/>
                </a:cubicBezTo>
                <a:cubicBezTo>
                  <a:pt x="32617" y="5388"/>
                  <a:pt x="33622" y="4201"/>
                  <a:pt x="34421" y="3265"/>
                </a:cubicBezTo>
                <a:cubicBezTo>
                  <a:pt x="35220" y="2329"/>
                  <a:pt x="35745" y="1804"/>
                  <a:pt x="36817" y="1804"/>
                </a:cubicBezTo>
                <a:lnTo>
                  <a:pt x="36817" y="1"/>
                </a:lnTo>
                <a:cubicBezTo>
                  <a:pt x="34854" y="1"/>
                  <a:pt x="33873" y="1165"/>
                  <a:pt x="33051" y="2101"/>
                </a:cubicBezTo>
                <a:cubicBezTo>
                  <a:pt x="32252" y="3060"/>
                  <a:pt x="31750" y="3585"/>
                  <a:pt x="30677" y="3585"/>
                </a:cubicBezTo>
                <a:cubicBezTo>
                  <a:pt x="29605" y="3585"/>
                  <a:pt x="29102" y="3060"/>
                  <a:pt x="28281" y="2101"/>
                </a:cubicBezTo>
                <a:cubicBezTo>
                  <a:pt x="27482" y="1165"/>
                  <a:pt x="26477" y="1"/>
                  <a:pt x="24537" y="1"/>
                </a:cubicBezTo>
                <a:cubicBezTo>
                  <a:pt x="22597" y="1"/>
                  <a:pt x="21593" y="1165"/>
                  <a:pt x="20794" y="2101"/>
                </a:cubicBezTo>
                <a:cubicBezTo>
                  <a:pt x="19995" y="3060"/>
                  <a:pt x="19470" y="3585"/>
                  <a:pt x="18397" y="3585"/>
                </a:cubicBezTo>
                <a:cubicBezTo>
                  <a:pt x="17347" y="3585"/>
                  <a:pt x="16822" y="3060"/>
                  <a:pt x="16023" y="2101"/>
                </a:cubicBezTo>
                <a:cubicBezTo>
                  <a:pt x="15225" y="1165"/>
                  <a:pt x="14220" y="1"/>
                  <a:pt x="12280" y="1"/>
                </a:cubicBezTo>
                <a:cubicBezTo>
                  <a:pt x="10317" y="1"/>
                  <a:pt x="9336" y="1165"/>
                  <a:pt x="8537" y="2101"/>
                </a:cubicBezTo>
                <a:cubicBezTo>
                  <a:pt x="7715" y="3060"/>
                  <a:pt x="7213" y="3585"/>
                  <a:pt x="6140" y="3585"/>
                </a:cubicBezTo>
                <a:cubicBezTo>
                  <a:pt x="5067" y="3585"/>
                  <a:pt x="4565" y="3060"/>
                  <a:pt x="3766" y="2101"/>
                </a:cubicBezTo>
                <a:cubicBezTo>
                  <a:pt x="2945" y="1165"/>
                  <a:pt x="1963" y="1"/>
                  <a:pt x="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solidFill>
                <a:srgbClr val="C52E73"/>
              </a:solidFill>
            </a:endParaRPr>
          </a:p>
        </p:txBody>
      </p:sp>
      <p:sp>
        <p:nvSpPr>
          <p:cNvPr id="6" name="Google Shape;901;p37">
            <a:extLst>
              <a:ext uri="{FF2B5EF4-FFF2-40B4-BE49-F238E27FC236}">
                <a16:creationId xmlns:a16="http://schemas.microsoft.com/office/drawing/2014/main" xmlns="" id="{B486E68C-AB3C-4136-CFE7-A3DEFE1F8680}"/>
              </a:ext>
            </a:extLst>
          </p:cNvPr>
          <p:cNvSpPr txBox="1">
            <a:spLocks/>
          </p:cNvSpPr>
          <p:nvPr/>
        </p:nvSpPr>
        <p:spPr>
          <a:xfrm>
            <a:off x="934720" y="2422551"/>
            <a:ext cx="10540999" cy="14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9pPr>
          </a:lstStyle>
          <a:p>
            <a:pPr algn="ctr"/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Kết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luận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</a:t>
            </a:r>
          </a:p>
          <a:p>
            <a:pPr algn="just"/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Những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việc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cần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làm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để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giữ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trang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phục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gọn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gàng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sạch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sẽ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giặt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sạch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phơi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khô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quần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áo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gấp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quần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áo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gọn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gang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cất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quần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áo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đúng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nơi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quy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định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không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vò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vứt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quần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áo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bừa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bãi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không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lau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tay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bẩn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vào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quần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áo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Giày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dép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mũ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cất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đúng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nơi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quy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định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pic>
        <p:nvPicPr>
          <p:cNvPr id="3074" name="Picture 2" descr="Young girl choosing an outfit clothes Royalty Free Vector">
            <a:extLst>
              <a:ext uri="{FF2B5EF4-FFF2-40B4-BE49-F238E27FC236}">
                <a16:creationId xmlns:a16="http://schemas.microsoft.com/office/drawing/2014/main" xmlns="" id="{5E5A94D5-9BB9-83B1-C067-3B38A5237F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3" t="7000" r="3449" b="16689"/>
          <a:stretch/>
        </p:blipFill>
        <p:spPr bwMode="auto">
          <a:xfrm>
            <a:off x="7460933" y="3832851"/>
            <a:ext cx="4400549" cy="2849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remium Vector | Two women doing laundry">
            <a:extLst>
              <a:ext uri="{FF2B5EF4-FFF2-40B4-BE49-F238E27FC236}">
                <a16:creationId xmlns:a16="http://schemas.microsoft.com/office/drawing/2014/main" xmlns="" id="{BD39B43F-978F-4C55-4DAA-6EB4C6797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19" y="3832851"/>
            <a:ext cx="5962650" cy="240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040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Những tuyệt chiêu gấp quần áo không phải ai cũng biết [Full HD]">
            <a:hlinkClick r:id="" action="ppaction://media"/>
            <a:extLst>
              <a:ext uri="{FF2B5EF4-FFF2-40B4-BE49-F238E27FC236}">
                <a16:creationId xmlns:a16="http://schemas.microsoft.com/office/drawing/2014/main" xmlns="" id="{D6D948CF-D0BF-9BD7-B50F-E2F6E53590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7938"/>
            <a:ext cx="12161838" cy="68405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51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p60"/>
          <p:cNvSpPr/>
          <p:nvPr/>
        </p:nvSpPr>
        <p:spPr>
          <a:xfrm>
            <a:off x="10632464" y="217731"/>
            <a:ext cx="1252893" cy="1252893"/>
          </a:xfrm>
          <a:prstGeom prst="star12">
            <a:avLst>
              <a:gd name="adj" fmla="val 37500"/>
            </a:avLst>
          </a:prstGeom>
          <a:solidFill>
            <a:srgbClr val="00FF00"/>
          </a:solidFill>
          <a:ln w="9525" cap="flat" cmpd="sng">
            <a:solidFill>
              <a:srgbClr val="7623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algn="ctr"/>
            <a:r>
              <a:rPr lang="en" sz="2479" b="1"/>
              <a:t>XL</a:t>
            </a:r>
            <a:endParaRPr sz="2479" b="1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FFBE0DCC-AD4D-FC95-6D83-7F8EE098A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5277" y="2613057"/>
            <a:ext cx="6731284" cy="1005107"/>
          </a:xfrm>
        </p:spPr>
        <p:txBody>
          <a:bodyPr/>
          <a:lstStyle/>
          <a:p>
            <a:r>
              <a:rPr lang="en-US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LUYỆN</a:t>
            </a:r>
            <a:r>
              <a:rPr lang="en-US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TẬP</a:t>
            </a:r>
            <a:endParaRPr lang="en-US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4400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NAL_ĐỒNG HỒ ĐẾM NGƯỢC 30s FINAL">
            <a:hlinkClick r:id="" action="ppaction://media"/>
            <a:extLst>
              <a:ext uri="{FF2B5EF4-FFF2-40B4-BE49-F238E27FC236}">
                <a16:creationId xmlns:a16="http://schemas.microsoft.com/office/drawing/2014/main" xmlns="" id="{E8A43EF0-8A91-4898-E8D8-AF3801E45D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530" y="16945"/>
            <a:ext cx="12081200" cy="682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503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594154E-8EE8-609F-8D55-FE1EBE46DE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2143" l="7358" r="93311">
                        <a14:foregroundMark x1="7692" y1="36429" x2="7692" y2="36429"/>
                        <a14:foregroundMark x1="16388" y1="16429" x2="16388" y2="16429"/>
                        <a14:foregroundMark x1="14381" y1="17857" x2="14381" y2="17857"/>
                        <a14:foregroundMark x1="11037" y1="20714" x2="11037" y2="20714"/>
                        <a14:foregroundMark x1="17057" y1="22143" x2="17057" y2="22143"/>
                        <a14:foregroundMark x1="12709" y1="24286" x2="12709" y2="24286"/>
                        <a14:foregroundMark x1="93645" y1="46429" x2="93645" y2="46429"/>
                        <a14:foregroundMark x1="84950" y1="92143" x2="84950" y2="92143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3457" y="551971"/>
            <a:ext cx="1215188" cy="5689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AA180BE-6331-8745-12B8-813629A0DD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2699" y="2474596"/>
            <a:ext cx="10536440" cy="3831433"/>
          </a:xfrm>
          <a:prstGeom prst="rect">
            <a:avLst/>
          </a:prstGeom>
        </p:spPr>
      </p:pic>
      <p:sp>
        <p:nvSpPr>
          <p:cNvPr id="17" name="Google Shape;901;p37">
            <a:extLst>
              <a:ext uri="{FF2B5EF4-FFF2-40B4-BE49-F238E27FC236}">
                <a16:creationId xmlns:a16="http://schemas.microsoft.com/office/drawing/2014/main" xmlns="" id="{02F855F6-791E-6715-5B4D-7F7CD889FD33}"/>
              </a:ext>
            </a:extLst>
          </p:cNvPr>
          <p:cNvSpPr txBox="1">
            <a:spLocks/>
          </p:cNvSpPr>
          <p:nvPr/>
        </p:nvSpPr>
        <p:spPr>
          <a:xfrm>
            <a:off x="1014984" y="427398"/>
            <a:ext cx="11844237" cy="1875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1730" tIns="161730" rIns="161730" bIns="16173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9pPr>
          </a:lstStyle>
          <a:p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Bạn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nào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đã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biết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giữ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trang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phục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gọn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gàng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sạch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sẽ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pic>
        <p:nvPicPr>
          <p:cNvPr id="18" name="Picture 2" descr="Free Like and dislike icon free png 19533420 PNG with Transparent Background">
            <a:extLst>
              <a:ext uri="{FF2B5EF4-FFF2-40B4-BE49-F238E27FC236}">
                <a16:creationId xmlns:a16="http://schemas.microsoft.com/office/drawing/2014/main" xmlns="" id="{6F05C3C4-2641-5CCB-75CD-B15DF77B00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7" t="18188" r="49401" b="17236"/>
          <a:stretch/>
        </p:blipFill>
        <p:spPr bwMode="auto">
          <a:xfrm>
            <a:off x="2911485" y="3192786"/>
            <a:ext cx="820144" cy="859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Free Like and dislike icon free png 19533420 PNG with Transparent Background">
            <a:extLst>
              <a:ext uri="{FF2B5EF4-FFF2-40B4-BE49-F238E27FC236}">
                <a16:creationId xmlns:a16="http://schemas.microsoft.com/office/drawing/2014/main" xmlns="" id="{A162B58A-B883-F668-BA76-DF7986D276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7" t="18188" r="49401" b="17236"/>
          <a:stretch/>
        </p:blipFill>
        <p:spPr bwMode="auto">
          <a:xfrm>
            <a:off x="6412875" y="3192786"/>
            <a:ext cx="820144" cy="859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Free Like and dislike icon free png 19533420 PNG with Transparent Background">
            <a:extLst>
              <a:ext uri="{FF2B5EF4-FFF2-40B4-BE49-F238E27FC236}">
                <a16:creationId xmlns:a16="http://schemas.microsoft.com/office/drawing/2014/main" xmlns="" id="{2A382D59-BFB1-E6CA-8EC8-CEC8B8DF92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85" t="16349" r="15453" b="19074"/>
          <a:stretch/>
        </p:blipFill>
        <p:spPr bwMode="auto">
          <a:xfrm>
            <a:off x="10528995" y="3192785"/>
            <a:ext cx="820144" cy="859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p62"/>
          <p:cNvSpPr/>
          <p:nvPr/>
        </p:nvSpPr>
        <p:spPr>
          <a:xfrm>
            <a:off x="6594845" y="1212880"/>
            <a:ext cx="1224230" cy="179156"/>
          </a:xfrm>
          <a:custGeom>
            <a:avLst/>
            <a:gdLst/>
            <a:ahLst/>
            <a:cxnLst/>
            <a:rect l="l" t="t" r="r" b="b"/>
            <a:pathLst>
              <a:path w="36818" h="5388" extrusionOk="0">
                <a:moveTo>
                  <a:pt x="0" y="1"/>
                </a:moveTo>
                <a:lnTo>
                  <a:pt x="0" y="1804"/>
                </a:lnTo>
                <a:cubicBezTo>
                  <a:pt x="1073" y="1804"/>
                  <a:pt x="1598" y="2329"/>
                  <a:pt x="2397" y="3265"/>
                </a:cubicBezTo>
                <a:cubicBezTo>
                  <a:pt x="3196" y="4201"/>
                  <a:pt x="4200" y="5388"/>
                  <a:pt x="6140" y="5388"/>
                </a:cubicBezTo>
                <a:cubicBezTo>
                  <a:pt x="8080" y="5388"/>
                  <a:pt x="9085" y="4201"/>
                  <a:pt x="9883" y="3265"/>
                </a:cubicBezTo>
                <a:cubicBezTo>
                  <a:pt x="10705" y="2329"/>
                  <a:pt x="11207" y="1804"/>
                  <a:pt x="12280" y="1804"/>
                </a:cubicBezTo>
                <a:cubicBezTo>
                  <a:pt x="13353" y="1804"/>
                  <a:pt x="13855" y="2329"/>
                  <a:pt x="14654" y="3265"/>
                </a:cubicBezTo>
                <a:cubicBezTo>
                  <a:pt x="15453" y="4201"/>
                  <a:pt x="16457" y="5388"/>
                  <a:pt x="18397" y="5388"/>
                </a:cubicBezTo>
                <a:cubicBezTo>
                  <a:pt x="20360" y="5388"/>
                  <a:pt x="21342" y="4201"/>
                  <a:pt x="22163" y="3265"/>
                </a:cubicBezTo>
                <a:cubicBezTo>
                  <a:pt x="22962" y="2329"/>
                  <a:pt x="23465" y="1804"/>
                  <a:pt x="24537" y="1804"/>
                </a:cubicBezTo>
                <a:cubicBezTo>
                  <a:pt x="25610" y="1804"/>
                  <a:pt x="26112" y="2329"/>
                  <a:pt x="26934" y="3265"/>
                </a:cubicBezTo>
                <a:cubicBezTo>
                  <a:pt x="27733" y="4201"/>
                  <a:pt x="28737" y="5388"/>
                  <a:pt x="30677" y="5388"/>
                </a:cubicBezTo>
                <a:cubicBezTo>
                  <a:pt x="32617" y="5388"/>
                  <a:pt x="33622" y="4201"/>
                  <a:pt x="34421" y="3265"/>
                </a:cubicBezTo>
                <a:cubicBezTo>
                  <a:pt x="35220" y="2329"/>
                  <a:pt x="35745" y="1804"/>
                  <a:pt x="36817" y="1804"/>
                </a:cubicBezTo>
                <a:lnTo>
                  <a:pt x="36817" y="1"/>
                </a:lnTo>
                <a:cubicBezTo>
                  <a:pt x="34854" y="1"/>
                  <a:pt x="33873" y="1165"/>
                  <a:pt x="33051" y="2101"/>
                </a:cubicBezTo>
                <a:cubicBezTo>
                  <a:pt x="32252" y="3060"/>
                  <a:pt x="31750" y="3585"/>
                  <a:pt x="30677" y="3585"/>
                </a:cubicBezTo>
                <a:cubicBezTo>
                  <a:pt x="29605" y="3585"/>
                  <a:pt x="29102" y="3060"/>
                  <a:pt x="28281" y="2101"/>
                </a:cubicBezTo>
                <a:cubicBezTo>
                  <a:pt x="27482" y="1165"/>
                  <a:pt x="26477" y="1"/>
                  <a:pt x="24537" y="1"/>
                </a:cubicBezTo>
                <a:cubicBezTo>
                  <a:pt x="22597" y="1"/>
                  <a:pt x="21593" y="1165"/>
                  <a:pt x="20794" y="2101"/>
                </a:cubicBezTo>
                <a:cubicBezTo>
                  <a:pt x="19995" y="3060"/>
                  <a:pt x="19470" y="3585"/>
                  <a:pt x="18397" y="3585"/>
                </a:cubicBezTo>
                <a:cubicBezTo>
                  <a:pt x="17347" y="3585"/>
                  <a:pt x="16822" y="3060"/>
                  <a:pt x="16023" y="2101"/>
                </a:cubicBezTo>
                <a:cubicBezTo>
                  <a:pt x="15225" y="1165"/>
                  <a:pt x="14220" y="1"/>
                  <a:pt x="12280" y="1"/>
                </a:cubicBezTo>
                <a:cubicBezTo>
                  <a:pt x="10317" y="1"/>
                  <a:pt x="9336" y="1165"/>
                  <a:pt x="8537" y="2101"/>
                </a:cubicBezTo>
                <a:cubicBezTo>
                  <a:pt x="7715" y="3060"/>
                  <a:pt x="7213" y="3585"/>
                  <a:pt x="6140" y="3585"/>
                </a:cubicBezTo>
                <a:cubicBezTo>
                  <a:pt x="5067" y="3585"/>
                  <a:pt x="4565" y="3060"/>
                  <a:pt x="3766" y="2101"/>
                </a:cubicBezTo>
                <a:cubicBezTo>
                  <a:pt x="2945" y="1165"/>
                  <a:pt x="1963" y="1"/>
                  <a:pt x="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31" name="Google Shape;901;p37">
            <a:extLst>
              <a:ext uri="{FF2B5EF4-FFF2-40B4-BE49-F238E27FC236}">
                <a16:creationId xmlns:a16="http://schemas.microsoft.com/office/drawing/2014/main" xmlns="" id="{BD11B268-B41C-E11E-4EDB-19180EA34904}"/>
              </a:ext>
            </a:extLst>
          </p:cNvPr>
          <p:cNvSpPr txBox="1">
            <a:spLocks/>
          </p:cNvSpPr>
          <p:nvPr/>
        </p:nvSpPr>
        <p:spPr>
          <a:xfrm>
            <a:off x="787411" y="2034605"/>
            <a:ext cx="11844237" cy="1875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1730" tIns="161730" rIns="161730" bIns="16173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9pPr>
          </a:lstStyle>
          <a:p>
            <a:r>
              <a:rPr lang="en-US" sz="4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4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còn</a:t>
            </a:r>
            <a:r>
              <a:rPr lang="en-US" sz="4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biết</a:t>
            </a:r>
            <a:r>
              <a:rPr lang="en-US" sz="4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những</a:t>
            </a:r>
            <a:r>
              <a:rPr lang="en-US" sz="4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việc</a:t>
            </a:r>
            <a:r>
              <a:rPr lang="en-US" sz="4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làm</a:t>
            </a:r>
            <a:r>
              <a:rPr lang="en-US" sz="4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nào</a:t>
            </a:r>
            <a:r>
              <a:rPr lang="en-US" sz="4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khiến</a:t>
            </a:r>
            <a:r>
              <a:rPr lang="en-US" sz="4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trang</a:t>
            </a:r>
            <a:r>
              <a:rPr lang="en-US" sz="4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phục</a:t>
            </a:r>
            <a:r>
              <a:rPr lang="en-US" sz="4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4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4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không</a:t>
            </a:r>
            <a:r>
              <a:rPr lang="en-US" sz="4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gọn</a:t>
            </a:r>
            <a:r>
              <a:rPr lang="en-US" sz="4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gàng</a:t>
            </a:r>
            <a:r>
              <a:rPr lang="en-US" sz="4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4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sạch</a:t>
            </a:r>
            <a:r>
              <a:rPr lang="en-US" sz="4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sẽ</a:t>
            </a:r>
            <a:r>
              <a:rPr lang="en-US" sz="4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4E6DCAE-1353-228F-C2EA-CEA60495B6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143" l="7358" r="93311">
                        <a14:foregroundMark x1="7692" y1="36429" x2="7692" y2="36429"/>
                        <a14:foregroundMark x1="16388" y1="16429" x2="16388" y2="16429"/>
                        <a14:foregroundMark x1="14381" y1="17857" x2="14381" y2="17857"/>
                        <a14:foregroundMark x1="11037" y1="20714" x2="11037" y2="20714"/>
                        <a14:foregroundMark x1="17057" y1="22143" x2="17057" y2="22143"/>
                        <a14:foregroundMark x1="12709" y1="24286" x2="12709" y2="24286"/>
                        <a14:foregroundMark x1="93645" y1="46429" x2="93645" y2="46429"/>
                        <a14:foregroundMark x1="84950" y1="92143" x2="84950" y2="92143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0627" y="655327"/>
            <a:ext cx="1506382" cy="70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5039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Messy Room Stock Illustrations, Royalty-Free Vector Graphics &amp; Clip Art -  iStock | Clutter, Messy kids room, Messy bedroom">
            <a:extLst>
              <a:ext uri="{FF2B5EF4-FFF2-40B4-BE49-F238E27FC236}">
                <a16:creationId xmlns:a16="http://schemas.microsoft.com/office/drawing/2014/main" xmlns="" id="{6F64611D-505E-8C55-C9BA-38506AFB5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0" y="189549"/>
            <a:ext cx="4804795" cy="3399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9,862 Dirty Child Cartoon Images, Stock Photos &amp; Vectors | Shutterstock">
            <a:extLst>
              <a:ext uri="{FF2B5EF4-FFF2-40B4-BE49-F238E27FC236}">
                <a16:creationId xmlns:a16="http://schemas.microsoft.com/office/drawing/2014/main" xmlns="" id="{D7917BCB-2404-2D22-F1B2-A9F4DFA80A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48"/>
          <a:stretch/>
        </p:blipFill>
        <p:spPr bwMode="auto">
          <a:xfrm>
            <a:off x="6419214" y="189549"/>
            <a:ext cx="5196333" cy="3399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ow to Clean Your Clothes If You Don't Have a Washing Machine &amp; Dryer -  @Assist Blog">
            <a:extLst>
              <a:ext uri="{FF2B5EF4-FFF2-40B4-BE49-F238E27FC236}">
                <a16:creationId xmlns:a16="http://schemas.microsoft.com/office/drawing/2014/main" xmlns="" id="{6F326658-D94F-5FDE-FB87-6AA1F4274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0" y="3707446"/>
            <a:ext cx="2961005" cy="2961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Google Shape;901;p37">
            <a:extLst>
              <a:ext uri="{FF2B5EF4-FFF2-40B4-BE49-F238E27FC236}">
                <a16:creationId xmlns:a16="http://schemas.microsoft.com/office/drawing/2014/main" xmlns="" id="{6DB08006-CDF9-3152-C6C0-C43BEBB09B19}"/>
              </a:ext>
            </a:extLst>
          </p:cNvPr>
          <p:cNvSpPr txBox="1">
            <a:spLocks/>
          </p:cNvSpPr>
          <p:nvPr/>
        </p:nvSpPr>
        <p:spPr>
          <a:xfrm>
            <a:off x="3842940" y="4911129"/>
            <a:ext cx="7593446" cy="1875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1730" tIns="161730" rIns="161730" bIns="16173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9pPr>
          </a:lstStyle>
          <a:p>
            <a:pPr algn="just"/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Để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trang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phục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không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đúng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nơi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quy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định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vứt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áo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quần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giày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dép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bừa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bãi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vui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chơi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ở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những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nơi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nhiều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bùn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đất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mà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không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vệ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sinh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giặt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áo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quần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…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khiến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trang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phục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không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gọn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gàng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sạch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sẽ</a:t>
            </a:r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p68"/>
          <p:cNvSpPr txBox="1">
            <a:spLocks noGrp="1"/>
          </p:cNvSpPr>
          <p:nvPr>
            <p:ph type="title"/>
          </p:nvPr>
        </p:nvSpPr>
        <p:spPr>
          <a:xfrm>
            <a:off x="957791" y="630341"/>
            <a:ext cx="10246588" cy="76171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chemeClr val="dk2"/>
              </a:buClr>
              <a:buSzPts val="1100"/>
            </a:pPr>
            <a:r>
              <a:rPr lang="en" sz="6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CHIA SẺ VỚI BẠN</a:t>
            </a:r>
            <a:endParaRPr sz="60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007" name="Google Shape;1007;p68"/>
          <p:cNvSpPr/>
          <p:nvPr/>
        </p:nvSpPr>
        <p:spPr>
          <a:xfrm>
            <a:off x="5747914" y="1636279"/>
            <a:ext cx="1224230" cy="179156"/>
          </a:xfrm>
          <a:custGeom>
            <a:avLst/>
            <a:gdLst/>
            <a:ahLst/>
            <a:cxnLst/>
            <a:rect l="l" t="t" r="r" b="b"/>
            <a:pathLst>
              <a:path w="36818" h="5388" extrusionOk="0">
                <a:moveTo>
                  <a:pt x="0" y="1"/>
                </a:moveTo>
                <a:lnTo>
                  <a:pt x="0" y="1804"/>
                </a:lnTo>
                <a:cubicBezTo>
                  <a:pt x="1073" y="1804"/>
                  <a:pt x="1598" y="2329"/>
                  <a:pt x="2397" y="3265"/>
                </a:cubicBezTo>
                <a:cubicBezTo>
                  <a:pt x="3196" y="4201"/>
                  <a:pt x="4200" y="5388"/>
                  <a:pt x="6140" y="5388"/>
                </a:cubicBezTo>
                <a:cubicBezTo>
                  <a:pt x="8080" y="5388"/>
                  <a:pt x="9085" y="4201"/>
                  <a:pt x="9883" y="3265"/>
                </a:cubicBezTo>
                <a:cubicBezTo>
                  <a:pt x="10705" y="2329"/>
                  <a:pt x="11207" y="1804"/>
                  <a:pt x="12280" y="1804"/>
                </a:cubicBezTo>
                <a:cubicBezTo>
                  <a:pt x="13353" y="1804"/>
                  <a:pt x="13855" y="2329"/>
                  <a:pt x="14654" y="3265"/>
                </a:cubicBezTo>
                <a:cubicBezTo>
                  <a:pt x="15453" y="4201"/>
                  <a:pt x="16457" y="5388"/>
                  <a:pt x="18397" y="5388"/>
                </a:cubicBezTo>
                <a:cubicBezTo>
                  <a:pt x="20360" y="5388"/>
                  <a:pt x="21342" y="4201"/>
                  <a:pt x="22163" y="3265"/>
                </a:cubicBezTo>
                <a:cubicBezTo>
                  <a:pt x="22962" y="2329"/>
                  <a:pt x="23465" y="1804"/>
                  <a:pt x="24537" y="1804"/>
                </a:cubicBezTo>
                <a:cubicBezTo>
                  <a:pt x="25610" y="1804"/>
                  <a:pt x="26112" y="2329"/>
                  <a:pt x="26934" y="3265"/>
                </a:cubicBezTo>
                <a:cubicBezTo>
                  <a:pt x="27733" y="4201"/>
                  <a:pt x="28737" y="5388"/>
                  <a:pt x="30677" y="5388"/>
                </a:cubicBezTo>
                <a:cubicBezTo>
                  <a:pt x="32617" y="5388"/>
                  <a:pt x="33622" y="4201"/>
                  <a:pt x="34421" y="3265"/>
                </a:cubicBezTo>
                <a:cubicBezTo>
                  <a:pt x="35220" y="2329"/>
                  <a:pt x="35745" y="1804"/>
                  <a:pt x="36817" y="1804"/>
                </a:cubicBezTo>
                <a:lnTo>
                  <a:pt x="36817" y="1"/>
                </a:lnTo>
                <a:cubicBezTo>
                  <a:pt x="34854" y="1"/>
                  <a:pt x="33873" y="1165"/>
                  <a:pt x="33051" y="2101"/>
                </a:cubicBezTo>
                <a:cubicBezTo>
                  <a:pt x="32252" y="3060"/>
                  <a:pt x="31750" y="3585"/>
                  <a:pt x="30677" y="3585"/>
                </a:cubicBezTo>
                <a:cubicBezTo>
                  <a:pt x="29605" y="3585"/>
                  <a:pt x="29102" y="3060"/>
                  <a:pt x="28281" y="2101"/>
                </a:cubicBezTo>
                <a:cubicBezTo>
                  <a:pt x="27482" y="1165"/>
                  <a:pt x="26477" y="1"/>
                  <a:pt x="24537" y="1"/>
                </a:cubicBezTo>
                <a:cubicBezTo>
                  <a:pt x="22597" y="1"/>
                  <a:pt x="21593" y="1165"/>
                  <a:pt x="20794" y="2101"/>
                </a:cubicBezTo>
                <a:cubicBezTo>
                  <a:pt x="19995" y="3060"/>
                  <a:pt x="19470" y="3585"/>
                  <a:pt x="18397" y="3585"/>
                </a:cubicBezTo>
                <a:cubicBezTo>
                  <a:pt x="17347" y="3585"/>
                  <a:pt x="16822" y="3060"/>
                  <a:pt x="16023" y="2101"/>
                </a:cubicBezTo>
                <a:cubicBezTo>
                  <a:pt x="15225" y="1165"/>
                  <a:pt x="14220" y="1"/>
                  <a:pt x="12280" y="1"/>
                </a:cubicBezTo>
                <a:cubicBezTo>
                  <a:pt x="10317" y="1"/>
                  <a:pt x="9336" y="1165"/>
                  <a:pt x="8537" y="2101"/>
                </a:cubicBezTo>
                <a:cubicBezTo>
                  <a:pt x="7715" y="3060"/>
                  <a:pt x="7213" y="3585"/>
                  <a:pt x="6140" y="3585"/>
                </a:cubicBezTo>
                <a:cubicBezTo>
                  <a:pt x="5067" y="3585"/>
                  <a:pt x="4565" y="3060"/>
                  <a:pt x="3766" y="2101"/>
                </a:cubicBezTo>
                <a:cubicBezTo>
                  <a:pt x="2945" y="1165"/>
                  <a:pt x="1963" y="1"/>
                  <a:pt x="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14" name="Google Shape;901;p37">
            <a:extLst>
              <a:ext uri="{FF2B5EF4-FFF2-40B4-BE49-F238E27FC236}">
                <a16:creationId xmlns:a16="http://schemas.microsoft.com/office/drawing/2014/main" xmlns="" id="{04C4EE2C-3111-C9EE-7A5C-DFAB79379815}"/>
              </a:ext>
            </a:extLst>
          </p:cNvPr>
          <p:cNvSpPr txBox="1">
            <a:spLocks/>
          </p:cNvSpPr>
          <p:nvPr/>
        </p:nvSpPr>
        <p:spPr>
          <a:xfrm>
            <a:off x="5476875" y="2630732"/>
            <a:ext cx="6130081" cy="1875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1730" tIns="161730" rIns="161730" bIns="16173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9pPr>
          </a:lstStyle>
          <a:p>
            <a:pPr algn="ctr"/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Chia </a:t>
            </a:r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sẻ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với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bạn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cách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</a:p>
          <a:p>
            <a:pPr algn="ctr"/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giữ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trang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phục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endParaRPr lang="en-US" sz="40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F1C37D7-CE54-698B-6C2E-334D3C677D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9727" t="297" r="8341" b="1807"/>
          <a:stretch/>
        </p:blipFill>
        <p:spPr>
          <a:xfrm>
            <a:off x="251732" y="2345406"/>
            <a:ext cx="5225143" cy="2786710"/>
          </a:xfrm>
          <a:prstGeom prst="round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p60"/>
          <p:cNvSpPr/>
          <p:nvPr/>
        </p:nvSpPr>
        <p:spPr>
          <a:xfrm>
            <a:off x="10632464" y="217731"/>
            <a:ext cx="1252893" cy="1252893"/>
          </a:xfrm>
          <a:prstGeom prst="star12">
            <a:avLst>
              <a:gd name="adj" fmla="val 37500"/>
            </a:avLst>
          </a:prstGeom>
          <a:solidFill>
            <a:srgbClr val="00FF00"/>
          </a:solidFill>
          <a:ln w="9525" cap="flat" cmpd="sng">
            <a:solidFill>
              <a:srgbClr val="7623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algn="ctr"/>
            <a:r>
              <a:rPr lang="en" sz="2479" b="1"/>
              <a:t>XL</a:t>
            </a:r>
            <a:endParaRPr sz="2479" b="1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FFBE0DCC-AD4D-FC95-6D83-7F8EE098A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5277" y="2613057"/>
            <a:ext cx="6731284" cy="1005107"/>
          </a:xfrm>
        </p:spPr>
        <p:txBody>
          <a:bodyPr/>
          <a:lstStyle/>
          <a:p>
            <a:r>
              <a:rPr lang="en-US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VẬN</a:t>
            </a:r>
            <a:r>
              <a:rPr lang="en-US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DỤNG</a:t>
            </a:r>
            <a:endParaRPr lang="en-US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1221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578D596A-C1F3-52E8-C0C1-149719DA48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3208" t="2991" r="2442" b="5231"/>
          <a:stretch/>
        </p:blipFill>
        <p:spPr>
          <a:xfrm>
            <a:off x="2584081" y="1087252"/>
            <a:ext cx="6993673" cy="4057650"/>
          </a:xfrm>
          <a:prstGeom prst="roundRect">
            <a:avLst/>
          </a:prstGeom>
        </p:spPr>
      </p:pic>
      <p:sp>
        <p:nvSpPr>
          <p:cNvPr id="18" name="Google Shape;1006;p68">
            <a:extLst>
              <a:ext uri="{FF2B5EF4-FFF2-40B4-BE49-F238E27FC236}">
                <a16:creationId xmlns:a16="http://schemas.microsoft.com/office/drawing/2014/main" xmlns="" id="{5399759E-1A5B-8E6A-6D74-9AB4F5B1132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57624" y="325541"/>
            <a:ext cx="10246588" cy="76171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chemeClr val="dk2"/>
              </a:buClr>
              <a:buSzPts val="1100"/>
            </a:pPr>
            <a:r>
              <a:rPr lang="en" sz="4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 hãy đưa ra lời khuyên cho bạn</a:t>
            </a:r>
            <a:endParaRPr sz="40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9" name="Google Shape;901;p37">
            <a:extLst>
              <a:ext uri="{FF2B5EF4-FFF2-40B4-BE49-F238E27FC236}">
                <a16:creationId xmlns:a16="http://schemas.microsoft.com/office/drawing/2014/main" xmlns="" id="{A706B964-0443-2F17-6870-13F162AD9E36}"/>
              </a:ext>
            </a:extLst>
          </p:cNvPr>
          <p:cNvSpPr txBox="1">
            <a:spLocks/>
          </p:cNvSpPr>
          <p:nvPr/>
        </p:nvSpPr>
        <p:spPr>
          <a:xfrm>
            <a:off x="767978" y="4832874"/>
            <a:ext cx="11309722" cy="1875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1730" tIns="161730" rIns="161730" bIns="16173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9pPr>
          </a:lstStyle>
          <a:p>
            <a:pPr algn="just"/>
            <a:r>
              <a:rPr lang="en-US" sz="3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Tan </a:t>
            </a:r>
            <a:r>
              <a:rPr lang="en-US" sz="3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học</a:t>
            </a:r>
            <a:r>
              <a:rPr lang="en-US" sz="3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Tuấn</a:t>
            </a:r>
            <a:r>
              <a:rPr lang="en-US" sz="3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3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Minh </a:t>
            </a:r>
            <a:r>
              <a:rPr lang="en-US" sz="3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thường</a:t>
            </a:r>
            <a:r>
              <a:rPr lang="en-US" sz="3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cởi</a:t>
            </a:r>
            <a:r>
              <a:rPr lang="en-US" sz="3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áo</a:t>
            </a:r>
            <a:r>
              <a:rPr lang="en-US" sz="3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vứt</a:t>
            </a:r>
            <a:r>
              <a:rPr lang="en-US" sz="3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xuống</a:t>
            </a:r>
            <a:r>
              <a:rPr lang="en-US" sz="3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sân</a:t>
            </a:r>
            <a:r>
              <a:rPr lang="en-US" sz="3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trường</a:t>
            </a:r>
            <a:r>
              <a:rPr lang="en-US" sz="3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để</a:t>
            </a:r>
            <a:r>
              <a:rPr lang="en-US" sz="3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đá</a:t>
            </a:r>
            <a:r>
              <a:rPr lang="en-US" sz="3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bóng</a:t>
            </a:r>
            <a:r>
              <a:rPr lang="en-US" sz="3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cùng</a:t>
            </a:r>
            <a:r>
              <a:rPr lang="en-US" sz="3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3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bạn</a:t>
            </a:r>
            <a:r>
              <a:rPr lang="en-US" sz="3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E1E7C85E-AA27-40BF-CD21-1E6BA6AE66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30" b="89630" l="5594" r="96154">
                        <a14:foregroundMark x1="7692" y1="18519" x2="7692" y2="18519"/>
                        <a14:foregroundMark x1="8042" y1="27407" x2="8042" y2="27407"/>
                        <a14:foregroundMark x1="16084" y1="28148" x2="16084" y2="28148"/>
                        <a14:foregroundMark x1="15734" y1="15556" x2="15734" y2="15556"/>
                        <a14:foregroundMark x1="8042" y1="9630" x2="8042" y2="9630"/>
                        <a14:foregroundMark x1="8392" y1="65185" x2="8392" y2="65185"/>
                        <a14:foregroundMark x1="20280" y1="68889" x2="20280" y2="68889"/>
                        <a14:foregroundMark x1="20629" y1="74074" x2="20629" y2="74074"/>
                        <a14:foregroundMark x1="13287" y1="38519" x2="13287" y2="38519"/>
                        <a14:foregroundMark x1="5944" y1="38519" x2="5944" y2="38519"/>
                        <a14:foregroundMark x1="96154" y1="25185" x2="96154" y2="25185"/>
                        <a14:foregroundMark x1="15035" y1="33333" x2="15035" y2="33333"/>
                        <a14:foregroundMark x1="52098" y1="85926" x2="52098" y2="85926"/>
                        <a14:foregroundMark x1="19930" y1="33333" x2="19930" y2="33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3709" y="39002"/>
            <a:ext cx="1214075" cy="573077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006;p68">
            <a:extLst>
              <a:ext uri="{FF2B5EF4-FFF2-40B4-BE49-F238E27FC236}">
                <a16:creationId xmlns:a16="http://schemas.microsoft.com/office/drawing/2014/main" xmlns="" id="{8092C48B-84BF-1347-7827-BD624854E0B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90975" y="2324831"/>
            <a:ext cx="10672400" cy="76171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buClr>
                <a:schemeClr val="dk2"/>
              </a:buClr>
              <a:buSzPts val="1100"/>
            </a:pPr>
            <a:r>
              <a:rPr lang="en" sz="5400" b="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 rèn luyện thói quen giữ gìn </a:t>
            </a:r>
            <a:br>
              <a:rPr lang="en" sz="5400" b="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</a:br>
            <a:r>
              <a:rPr lang="en" sz="5400" b="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trang phục gọn gàng, sạch sẽ.</a:t>
            </a:r>
            <a:endParaRPr sz="5400" b="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1030" name="Picture 6" descr="Kids Holding Hands Cartoon Images – Browse 857 Stock Photos, Vectors, and  Video | Adobe Stock">
            <a:extLst>
              <a:ext uri="{FF2B5EF4-FFF2-40B4-BE49-F238E27FC236}">
                <a16:creationId xmlns:a16="http://schemas.microsoft.com/office/drawing/2014/main" xmlns="" id="{9F4FE39A-A51C-E070-931A-A95395110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850" y="4010025"/>
            <a:ext cx="6858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04BD86B-A865-EA23-082E-846B82CA05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30" b="89630" l="5594" r="96154">
                        <a14:foregroundMark x1="7692" y1="18519" x2="7692" y2="18519"/>
                        <a14:foregroundMark x1="8042" y1="27407" x2="8042" y2="27407"/>
                        <a14:foregroundMark x1="16084" y1="28148" x2="16084" y2="28148"/>
                        <a14:foregroundMark x1="15734" y1="15556" x2="15734" y2="15556"/>
                        <a14:foregroundMark x1="8042" y1="9630" x2="8042" y2="9630"/>
                        <a14:foregroundMark x1="8392" y1="65185" x2="8392" y2="65185"/>
                        <a14:foregroundMark x1="20280" y1="68889" x2="20280" y2="68889"/>
                        <a14:foregroundMark x1="20629" y1="74074" x2="20629" y2="74074"/>
                        <a14:foregroundMark x1="13287" y1="38519" x2="13287" y2="38519"/>
                        <a14:foregroundMark x1="5944" y1="38519" x2="5944" y2="38519"/>
                        <a14:foregroundMark x1="96154" y1="25185" x2="96154" y2="25185"/>
                        <a14:foregroundMark x1="15035" y1="33333" x2="15035" y2="33333"/>
                        <a14:foregroundMark x1="52098" y1="85926" x2="52098" y2="85926"/>
                        <a14:foregroundMark x1="19930" y1="33333" x2="19930" y2="33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0950" y="206325"/>
            <a:ext cx="1214075" cy="573077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Bé Ơi Nhớ Nhé Tập 11 - Học cách giữ gìn vệ sinh cá nhân (1)">
            <a:hlinkClick r:id="" action="ppaction://media"/>
            <a:extLst>
              <a:ext uri="{FF2B5EF4-FFF2-40B4-BE49-F238E27FC236}">
                <a16:creationId xmlns:a16="http://schemas.microsoft.com/office/drawing/2014/main" xmlns="" id="{21A17F4C-E070-53F2-BF6D-CD90E5DEC2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7938"/>
            <a:ext cx="12161838" cy="68405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54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3" name="Google Shape;1223;p74"/>
          <p:cNvGrpSpPr/>
          <p:nvPr/>
        </p:nvGrpSpPr>
        <p:grpSpPr>
          <a:xfrm>
            <a:off x="245890" y="2217505"/>
            <a:ext cx="453276" cy="2422991"/>
            <a:chOff x="8605975" y="1986825"/>
            <a:chExt cx="340800" cy="1821750"/>
          </a:xfrm>
        </p:grpSpPr>
        <p:sp>
          <p:nvSpPr>
            <p:cNvPr id="1224" name="Google Shape;1224;p74"/>
            <p:cNvSpPr/>
            <p:nvPr/>
          </p:nvSpPr>
          <p:spPr>
            <a:xfrm rot="5400000">
              <a:off x="8605975" y="1986825"/>
              <a:ext cx="340800" cy="340800"/>
            </a:xfrm>
            <a:prstGeom prst="mathMultiply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225" name="Google Shape;1225;p74"/>
            <p:cNvSpPr/>
            <p:nvPr/>
          </p:nvSpPr>
          <p:spPr>
            <a:xfrm rot="5400000">
              <a:off x="8605975" y="2480475"/>
              <a:ext cx="340800" cy="340800"/>
            </a:xfrm>
            <a:prstGeom prst="mathMultiply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226" name="Google Shape;1226;p74"/>
            <p:cNvSpPr/>
            <p:nvPr/>
          </p:nvSpPr>
          <p:spPr>
            <a:xfrm rot="5400000">
              <a:off x="8605975" y="2974125"/>
              <a:ext cx="340800" cy="340800"/>
            </a:xfrm>
            <a:prstGeom prst="mathMultiply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227" name="Google Shape;1227;p74"/>
            <p:cNvSpPr/>
            <p:nvPr/>
          </p:nvSpPr>
          <p:spPr>
            <a:xfrm rot="5400000">
              <a:off x="8605975" y="3467775"/>
              <a:ext cx="340800" cy="340800"/>
            </a:xfrm>
            <a:prstGeom prst="mathMultiply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1228" name="Google Shape;1228;p74"/>
          <p:cNvGrpSpPr/>
          <p:nvPr/>
        </p:nvGrpSpPr>
        <p:grpSpPr>
          <a:xfrm rot="-5400000" flipH="1">
            <a:off x="9926216" y="394576"/>
            <a:ext cx="3672691" cy="179156"/>
            <a:chOff x="-91900" y="4819025"/>
            <a:chExt cx="2761350" cy="134700"/>
          </a:xfrm>
        </p:grpSpPr>
        <p:sp>
          <p:nvSpPr>
            <p:cNvPr id="1229" name="Google Shape;1229;p74"/>
            <p:cNvSpPr/>
            <p:nvPr/>
          </p:nvSpPr>
          <p:spPr>
            <a:xfrm>
              <a:off x="-91900" y="4819025"/>
              <a:ext cx="920450" cy="134700"/>
            </a:xfrm>
            <a:custGeom>
              <a:avLst/>
              <a:gdLst/>
              <a:ahLst/>
              <a:cxnLst/>
              <a:rect l="l" t="t" r="r" b="b"/>
              <a:pathLst>
                <a:path w="36818" h="5388" extrusionOk="0">
                  <a:moveTo>
                    <a:pt x="0" y="1"/>
                  </a:moveTo>
                  <a:lnTo>
                    <a:pt x="0" y="1804"/>
                  </a:lnTo>
                  <a:cubicBezTo>
                    <a:pt x="1073" y="1804"/>
                    <a:pt x="1598" y="2329"/>
                    <a:pt x="2397" y="3265"/>
                  </a:cubicBezTo>
                  <a:cubicBezTo>
                    <a:pt x="3196" y="4201"/>
                    <a:pt x="4200" y="5388"/>
                    <a:pt x="6140" y="5388"/>
                  </a:cubicBezTo>
                  <a:cubicBezTo>
                    <a:pt x="8080" y="5388"/>
                    <a:pt x="9085" y="4201"/>
                    <a:pt x="9883" y="3265"/>
                  </a:cubicBezTo>
                  <a:cubicBezTo>
                    <a:pt x="10705" y="2329"/>
                    <a:pt x="11207" y="1804"/>
                    <a:pt x="12280" y="1804"/>
                  </a:cubicBezTo>
                  <a:cubicBezTo>
                    <a:pt x="13353" y="1804"/>
                    <a:pt x="13855" y="2329"/>
                    <a:pt x="14654" y="3265"/>
                  </a:cubicBezTo>
                  <a:cubicBezTo>
                    <a:pt x="15453" y="4201"/>
                    <a:pt x="16457" y="5388"/>
                    <a:pt x="18397" y="5388"/>
                  </a:cubicBezTo>
                  <a:cubicBezTo>
                    <a:pt x="20360" y="5388"/>
                    <a:pt x="21342" y="4201"/>
                    <a:pt x="22163" y="3265"/>
                  </a:cubicBezTo>
                  <a:cubicBezTo>
                    <a:pt x="22962" y="2329"/>
                    <a:pt x="23465" y="1804"/>
                    <a:pt x="24537" y="1804"/>
                  </a:cubicBezTo>
                  <a:cubicBezTo>
                    <a:pt x="25610" y="1804"/>
                    <a:pt x="26112" y="2329"/>
                    <a:pt x="26934" y="3265"/>
                  </a:cubicBezTo>
                  <a:cubicBezTo>
                    <a:pt x="27733" y="4201"/>
                    <a:pt x="28737" y="5388"/>
                    <a:pt x="30677" y="5388"/>
                  </a:cubicBezTo>
                  <a:cubicBezTo>
                    <a:pt x="32617" y="5388"/>
                    <a:pt x="33622" y="4201"/>
                    <a:pt x="34421" y="3265"/>
                  </a:cubicBezTo>
                  <a:cubicBezTo>
                    <a:pt x="35220" y="2329"/>
                    <a:pt x="35745" y="1804"/>
                    <a:pt x="36817" y="1804"/>
                  </a:cubicBezTo>
                  <a:lnTo>
                    <a:pt x="36817" y="1"/>
                  </a:lnTo>
                  <a:cubicBezTo>
                    <a:pt x="34854" y="1"/>
                    <a:pt x="33873" y="1165"/>
                    <a:pt x="33051" y="2101"/>
                  </a:cubicBezTo>
                  <a:cubicBezTo>
                    <a:pt x="32252" y="3060"/>
                    <a:pt x="31750" y="3585"/>
                    <a:pt x="30677" y="3585"/>
                  </a:cubicBezTo>
                  <a:cubicBezTo>
                    <a:pt x="29605" y="3585"/>
                    <a:pt x="29102" y="3060"/>
                    <a:pt x="28281" y="2101"/>
                  </a:cubicBezTo>
                  <a:cubicBezTo>
                    <a:pt x="27482" y="1165"/>
                    <a:pt x="26477" y="1"/>
                    <a:pt x="24537" y="1"/>
                  </a:cubicBezTo>
                  <a:cubicBezTo>
                    <a:pt x="22597" y="1"/>
                    <a:pt x="21593" y="1165"/>
                    <a:pt x="20794" y="2101"/>
                  </a:cubicBezTo>
                  <a:cubicBezTo>
                    <a:pt x="19995" y="3060"/>
                    <a:pt x="19470" y="3585"/>
                    <a:pt x="18397" y="3585"/>
                  </a:cubicBezTo>
                  <a:cubicBezTo>
                    <a:pt x="17347" y="3585"/>
                    <a:pt x="16822" y="3060"/>
                    <a:pt x="16023" y="2101"/>
                  </a:cubicBezTo>
                  <a:cubicBezTo>
                    <a:pt x="15225" y="1165"/>
                    <a:pt x="14220" y="1"/>
                    <a:pt x="12280" y="1"/>
                  </a:cubicBezTo>
                  <a:cubicBezTo>
                    <a:pt x="10317" y="1"/>
                    <a:pt x="9336" y="1165"/>
                    <a:pt x="8537" y="2101"/>
                  </a:cubicBezTo>
                  <a:cubicBezTo>
                    <a:pt x="7715" y="3060"/>
                    <a:pt x="7213" y="3585"/>
                    <a:pt x="6140" y="3585"/>
                  </a:cubicBezTo>
                  <a:cubicBezTo>
                    <a:pt x="5067" y="3585"/>
                    <a:pt x="4565" y="3060"/>
                    <a:pt x="3766" y="2101"/>
                  </a:cubicBezTo>
                  <a:cubicBezTo>
                    <a:pt x="2945" y="1165"/>
                    <a:pt x="1963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>
                <a:solidFill>
                  <a:schemeClr val="accent2"/>
                </a:solidFill>
              </a:endParaRPr>
            </a:p>
          </p:txBody>
        </p:sp>
        <p:sp>
          <p:nvSpPr>
            <p:cNvPr id="1230" name="Google Shape;1230;p74"/>
            <p:cNvSpPr/>
            <p:nvPr/>
          </p:nvSpPr>
          <p:spPr>
            <a:xfrm>
              <a:off x="828550" y="4819025"/>
              <a:ext cx="920450" cy="134700"/>
            </a:xfrm>
            <a:custGeom>
              <a:avLst/>
              <a:gdLst/>
              <a:ahLst/>
              <a:cxnLst/>
              <a:rect l="l" t="t" r="r" b="b"/>
              <a:pathLst>
                <a:path w="36818" h="5388" extrusionOk="0">
                  <a:moveTo>
                    <a:pt x="0" y="1"/>
                  </a:moveTo>
                  <a:lnTo>
                    <a:pt x="0" y="1804"/>
                  </a:lnTo>
                  <a:cubicBezTo>
                    <a:pt x="1073" y="1804"/>
                    <a:pt x="1598" y="2329"/>
                    <a:pt x="2397" y="3265"/>
                  </a:cubicBezTo>
                  <a:cubicBezTo>
                    <a:pt x="3196" y="4201"/>
                    <a:pt x="4200" y="5388"/>
                    <a:pt x="6140" y="5388"/>
                  </a:cubicBezTo>
                  <a:cubicBezTo>
                    <a:pt x="8080" y="5388"/>
                    <a:pt x="9085" y="4201"/>
                    <a:pt x="9883" y="3265"/>
                  </a:cubicBezTo>
                  <a:cubicBezTo>
                    <a:pt x="10705" y="2329"/>
                    <a:pt x="11207" y="1804"/>
                    <a:pt x="12280" y="1804"/>
                  </a:cubicBezTo>
                  <a:cubicBezTo>
                    <a:pt x="13353" y="1804"/>
                    <a:pt x="13855" y="2329"/>
                    <a:pt x="14654" y="3265"/>
                  </a:cubicBezTo>
                  <a:cubicBezTo>
                    <a:pt x="15453" y="4201"/>
                    <a:pt x="16457" y="5388"/>
                    <a:pt x="18397" y="5388"/>
                  </a:cubicBezTo>
                  <a:cubicBezTo>
                    <a:pt x="20360" y="5388"/>
                    <a:pt x="21342" y="4201"/>
                    <a:pt x="22163" y="3265"/>
                  </a:cubicBezTo>
                  <a:cubicBezTo>
                    <a:pt x="22962" y="2329"/>
                    <a:pt x="23465" y="1804"/>
                    <a:pt x="24537" y="1804"/>
                  </a:cubicBezTo>
                  <a:cubicBezTo>
                    <a:pt x="25610" y="1804"/>
                    <a:pt x="26112" y="2329"/>
                    <a:pt x="26934" y="3265"/>
                  </a:cubicBezTo>
                  <a:cubicBezTo>
                    <a:pt x="27733" y="4201"/>
                    <a:pt x="28737" y="5388"/>
                    <a:pt x="30677" y="5388"/>
                  </a:cubicBezTo>
                  <a:cubicBezTo>
                    <a:pt x="32617" y="5388"/>
                    <a:pt x="33622" y="4201"/>
                    <a:pt x="34421" y="3265"/>
                  </a:cubicBezTo>
                  <a:cubicBezTo>
                    <a:pt x="35220" y="2329"/>
                    <a:pt x="35745" y="1804"/>
                    <a:pt x="36817" y="1804"/>
                  </a:cubicBezTo>
                  <a:lnTo>
                    <a:pt x="36817" y="1"/>
                  </a:lnTo>
                  <a:cubicBezTo>
                    <a:pt x="34854" y="1"/>
                    <a:pt x="33873" y="1165"/>
                    <a:pt x="33051" y="2101"/>
                  </a:cubicBezTo>
                  <a:cubicBezTo>
                    <a:pt x="32252" y="3060"/>
                    <a:pt x="31750" y="3585"/>
                    <a:pt x="30677" y="3585"/>
                  </a:cubicBezTo>
                  <a:cubicBezTo>
                    <a:pt x="29605" y="3585"/>
                    <a:pt x="29102" y="3060"/>
                    <a:pt x="28281" y="2101"/>
                  </a:cubicBezTo>
                  <a:cubicBezTo>
                    <a:pt x="27482" y="1165"/>
                    <a:pt x="26477" y="1"/>
                    <a:pt x="24537" y="1"/>
                  </a:cubicBezTo>
                  <a:cubicBezTo>
                    <a:pt x="22597" y="1"/>
                    <a:pt x="21593" y="1165"/>
                    <a:pt x="20794" y="2101"/>
                  </a:cubicBezTo>
                  <a:cubicBezTo>
                    <a:pt x="19995" y="3060"/>
                    <a:pt x="19470" y="3585"/>
                    <a:pt x="18397" y="3585"/>
                  </a:cubicBezTo>
                  <a:cubicBezTo>
                    <a:pt x="17347" y="3585"/>
                    <a:pt x="16822" y="3060"/>
                    <a:pt x="16023" y="2101"/>
                  </a:cubicBezTo>
                  <a:cubicBezTo>
                    <a:pt x="15225" y="1165"/>
                    <a:pt x="14220" y="1"/>
                    <a:pt x="12280" y="1"/>
                  </a:cubicBezTo>
                  <a:cubicBezTo>
                    <a:pt x="10317" y="1"/>
                    <a:pt x="9336" y="1165"/>
                    <a:pt x="8537" y="2101"/>
                  </a:cubicBezTo>
                  <a:cubicBezTo>
                    <a:pt x="7715" y="3060"/>
                    <a:pt x="7213" y="3585"/>
                    <a:pt x="6140" y="3585"/>
                  </a:cubicBezTo>
                  <a:cubicBezTo>
                    <a:pt x="5067" y="3585"/>
                    <a:pt x="4565" y="3060"/>
                    <a:pt x="3766" y="2101"/>
                  </a:cubicBezTo>
                  <a:cubicBezTo>
                    <a:pt x="2945" y="1165"/>
                    <a:pt x="1963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>
                <a:solidFill>
                  <a:schemeClr val="accent2"/>
                </a:solidFill>
              </a:endParaRPr>
            </a:p>
          </p:txBody>
        </p:sp>
        <p:sp>
          <p:nvSpPr>
            <p:cNvPr id="1231" name="Google Shape;1231;p74"/>
            <p:cNvSpPr/>
            <p:nvPr/>
          </p:nvSpPr>
          <p:spPr>
            <a:xfrm>
              <a:off x="1749000" y="4819025"/>
              <a:ext cx="920450" cy="134700"/>
            </a:xfrm>
            <a:custGeom>
              <a:avLst/>
              <a:gdLst/>
              <a:ahLst/>
              <a:cxnLst/>
              <a:rect l="l" t="t" r="r" b="b"/>
              <a:pathLst>
                <a:path w="36818" h="5388" extrusionOk="0">
                  <a:moveTo>
                    <a:pt x="0" y="1"/>
                  </a:moveTo>
                  <a:lnTo>
                    <a:pt x="0" y="1804"/>
                  </a:lnTo>
                  <a:cubicBezTo>
                    <a:pt x="1073" y="1804"/>
                    <a:pt x="1598" y="2329"/>
                    <a:pt x="2397" y="3265"/>
                  </a:cubicBezTo>
                  <a:cubicBezTo>
                    <a:pt x="3196" y="4201"/>
                    <a:pt x="4200" y="5388"/>
                    <a:pt x="6140" y="5388"/>
                  </a:cubicBezTo>
                  <a:cubicBezTo>
                    <a:pt x="8080" y="5388"/>
                    <a:pt x="9085" y="4201"/>
                    <a:pt x="9883" y="3265"/>
                  </a:cubicBezTo>
                  <a:cubicBezTo>
                    <a:pt x="10705" y="2329"/>
                    <a:pt x="11207" y="1804"/>
                    <a:pt x="12280" y="1804"/>
                  </a:cubicBezTo>
                  <a:cubicBezTo>
                    <a:pt x="13353" y="1804"/>
                    <a:pt x="13855" y="2329"/>
                    <a:pt x="14654" y="3265"/>
                  </a:cubicBezTo>
                  <a:cubicBezTo>
                    <a:pt x="15453" y="4201"/>
                    <a:pt x="16457" y="5388"/>
                    <a:pt x="18397" y="5388"/>
                  </a:cubicBezTo>
                  <a:cubicBezTo>
                    <a:pt x="20360" y="5388"/>
                    <a:pt x="21342" y="4201"/>
                    <a:pt x="22163" y="3265"/>
                  </a:cubicBezTo>
                  <a:cubicBezTo>
                    <a:pt x="22962" y="2329"/>
                    <a:pt x="23465" y="1804"/>
                    <a:pt x="24537" y="1804"/>
                  </a:cubicBezTo>
                  <a:cubicBezTo>
                    <a:pt x="25610" y="1804"/>
                    <a:pt x="26112" y="2329"/>
                    <a:pt x="26934" y="3265"/>
                  </a:cubicBezTo>
                  <a:cubicBezTo>
                    <a:pt x="27733" y="4201"/>
                    <a:pt x="28737" y="5388"/>
                    <a:pt x="30677" y="5388"/>
                  </a:cubicBezTo>
                  <a:cubicBezTo>
                    <a:pt x="32617" y="5388"/>
                    <a:pt x="33622" y="4201"/>
                    <a:pt x="34421" y="3265"/>
                  </a:cubicBezTo>
                  <a:cubicBezTo>
                    <a:pt x="35220" y="2329"/>
                    <a:pt x="35745" y="1804"/>
                    <a:pt x="36817" y="1804"/>
                  </a:cubicBezTo>
                  <a:lnTo>
                    <a:pt x="36817" y="1"/>
                  </a:lnTo>
                  <a:cubicBezTo>
                    <a:pt x="34854" y="1"/>
                    <a:pt x="33873" y="1165"/>
                    <a:pt x="33051" y="2101"/>
                  </a:cubicBezTo>
                  <a:cubicBezTo>
                    <a:pt x="32252" y="3060"/>
                    <a:pt x="31750" y="3585"/>
                    <a:pt x="30677" y="3585"/>
                  </a:cubicBezTo>
                  <a:cubicBezTo>
                    <a:pt x="29605" y="3585"/>
                    <a:pt x="29102" y="3060"/>
                    <a:pt x="28281" y="2101"/>
                  </a:cubicBezTo>
                  <a:cubicBezTo>
                    <a:pt x="27482" y="1165"/>
                    <a:pt x="26477" y="1"/>
                    <a:pt x="24537" y="1"/>
                  </a:cubicBezTo>
                  <a:cubicBezTo>
                    <a:pt x="22597" y="1"/>
                    <a:pt x="21593" y="1165"/>
                    <a:pt x="20794" y="2101"/>
                  </a:cubicBezTo>
                  <a:cubicBezTo>
                    <a:pt x="19995" y="3060"/>
                    <a:pt x="19470" y="3585"/>
                    <a:pt x="18397" y="3585"/>
                  </a:cubicBezTo>
                  <a:cubicBezTo>
                    <a:pt x="17347" y="3585"/>
                    <a:pt x="16822" y="3060"/>
                    <a:pt x="16023" y="2101"/>
                  </a:cubicBezTo>
                  <a:cubicBezTo>
                    <a:pt x="15225" y="1165"/>
                    <a:pt x="14220" y="1"/>
                    <a:pt x="12280" y="1"/>
                  </a:cubicBezTo>
                  <a:cubicBezTo>
                    <a:pt x="10317" y="1"/>
                    <a:pt x="9336" y="1165"/>
                    <a:pt x="8537" y="2101"/>
                  </a:cubicBezTo>
                  <a:cubicBezTo>
                    <a:pt x="7715" y="3060"/>
                    <a:pt x="7213" y="3585"/>
                    <a:pt x="6140" y="3585"/>
                  </a:cubicBezTo>
                  <a:cubicBezTo>
                    <a:pt x="5067" y="3585"/>
                    <a:pt x="4565" y="3060"/>
                    <a:pt x="3766" y="2101"/>
                  </a:cubicBezTo>
                  <a:cubicBezTo>
                    <a:pt x="2945" y="1165"/>
                    <a:pt x="1963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>
                <a:solidFill>
                  <a:schemeClr val="accent2"/>
                </a:solidFill>
              </a:endParaRPr>
            </a:p>
          </p:txBody>
        </p:sp>
      </p:grpSp>
      <p:grpSp>
        <p:nvGrpSpPr>
          <p:cNvPr id="1232" name="Google Shape;1232;p74"/>
          <p:cNvGrpSpPr/>
          <p:nvPr/>
        </p:nvGrpSpPr>
        <p:grpSpPr>
          <a:xfrm rot="-5400000" flipH="1">
            <a:off x="9645645" y="394576"/>
            <a:ext cx="3672691" cy="179156"/>
            <a:chOff x="-91900" y="4819025"/>
            <a:chExt cx="2761350" cy="134700"/>
          </a:xfrm>
        </p:grpSpPr>
        <p:sp>
          <p:nvSpPr>
            <p:cNvPr id="1233" name="Google Shape;1233;p74"/>
            <p:cNvSpPr/>
            <p:nvPr/>
          </p:nvSpPr>
          <p:spPr>
            <a:xfrm>
              <a:off x="-91900" y="4819025"/>
              <a:ext cx="920450" cy="134700"/>
            </a:xfrm>
            <a:custGeom>
              <a:avLst/>
              <a:gdLst/>
              <a:ahLst/>
              <a:cxnLst/>
              <a:rect l="l" t="t" r="r" b="b"/>
              <a:pathLst>
                <a:path w="36818" h="5388" extrusionOk="0">
                  <a:moveTo>
                    <a:pt x="0" y="1"/>
                  </a:moveTo>
                  <a:lnTo>
                    <a:pt x="0" y="1804"/>
                  </a:lnTo>
                  <a:cubicBezTo>
                    <a:pt x="1073" y="1804"/>
                    <a:pt x="1598" y="2329"/>
                    <a:pt x="2397" y="3265"/>
                  </a:cubicBezTo>
                  <a:cubicBezTo>
                    <a:pt x="3196" y="4201"/>
                    <a:pt x="4200" y="5388"/>
                    <a:pt x="6140" y="5388"/>
                  </a:cubicBezTo>
                  <a:cubicBezTo>
                    <a:pt x="8080" y="5388"/>
                    <a:pt x="9085" y="4201"/>
                    <a:pt x="9883" y="3265"/>
                  </a:cubicBezTo>
                  <a:cubicBezTo>
                    <a:pt x="10705" y="2329"/>
                    <a:pt x="11207" y="1804"/>
                    <a:pt x="12280" y="1804"/>
                  </a:cubicBezTo>
                  <a:cubicBezTo>
                    <a:pt x="13353" y="1804"/>
                    <a:pt x="13855" y="2329"/>
                    <a:pt x="14654" y="3265"/>
                  </a:cubicBezTo>
                  <a:cubicBezTo>
                    <a:pt x="15453" y="4201"/>
                    <a:pt x="16457" y="5388"/>
                    <a:pt x="18397" y="5388"/>
                  </a:cubicBezTo>
                  <a:cubicBezTo>
                    <a:pt x="20360" y="5388"/>
                    <a:pt x="21342" y="4201"/>
                    <a:pt x="22163" y="3265"/>
                  </a:cubicBezTo>
                  <a:cubicBezTo>
                    <a:pt x="22962" y="2329"/>
                    <a:pt x="23465" y="1804"/>
                    <a:pt x="24537" y="1804"/>
                  </a:cubicBezTo>
                  <a:cubicBezTo>
                    <a:pt x="25610" y="1804"/>
                    <a:pt x="26112" y="2329"/>
                    <a:pt x="26934" y="3265"/>
                  </a:cubicBezTo>
                  <a:cubicBezTo>
                    <a:pt x="27733" y="4201"/>
                    <a:pt x="28737" y="5388"/>
                    <a:pt x="30677" y="5388"/>
                  </a:cubicBezTo>
                  <a:cubicBezTo>
                    <a:pt x="32617" y="5388"/>
                    <a:pt x="33622" y="4201"/>
                    <a:pt x="34421" y="3265"/>
                  </a:cubicBezTo>
                  <a:cubicBezTo>
                    <a:pt x="35220" y="2329"/>
                    <a:pt x="35745" y="1804"/>
                    <a:pt x="36817" y="1804"/>
                  </a:cubicBezTo>
                  <a:lnTo>
                    <a:pt x="36817" y="1"/>
                  </a:lnTo>
                  <a:cubicBezTo>
                    <a:pt x="34854" y="1"/>
                    <a:pt x="33873" y="1165"/>
                    <a:pt x="33051" y="2101"/>
                  </a:cubicBezTo>
                  <a:cubicBezTo>
                    <a:pt x="32252" y="3060"/>
                    <a:pt x="31750" y="3585"/>
                    <a:pt x="30677" y="3585"/>
                  </a:cubicBezTo>
                  <a:cubicBezTo>
                    <a:pt x="29605" y="3585"/>
                    <a:pt x="29102" y="3060"/>
                    <a:pt x="28281" y="2101"/>
                  </a:cubicBezTo>
                  <a:cubicBezTo>
                    <a:pt x="27482" y="1165"/>
                    <a:pt x="26477" y="1"/>
                    <a:pt x="24537" y="1"/>
                  </a:cubicBezTo>
                  <a:cubicBezTo>
                    <a:pt x="22597" y="1"/>
                    <a:pt x="21593" y="1165"/>
                    <a:pt x="20794" y="2101"/>
                  </a:cubicBezTo>
                  <a:cubicBezTo>
                    <a:pt x="19995" y="3060"/>
                    <a:pt x="19470" y="3585"/>
                    <a:pt x="18397" y="3585"/>
                  </a:cubicBezTo>
                  <a:cubicBezTo>
                    <a:pt x="17347" y="3585"/>
                    <a:pt x="16822" y="3060"/>
                    <a:pt x="16023" y="2101"/>
                  </a:cubicBezTo>
                  <a:cubicBezTo>
                    <a:pt x="15225" y="1165"/>
                    <a:pt x="14220" y="1"/>
                    <a:pt x="12280" y="1"/>
                  </a:cubicBezTo>
                  <a:cubicBezTo>
                    <a:pt x="10317" y="1"/>
                    <a:pt x="9336" y="1165"/>
                    <a:pt x="8537" y="2101"/>
                  </a:cubicBezTo>
                  <a:cubicBezTo>
                    <a:pt x="7715" y="3060"/>
                    <a:pt x="7213" y="3585"/>
                    <a:pt x="6140" y="3585"/>
                  </a:cubicBezTo>
                  <a:cubicBezTo>
                    <a:pt x="5067" y="3585"/>
                    <a:pt x="4565" y="3060"/>
                    <a:pt x="3766" y="2101"/>
                  </a:cubicBezTo>
                  <a:cubicBezTo>
                    <a:pt x="2945" y="1165"/>
                    <a:pt x="1963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>
                <a:solidFill>
                  <a:schemeClr val="accent2"/>
                </a:solidFill>
              </a:endParaRPr>
            </a:p>
          </p:txBody>
        </p:sp>
        <p:sp>
          <p:nvSpPr>
            <p:cNvPr id="1234" name="Google Shape;1234;p74"/>
            <p:cNvSpPr/>
            <p:nvPr/>
          </p:nvSpPr>
          <p:spPr>
            <a:xfrm>
              <a:off x="828550" y="4819025"/>
              <a:ext cx="920450" cy="134700"/>
            </a:xfrm>
            <a:custGeom>
              <a:avLst/>
              <a:gdLst/>
              <a:ahLst/>
              <a:cxnLst/>
              <a:rect l="l" t="t" r="r" b="b"/>
              <a:pathLst>
                <a:path w="36818" h="5388" extrusionOk="0">
                  <a:moveTo>
                    <a:pt x="0" y="1"/>
                  </a:moveTo>
                  <a:lnTo>
                    <a:pt x="0" y="1804"/>
                  </a:lnTo>
                  <a:cubicBezTo>
                    <a:pt x="1073" y="1804"/>
                    <a:pt x="1598" y="2329"/>
                    <a:pt x="2397" y="3265"/>
                  </a:cubicBezTo>
                  <a:cubicBezTo>
                    <a:pt x="3196" y="4201"/>
                    <a:pt x="4200" y="5388"/>
                    <a:pt x="6140" y="5388"/>
                  </a:cubicBezTo>
                  <a:cubicBezTo>
                    <a:pt x="8080" y="5388"/>
                    <a:pt x="9085" y="4201"/>
                    <a:pt x="9883" y="3265"/>
                  </a:cubicBezTo>
                  <a:cubicBezTo>
                    <a:pt x="10705" y="2329"/>
                    <a:pt x="11207" y="1804"/>
                    <a:pt x="12280" y="1804"/>
                  </a:cubicBezTo>
                  <a:cubicBezTo>
                    <a:pt x="13353" y="1804"/>
                    <a:pt x="13855" y="2329"/>
                    <a:pt x="14654" y="3265"/>
                  </a:cubicBezTo>
                  <a:cubicBezTo>
                    <a:pt x="15453" y="4201"/>
                    <a:pt x="16457" y="5388"/>
                    <a:pt x="18397" y="5388"/>
                  </a:cubicBezTo>
                  <a:cubicBezTo>
                    <a:pt x="20360" y="5388"/>
                    <a:pt x="21342" y="4201"/>
                    <a:pt x="22163" y="3265"/>
                  </a:cubicBezTo>
                  <a:cubicBezTo>
                    <a:pt x="22962" y="2329"/>
                    <a:pt x="23465" y="1804"/>
                    <a:pt x="24537" y="1804"/>
                  </a:cubicBezTo>
                  <a:cubicBezTo>
                    <a:pt x="25610" y="1804"/>
                    <a:pt x="26112" y="2329"/>
                    <a:pt x="26934" y="3265"/>
                  </a:cubicBezTo>
                  <a:cubicBezTo>
                    <a:pt x="27733" y="4201"/>
                    <a:pt x="28737" y="5388"/>
                    <a:pt x="30677" y="5388"/>
                  </a:cubicBezTo>
                  <a:cubicBezTo>
                    <a:pt x="32617" y="5388"/>
                    <a:pt x="33622" y="4201"/>
                    <a:pt x="34421" y="3265"/>
                  </a:cubicBezTo>
                  <a:cubicBezTo>
                    <a:pt x="35220" y="2329"/>
                    <a:pt x="35745" y="1804"/>
                    <a:pt x="36817" y="1804"/>
                  </a:cubicBezTo>
                  <a:lnTo>
                    <a:pt x="36817" y="1"/>
                  </a:lnTo>
                  <a:cubicBezTo>
                    <a:pt x="34854" y="1"/>
                    <a:pt x="33873" y="1165"/>
                    <a:pt x="33051" y="2101"/>
                  </a:cubicBezTo>
                  <a:cubicBezTo>
                    <a:pt x="32252" y="3060"/>
                    <a:pt x="31750" y="3585"/>
                    <a:pt x="30677" y="3585"/>
                  </a:cubicBezTo>
                  <a:cubicBezTo>
                    <a:pt x="29605" y="3585"/>
                    <a:pt x="29102" y="3060"/>
                    <a:pt x="28281" y="2101"/>
                  </a:cubicBezTo>
                  <a:cubicBezTo>
                    <a:pt x="27482" y="1165"/>
                    <a:pt x="26477" y="1"/>
                    <a:pt x="24537" y="1"/>
                  </a:cubicBezTo>
                  <a:cubicBezTo>
                    <a:pt x="22597" y="1"/>
                    <a:pt x="21593" y="1165"/>
                    <a:pt x="20794" y="2101"/>
                  </a:cubicBezTo>
                  <a:cubicBezTo>
                    <a:pt x="19995" y="3060"/>
                    <a:pt x="19470" y="3585"/>
                    <a:pt x="18397" y="3585"/>
                  </a:cubicBezTo>
                  <a:cubicBezTo>
                    <a:pt x="17347" y="3585"/>
                    <a:pt x="16822" y="3060"/>
                    <a:pt x="16023" y="2101"/>
                  </a:cubicBezTo>
                  <a:cubicBezTo>
                    <a:pt x="15225" y="1165"/>
                    <a:pt x="14220" y="1"/>
                    <a:pt x="12280" y="1"/>
                  </a:cubicBezTo>
                  <a:cubicBezTo>
                    <a:pt x="10317" y="1"/>
                    <a:pt x="9336" y="1165"/>
                    <a:pt x="8537" y="2101"/>
                  </a:cubicBezTo>
                  <a:cubicBezTo>
                    <a:pt x="7715" y="3060"/>
                    <a:pt x="7213" y="3585"/>
                    <a:pt x="6140" y="3585"/>
                  </a:cubicBezTo>
                  <a:cubicBezTo>
                    <a:pt x="5067" y="3585"/>
                    <a:pt x="4565" y="3060"/>
                    <a:pt x="3766" y="2101"/>
                  </a:cubicBezTo>
                  <a:cubicBezTo>
                    <a:pt x="2945" y="1165"/>
                    <a:pt x="1963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>
                <a:solidFill>
                  <a:schemeClr val="accent2"/>
                </a:solidFill>
              </a:endParaRPr>
            </a:p>
          </p:txBody>
        </p:sp>
        <p:sp>
          <p:nvSpPr>
            <p:cNvPr id="1235" name="Google Shape;1235;p74"/>
            <p:cNvSpPr/>
            <p:nvPr/>
          </p:nvSpPr>
          <p:spPr>
            <a:xfrm>
              <a:off x="1749000" y="4819025"/>
              <a:ext cx="920450" cy="134700"/>
            </a:xfrm>
            <a:custGeom>
              <a:avLst/>
              <a:gdLst/>
              <a:ahLst/>
              <a:cxnLst/>
              <a:rect l="l" t="t" r="r" b="b"/>
              <a:pathLst>
                <a:path w="36818" h="5388" extrusionOk="0">
                  <a:moveTo>
                    <a:pt x="0" y="1"/>
                  </a:moveTo>
                  <a:lnTo>
                    <a:pt x="0" y="1804"/>
                  </a:lnTo>
                  <a:cubicBezTo>
                    <a:pt x="1073" y="1804"/>
                    <a:pt x="1598" y="2329"/>
                    <a:pt x="2397" y="3265"/>
                  </a:cubicBezTo>
                  <a:cubicBezTo>
                    <a:pt x="3196" y="4201"/>
                    <a:pt x="4200" y="5388"/>
                    <a:pt x="6140" y="5388"/>
                  </a:cubicBezTo>
                  <a:cubicBezTo>
                    <a:pt x="8080" y="5388"/>
                    <a:pt x="9085" y="4201"/>
                    <a:pt x="9883" y="3265"/>
                  </a:cubicBezTo>
                  <a:cubicBezTo>
                    <a:pt x="10705" y="2329"/>
                    <a:pt x="11207" y="1804"/>
                    <a:pt x="12280" y="1804"/>
                  </a:cubicBezTo>
                  <a:cubicBezTo>
                    <a:pt x="13353" y="1804"/>
                    <a:pt x="13855" y="2329"/>
                    <a:pt x="14654" y="3265"/>
                  </a:cubicBezTo>
                  <a:cubicBezTo>
                    <a:pt x="15453" y="4201"/>
                    <a:pt x="16457" y="5388"/>
                    <a:pt x="18397" y="5388"/>
                  </a:cubicBezTo>
                  <a:cubicBezTo>
                    <a:pt x="20360" y="5388"/>
                    <a:pt x="21342" y="4201"/>
                    <a:pt x="22163" y="3265"/>
                  </a:cubicBezTo>
                  <a:cubicBezTo>
                    <a:pt x="22962" y="2329"/>
                    <a:pt x="23465" y="1804"/>
                    <a:pt x="24537" y="1804"/>
                  </a:cubicBezTo>
                  <a:cubicBezTo>
                    <a:pt x="25610" y="1804"/>
                    <a:pt x="26112" y="2329"/>
                    <a:pt x="26934" y="3265"/>
                  </a:cubicBezTo>
                  <a:cubicBezTo>
                    <a:pt x="27733" y="4201"/>
                    <a:pt x="28737" y="5388"/>
                    <a:pt x="30677" y="5388"/>
                  </a:cubicBezTo>
                  <a:cubicBezTo>
                    <a:pt x="32617" y="5388"/>
                    <a:pt x="33622" y="4201"/>
                    <a:pt x="34421" y="3265"/>
                  </a:cubicBezTo>
                  <a:cubicBezTo>
                    <a:pt x="35220" y="2329"/>
                    <a:pt x="35745" y="1804"/>
                    <a:pt x="36817" y="1804"/>
                  </a:cubicBezTo>
                  <a:lnTo>
                    <a:pt x="36817" y="1"/>
                  </a:lnTo>
                  <a:cubicBezTo>
                    <a:pt x="34854" y="1"/>
                    <a:pt x="33873" y="1165"/>
                    <a:pt x="33051" y="2101"/>
                  </a:cubicBezTo>
                  <a:cubicBezTo>
                    <a:pt x="32252" y="3060"/>
                    <a:pt x="31750" y="3585"/>
                    <a:pt x="30677" y="3585"/>
                  </a:cubicBezTo>
                  <a:cubicBezTo>
                    <a:pt x="29605" y="3585"/>
                    <a:pt x="29102" y="3060"/>
                    <a:pt x="28281" y="2101"/>
                  </a:cubicBezTo>
                  <a:cubicBezTo>
                    <a:pt x="27482" y="1165"/>
                    <a:pt x="26477" y="1"/>
                    <a:pt x="24537" y="1"/>
                  </a:cubicBezTo>
                  <a:cubicBezTo>
                    <a:pt x="22597" y="1"/>
                    <a:pt x="21593" y="1165"/>
                    <a:pt x="20794" y="2101"/>
                  </a:cubicBezTo>
                  <a:cubicBezTo>
                    <a:pt x="19995" y="3060"/>
                    <a:pt x="19470" y="3585"/>
                    <a:pt x="18397" y="3585"/>
                  </a:cubicBezTo>
                  <a:cubicBezTo>
                    <a:pt x="17347" y="3585"/>
                    <a:pt x="16822" y="3060"/>
                    <a:pt x="16023" y="2101"/>
                  </a:cubicBezTo>
                  <a:cubicBezTo>
                    <a:pt x="15225" y="1165"/>
                    <a:pt x="14220" y="1"/>
                    <a:pt x="12280" y="1"/>
                  </a:cubicBezTo>
                  <a:cubicBezTo>
                    <a:pt x="10317" y="1"/>
                    <a:pt x="9336" y="1165"/>
                    <a:pt x="8537" y="2101"/>
                  </a:cubicBezTo>
                  <a:cubicBezTo>
                    <a:pt x="7715" y="3060"/>
                    <a:pt x="7213" y="3585"/>
                    <a:pt x="6140" y="3585"/>
                  </a:cubicBezTo>
                  <a:cubicBezTo>
                    <a:pt x="5067" y="3585"/>
                    <a:pt x="4565" y="3060"/>
                    <a:pt x="3766" y="2101"/>
                  </a:cubicBezTo>
                  <a:cubicBezTo>
                    <a:pt x="2945" y="1165"/>
                    <a:pt x="1963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>
                <a:solidFill>
                  <a:schemeClr val="accent2"/>
                </a:solidFill>
              </a:endParaRPr>
            </a:p>
          </p:txBody>
        </p:sp>
      </p:grpSp>
      <p:sp>
        <p:nvSpPr>
          <p:cNvPr id="1236" name="Google Shape;1236;p74"/>
          <p:cNvSpPr/>
          <p:nvPr/>
        </p:nvSpPr>
        <p:spPr>
          <a:xfrm>
            <a:off x="9833169" y="3428984"/>
            <a:ext cx="1224230" cy="179156"/>
          </a:xfrm>
          <a:custGeom>
            <a:avLst/>
            <a:gdLst/>
            <a:ahLst/>
            <a:cxnLst/>
            <a:rect l="l" t="t" r="r" b="b"/>
            <a:pathLst>
              <a:path w="36818" h="5388" extrusionOk="0">
                <a:moveTo>
                  <a:pt x="0" y="1"/>
                </a:moveTo>
                <a:lnTo>
                  <a:pt x="0" y="1804"/>
                </a:lnTo>
                <a:cubicBezTo>
                  <a:pt x="1073" y="1804"/>
                  <a:pt x="1598" y="2329"/>
                  <a:pt x="2397" y="3265"/>
                </a:cubicBezTo>
                <a:cubicBezTo>
                  <a:pt x="3196" y="4201"/>
                  <a:pt x="4200" y="5388"/>
                  <a:pt x="6140" y="5388"/>
                </a:cubicBezTo>
                <a:cubicBezTo>
                  <a:pt x="8080" y="5388"/>
                  <a:pt x="9085" y="4201"/>
                  <a:pt x="9883" y="3265"/>
                </a:cubicBezTo>
                <a:cubicBezTo>
                  <a:pt x="10705" y="2329"/>
                  <a:pt x="11207" y="1804"/>
                  <a:pt x="12280" y="1804"/>
                </a:cubicBezTo>
                <a:cubicBezTo>
                  <a:pt x="13353" y="1804"/>
                  <a:pt x="13855" y="2329"/>
                  <a:pt x="14654" y="3265"/>
                </a:cubicBezTo>
                <a:cubicBezTo>
                  <a:pt x="15453" y="4201"/>
                  <a:pt x="16457" y="5388"/>
                  <a:pt x="18397" y="5388"/>
                </a:cubicBezTo>
                <a:cubicBezTo>
                  <a:pt x="20360" y="5388"/>
                  <a:pt x="21342" y="4201"/>
                  <a:pt x="22163" y="3265"/>
                </a:cubicBezTo>
                <a:cubicBezTo>
                  <a:pt x="22962" y="2329"/>
                  <a:pt x="23465" y="1804"/>
                  <a:pt x="24537" y="1804"/>
                </a:cubicBezTo>
                <a:cubicBezTo>
                  <a:pt x="25610" y="1804"/>
                  <a:pt x="26112" y="2329"/>
                  <a:pt x="26934" y="3265"/>
                </a:cubicBezTo>
                <a:cubicBezTo>
                  <a:pt x="27733" y="4201"/>
                  <a:pt x="28737" y="5388"/>
                  <a:pt x="30677" y="5388"/>
                </a:cubicBezTo>
                <a:cubicBezTo>
                  <a:pt x="32617" y="5388"/>
                  <a:pt x="33622" y="4201"/>
                  <a:pt x="34421" y="3265"/>
                </a:cubicBezTo>
                <a:cubicBezTo>
                  <a:pt x="35220" y="2329"/>
                  <a:pt x="35745" y="1804"/>
                  <a:pt x="36817" y="1804"/>
                </a:cubicBezTo>
                <a:lnTo>
                  <a:pt x="36817" y="1"/>
                </a:lnTo>
                <a:cubicBezTo>
                  <a:pt x="34854" y="1"/>
                  <a:pt x="33873" y="1165"/>
                  <a:pt x="33051" y="2101"/>
                </a:cubicBezTo>
                <a:cubicBezTo>
                  <a:pt x="32252" y="3060"/>
                  <a:pt x="31750" y="3585"/>
                  <a:pt x="30677" y="3585"/>
                </a:cubicBezTo>
                <a:cubicBezTo>
                  <a:pt x="29605" y="3585"/>
                  <a:pt x="29102" y="3060"/>
                  <a:pt x="28281" y="2101"/>
                </a:cubicBezTo>
                <a:cubicBezTo>
                  <a:pt x="27482" y="1165"/>
                  <a:pt x="26477" y="1"/>
                  <a:pt x="24537" y="1"/>
                </a:cubicBezTo>
                <a:cubicBezTo>
                  <a:pt x="22597" y="1"/>
                  <a:pt x="21593" y="1165"/>
                  <a:pt x="20794" y="2101"/>
                </a:cubicBezTo>
                <a:cubicBezTo>
                  <a:pt x="19995" y="3060"/>
                  <a:pt x="19470" y="3585"/>
                  <a:pt x="18397" y="3585"/>
                </a:cubicBezTo>
                <a:cubicBezTo>
                  <a:pt x="17347" y="3585"/>
                  <a:pt x="16822" y="3060"/>
                  <a:pt x="16023" y="2101"/>
                </a:cubicBezTo>
                <a:cubicBezTo>
                  <a:pt x="15225" y="1165"/>
                  <a:pt x="14220" y="1"/>
                  <a:pt x="12280" y="1"/>
                </a:cubicBezTo>
                <a:cubicBezTo>
                  <a:pt x="10317" y="1"/>
                  <a:pt x="9336" y="1165"/>
                  <a:pt x="8537" y="2101"/>
                </a:cubicBezTo>
                <a:cubicBezTo>
                  <a:pt x="7715" y="3060"/>
                  <a:pt x="7213" y="3585"/>
                  <a:pt x="6140" y="3585"/>
                </a:cubicBezTo>
                <a:cubicBezTo>
                  <a:pt x="5067" y="3585"/>
                  <a:pt x="4565" y="3060"/>
                  <a:pt x="3766" y="2101"/>
                </a:cubicBezTo>
                <a:cubicBezTo>
                  <a:pt x="2945" y="1165"/>
                  <a:pt x="1963" y="1"/>
                  <a:pt x="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solidFill>
                <a:schemeClr val="accent2"/>
              </a:solidFill>
            </a:endParaRPr>
          </a:p>
        </p:txBody>
      </p:sp>
      <p:pic>
        <p:nvPicPr>
          <p:cNvPr id="2050" name="Picture 2" descr="Care 4 Kids | Ultimate Child Care">
            <a:extLst>
              <a:ext uri="{FF2B5EF4-FFF2-40B4-BE49-F238E27FC236}">
                <a16:creationId xmlns:a16="http://schemas.microsoft.com/office/drawing/2014/main" xmlns="" id="{4D29B846-4A54-41FF-1F9C-66046697D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439" y="3231891"/>
            <a:ext cx="9525000" cy="377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1006;p68">
            <a:extLst>
              <a:ext uri="{FF2B5EF4-FFF2-40B4-BE49-F238E27FC236}">
                <a16:creationId xmlns:a16="http://schemas.microsoft.com/office/drawing/2014/main" xmlns="" id="{796AD293-E310-C05D-BE30-81054E9DDC8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638175" y="1735002"/>
            <a:ext cx="13153021" cy="76171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buClr>
                <a:schemeClr val="dk2"/>
              </a:buClr>
              <a:buSzPts val="1100"/>
            </a:pPr>
            <a:r>
              <a:rPr lang="en" sz="4400" b="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Giữ gìn trang phục gọn gàng</a:t>
            </a:r>
            <a:br>
              <a:rPr lang="en" sz="4400" b="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</a:br>
            <a:r>
              <a:rPr lang="en" sz="4400" b="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Thơm tho sạch sẽ em càng đáng yêu.</a:t>
            </a:r>
            <a:endParaRPr sz="4400" b="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xmlns="" id="{9C4216D8-76D5-FE89-9490-E9C1559B5B38}"/>
              </a:ext>
            </a:extLst>
          </p:cNvPr>
          <p:cNvSpPr txBox="1">
            <a:spLocks/>
          </p:cNvSpPr>
          <p:nvPr/>
        </p:nvSpPr>
        <p:spPr>
          <a:xfrm>
            <a:off x="4489678" y="913082"/>
            <a:ext cx="6731284" cy="1005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osis"/>
              <a:buNone/>
              <a:defRPr sz="3000" b="1" i="0" u="none" strike="noStrike" cap="none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u="sng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GHI</a:t>
            </a:r>
            <a:r>
              <a:rPr lang="en-US" u="sng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u="sng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NHỚ</a:t>
            </a:r>
            <a:endParaRPr lang="en-US" u="sng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" name="Google Shape;1416;p82"/>
          <p:cNvSpPr txBox="1">
            <a:spLocks noGrp="1"/>
          </p:cNvSpPr>
          <p:nvPr>
            <p:ph type="title"/>
          </p:nvPr>
        </p:nvSpPr>
        <p:spPr>
          <a:xfrm>
            <a:off x="3432221" y="1614185"/>
            <a:ext cx="5306440" cy="20848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DẶN DÒ</a:t>
            </a:r>
            <a:endParaRPr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417" name="Google Shape;1417;p82"/>
          <p:cNvSpPr/>
          <p:nvPr/>
        </p:nvSpPr>
        <p:spPr>
          <a:xfrm>
            <a:off x="6580148" y="4590869"/>
            <a:ext cx="1224230" cy="179156"/>
          </a:xfrm>
          <a:custGeom>
            <a:avLst/>
            <a:gdLst/>
            <a:ahLst/>
            <a:cxnLst/>
            <a:rect l="l" t="t" r="r" b="b"/>
            <a:pathLst>
              <a:path w="36818" h="5388" extrusionOk="0">
                <a:moveTo>
                  <a:pt x="0" y="1"/>
                </a:moveTo>
                <a:lnTo>
                  <a:pt x="0" y="1804"/>
                </a:lnTo>
                <a:cubicBezTo>
                  <a:pt x="1073" y="1804"/>
                  <a:pt x="1598" y="2329"/>
                  <a:pt x="2397" y="3265"/>
                </a:cubicBezTo>
                <a:cubicBezTo>
                  <a:pt x="3196" y="4201"/>
                  <a:pt x="4200" y="5388"/>
                  <a:pt x="6140" y="5388"/>
                </a:cubicBezTo>
                <a:cubicBezTo>
                  <a:pt x="8080" y="5388"/>
                  <a:pt x="9085" y="4201"/>
                  <a:pt x="9883" y="3265"/>
                </a:cubicBezTo>
                <a:cubicBezTo>
                  <a:pt x="10705" y="2329"/>
                  <a:pt x="11207" y="1804"/>
                  <a:pt x="12280" y="1804"/>
                </a:cubicBezTo>
                <a:cubicBezTo>
                  <a:pt x="13353" y="1804"/>
                  <a:pt x="13855" y="2329"/>
                  <a:pt x="14654" y="3265"/>
                </a:cubicBezTo>
                <a:cubicBezTo>
                  <a:pt x="15453" y="4201"/>
                  <a:pt x="16457" y="5388"/>
                  <a:pt x="18397" y="5388"/>
                </a:cubicBezTo>
                <a:cubicBezTo>
                  <a:pt x="20360" y="5388"/>
                  <a:pt x="21342" y="4201"/>
                  <a:pt x="22163" y="3265"/>
                </a:cubicBezTo>
                <a:cubicBezTo>
                  <a:pt x="22962" y="2329"/>
                  <a:pt x="23465" y="1804"/>
                  <a:pt x="24537" y="1804"/>
                </a:cubicBezTo>
                <a:cubicBezTo>
                  <a:pt x="25610" y="1804"/>
                  <a:pt x="26112" y="2329"/>
                  <a:pt x="26934" y="3265"/>
                </a:cubicBezTo>
                <a:cubicBezTo>
                  <a:pt x="27733" y="4201"/>
                  <a:pt x="28737" y="5388"/>
                  <a:pt x="30677" y="5388"/>
                </a:cubicBezTo>
                <a:cubicBezTo>
                  <a:pt x="32617" y="5388"/>
                  <a:pt x="33622" y="4201"/>
                  <a:pt x="34421" y="3265"/>
                </a:cubicBezTo>
                <a:cubicBezTo>
                  <a:pt x="35220" y="2329"/>
                  <a:pt x="35745" y="1804"/>
                  <a:pt x="36817" y="1804"/>
                </a:cubicBezTo>
                <a:lnTo>
                  <a:pt x="36817" y="1"/>
                </a:lnTo>
                <a:cubicBezTo>
                  <a:pt x="34854" y="1"/>
                  <a:pt x="33873" y="1165"/>
                  <a:pt x="33051" y="2101"/>
                </a:cubicBezTo>
                <a:cubicBezTo>
                  <a:pt x="32252" y="3060"/>
                  <a:pt x="31750" y="3585"/>
                  <a:pt x="30677" y="3585"/>
                </a:cubicBezTo>
                <a:cubicBezTo>
                  <a:pt x="29605" y="3585"/>
                  <a:pt x="29102" y="3060"/>
                  <a:pt x="28281" y="2101"/>
                </a:cubicBezTo>
                <a:cubicBezTo>
                  <a:pt x="27482" y="1165"/>
                  <a:pt x="26477" y="1"/>
                  <a:pt x="24537" y="1"/>
                </a:cubicBezTo>
                <a:cubicBezTo>
                  <a:pt x="22597" y="1"/>
                  <a:pt x="21593" y="1165"/>
                  <a:pt x="20794" y="2101"/>
                </a:cubicBezTo>
                <a:cubicBezTo>
                  <a:pt x="19995" y="3060"/>
                  <a:pt x="19470" y="3585"/>
                  <a:pt x="18397" y="3585"/>
                </a:cubicBezTo>
                <a:cubicBezTo>
                  <a:pt x="17347" y="3585"/>
                  <a:pt x="16822" y="3060"/>
                  <a:pt x="16023" y="2101"/>
                </a:cubicBezTo>
                <a:cubicBezTo>
                  <a:pt x="15225" y="1165"/>
                  <a:pt x="14220" y="1"/>
                  <a:pt x="12280" y="1"/>
                </a:cubicBezTo>
                <a:cubicBezTo>
                  <a:pt x="10317" y="1"/>
                  <a:pt x="9336" y="1165"/>
                  <a:pt x="8537" y="2101"/>
                </a:cubicBezTo>
                <a:cubicBezTo>
                  <a:pt x="7715" y="3060"/>
                  <a:pt x="7213" y="3585"/>
                  <a:pt x="6140" y="3585"/>
                </a:cubicBezTo>
                <a:cubicBezTo>
                  <a:pt x="5067" y="3585"/>
                  <a:pt x="4565" y="3060"/>
                  <a:pt x="3766" y="2101"/>
                </a:cubicBezTo>
                <a:cubicBezTo>
                  <a:pt x="2945" y="1165"/>
                  <a:pt x="1963" y="1"/>
                  <a:pt x="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01;p37">
            <a:extLst>
              <a:ext uri="{FF2B5EF4-FFF2-40B4-BE49-F238E27FC236}">
                <a16:creationId xmlns:a16="http://schemas.microsoft.com/office/drawing/2014/main" xmlns="" id="{39D88B90-286E-CFB2-B3BC-D9B5D0062450}"/>
              </a:ext>
            </a:extLst>
          </p:cNvPr>
          <p:cNvSpPr txBox="1">
            <a:spLocks/>
          </p:cNvSpPr>
          <p:nvPr/>
        </p:nvSpPr>
        <p:spPr>
          <a:xfrm>
            <a:off x="2174098" y="2153051"/>
            <a:ext cx="8725138" cy="1875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1730" tIns="161730" rIns="161730" bIns="16173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9pPr>
          </a:lstStyle>
          <a:p>
            <a:r>
              <a:rPr lang="en-US" sz="9576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KHỞI</a:t>
            </a:r>
            <a:r>
              <a:rPr lang="en-US" sz="9576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9576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ĐỘNG</a:t>
            </a:r>
            <a:endParaRPr lang="en-US" sz="9576" b="1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8601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ộ gõ cơ thể bài cockoo cockoo zythm">
            <a:hlinkClick r:id="" action="ppaction://media"/>
            <a:extLst>
              <a:ext uri="{FF2B5EF4-FFF2-40B4-BE49-F238E27FC236}">
                <a16:creationId xmlns:a16="http://schemas.microsoft.com/office/drawing/2014/main" xmlns="" id="{138F9A17-9C96-2584-7438-E72C7CECEE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8092" y="8483"/>
            <a:ext cx="10945654" cy="684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08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56"/>
          <p:cNvSpPr/>
          <p:nvPr/>
        </p:nvSpPr>
        <p:spPr>
          <a:xfrm>
            <a:off x="5396165" y="6380721"/>
            <a:ext cx="1224230" cy="179156"/>
          </a:xfrm>
          <a:custGeom>
            <a:avLst/>
            <a:gdLst/>
            <a:ahLst/>
            <a:cxnLst/>
            <a:rect l="l" t="t" r="r" b="b"/>
            <a:pathLst>
              <a:path w="36818" h="5388" extrusionOk="0">
                <a:moveTo>
                  <a:pt x="0" y="1"/>
                </a:moveTo>
                <a:lnTo>
                  <a:pt x="0" y="1804"/>
                </a:lnTo>
                <a:cubicBezTo>
                  <a:pt x="1073" y="1804"/>
                  <a:pt x="1598" y="2329"/>
                  <a:pt x="2397" y="3265"/>
                </a:cubicBezTo>
                <a:cubicBezTo>
                  <a:pt x="3196" y="4201"/>
                  <a:pt x="4200" y="5388"/>
                  <a:pt x="6140" y="5388"/>
                </a:cubicBezTo>
                <a:cubicBezTo>
                  <a:pt x="8080" y="5388"/>
                  <a:pt x="9085" y="4201"/>
                  <a:pt x="9883" y="3265"/>
                </a:cubicBezTo>
                <a:cubicBezTo>
                  <a:pt x="10705" y="2329"/>
                  <a:pt x="11207" y="1804"/>
                  <a:pt x="12280" y="1804"/>
                </a:cubicBezTo>
                <a:cubicBezTo>
                  <a:pt x="13353" y="1804"/>
                  <a:pt x="13855" y="2329"/>
                  <a:pt x="14654" y="3265"/>
                </a:cubicBezTo>
                <a:cubicBezTo>
                  <a:pt x="15453" y="4201"/>
                  <a:pt x="16457" y="5388"/>
                  <a:pt x="18397" y="5388"/>
                </a:cubicBezTo>
                <a:cubicBezTo>
                  <a:pt x="20360" y="5388"/>
                  <a:pt x="21342" y="4201"/>
                  <a:pt x="22163" y="3265"/>
                </a:cubicBezTo>
                <a:cubicBezTo>
                  <a:pt x="22962" y="2329"/>
                  <a:pt x="23465" y="1804"/>
                  <a:pt x="24537" y="1804"/>
                </a:cubicBezTo>
                <a:cubicBezTo>
                  <a:pt x="25610" y="1804"/>
                  <a:pt x="26112" y="2329"/>
                  <a:pt x="26934" y="3265"/>
                </a:cubicBezTo>
                <a:cubicBezTo>
                  <a:pt x="27733" y="4201"/>
                  <a:pt x="28737" y="5388"/>
                  <a:pt x="30677" y="5388"/>
                </a:cubicBezTo>
                <a:cubicBezTo>
                  <a:pt x="32617" y="5388"/>
                  <a:pt x="33622" y="4201"/>
                  <a:pt x="34421" y="3265"/>
                </a:cubicBezTo>
                <a:cubicBezTo>
                  <a:pt x="35220" y="2329"/>
                  <a:pt x="35745" y="1804"/>
                  <a:pt x="36817" y="1804"/>
                </a:cubicBezTo>
                <a:lnTo>
                  <a:pt x="36817" y="1"/>
                </a:lnTo>
                <a:cubicBezTo>
                  <a:pt x="34854" y="1"/>
                  <a:pt x="33873" y="1165"/>
                  <a:pt x="33051" y="2101"/>
                </a:cubicBezTo>
                <a:cubicBezTo>
                  <a:pt x="32252" y="3060"/>
                  <a:pt x="31750" y="3585"/>
                  <a:pt x="30677" y="3585"/>
                </a:cubicBezTo>
                <a:cubicBezTo>
                  <a:pt x="29605" y="3585"/>
                  <a:pt x="29102" y="3060"/>
                  <a:pt x="28281" y="2101"/>
                </a:cubicBezTo>
                <a:cubicBezTo>
                  <a:pt x="27482" y="1165"/>
                  <a:pt x="26477" y="1"/>
                  <a:pt x="24537" y="1"/>
                </a:cubicBezTo>
                <a:cubicBezTo>
                  <a:pt x="22597" y="1"/>
                  <a:pt x="21593" y="1165"/>
                  <a:pt x="20794" y="2101"/>
                </a:cubicBezTo>
                <a:cubicBezTo>
                  <a:pt x="19995" y="3060"/>
                  <a:pt x="19470" y="3585"/>
                  <a:pt x="18397" y="3585"/>
                </a:cubicBezTo>
                <a:cubicBezTo>
                  <a:pt x="17347" y="3585"/>
                  <a:pt x="16822" y="3060"/>
                  <a:pt x="16023" y="2101"/>
                </a:cubicBezTo>
                <a:cubicBezTo>
                  <a:pt x="15225" y="1165"/>
                  <a:pt x="14220" y="1"/>
                  <a:pt x="12280" y="1"/>
                </a:cubicBezTo>
                <a:cubicBezTo>
                  <a:pt x="10317" y="1"/>
                  <a:pt x="9336" y="1165"/>
                  <a:pt x="8537" y="2101"/>
                </a:cubicBezTo>
                <a:cubicBezTo>
                  <a:pt x="7715" y="3060"/>
                  <a:pt x="7213" y="3585"/>
                  <a:pt x="6140" y="3585"/>
                </a:cubicBezTo>
                <a:cubicBezTo>
                  <a:pt x="5067" y="3585"/>
                  <a:pt x="4565" y="3060"/>
                  <a:pt x="3766" y="2101"/>
                </a:cubicBezTo>
                <a:cubicBezTo>
                  <a:pt x="2945" y="1165"/>
                  <a:pt x="1963" y="1"/>
                  <a:pt x="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FDF06C4-40E6-4D3D-DC8D-2ABCA1186FBE}"/>
              </a:ext>
            </a:extLst>
          </p:cNvPr>
          <p:cNvSpPr txBox="1"/>
          <p:nvPr/>
        </p:nvSpPr>
        <p:spPr>
          <a:xfrm>
            <a:off x="1429712" y="481959"/>
            <a:ext cx="8429731" cy="5096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788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Bài</a:t>
            </a:r>
            <a:r>
              <a:rPr lang="en-US" sz="4788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788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thơ</a:t>
            </a:r>
            <a:r>
              <a:rPr lang="en-US" sz="4788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</a:t>
            </a:r>
            <a:r>
              <a:rPr lang="en-US" sz="4788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Áo</a:t>
            </a:r>
            <a:r>
              <a:rPr lang="en-US" sz="4788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788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quần</a:t>
            </a:r>
            <a:r>
              <a:rPr lang="en-US" sz="4788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788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sạch</a:t>
            </a:r>
            <a:r>
              <a:rPr lang="en-US" sz="4788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788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sẽ</a:t>
            </a:r>
            <a:endParaRPr lang="en-US" sz="4788" b="1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n-US" sz="4788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Áo</a:t>
            </a:r>
            <a:r>
              <a:rPr lang="en-US" sz="4788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788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quần</a:t>
            </a:r>
            <a:r>
              <a:rPr lang="en-US" sz="4788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788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4788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788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mặc</a:t>
            </a:r>
            <a:endParaRPr lang="en-US" sz="4788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n-US" sz="4788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4788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788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giặt</a:t>
            </a:r>
            <a:r>
              <a:rPr lang="en-US" sz="4788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788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vừa</a:t>
            </a:r>
            <a:r>
              <a:rPr lang="en-US" sz="4788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788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khô</a:t>
            </a:r>
            <a:endParaRPr lang="en-US" sz="4788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n-US" sz="4788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Sạch</a:t>
            </a:r>
            <a:r>
              <a:rPr lang="en-US" sz="4788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788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sẽ</a:t>
            </a:r>
            <a:r>
              <a:rPr lang="en-US" sz="4788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788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thơm</a:t>
            </a:r>
            <a:r>
              <a:rPr lang="en-US" sz="4788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788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tho</a:t>
            </a:r>
            <a:endParaRPr lang="en-US" sz="4788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n-US" sz="4788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4788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788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không</a:t>
            </a:r>
            <a:r>
              <a:rPr lang="en-US" sz="4788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788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bôi</a:t>
            </a:r>
            <a:r>
              <a:rPr lang="en-US" sz="4788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788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bẩn</a:t>
            </a:r>
            <a:endParaRPr lang="en-US" sz="4788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p59"/>
          <p:cNvSpPr/>
          <p:nvPr/>
        </p:nvSpPr>
        <p:spPr>
          <a:xfrm>
            <a:off x="5346740" y="6530572"/>
            <a:ext cx="1224230" cy="179156"/>
          </a:xfrm>
          <a:custGeom>
            <a:avLst/>
            <a:gdLst/>
            <a:ahLst/>
            <a:cxnLst/>
            <a:rect l="l" t="t" r="r" b="b"/>
            <a:pathLst>
              <a:path w="36818" h="5388" extrusionOk="0">
                <a:moveTo>
                  <a:pt x="0" y="1"/>
                </a:moveTo>
                <a:lnTo>
                  <a:pt x="0" y="1804"/>
                </a:lnTo>
                <a:cubicBezTo>
                  <a:pt x="1073" y="1804"/>
                  <a:pt x="1598" y="2329"/>
                  <a:pt x="2397" y="3265"/>
                </a:cubicBezTo>
                <a:cubicBezTo>
                  <a:pt x="3196" y="4201"/>
                  <a:pt x="4200" y="5388"/>
                  <a:pt x="6140" y="5388"/>
                </a:cubicBezTo>
                <a:cubicBezTo>
                  <a:pt x="8080" y="5388"/>
                  <a:pt x="9085" y="4201"/>
                  <a:pt x="9883" y="3265"/>
                </a:cubicBezTo>
                <a:cubicBezTo>
                  <a:pt x="10705" y="2329"/>
                  <a:pt x="11207" y="1804"/>
                  <a:pt x="12280" y="1804"/>
                </a:cubicBezTo>
                <a:cubicBezTo>
                  <a:pt x="13353" y="1804"/>
                  <a:pt x="13855" y="2329"/>
                  <a:pt x="14654" y="3265"/>
                </a:cubicBezTo>
                <a:cubicBezTo>
                  <a:pt x="15453" y="4201"/>
                  <a:pt x="16457" y="5388"/>
                  <a:pt x="18397" y="5388"/>
                </a:cubicBezTo>
                <a:cubicBezTo>
                  <a:pt x="20360" y="5388"/>
                  <a:pt x="21342" y="4201"/>
                  <a:pt x="22163" y="3265"/>
                </a:cubicBezTo>
                <a:cubicBezTo>
                  <a:pt x="22962" y="2329"/>
                  <a:pt x="23465" y="1804"/>
                  <a:pt x="24537" y="1804"/>
                </a:cubicBezTo>
                <a:cubicBezTo>
                  <a:pt x="25610" y="1804"/>
                  <a:pt x="26112" y="2329"/>
                  <a:pt x="26934" y="3265"/>
                </a:cubicBezTo>
                <a:cubicBezTo>
                  <a:pt x="27733" y="4201"/>
                  <a:pt x="28737" y="5388"/>
                  <a:pt x="30677" y="5388"/>
                </a:cubicBezTo>
                <a:cubicBezTo>
                  <a:pt x="32617" y="5388"/>
                  <a:pt x="33622" y="4201"/>
                  <a:pt x="34421" y="3265"/>
                </a:cubicBezTo>
                <a:cubicBezTo>
                  <a:pt x="35220" y="2329"/>
                  <a:pt x="35745" y="1804"/>
                  <a:pt x="36817" y="1804"/>
                </a:cubicBezTo>
                <a:lnTo>
                  <a:pt x="36817" y="1"/>
                </a:lnTo>
                <a:cubicBezTo>
                  <a:pt x="34854" y="1"/>
                  <a:pt x="33873" y="1165"/>
                  <a:pt x="33051" y="2101"/>
                </a:cubicBezTo>
                <a:cubicBezTo>
                  <a:pt x="32252" y="3060"/>
                  <a:pt x="31750" y="3585"/>
                  <a:pt x="30677" y="3585"/>
                </a:cubicBezTo>
                <a:cubicBezTo>
                  <a:pt x="29605" y="3585"/>
                  <a:pt x="29102" y="3060"/>
                  <a:pt x="28281" y="2101"/>
                </a:cubicBezTo>
                <a:cubicBezTo>
                  <a:pt x="27482" y="1165"/>
                  <a:pt x="26477" y="1"/>
                  <a:pt x="24537" y="1"/>
                </a:cubicBezTo>
                <a:cubicBezTo>
                  <a:pt x="22597" y="1"/>
                  <a:pt x="21593" y="1165"/>
                  <a:pt x="20794" y="2101"/>
                </a:cubicBezTo>
                <a:cubicBezTo>
                  <a:pt x="19995" y="3060"/>
                  <a:pt x="19470" y="3585"/>
                  <a:pt x="18397" y="3585"/>
                </a:cubicBezTo>
                <a:cubicBezTo>
                  <a:pt x="17347" y="3585"/>
                  <a:pt x="16822" y="3060"/>
                  <a:pt x="16023" y="2101"/>
                </a:cubicBezTo>
                <a:cubicBezTo>
                  <a:pt x="15225" y="1165"/>
                  <a:pt x="14220" y="1"/>
                  <a:pt x="12280" y="1"/>
                </a:cubicBezTo>
                <a:cubicBezTo>
                  <a:pt x="10317" y="1"/>
                  <a:pt x="9336" y="1165"/>
                  <a:pt x="8537" y="2101"/>
                </a:cubicBezTo>
                <a:cubicBezTo>
                  <a:pt x="7715" y="3060"/>
                  <a:pt x="7213" y="3585"/>
                  <a:pt x="6140" y="3585"/>
                </a:cubicBezTo>
                <a:cubicBezTo>
                  <a:pt x="5067" y="3585"/>
                  <a:pt x="4565" y="3060"/>
                  <a:pt x="3766" y="2101"/>
                </a:cubicBezTo>
                <a:cubicBezTo>
                  <a:pt x="2945" y="1165"/>
                  <a:pt x="1963" y="1"/>
                  <a:pt x="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 dirty="0">
              <a:solidFill>
                <a:srgbClr val="C52E73"/>
              </a:solidFill>
            </a:endParaRPr>
          </a:p>
        </p:txBody>
      </p:sp>
      <p:sp>
        <p:nvSpPr>
          <p:cNvPr id="6" name="Google Shape;866;p55">
            <a:extLst>
              <a:ext uri="{FF2B5EF4-FFF2-40B4-BE49-F238E27FC236}">
                <a16:creationId xmlns:a16="http://schemas.microsoft.com/office/drawing/2014/main" xmlns="" id="{56438FC7-697D-8ABD-A18F-B477B53AD296}"/>
              </a:ext>
            </a:extLst>
          </p:cNvPr>
          <p:cNvSpPr txBox="1">
            <a:spLocks/>
          </p:cNvSpPr>
          <p:nvPr/>
        </p:nvSpPr>
        <p:spPr>
          <a:xfrm>
            <a:off x="4383069" y="1717241"/>
            <a:ext cx="8123365" cy="2730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osis"/>
              <a:buNone/>
              <a:defRPr sz="6800" b="1" i="0" u="none" strike="noStrike" cap="none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4256" u="sng" dirty="0" err="1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BÀI</a:t>
            </a:r>
            <a:r>
              <a:rPr lang="en-US" sz="4256" u="sng" dirty="0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4</a:t>
            </a:r>
            <a:r>
              <a:rPr lang="en-US" sz="4788" dirty="0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/>
            </a:r>
            <a:br>
              <a:rPr lang="en-US" sz="4788" dirty="0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</a:br>
            <a:r>
              <a:rPr lang="en-US" sz="4788" dirty="0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 </a:t>
            </a:r>
            <a:r>
              <a:rPr lang="en-US" sz="4788" dirty="0" err="1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GIỮ</a:t>
            </a:r>
            <a:r>
              <a:rPr lang="en-US" sz="4788" dirty="0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TRANG </a:t>
            </a:r>
            <a:r>
              <a:rPr lang="en-US" sz="4788" dirty="0" err="1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PHỤC</a:t>
            </a:r>
            <a:r>
              <a:rPr lang="en-US" sz="4788" dirty="0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br>
              <a:rPr lang="en-US" sz="4788" dirty="0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</a:br>
            <a:r>
              <a:rPr lang="en-US" sz="4788" dirty="0" err="1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GỌN</a:t>
            </a:r>
            <a:r>
              <a:rPr lang="en-US" sz="4788" dirty="0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788" dirty="0" err="1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GÀNG</a:t>
            </a:r>
            <a:r>
              <a:rPr lang="en-US" sz="4788" dirty="0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4788" dirty="0" err="1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SẠCH</a:t>
            </a:r>
            <a:r>
              <a:rPr lang="en-US" sz="4788" dirty="0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788" dirty="0" err="1">
                <a:solidFill>
                  <a:schemeClr val="bg1">
                    <a:lumMod val="1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SẼ</a:t>
            </a:r>
            <a:endParaRPr lang="en-US" sz="4788" dirty="0">
              <a:solidFill>
                <a:schemeClr val="bg1">
                  <a:lumMod val="10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1028" name="Picture 4" descr="Premium Vector Cute Little Girl Doing Laundry Chore Hanging Wet Clothes  Under Sunlight To Dry On The Backyard | Hang Washing Out | wcsit.mx">
            <a:extLst>
              <a:ext uri="{FF2B5EF4-FFF2-40B4-BE49-F238E27FC236}">
                <a16:creationId xmlns:a16="http://schemas.microsoft.com/office/drawing/2014/main" xmlns="" id="{FAA66F74-FE72-DBF0-CE1E-3F4BFDFAA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94" y="1549642"/>
            <a:ext cx="4494153" cy="4494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p60"/>
          <p:cNvSpPr/>
          <p:nvPr/>
        </p:nvSpPr>
        <p:spPr>
          <a:xfrm>
            <a:off x="10632464" y="217731"/>
            <a:ext cx="1252893" cy="1252893"/>
          </a:xfrm>
          <a:prstGeom prst="star12">
            <a:avLst>
              <a:gd name="adj" fmla="val 37500"/>
            </a:avLst>
          </a:prstGeom>
          <a:solidFill>
            <a:srgbClr val="00FF00"/>
          </a:solidFill>
          <a:ln w="9525" cap="flat" cmpd="sng">
            <a:solidFill>
              <a:srgbClr val="7623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algn="ctr"/>
            <a:r>
              <a:rPr lang="en" sz="2479" b="1"/>
              <a:t>XL</a:t>
            </a:r>
            <a:endParaRPr sz="2479" b="1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FFBE0DCC-AD4D-FC95-6D83-7F8EE098A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5277" y="2613057"/>
            <a:ext cx="6731284" cy="1005107"/>
          </a:xfrm>
        </p:spPr>
        <p:txBody>
          <a:bodyPr/>
          <a:lstStyle/>
          <a:p>
            <a:r>
              <a:rPr lang="en-US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KHÁM</a:t>
            </a:r>
            <a:r>
              <a:rPr lang="en-US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PHÁ</a:t>
            </a:r>
            <a:endParaRPr lang="en-US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p62"/>
          <p:cNvSpPr/>
          <p:nvPr/>
        </p:nvSpPr>
        <p:spPr>
          <a:xfrm>
            <a:off x="6594845" y="1212880"/>
            <a:ext cx="1224230" cy="179156"/>
          </a:xfrm>
          <a:custGeom>
            <a:avLst/>
            <a:gdLst/>
            <a:ahLst/>
            <a:cxnLst/>
            <a:rect l="l" t="t" r="r" b="b"/>
            <a:pathLst>
              <a:path w="36818" h="5388" extrusionOk="0">
                <a:moveTo>
                  <a:pt x="0" y="1"/>
                </a:moveTo>
                <a:lnTo>
                  <a:pt x="0" y="1804"/>
                </a:lnTo>
                <a:cubicBezTo>
                  <a:pt x="1073" y="1804"/>
                  <a:pt x="1598" y="2329"/>
                  <a:pt x="2397" y="3265"/>
                </a:cubicBezTo>
                <a:cubicBezTo>
                  <a:pt x="3196" y="4201"/>
                  <a:pt x="4200" y="5388"/>
                  <a:pt x="6140" y="5388"/>
                </a:cubicBezTo>
                <a:cubicBezTo>
                  <a:pt x="8080" y="5388"/>
                  <a:pt x="9085" y="4201"/>
                  <a:pt x="9883" y="3265"/>
                </a:cubicBezTo>
                <a:cubicBezTo>
                  <a:pt x="10705" y="2329"/>
                  <a:pt x="11207" y="1804"/>
                  <a:pt x="12280" y="1804"/>
                </a:cubicBezTo>
                <a:cubicBezTo>
                  <a:pt x="13353" y="1804"/>
                  <a:pt x="13855" y="2329"/>
                  <a:pt x="14654" y="3265"/>
                </a:cubicBezTo>
                <a:cubicBezTo>
                  <a:pt x="15453" y="4201"/>
                  <a:pt x="16457" y="5388"/>
                  <a:pt x="18397" y="5388"/>
                </a:cubicBezTo>
                <a:cubicBezTo>
                  <a:pt x="20360" y="5388"/>
                  <a:pt x="21342" y="4201"/>
                  <a:pt x="22163" y="3265"/>
                </a:cubicBezTo>
                <a:cubicBezTo>
                  <a:pt x="22962" y="2329"/>
                  <a:pt x="23465" y="1804"/>
                  <a:pt x="24537" y="1804"/>
                </a:cubicBezTo>
                <a:cubicBezTo>
                  <a:pt x="25610" y="1804"/>
                  <a:pt x="26112" y="2329"/>
                  <a:pt x="26934" y="3265"/>
                </a:cubicBezTo>
                <a:cubicBezTo>
                  <a:pt x="27733" y="4201"/>
                  <a:pt x="28737" y="5388"/>
                  <a:pt x="30677" y="5388"/>
                </a:cubicBezTo>
                <a:cubicBezTo>
                  <a:pt x="32617" y="5388"/>
                  <a:pt x="33622" y="4201"/>
                  <a:pt x="34421" y="3265"/>
                </a:cubicBezTo>
                <a:cubicBezTo>
                  <a:pt x="35220" y="2329"/>
                  <a:pt x="35745" y="1804"/>
                  <a:pt x="36817" y="1804"/>
                </a:cubicBezTo>
                <a:lnTo>
                  <a:pt x="36817" y="1"/>
                </a:lnTo>
                <a:cubicBezTo>
                  <a:pt x="34854" y="1"/>
                  <a:pt x="33873" y="1165"/>
                  <a:pt x="33051" y="2101"/>
                </a:cubicBezTo>
                <a:cubicBezTo>
                  <a:pt x="32252" y="3060"/>
                  <a:pt x="31750" y="3585"/>
                  <a:pt x="30677" y="3585"/>
                </a:cubicBezTo>
                <a:cubicBezTo>
                  <a:pt x="29605" y="3585"/>
                  <a:pt x="29102" y="3060"/>
                  <a:pt x="28281" y="2101"/>
                </a:cubicBezTo>
                <a:cubicBezTo>
                  <a:pt x="27482" y="1165"/>
                  <a:pt x="26477" y="1"/>
                  <a:pt x="24537" y="1"/>
                </a:cubicBezTo>
                <a:cubicBezTo>
                  <a:pt x="22597" y="1"/>
                  <a:pt x="21593" y="1165"/>
                  <a:pt x="20794" y="2101"/>
                </a:cubicBezTo>
                <a:cubicBezTo>
                  <a:pt x="19995" y="3060"/>
                  <a:pt x="19470" y="3585"/>
                  <a:pt x="18397" y="3585"/>
                </a:cubicBezTo>
                <a:cubicBezTo>
                  <a:pt x="17347" y="3585"/>
                  <a:pt x="16822" y="3060"/>
                  <a:pt x="16023" y="2101"/>
                </a:cubicBezTo>
                <a:cubicBezTo>
                  <a:pt x="15225" y="1165"/>
                  <a:pt x="14220" y="1"/>
                  <a:pt x="12280" y="1"/>
                </a:cubicBezTo>
                <a:cubicBezTo>
                  <a:pt x="10317" y="1"/>
                  <a:pt x="9336" y="1165"/>
                  <a:pt x="8537" y="2101"/>
                </a:cubicBezTo>
                <a:cubicBezTo>
                  <a:pt x="7715" y="3060"/>
                  <a:pt x="7213" y="3585"/>
                  <a:pt x="6140" y="3585"/>
                </a:cubicBezTo>
                <a:cubicBezTo>
                  <a:pt x="5067" y="3585"/>
                  <a:pt x="4565" y="3060"/>
                  <a:pt x="3766" y="2101"/>
                </a:cubicBezTo>
                <a:cubicBezTo>
                  <a:pt x="2945" y="1165"/>
                  <a:pt x="1963" y="1"/>
                  <a:pt x="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B05E05BB-D92A-CB0D-B9B5-EB8CD63809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39" b="89157" l="4828" r="94483">
                        <a14:foregroundMark x1="15172" y1="25301" x2="15172" y2="25301"/>
                        <a14:foregroundMark x1="25517" y1="26506" x2="25517" y2="26506"/>
                        <a14:foregroundMark x1="26207" y1="14458" x2="26207" y2="14458"/>
                        <a14:foregroundMark x1="16552" y1="10843" x2="16552" y2="10843"/>
                        <a14:foregroundMark x1="9655" y1="77108" x2="9655" y2="77108"/>
                        <a14:foregroundMark x1="4828" y1="83133" x2="4828" y2="83133"/>
                        <a14:foregroundMark x1="18621" y1="54217" x2="18621" y2="54217"/>
                        <a14:foregroundMark x1="17241" y1="51807" x2="28966" y2="56627"/>
                        <a14:foregroundMark x1="94483" y1="33735" x2="94483" y2="33735"/>
                        <a14:foregroundMark x1="94483" y1="22892" x2="94483" y2="228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6031" y="218238"/>
            <a:ext cx="1416293" cy="810704"/>
          </a:xfrm>
          <a:prstGeom prst="rect">
            <a:avLst/>
          </a:prstGeom>
        </p:spPr>
      </p:pic>
      <p:sp>
        <p:nvSpPr>
          <p:cNvPr id="31" name="Google Shape;901;p37">
            <a:extLst>
              <a:ext uri="{FF2B5EF4-FFF2-40B4-BE49-F238E27FC236}">
                <a16:creationId xmlns:a16="http://schemas.microsoft.com/office/drawing/2014/main" xmlns="" id="{BD11B268-B41C-E11E-4EDB-19180EA34904}"/>
              </a:ext>
            </a:extLst>
          </p:cNvPr>
          <p:cNvSpPr txBox="1">
            <a:spLocks/>
          </p:cNvSpPr>
          <p:nvPr/>
        </p:nvSpPr>
        <p:spPr>
          <a:xfrm>
            <a:off x="1176032" y="2217485"/>
            <a:ext cx="11844237" cy="1875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1730" tIns="161730" rIns="161730" bIns="16173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9pPr>
          </a:lstStyle>
          <a:p>
            <a:r>
              <a:rPr lang="en-US" sz="532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HĐ</a:t>
            </a:r>
            <a:r>
              <a:rPr lang="en-US" sz="532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1. </a:t>
            </a:r>
            <a:r>
              <a:rPr lang="en-US" sz="532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Tìm</a:t>
            </a:r>
            <a:r>
              <a:rPr lang="en-US" sz="532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532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hiểu</a:t>
            </a:r>
            <a:r>
              <a:rPr lang="en-US" sz="532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532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vì</a:t>
            </a:r>
            <a:r>
              <a:rPr lang="en-US" sz="532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532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sao</a:t>
            </a:r>
            <a:r>
              <a:rPr lang="en-US" sz="532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532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cần</a:t>
            </a:r>
            <a:r>
              <a:rPr lang="en-US" sz="532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532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giữ</a:t>
            </a:r>
            <a:r>
              <a:rPr lang="en-US" sz="532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</a:p>
          <a:p>
            <a:r>
              <a:rPr lang="en-US" sz="532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trang</a:t>
            </a:r>
            <a:r>
              <a:rPr lang="en-US" sz="532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532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phục</a:t>
            </a:r>
            <a:r>
              <a:rPr lang="en-US" sz="532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532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gọn</a:t>
            </a:r>
            <a:r>
              <a:rPr lang="en-US" sz="532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532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gàng</a:t>
            </a:r>
            <a:r>
              <a:rPr lang="en-US" sz="532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532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sạch</a:t>
            </a:r>
            <a:r>
              <a:rPr lang="en-US" sz="532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532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sẽ</a:t>
            </a:r>
            <a:endParaRPr lang="en-US" sz="5320" b="1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61"/>
          <p:cNvSpPr/>
          <p:nvPr/>
        </p:nvSpPr>
        <p:spPr>
          <a:xfrm>
            <a:off x="10799902" y="6456037"/>
            <a:ext cx="1224230" cy="179156"/>
          </a:xfrm>
          <a:custGeom>
            <a:avLst/>
            <a:gdLst/>
            <a:ahLst/>
            <a:cxnLst/>
            <a:rect l="l" t="t" r="r" b="b"/>
            <a:pathLst>
              <a:path w="36818" h="5388" extrusionOk="0">
                <a:moveTo>
                  <a:pt x="0" y="1"/>
                </a:moveTo>
                <a:lnTo>
                  <a:pt x="0" y="1804"/>
                </a:lnTo>
                <a:cubicBezTo>
                  <a:pt x="1073" y="1804"/>
                  <a:pt x="1598" y="2329"/>
                  <a:pt x="2397" y="3265"/>
                </a:cubicBezTo>
                <a:cubicBezTo>
                  <a:pt x="3196" y="4201"/>
                  <a:pt x="4200" y="5388"/>
                  <a:pt x="6140" y="5388"/>
                </a:cubicBezTo>
                <a:cubicBezTo>
                  <a:pt x="8080" y="5388"/>
                  <a:pt x="9085" y="4201"/>
                  <a:pt x="9883" y="3265"/>
                </a:cubicBezTo>
                <a:cubicBezTo>
                  <a:pt x="10705" y="2329"/>
                  <a:pt x="11207" y="1804"/>
                  <a:pt x="12280" y="1804"/>
                </a:cubicBezTo>
                <a:cubicBezTo>
                  <a:pt x="13353" y="1804"/>
                  <a:pt x="13855" y="2329"/>
                  <a:pt x="14654" y="3265"/>
                </a:cubicBezTo>
                <a:cubicBezTo>
                  <a:pt x="15453" y="4201"/>
                  <a:pt x="16457" y="5388"/>
                  <a:pt x="18397" y="5388"/>
                </a:cubicBezTo>
                <a:cubicBezTo>
                  <a:pt x="20360" y="5388"/>
                  <a:pt x="21342" y="4201"/>
                  <a:pt x="22163" y="3265"/>
                </a:cubicBezTo>
                <a:cubicBezTo>
                  <a:pt x="22962" y="2329"/>
                  <a:pt x="23465" y="1804"/>
                  <a:pt x="24537" y="1804"/>
                </a:cubicBezTo>
                <a:cubicBezTo>
                  <a:pt x="25610" y="1804"/>
                  <a:pt x="26112" y="2329"/>
                  <a:pt x="26934" y="3265"/>
                </a:cubicBezTo>
                <a:cubicBezTo>
                  <a:pt x="27733" y="4201"/>
                  <a:pt x="28737" y="5388"/>
                  <a:pt x="30677" y="5388"/>
                </a:cubicBezTo>
                <a:cubicBezTo>
                  <a:pt x="32617" y="5388"/>
                  <a:pt x="33622" y="4201"/>
                  <a:pt x="34421" y="3265"/>
                </a:cubicBezTo>
                <a:cubicBezTo>
                  <a:pt x="35220" y="2329"/>
                  <a:pt x="35745" y="1804"/>
                  <a:pt x="36817" y="1804"/>
                </a:cubicBezTo>
                <a:lnTo>
                  <a:pt x="36817" y="1"/>
                </a:lnTo>
                <a:cubicBezTo>
                  <a:pt x="34854" y="1"/>
                  <a:pt x="33873" y="1165"/>
                  <a:pt x="33051" y="2101"/>
                </a:cubicBezTo>
                <a:cubicBezTo>
                  <a:pt x="32252" y="3060"/>
                  <a:pt x="31750" y="3585"/>
                  <a:pt x="30677" y="3585"/>
                </a:cubicBezTo>
                <a:cubicBezTo>
                  <a:pt x="29605" y="3585"/>
                  <a:pt x="29102" y="3060"/>
                  <a:pt x="28281" y="2101"/>
                </a:cubicBezTo>
                <a:cubicBezTo>
                  <a:pt x="27482" y="1165"/>
                  <a:pt x="26477" y="1"/>
                  <a:pt x="24537" y="1"/>
                </a:cubicBezTo>
                <a:cubicBezTo>
                  <a:pt x="22597" y="1"/>
                  <a:pt x="21593" y="1165"/>
                  <a:pt x="20794" y="2101"/>
                </a:cubicBezTo>
                <a:cubicBezTo>
                  <a:pt x="19995" y="3060"/>
                  <a:pt x="19470" y="3585"/>
                  <a:pt x="18397" y="3585"/>
                </a:cubicBezTo>
                <a:cubicBezTo>
                  <a:pt x="17347" y="3585"/>
                  <a:pt x="16822" y="3060"/>
                  <a:pt x="16023" y="2101"/>
                </a:cubicBezTo>
                <a:cubicBezTo>
                  <a:pt x="15225" y="1165"/>
                  <a:pt x="14220" y="1"/>
                  <a:pt x="12280" y="1"/>
                </a:cubicBezTo>
                <a:cubicBezTo>
                  <a:pt x="10317" y="1"/>
                  <a:pt x="9336" y="1165"/>
                  <a:pt x="8537" y="2101"/>
                </a:cubicBezTo>
                <a:cubicBezTo>
                  <a:pt x="7715" y="3060"/>
                  <a:pt x="7213" y="3585"/>
                  <a:pt x="6140" y="3585"/>
                </a:cubicBezTo>
                <a:cubicBezTo>
                  <a:pt x="5067" y="3585"/>
                  <a:pt x="4565" y="3060"/>
                  <a:pt x="3766" y="2101"/>
                </a:cubicBezTo>
                <a:cubicBezTo>
                  <a:pt x="2945" y="1165"/>
                  <a:pt x="1963" y="1"/>
                  <a:pt x="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50F4F307-2763-809C-5CBF-F4E8105F39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83265" y="1821255"/>
            <a:ext cx="5329679" cy="4813938"/>
          </a:xfrm>
          <a:prstGeom prst="rect">
            <a:avLst/>
          </a:prstGeom>
        </p:spPr>
      </p:pic>
      <p:sp>
        <p:nvSpPr>
          <p:cNvPr id="30" name="Google Shape;901;p37">
            <a:extLst>
              <a:ext uri="{FF2B5EF4-FFF2-40B4-BE49-F238E27FC236}">
                <a16:creationId xmlns:a16="http://schemas.microsoft.com/office/drawing/2014/main" xmlns="" id="{5D109DBA-473A-1F64-24F1-E3916452768E}"/>
              </a:ext>
            </a:extLst>
          </p:cNvPr>
          <p:cNvSpPr txBox="1">
            <a:spLocks/>
          </p:cNvSpPr>
          <p:nvPr/>
        </p:nvSpPr>
        <p:spPr>
          <a:xfrm>
            <a:off x="158799" y="51971"/>
            <a:ext cx="11844237" cy="1875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1730" tIns="161730" rIns="161730" bIns="16173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Golos Text ExtraBold"/>
              <a:buNone/>
              <a:defRPr sz="3500" b="0" i="0" u="none" strike="noStrike" cap="none">
                <a:solidFill>
                  <a:schemeClr val="dk2"/>
                </a:solidFill>
                <a:latin typeface="Golos Text ExtraBold"/>
                <a:ea typeface="Golos Text ExtraBold"/>
                <a:cs typeface="Golos Text ExtraBold"/>
                <a:sym typeface="Golos Text ExtraBold"/>
              </a:defRPr>
            </a:lvl9pPr>
          </a:lstStyle>
          <a:p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thử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đoán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xem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chuyện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gì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đã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xảy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ra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với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hai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bạn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nhỏ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trong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tranh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F7E96663-00CD-A95E-3998-30A63BE8B4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39" b="89157" l="4828" r="94483">
                        <a14:foregroundMark x1="15172" y1="25301" x2="15172" y2="25301"/>
                        <a14:foregroundMark x1="25517" y1="26506" x2="25517" y2="26506"/>
                        <a14:foregroundMark x1="26207" y1="14458" x2="26207" y2="14458"/>
                        <a14:foregroundMark x1="16552" y1="10843" x2="16552" y2="10843"/>
                        <a14:foregroundMark x1="9655" y1="77108" x2="9655" y2="77108"/>
                        <a14:foregroundMark x1="4828" y1="83133" x2="4828" y2="83133"/>
                        <a14:foregroundMark x1="18621" y1="54217" x2="18621" y2="54217"/>
                        <a14:foregroundMark x1="17241" y1="51807" x2="28966" y2="56627"/>
                        <a14:foregroundMark x1="94483" y1="33735" x2="94483" y2="33735"/>
                        <a14:foregroundMark x1="94483" y1="22892" x2="94483" y2="228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6773" y="0"/>
            <a:ext cx="1416293" cy="810704"/>
          </a:xfrm>
          <a:prstGeom prst="rect">
            <a:avLst/>
          </a:prstGeom>
        </p:spPr>
      </p:pic>
      <p:pic>
        <p:nvPicPr>
          <p:cNvPr id="897" name="Picture 896">
            <a:extLst>
              <a:ext uri="{FF2B5EF4-FFF2-40B4-BE49-F238E27FC236}">
                <a16:creationId xmlns:a16="http://schemas.microsoft.com/office/drawing/2014/main" xmlns="" id="{94F063C2-FFC8-1BE9-89AB-9EB2432CF3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773" y="5337810"/>
            <a:ext cx="5366962" cy="142761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eet The Teacher XL by Slidesgo">
  <a:themeElements>
    <a:clrScheme name="Simple Light">
      <a:dk1>
        <a:srgbClr val="35013F"/>
      </a:dk1>
      <a:lt1>
        <a:srgbClr val="FFF6E3"/>
      </a:lt1>
      <a:dk2>
        <a:srgbClr val="000000"/>
      </a:dk2>
      <a:lt2>
        <a:srgbClr val="B443CC"/>
      </a:lt2>
      <a:accent1>
        <a:srgbClr val="FE5DA1"/>
      </a:accent1>
      <a:accent2>
        <a:srgbClr val="97DCCB"/>
      </a:accent2>
      <a:accent3>
        <a:srgbClr val="FE3087"/>
      </a:accent3>
      <a:accent4>
        <a:srgbClr val="FE5DA1"/>
      </a:accent4>
      <a:accent5>
        <a:srgbClr val="8A299F"/>
      </a:accent5>
      <a:accent6>
        <a:srgbClr val="35013F"/>
      </a:accent6>
      <a:hlink>
        <a:srgbClr val="B443C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653</Words>
  <Application>Microsoft Office PowerPoint</Application>
  <PresentationFormat>Custom</PresentationFormat>
  <Paragraphs>52</Paragraphs>
  <Slides>29</Slides>
  <Notes>27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Golos Text ExtraBold</vt:lpstr>
      <vt:lpstr>Annifont</vt:lpstr>
      <vt:lpstr>AvantGarde</vt:lpstr>
      <vt:lpstr>Roboto</vt:lpstr>
      <vt:lpstr>Dosis</vt:lpstr>
      <vt:lpstr>Meet The Teacher XL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KHÁM PHÁ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PowerPoint Presentation</vt:lpstr>
      <vt:lpstr>PowerPoint Presentation</vt:lpstr>
      <vt:lpstr>PowerPoint Presentation</vt:lpstr>
      <vt:lpstr>CHIA SẺ VỚI BẠN</vt:lpstr>
      <vt:lpstr>VẬN DỤNG</vt:lpstr>
      <vt:lpstr>Em hãy đưa ra lời khuyên cho bạn</vt:lpstr>
      <vt:lpstr>Em rèn luyện thói quen giữ gìn  trang phục gọn gàng, sạch sẽ.</vt:lpstr>
      <vt:lpstr>PowerPoint Presentation</vt:lpstr>
      <vt:lpstr>Giữ gìn trang phục gọn gàng Thơm tho sạch sẽ em càng đáng yêu.</vt:lpstr>
      <vt:lpstr>DẶN DÒ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Quang Mai Văn</dc:creator>
  <cp:lastModifiedBy>DELL</cp:lastModifiedBy>
  <cp:revision>4</cp:revision>
  <dcterms:modified xsi:type="dcterms:W3CDTF">2024-09-14T10:37:51Z</dcterms:modified>
</cp:coreProperties>
</file>