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5"/>
  </p:notesMasterIdLst>
  <p:sldIdLst>
    <p:sldId id="302" r:id="rId8"/>
    <p:sldId id="270" r:id="rId9"/>
    <p:sldId id="295" r:id="rId10"/>
    <p:sldId id="296" r:id="rId11"/>
    <p:sldId id="303" r:id="rId12"/>
    <p:sldId id="288" r:id="rId13"/>
    <p:sldId id="289" r:id="rId14"/>
    <p:sldId id="290" r:id="rId15"/>
    <p:sldId id="291" r:id="rId16"/>
    <p:sldId id="299" r:id="rId17"/>
    <p:sldId id="292" r:id="rId18"/>
    <p:sldId id="293" r:id="rId19"/>
    <p:sldId id="300" r:id="rId20"/>
    <p:sldId id="298" r:id="rId21"/>
    <p:sldId id="304" r:id="rId22"/>
    <p:sldId id="301" r:id="rId23"/>
    <p:sldId id="267" r:id="rId24"/>
  </p:sldIdLst>
  <p:sldSz cx="12192000" cy="6858000"/>
  <p:notesSz cx="6858000" cy="9144000"/>
  <p:embeddedFontLst>
    <p:embeddedFont>
      <p:font typeface="等线" panose="02010600030101010101" pitchFamily="2" charset="-122"/>
      <p:regular r:id="rId26"/>
      <p:bold r:id="rId27"/>
    </p:embeddedFont>
    <p:embeddedFont>
      <p:font typeface="微软雅黑" panose="020B0503020204020204" pitchFamily="34" charset="-122"/>
      <p:regular r:id="rId28"/>
      <p:bold r:id="rId29"/>
    </p:embeddedFont>
    <p:embeddedFont>
      <p:font typeface="#9Slide05 SVNMonday"/>
      <p:regular r:id="rId30"/>
    </p:embeddedFont>
    <p:embeddedFont>
      <p:font typeface="#9Slide07 HoneyCream"/>
      <p:regular r:id="rId31"/>
    </p:embeddedFont>
    <p:embeddedFont>
      <p:font typeface="#9Slide07 IcielCadena" panose="02000503000000020004"/>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panose="02040503050406030204" pitchFamily="18"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SVN-Good Dog" panose="02040603050506020204" pitchFamily="18" charset="0"/>
      <p:regular r:id="rId47"/>
    </p:embeddedFont>
    <p:embeddedFont>
      <p:font typeface="SVN-Newton" panose="02040603050506020204" pitchFamily="18" charset="0"/>
      <p:regular r:id="rId48"/>
    </p:embeddedFont>
    <p:embeddedFont>
      <p:font typeface="SVN-Prima" panose="02040603050506020204" pitchFamily="18" charset="0"/>
      <p:regular r:id="rId49"/>
    </p:embeddedFont>
    <p:embeddedFont>
      <p:font typeface="SVN-SAF" panose="0204060305050602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1" d="100"/>
          <a:sy n="41" d="100"/>
        </p:scale>
        <p:origin x="5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8/20/2023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8/20/2023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a:extLst>
              <a:ext uri="{FF2B5EF4-FFF2-40B4-BE49-F238E27FC236}">
                <a16:creationId xmlns:a16="http://schemas.microsoft.com/office/drawing/2014/main" id="{9F9B2F07-3864-9286-00FF-5FAEFF840048}"/>
              </a:ext>
            </a:extLst>
          </p:cNvPr>
          <p:cNvPicPr>
            <a:picLocks noChangeAspect="1"/>
          </p:cNvPicPr>
          <p:nvPr/>
        </p:nvPicPr>
        <p:blipFill rotWithShape="1">
          <a:blip r:embed="rId10"/>
          <a:srcRect l="83971" b="64698"/>
          <a:stretch/>
        </p:blipFill>
        <p:spPr>
          <a:xfrm>
            <a:off x="2568349" y="2106802"/>
            <a:ext cx="8916366" cy="3102880"/>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178" y="1407564"/>
            <a:ext cx="5973427" cy="59698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a:extLst>
              <a:ext uri="{FF2B5EF4-FFF2-40B4-BE49-F238E27FC236}">
                <a16:creationId xmlns:a16="http://schemas.microsoft.com/office/drawing/2014/main" id="{9D80E713-E488-702B-D033-1DCC6C6BC2A8}"/>
              </a:ext>
            </a:extLst>
          </p:cNvPr>
          <p:cNvPicPr>
            <a:picLocks noChangeAspect="1"/>
          </p:cNvPicPr>
          <p:nvPr/>
        </p:nvPicPr>
        <p:blipFill rotWithShape="1">
          <a:blip r:embed="rId10"/>
          <a:srcRect l="91851" b="49788"/>
          <a:stretch/>
        </p:blipFill>
        <p:spPr>
          <a:xfrm>
            <a:off x="4296857" y="733272"/>
            <a:ext cx="4692786" cy="4717151"/>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txBody>
          <a:bodyPr/>
          <a:lstStyle/>
          <a:p>
            <a:endParaRPr lang="en-US"/>
          </a:p>
        </p:txBody>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txBody>
          <a:bodyPr/>
          <a:lstStyle/>
          <a:p>
            <a:endParaRPr lang="en-US"/>
          </a:p>
        </p:txBody>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endParaRPr lang="en-US"/>
          </a:p>
        </p:txBody>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endParaRPr lang="en-US"/>
          </a:p>
        </p:txBody>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a:latin typeface="Cambria" panose="02040503050406030204" pitchFamily="18" charset="0"/>
                <a:ea typeface="Cambria" panose="02040503050406030204" pitchFamily="18" charset="0"/>
              </a:rPr>
              <a:t>Cả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lớp</a:t>
            </a:r>
            <a:r>
              <a:rPr lang="en-US" sz="2800" i="1" dirty="0">
                <a:latin typeface="Cambria" panose="02040503050406030204" pitchFamily="18" charset="0"/>
                <a:ea typeface="Cambria" panose="02040503050406030204" pitchFamily="18" charset="0"/>
              </a:rPr>
              <a:t> chia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1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xanh</a:t>
            </a:r>
            <a:r>
              <a:rPr lang="en-US" sz="2800" i="1" dirty="0">
                <a:latin typeface="Cambria" panose="02040503050406030204" pitchFamily="18" charset="0"/>
                <a:ea typeface="Cambria" panose="02040503050406030204" pitchFamily="18" charset="0"/>
              </a:rPr>
              <a:t>)</a:t>
            </a:r>
          </a:p>
          <a:p>
            <a:pPr algn="just" defTabSz="609630"/>
            <a:r>
              <a:rPr lang="en-US" sz="2800" b="1" i="1" dirty="0" err="1">
                <a:latin typeface="Cambria" panose="02040503050406030204" pitchFamily="18" charset="0"/>
                <a:ea typeface="Cambria" panose="02040503050406030204" pitchFamily="18" charset="0"/>
              </a:rPr>
              <a:t>Luật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chơi</a:t>
            </a:r>
            <a:r>
              <a:rPr lang="en-US" sz="2800" b="1"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cô</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ghi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nhớ</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nhắc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phiếu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điền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ứng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chỗ</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trống</a:t>
            </a:r>
            <a:r>
              <a:rPr lang="en-US" sz="2800" i="1" dirty="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txBody>
          <a:bodyPr/>
          <a:lstStyle/>
          <a:p>
            <a:endParaRPr lang="en-US"/>
          </a:p>
        </p:txBody>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a:latin typeface="SVN-Good Dog" panose="02040603050506020204" pitchFamily="18" charset="0"/>
              </a:rPr>
              <a:t>Trò</a:t>
            </a:r>
            <a:r>
              <a:rPr lang="en-US" sz="6000" dirty="0">
                <a:latin typeface="SVN-Good Dog" panose="02040603050506020204" pitchFamily="18" charset="0"/>
              </a:rPr>
              <a:t> </a:t>
            </a:r>
            <a:r>
              <a:rPr lang="en-US" sz="6000" dirty="0" err="1">
                <a:latin typeface="SVN-Good Dog" panose="02040603050506020204" pitchFamily="18" charset="0"/>
              </a:rPr>
              <a:t>chơi</a:t>
            </a:r>
            <a:r>
              <a:rPr lang="en-US" sz="6000" dirty="0">
                <a:latin typeface="SVN-Good Dog" panose="02040603050506020204" pitchFamily="18" charset="0"/>
              </a:rPr>
              <a:t>: </a:t>
            </a:r>
            <a:r>
              <a:rPr lang="en-US" sz="6000" dirty="0" err="1">
                <a:latin typeface="SVN-Good Dog" panose="02040603050506020204" pitchFamily="18" charset="0"/>
              </a:rPr>
              <a:t>Nối</a:t>
            </a:r>
            <a:r>
              <a:rPr lang="en-US" sz="6000" dirty="0">
                <a:latin typeface="SVN-Good Dog" panose="02040603050506020204" pitchFamily="18" charset="0"/>
              </a:rPr>
              <a:t> </a:t>
            </a:r>
            <a:r>
              <a:rPr lang="en-US" sz="6000" dirty="0" err="1">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chịu khát</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p>
          <a:p>
            <a:r>
              <a:rPr lang="en-US" sz="2800" i="1" dirty="0">
                <a:solidFill>
                  <a:srgbClr val="C00000"/>
                </a:solidFill>
                <a:latin typeface="Cambria" panose="02040503050406030204" pitchFamily="18" charset="0"/>
                <a:ea typeface="Cambria" panose="02040503050406030204" pitchFamily="18" charset="0"/>
              </a:rPr>
              <a:t>          </a:t>
            </a:r>
            <a:r>
              <a:rPr lang="vi-VN" sz="2800" i="1" dirty="0">
                <a:solidFill>
                  <a:srgbClr val="C00000"/>
                </a:solidFill>
                <a:latin typeface="Cambria" panose="02040503050406030204" pitchFamily="18" charset="0"/>
                <a:ea typeface="Cambria" panose="02040503050406030204" pitchFamily="18" charset="0"/>
              </a:rPr>
              <a:t>Thụy 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SVN-SAF" panose="02040603050506020204" pitchFamily="18" charset="0"/>
                <a:ea typeface="Cambria" panose="02040503050406030204" pitchFamily="18" charset="0"/>
              </a:rPr>
              <a:t>Lắng</a:t>
            </a:r>
            <a:r>
              <a:rPr lang="en-US" sz="2800" dirty="0">
                <a:latin typeface="SVN-SAF" panose="02040603050506020204" pitchFamily="18" charset="0"/>
                <a:ea typeface="Cambria" panose="02040503050406030204" pitchFamily="18" charset="0"/>
              </a:rPr>
              <a:t> </a:t>
            </a:r>
            <a:r>
              <a:rPr lang="en-US" sz="2800" dirty="0" err="1">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1:</a:t>
            </a:r>
            <a:r>
              <a:rPr kumimoji="0" lang="en-US" altLang="zh-CN"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326</TotalTime>
  <Words>794</Words>
  <Application>Microsoft Office PowerPoint</Application>
  <PresentationFormat>Widescreen</PresentationFormat>
  <Paragraphs>117</Paragraphs>
  <Slides>17</Slides>
  <Notes>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17</vt:i4>
      </vt:variant>
    </vt:vector>
  </HeadingPairs>
  <TitlesOfParts>
    <vt:vector size="40" baseType="lpstr">
      <vt:lpstr>#9Slide05 SVNMonday</vt:lpstr>
      <vt:lpstr>Calibri</vt:lpstr>
      <vt:lpstr>Cambria</vt:lpstr>
      <vt:lpstr>#9Slide07 IcielCadena</vt:lpstr>
      <vt:lpstr>Arial</vt:lpstr>
      <vt:lpstr>思源黑体 CN Regular</vt:lpstr>
      <vt:lpstr>微软雅黑</vt:lpstr>
      <vt:lpstr>等线</vt:lpstr>
      <vt:lpstr>#9Slide07 HoneyCream</vt:lpstr>
      <vt:lpstr>SVN-SAF</vt:lpstr>
      <vt:lpstr>SVN-Good Dog</vt:lpstr>
      <vt:lpstr>SVN-Prima</vt:lpstr>
      <vt:lpstr>Times New Roman</vt:lpstr>
      <vt:lpstr>SVN-Newton</vt:lpstr>
      <vt:lpstr>Open Sans</vt:lpstr>
      <vt:lpstr>Calibri Light</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Giang Giang</cp:lastModifiedBy>
  <cp:revision>2</cp:revision>
  <dcterms:created xsi:type="dcterms:W3CDTF">2023-07-30T08:34:00Z</dcterms:created>
  <dcterms:modified xsi:type="dcterms:W3CDTF">2023-08-20T16:57:46Z</dcterms:modified>
  <cp:version>MNT37</cp:version>
</cp:coreProperties>
</file>