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91" r:id="rId2"/>
    <p:sldId id="292" r:id="rId3"/>
    <p:sldId id="294" r:id="rId4"/>
    <p:sldId id="257" r:id="rId5"/>
    <p:sldId id="258" r:id="rId6"/>
    <p:sldId id="261" r:id="rId7"/>
    <p:sldId id="262" r:id="rId8"/>
    <p:sldId id="277" r:id="rId9"/>
    <p:sldId id="278" r:id="rId10"/>
    <p:sldId id="279" r:id="rId11"/>
    <p:sldId id="280" r:id="rId12"/>
    <p:sldId id="281" r:id="rId13"/>
    <p:sldId id="263" r:id="rId14"/>
    <p:sldId id="283" r:id="rId15"/>
    <p:sldId id="282" r:id="rId16"/>
    <p:sldId id="284" r:id="rId17"/>
    <p:sldId id="285" r:id="rId18"/>
    <p:sldId id="266" r:id="rId19"/>
    <p:sldId id="267" r:id="rId20"/>
    <p:sldId id="286" r:id="rId21"/>
    <p:sldId id="287" r:id="rId22"/>
    <p:sldId id="264" r:id="rId23"/>
    <p:sldId id="288" r:id="rId24"/>
    <p:sldId id="290" r:id="rId25"/>
    <p:sldId id="270" r:id="rId26"/>
    <p:sldId id="271" r:id="rId27"/>
    <p:sldId id="273" r:id="rId28"/>
    <p:sldId id="274" r:id="rId29"/>
  </p:sldIdLst>
  <p:sldSz cx="12192000" cy="6858000"/>
  <p:notesSz cx="6858000" cy="9144000"/>
  <p:embeddedFontLst>
    <p:embeddedFont>
      <p:font typeface="Cambria" pitchFamily="18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#9Slide03 AmpleSoft" charset="0"/>
      <p:regular r:id="rId39"/>
    </p:embeddedFont>
    <p:embeddedFont>
      <p:font typeface="#9Slide04 SFU Fenice Ultra" charset="0"/>
      <p:regular r:id="rId40"/>
    </p:embeddedFont>
    <p:embeddedFont>
      <p:font typeface="Calibri Light" pitchFamily="34" charset="0"/>
      <p:regular r:id="rId41"/>
      <p:italic r:id="rId42"/>
    </p:embeddedFont>
    <p:embeddedFont>
      <p:font typeface="宋体" pitchFamily="2" charset="-122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>
        <p:scale>
          <a:sx n="50" d="100"/>
          <a:sy n="50" d="100"/>
        </p:scale>
        <p:origin x="-1548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2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81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411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youtube.com/watch?v=GklBOi50QRQ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433935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chemeClr val="accent4"/>
                </a:solidFill>
              </a:rPr>
              <a:t>ĐẠO ĐỨC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óng mát tâm hồn_ Chuyện một người lao c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800" y="154716"/>
            <a:ext cx="11734800" cy="66008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09900" y="3085796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hlinkClick r:id="rId7"/>
              </a:rPr>
              <a:t>Bóng mát tâm hồn: Chuyện một người lao công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107" y="3144183"/>
            <a:ext cx="73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quả nhớ kẻ trồng cây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503804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HOẠT 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935</Words>
  <Application>Microsoft Office PowerPoint</Application>
  <PresentationFormat>Custom</PresentationFormat>
  <Paragraphs>80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Cambria</vt:lpstr>
      <vt:lpstr>Times New Roman</vt:lpstr>
      <vt:lpstr>等线</vt:lpstr>
      <vt:lpstr>Calibri</vt:lpstr>
      <vt:lpstr>#9Slide03 AmpleSoft</vt:lpstr>
      <vt:lpstr>#9Slide04 SFU Fenice Ultra</vt:lpstr>
      <vt:lpstr>Calibri Light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6</cp:revision>
  <dcterms:created xsi:type="dcterms:W3CDTF">2023-06-28T15:31:04Z</dcterms:created>
  <dcterms:modified xsi:type="dcterms:W3CDTF">2024-09-14T09:32:20Z</dcterms:modified>
  <cp:version>MNT37</cp:version>
</cp:coreProperties>
</file>