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88" r:id="rId4"/>
    <p:sldId id="343" r:id="rId5"/>
    <p:sldId id="397" r:id="rId6"/>
    <p:sldId id="421" r:id="rId7"/>
    <p:sldId id="342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422" r:id="rId30"/>
    <p:sldId id="424" r:id="rId31"/>
    <p:sldId id="395" r:id="rId32"/>
    <p:sldId id="423" r:id="rId33"/>
    <p:sldId id="416" r:id="rId34"/>
    <p:sldId id="393" r:id="rId35"/>
  </p:sldIdLst>
  <p:sldSz cx="12192000" cy="6858000"/>
  <p:notesSz cx="6858000" cy="9144000"/>
  <p:embeddedFontLs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微软雅黑" panose="020B0503020204020204" pitchFamily="34" charset="-122"/>
      <p:regular r:id="rId46"/>
      <p:bold r:id="rId47"/>
    </p:embeddedFont>
    <p:embeddedFont>
      <p:font typeface="Vogue-ExtraBold" panose="020B0500000000000000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>
        <p:scale>
          <a:sx n="66" d="100"/>
          <a:sy n="66" d="100"/>
        </p:scale>
        <p:origin x="222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 smtClean="0">
                <a:solidFill>
                  <a:srgbClr val="62B179"/>
                </a:solidFill>
              </a:rPr>
              <a:t>- Nêu </a:t>
            </a:r>
            <a:r>
              <a:rPr lang="nl-NL" sz="4800" b="1" dirty="0">
                <a:solidFill>
                  <a:srgbClr val="62B179"/>
                </a:solidFill>
              </a:rPr>
              <a:t>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của nước">
            <a:hlinkClick r:id="" action="ppaction://media"/>
            <a:extLst>
              <a:ext uri="{FF2B5EF4-FFF2-40B4-BE49-F238E27FC236}">
                <a16:creationId xmlns:a16="http://schemas.microsoft.com/office/drawing/2014/main" id="{D836CB27-2AFB-C91F-D6DE-9EF30F2A6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5" y="876252"/>
            <a:ext cx="10031846" cy="564291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629</Words>
  <Application>Microsoft Office PowerPoint</Application>
  <PresentationFormat>Widescreen</PresentationFormat>
  <Paragraphs>71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思源黑体 CN Light</vt:lpstr>
      <vt:lpstr>Calibri Light</vt:lpstr>
      <vt:lpstr>Cambria</vt:lpstr>
      <vt:lpstr>Calibri</vt:lpstr>
      <vt:lpstr>字魂179号-正酷波波体</vt:lpstr>
      <vt:lpstr>微软雅黑</vt:lpstr>
      <vt:lpstr>Vogue-ExtraBold</vt:lpstr>
      <vt:lpstr>字魂151号-联盟综艺体</vt:lpstr>
      <vt:lpstr>Adobe Arabic</vt:lpstr>
      <vt:lpstr>Arial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Nam</cp:lastModifiedBy>
  <cp:revision>5</cp:revision>
  <dcterms:created xsi:type="dcterms:W3CDTF">2023-06-19T10:13:40Z</dcterms:created>
  <dcterms:modified xsi:type="dcterms:W3CDTF">2023-08-22T14:59:47Z</dcterms:modified>
  <cp:version>MNT37</cp:version>
</cp:coreProperties>
</file>