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9" r:id="rId2"/>
    <p:sldId id="257" r:id="rId3"/>
    <p:sldId id="282" r:id="rId4"/>
    <p:sldId id="317" r:id="rId5"/>
    <p:sldId id="281" r:id="rId6"/>
    <p:sldId id="275" r:id="rId7"/>
    <p:sldId id="260" r:id="rId8"/>
    <p:sldId id="262" r:id="rId9"/>
    <p:sldId id="276" r:id="rId10"/>
    <p:sldId id="261" r:id="rId11"/>
    <p:sldId id="277" r:id="rId12"/>
    <p:sldId id="263" r:id="rId13"/>
    <p:sldId id="315" r:id="rId14"/>
    <p:sldId id="264" r:id="rId15"/>
    <p:sldId id="265" r:id="rId16"/>
    <p:sldId id="320" r:id="rId17"/>
    <p:sldId id="278" r:id="rId18"/>
    <p:sldId id="316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318" r:id="rId27"/>
    <p:sldId id="319" r:id="rId28"/>
    <p:sldId id="274" r:id="rId29"/>
  </p:sldIdLst>
  <p:sldSz cx="12192000" cy="6858000"/>
  <p:notesSz cx="6858000" cy="9144000"/>
  <p:embeddedFontLst>
    <p:embeddedFont>
      <p:font typeface="#9Slide07 HoneyCream" panose="020B0604020202020204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Gloria Hallelujah" panose="020B0604020202020204" charset="0"/>
      <p:regular r:id="rId41"/>
    </p:embeddedFont>
    <p:embeddedFont>
      <p:font typeface="Raleway" pitchFamily="2" charset="0"/>
      <p:regular r:id="rId42"/>
      <p:bold r:id="rId43"/>
      <p:italic r:id="rId44"/>
      <p:boldItalic r:id="rId45"/>
    </p:embeddedFont>
    <p:embeddedFont>
      <p:font typeface="Raleway Thin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47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3-4EAA-BF3B-0862AD0A90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2-4F5C-B198-CF454A129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F-48C2-9740-17E44D6137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2-49D5-A25A-E0F5A24B26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2-4961-9279-9916FA1D42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974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509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5429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0609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45294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0356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2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777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24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17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7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571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67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1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2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3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4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5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093" y="1977428"/>
            <a:ext cx="2574380" cy="257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1_Trang 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B051B-9D16-D389-24DD-8D60B0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416" b="63312"/>
          <a:stretch/>
        </p:blipFill>
        <p:spPr>
          <a:xfrm>
            <a:off x="1985835" y="2070746"/>
            <a:ext cx="7981579" cy="295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1FDBD-BE8C-253F-456D-125817D73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79D2B-FDE0-E2A3-7F53-ACE9A6804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92F3B-1946-C177-98AD-E04583B40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EF9D4-2BF0-9F55-B910-62BDA8C7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65" y="4630587"/>
            <a:ext cx="3020684" cy="2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EC4CE-BEF6-1650-A67C-5DFCC65FF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DDE73-10D5-4687-1B89-248881941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1711F-9BEA-831E-E5BC-C1ACAD97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0A64B-80C8-4730-38F0-160CA2E0E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E71FD-A91E-76C3-D019-49F5A3B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932E6-59A3-6D71-B604-4902CF0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58C56-C53E-CE2D-4115-449E7F3D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19873-6CC1-C17C-59C9-2481BED5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B7B4-2B1F-7320-AE71-FD717ADB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D33B5-E2CD-9981-4416-0F690BE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253AC-2915-A6D1-19F8-1558B576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9C8B0-3EFD-E7B9-BDC9-100162C7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/>
      <p:bldP spid="8200" grpId="0"/>
      <p:bldP spid="9222" grpId="0" bldLvl="0" animBg="1"/>
      <p:bldP spid="922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831D-5AAB-2E0F-CFDE-0DED6501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4" y="6156593"/>
            <a:ext cx="937341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FB8E8-D906-76A6-D323-5F288894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5" y="5631955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7533" y="4188143"/>
            <a:ext cx="11108722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làm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nào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?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758" y="5115403"/>
            <a:ext cx="11108722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lấy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độ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dài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cạnh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nhân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4.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chu vi hình vuông với a = 5 cm, a = 9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AC63-5C81-3FF6-9B93-759A3784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41" y="5638285"/>
            <a:ext cx="937341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52508-0E2F-0D25-A218-75820D36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584" y="621926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1B19-3BEE-320B-2172-F7D68DF9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F3768-1740-3356-232A-511211BD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E8AE6-04BD-A030-7CC6-D2A16E8E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D0B7-4378-3036-33B7-F0A822F07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671" y="5761677"/>
            <a:ext cx="937341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71E4-FF3A-96F8-4CF5-A1A8A969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67" y="6393557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9393" y="2023551"/>
            <a:ext cx="11525907" cy="14054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c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họn giá trị của biểu thức 35 + 5 x a trong mỗi trường hợp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04352" y="4058180"/>
            <a:ext cx="9534313" cy="22263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B3: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EB5B581-D1E8-BF4D-B04D-414AAF6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327155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9A07B-20C4-D04E-0925-C8CEFD3C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C1BDF-6EAE-F4AA-5773-4F5E593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BA185-372F-B5C6-38F9-F927454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EB9D6-3FA1-D80B-A19F-101E357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5592970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2902479" y="1172907"/>
            <a:ext cx="6266227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1" name="Google Shape;1201;p44"/>
          <p:cNvSpPr txBox="1">
            <a:spLocks noGrp="1"/>
          </p:cNvSpPr>
          <p:nvPr>
            <p:ph type="title"/>
          </p:nvPr>
        </p:nvSpPr>
        <p:spPr>
          <a:xfrm>
            <a:off x="3833242" y="1260092"/>
            <a:ext cx="4523863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Trò</a:t>
            </a:r>
            <a:r>
              <a:rPr lang="en-US" altLang="en-GB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altLang="en-GB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chơi</a:t>
            </a:r>
            <a:endParaRPr lang="en-US" altLang="en-GB" sz="8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zuki" panose="02040603050506020204" pitchFamily="18" charset="0"/>
            </a:endParaRP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9556209" y="2660006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68074" y="4873141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1163219" y="36155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oogle Shape;1203;p44"/>
          <p:cNvGrpSpPr/>
          <p:nvPr/>
        </p:nvGrpSpPr>
        <p:grpSpPr>
          <a:xfrm>
            <a:off x="9557055" y="2660006"/>
            <a:ext cx="1056943" cy="937207"/>
            <a:chOff x="3725850" y="3874550"/>
            <a:chExt cx="232875" cy="206500"/>
          </a:xfrm>
        </p:grpSpPr>
        <p:sp>
          <p:nvSpPr>
            <p:cNvPr id="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" name="Google Shape;1210;p44"/>
          <p:cNvGrpSpPr/>
          <p:nvPr/>
        </p:nvGrpSpPr>
        <p:grpSpPr>
          <a:xfrm>
            <a:off x="1164066" y="3615548"/>
            <a:ext cx="1232509" cy="1336825"/>
            <a:chOff x="4427950" y="2495000"/>
            <a:chExt cx="259250" cy="281200"/>
          </a:xfrm>
        </p:grpSpPr>
        <p:sp>
          <p:nvSpPr>
            <p:cNvPr id="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" name="Picture 12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9CA7519-35CD-454F-83FD-A3CD690D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661" y="3288259"/>
            <a:ext cx="5880955" cy="2987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0E78F-D49B-C3B9-FFB5-44048F9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E2502-0C2A-D07C-240E-4EB997838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269703-7AC1-85E8-E949-0EC409F31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B71B5D-6F12-9DF9-C715-09966B039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1637" y="5579114"/>
            <a:ext cx="937341" cy="701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53746-D696-D1D0-95A7-F17396718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052" y="623392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A1D3CA-4A44-314F-BA75-9D72E641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78B90-F2C2-6599-7D83-8289D625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0978A-71B4-10AC-EBCB-BE5D0D20E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ECB17-8398-674E-587A-353AF3AE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5" y="1076206"/>
            <a:ext cx="4449959" cy="444995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4445685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4496693" y="1644464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6" y="198142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014270-D8CC-4484-2F49-A772C85F2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B1721-C232-981E-2787-56EF6142B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2E8A4-C010-7FF2-3FCE-B54AE2447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E078F-65BC-7F42-5DCC-0FF96AB99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51" y="1"/>
            <a:ext cx="1749249" cy="9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ldLvl="0" animBg="1"/>
      <p:bldP spid="4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3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632" y="368300"/>
            <a:ext cx="8983345" cy="155321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1:</a:t>
            </a: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 giá trị biểu thức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với m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350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270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260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cs typeface="Arial" panose="020B0604020202020204"/>
                <a:sym typeface="+mn-ea"/>
              </a:rPr>
              <a:t>250</a:t>
            </a:r>
            <a:endParaRPr lang="en-US" sz="3600" kern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EEC65-5719-0818-E3A2-E4265D04B9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4CCFE7-1223-5F9E-AC88-5630C3D04F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6792E-89E4-CAD7-9358-AA44785516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2: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+ 370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 30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430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420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4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400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2" y="43435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410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5536F-B049-6C80-9E94-3E36036393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BE8D9-0DEE-8FAB-BAB4-8F587DD016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5AA23C-B733-92CB-8C38-17FF47388D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3:</a:t>
            </a:r>
            <a:r>
              <a:rPr lang="en-US" sz="3600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 án nào là giá trị </a:t>
            </a:r>
            <a:endParaRPr lang="en-US" altLang="en-US" sz="3600" b="1" kern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 biểu thức 873 – n với n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973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883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863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773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4E92BD-605C-F0AA-635C-535F978213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FC2B3-8920-4FE7-10F6-5C29ECE811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018E3-7195-FB7C-9EAE-71B53BD84F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4: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với c = 225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33155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54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03060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405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45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5 : 225 = 45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8775" y="460848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72591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EE6573-06ED-B6AC-DB7A-98C2F5695A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62C56-D46C-F037-ED00-AE4248AE17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BADD0-69E7-FCB2-1F45-DD59423005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5: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án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873 – n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 = 70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823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813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803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72770A-9E88-0CAB-6466-5BDD5D78E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CD1DEB-C989-BC2B-94D0-2765E64209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BA380-8309-ED6B-0B73-579B73F500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1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EA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DE50C-0E7E-2C31-6A2B-79BD7C88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0EA7-9F7B-D7FB-23D4-B24CE57EEEE6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B869E-41D3-0460-2E3E-BBFD1F02E0DA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73016-42C7-8007-9632-126CA121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2864-9C2E-9EC9-82AD-78149CFDF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77" b="82798"/>
          <a:stretch/>
        </p:blipFill>
        <p:spPr>
          <a:xfrm>
            <a:off x="2992329" y="2074242"/>
            <a:ext cx="5620213" cy="2416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54F4C-DFF7-D836-49F6-CA9A051F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1EF4A-8604-26B5-59AB-ED07096B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06427-E9FA-B6B6-8110-958D4D5E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7F070-B579-7794-A20B-2EAFA0380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" y="5573339"/>
            <a:ext cx="57155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ái Đất Này Là Của Chúng Mình - Nhạc Thiếu Nhi Vui Nhộn Hay Nhất LU VÀ B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6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261E2-BDB3-772D-7A0E-44D159B0B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61F68-DD5A-05A2-2EF3-1297C9C98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B2F68-4633-A901-35A2-A46669957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6D88B0-C7BB-A36A-AD54-71CD5290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550568"/>
            <a:ext cx="480102" cy="13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75636" y="542991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3FE6-6119-D637-6067-F7C622490A2B}"/>
              </a:ext>
            </a:extLst>
          </p:cNvPr>
          <p:cNvSpPr txBox="1"/>
          <p:nvPr/>
        </p:nvSpPr>
        <p:spPr>
          <a:xfrm>
            <a:off x="2486407" y="5337458"/>
            <a:ext cx="744499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600" dirty="0">
                <a:solidFill>
                  <a:srgbClr val="002060"/>
                </a:solidFill>
              </a:rPr>
              <a:t>Coi như số thuyền Mai gấp được là a. </a:t>
            </a:r>
          </a:p>
          <a:p>
            <a:pPr algn="ctr"/>
            <a:r>
              <a:rPr lang="nl-NL" sz="2600" dirty="0">
                <a:solidFill>
                  <a:srgbClr val="002060"/>
                </a:solidFill>
              </a:rPr>
              <a:t>Vậy thì Nam và Mai gấp được 2 + a cái thuyền</a:t>
            </a:r>
            <a:r>
              <a:rPr lang="en-GB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0041-D05D-A7B6-B6DF-889BE132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49CB8-C828-5184-E148-65BF51D4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10406-E8B0-1C97-E3D7-D21C390F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030400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264" y="1117381"/>
            <a:ext cx="10579608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- 15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A92C6-68EE-82F5-89CF-613662D8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1FBE1-D639-99F2-D6BF-ADE1E58D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30408-36B7-E517-0F3E-88DAE3E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0D86-F9BD-66F5-0DAE-089332B3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1354</Words>
  <Application>Microsoft Office PowerPoint</Application>
  <PresentationFormat>Widescreen</PresentationFormat>
  <Paragraphs>335</Paragraphs>
  <Slides>28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SVN-Whimsy</vt:lpstr>
      <vt:lpstr>UTM Azuki</vt:lpstr>
      <vt:lpstr>Times New Roman</vt:lpstr>
      <vt:lpstr>Gloria Hallelujah</vt:lpstr>
      <vt:lpstr>UTM Seagull</vt:lpstr>
      <vt:lpstr>Arial</vt:lpstr>
      <vt:lpstr>Cambria</vt:lpstr>
      <vt:lpstr>Raleway</vt:lpstr>
      <vt:lpstr>#9Slide07 HoneyCream</vt:lpstr>
      <vt:lpstr>Raleway Thin</vt:lpstr>
      <vt:lpstr>Calibri</vt:lpstr>
      <vt:lpstr>Arial Black</vt:lpstr>
      <vt:lpstr>Team Building Class for Elementary by Slidesgo</vt:lpstr>
      <vt:lpstr>PowerPoint Presentation</vt:lpstr>
      <vt:lpstr>KHỞI ĐỘNG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Hoang Anh Vu</cp:lastModifiedBy>
  <cp:revision>42</cp:revision>
  <dcterms:created xsi:type="dcterms:W3CDTF">2023-06-28T14:31:42Z</dcterms:created>
  <dcterms:modified xsi:type="dcterms:W3CDTF">2023-08-20T09:51:46Z</dcterms:modified>
  <cp:version>MNT37</cp:version>
</cp:coreProperties>
</file>