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74" r:id="rId3"/>
  </p:sldMasterIdLst>
  <p:notesMasterIdLst>
    <p:notesMasterId r:id="rId30"/>
  </p:notesMasterIdLst>
  <p:sldIdLst>
    <p:sldId id="257" r:id="rId4"/>
    <p:sldId id="259" r:id="rId5"/>
    <p:sldId id="300" r:id="rId6"/>
    <p:sldId id="301" r:id="rId7"/>
    <p:sldId id="302" r:id="rId8"/>
    <p:sldId id="303" r:id="rId9"/>
    <p:sldId id="309" r:id="rId10"/>
    <p:sldId id="314" r:id="rId11"/>
    <p:sldId id="288" r:id="rId12"/>
    <p:sldId id="292" r:id="rId13"/>
    <p:sldId id="293" r:id="rId14"/>
    <p:sldId id="260" r:id="rId15"/>
    <p:sldId id="294" r:id="rId16"/>
    <p:sldId id="289" r:id="rId17"/>
    <p:sldId id="295" r:id="rId18"/>
    <p:sldId id="311" r:id="rId19"/>
    <p:sldId id="290" r:id="rId20"/>
    <p:sldId id="296" r:id="rId21"/>
    <p:sldId id="291" r:id="rId22"/>
    <p:sldId id="297" r:id="rId23"/>
    <p:sldId id="298" r:id="rId24"/>
    <p:sldId id="299" r:id="rId25"/>
    <p:sldId id="306" r:id="rId26"/>
    <p:sldId id="315" r:id="rId27"/>
    <p:sldId id="317" r:id="rId28"/>
    <p:sldId id="307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1012"/>
    <a:srgbClr val="FF7E0A"/>
    <a:srgbClr val="6F3A7D"/>
    <a:srgbClr val="2FDE55"/>
    <a:srgbClr val="43861C"/>
    <a:srgbClr val="FBB1C7"/>
    <a:srgbClr val="F3F279"/>
    <a:srgbClr val="E55174"/>
    <a:srgbClr val="663300"/>
    <a:srgbClr val="7E43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2" autoAdjust="0"/>
    <p:restoredTop sz="94660"/>
  </p:normalViewPr>
  <p:slideViewPr>
    <p:cSldViewPr snapToGrid="0">
      <p:cViewPr>
        <p:scale>
          <a:sx n="69" d="100"/>
          <a:sy n="69" d="100"/>
        </p:scale>
        <p:origin x="1219" y="6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EBB54B0D-DAE4-4F35-B177-1A4C2FB1EC3F}" type="datetimeFigureOut">
              <a:rPr lang="zh-CN" altLang="en-US" smtClean="0"/>
              <a:pPr/>
              <a:t>2023/8/20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25B5D281-D23C-4EEB-8748-C58E8FF0C2B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401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078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551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925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160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571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65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59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144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144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630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92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6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29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8C5C-E83B-AAD8-F56E-9AF7E2F6C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048A2-E967-2334-60E2-B53AB2057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F3B54-D313-E04E-7061-8C81CD80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33CAF-45FA-86CE-5277-65485300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A9BF5-F869-6A81-DB0F-3B05B657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524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1C0CD-AF7B-7A83-8391-2561E98B2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900B-7556-8FB9-7B5B-2CB536304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76CEB-B8DA-0F5D-D86A-1C1FC3CB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BEE38-92BE-4F85-3396-9D5A6DF2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D7FB6-1DDC-FC7A-9EC3-37C5CD71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5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1B73-8B9D-85D8-ABD5-D61D5057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A6EEE-6040-262B-91A4-3AC49009F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BBA7C-91E3-07BF-1EEF-10406BDD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49634-3C1A-C6EA-F0BE-BAEC8DE4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9276-EA72-1DDD-C0AC-9B32F45A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245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6875-C273-7A11-477E-90CD52B17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03E01-182E-74F4-2C02-A5870748C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17EF8-9664-07E9-16DB-66CEC6311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7DC34-10D5-1A07-1875-51593E1A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30F91-D178-62B9-1A3A-A8539D76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989AD-DCC4-CCEF-566D-66D2ADD9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891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429F-7EB6-195C-8A10-9C8F107E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18E31-F197-A179-BD8C-C35C15D2B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B22EB-468E-A45D-E278-5304745C8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075FC-5CB1-5712-A6B3-49B92C04B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535F5-4760-C8C9-DBE1-2662335CA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92FF2-992F-C969-FA2E-65821B4E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4F986-160E-C25A-30BB-CDB4C3BDE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5BE52-0322-4A44-2519-766F5CBF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509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CD6D-8D31-19DA-2363-680569E08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C556E5-5BC8-4E41-23BC-8D71967A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2F4F8-0B4E-FC62-3051-4E24628F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8A798-7783-1A00-1F8B-C302D76F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233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4982B-4D9F-2496-6782-7809D38C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C6B31-AEFE-4E95-070E-F73E5BD5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53717-93E6-13F4-6A63-6A4707C5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410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650D-3D09-BB12-AA06-3A0A431D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BCBA8-E438-9BA7-6F63-E0EE95D6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57B36-87D2-F4A8-8467-5F812F13D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C6CEF-BECD-AD87-D457-DE0F2B60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B0FC1-7BEB-B29E-C1E3-1CDFE691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86592-8DF1-2428-4AE6-D329AC80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759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5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5503-EF1C-448A-03C8-066BEC9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18BD47-FD83-009C-203A-C81CC539F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ADD0-18C9-5AD4-EAAA-83705EFF2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90F01-EE75-57A3-4DCD-367728A5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9088D-3C65-0A17-AE39-94C4234B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2F69A-5A9E-6BFE-B568-21359FE5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317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1DD1-B136-1283-2C42-6C841E8B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C15C2-B51F-1F96-CD77-F1299B238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9931-1C0F-4C23-10E1-1FA28E476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F7FB0-D6D5-5D15-EAD2-AB7C64A5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E300D-890F-9810-79EE-6D72C06F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745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6BB6F-7B5A-947D-026B-A291184CD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3FD35-63AB-5334-DD97-C7AE863A6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2C3C0-03BB-6719-D607-A5622C9A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FA272-BC04-0C5A-2E20-5878F3FE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831A4-EA99-F63D-6536-4EA7F4CE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754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8C5C-E83B-AAD8-F56E-9AF7E2F6C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048A2-E967-2334-60E2-B53AB2057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F3B54-D313-E04E-7061-8C81CD80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33CAF-45FA-86CE-5277-65485300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A9BF5-F869-6A81-DB0F-3B05B657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72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1C0CD-AF7B-7A83-8391-2561E98B2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E900B-7556-8FB9-7B5B-2CB536304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76CEB-B8DA-0F5D-D86A-1C1FC3CB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BEE38-92BE-4F85-3396-9D5A6DF2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D7FB6-1DDC-FC7A-9EC3-37C5CD71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201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1B73-8B9D-85D8-ABD5-D61D5057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A6EEE-6040-262B-91A4-3AC49009F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BBA7C-91E3-07BF-1EEF-10406BDD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49634-3C1A-C6EA-F0BE-BAEC8DE42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69276-EA72-1DDD-C0AC-9B32F45A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043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6875-C273-7A11-477E-90CD52B17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03E01-182E-74F4-2C02-A5870748C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17EF8-9664-07E9-16DB-66CEC6311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7DC34-10D5-1A07-1875-51593E1A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930F91-D178-62B9-1A3A-A8539D76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989AD-DCC4-CCEF-566D-66D2ADD92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900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429F-7EB6-195C-8A10-9C8F107E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18E31-F197-A179-BD8C-C35C15D2B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B22EB-468E-A45D-E278-5304745C8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075FC-5CB1-5712-A6B3-49B92C04B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535F5-4760-C8C9-DBE1-2662335CA0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92FF2-992F-C969-FA2E-65821B4E4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E4F986-160E-C25A-30BB-CDB4C3BDE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5BE52-0322-4A44-2519-766F5CBF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436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CCD6D-8D31-19DA-2363-680569E08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C556E5-5BC8-4E41-23BC-8D71967A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2F4F8-0B4E-FC62-3051-4E24628F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E8A798-7783-1A00-1F8B-C302D76F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618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4982B-4D9F-2496-6782-7809D38C7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8C6B31-AEFE-4E95-070E-F73E5BD5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53717-93E6-13F4-6A63-6A4707C5B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060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15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650D-3D09-BB12-AA06-3A0A431D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BCBA8-E438-9BA7-6F63-E0EE95D6A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57B36-87D2-F4A8-8467-5F812F13D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C6CEF-BECD-AD87-D457-DE0F2B60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B0FC1-7BEB-B29E-C1E3-1CDFE691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86592-8DF1-2428-4AE6-D329AC80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8232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45503-EF1C-448A-03C8-066BEC92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18BD47-FD83-009C-203A-C81CC539F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6ADD0-18C9-5AD4-EAAA-83705EFF2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90F01-EE75-57A3-4DCD-367728A5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9088D-3C65-0A17-AE39-94C4234B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2F69A-5A9E-6BFE-B568-21359FE5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92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41DD1-B136-1283-2C42-6C841E8BC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C15C2-B51F-1F96-CD77-F1299B238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9931-1C0F-4C23-10E1-1FA28E476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F7FB0-D6D5-5D15-EAD2-AB7C64A5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E300D-890F-9810-79EE-6D72C06F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802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C6BB6F-7B5A-947D-026B-A291184CD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3FD35-63AB-5334-DD97-C7AE863A6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2C3C0-03BB-6719-D607-A5622C9A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FA272-BC04-0C5A-2E20-5878F3FE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831A4-EA99-F63D-6536-4EA7F4CE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291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07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84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06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31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2023/8/20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861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685725F-5231-45AE-BC1A-D698F22F5593}" type="datetimeFigureOut">
              <a:rPr lang="zh-CN" altLang="en-US" smtClean="0"/>
              <a:pPr/>
              <a:t>2023/8/20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8CEB321A-15AF-44AC-8389-DF08CA25F66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841499" y="-933454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337686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566676-5923-136E-C989-6D2850F2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8470A-ABF1-5491-FAD4-3DB96BC3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0DA9B-9DCA-347E-ADEE-59FA1647E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AB4B5-9291-2D73-F185-6EDA509C9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7CE07-E756-9BB4-2127-D1F990776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841499" y="-933454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158029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566676-5923-136E-C989-6D2850F2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8470A-ABF1-5491-FAD4-3DB96BC3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0DA9B-9DCA-347E-ADEE-59FA1647E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D854F-D7AF-4A29-9414-CFD0E3B602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AB4B5-9291-2D73-F185-6EDA509C9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7CE07-E756-9BB4-2127-D1F990776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DB35EC-8ECC-49DD-9AE8-F0FF5174F2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841499" y="-933454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166071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5.wdp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3" Type="http://schemas.openxmlformats.org/officeDocument/2006/relationships/image" Target="../media/image31.jp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audio3.wav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24" Type="http://schemas.openxmlformats.org/officeDocument/2006/relationships/image" Target="../media/image42.png"/><Relationship Id="rId32" Type="http://schemas.openxmlformats.org/officeDocument/2006/relationships/image" Target="../media/image45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44.png"/><Relationship Id="rId10" Type="http://schemas.openxmlformats.org/officeDocument/2006/relationships/image" Target="../media/image35.png"/><Relationship Id="rId19" Type="http://schemas.microsoft.com/office/2007/relationships/hdphoto" Target="../media/hdphoto8.wdp"/><Relationship Id="rId31" Type="http://schemas.openxmlformats.org/officeDocument/2006/relationships/image" Target="../media/image9.png"/><Relationship Id="rId4" Type="http://schemas.openxmlformats.org/officeDocument/2006/relationships/image" Target="../media/image32.png"/><Relationship Id="rId9" Type="http://schemas.microsoft.com/office/2007/relationships/hdphoto" Target="../media/hdphoto3.wdp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microsoft.com/office/2007/relationships/hdphoto" Target="../media/hdphoto12.wdp"/><Relationship Id="rId30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jpg"/><Relationship Id="rId7" Type="http://schemas.microsoft.com/office/2007/relationships/hdphoto" Target="../media/hdphoto1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microsoft.com/office/2007/relationships/hdphoto" Target="../media/hdphoto14.wdp"/><Relationship Id="rId10" Type="http://schemas.openxmlformats.org/officeDocument/2006/relationships/image" Target="../media/image9.png"/><Relationship Id="rId4" Type="http://schemas.openxmlformats.org/officeDocument/2006/relationships/image" Target="../media/image47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microsoft.com/office/2007/relationships/hdphoto" Target="../media/hdphoto17.wdp"/><Relationship Id="rId26" Type="http://schemas.microsoft.com/office/2007/relationships/hdphoto" Target="../media/hdphoto12.wdp"/><Relationship Id="rId3" Type="http://schemas.openxmlformats.org/officeDocument/2006/relationships/audio" Target="../media/audio3.wav"/><Relationship Id="rId21" Type="http://schemas.openxmlformats.org/officeDocument/2006/relationships/image" Target="../media/image41.png"/><Relationship Id="rId34" Type="http://schemas.openxmlformats.org/officeDocument/2006/relationships/image" Target="../media/image9.png"/><Relationship Id="rId7" Type="http://schemas.openxmlformats.org/officeDocument/2006/relationships/image" Target="../media/image32.png"/><Relationship Id="rId12" Type="http://schemas.microsoft.com/office/2007/relationships/hdphoto" Target="../media/hdphoto5.wdp"/><Relationship Id="rId17" Type="http://schemas.openxmlformats.org/officeDocument/2006/relationships/image" Target="../media/image52.png"/><Relationship Id="rId25" Type="http://schemas.openxmlformats.org/officeDocument/2006/relationships/image" Target="../media/image43.png"/><Relationship Id="rId33" Type="http://schemas.openxmlformats.org/officeDocument/2006/relationships/image" Target="../media/image8.png"/><Relationship Id="rId2" Type="http://schemas.openxmlformats.org/officeDocument/2006/relationships/audio" Target="../media/audio4.wav"/><Relationship Id="rId16" Type="http://schemas.microsoft.com/office/2007/relationships/hdphoto" Target="../media/hdphoto16.wdp"/><Relationship Id="rId20" Type="http://schemas.microsoft.com/office/2007/relationships/hdphoto" Target="../media/hdphoto9.wdp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24" Type="http://schemas.microsoft.com/office/2007/relationships/hdphoto" Target="../media/hdphoto11.wdp"/><Relationship Id="rId32" Type="http://schemas.microsoft.com/office/2007/relationships/hdphoto" Target="../media/hdphoto19.wdp"/><Relationship Id="rId5" Type="http://schemas.openxmlformats.org/officeDocument/2006/relationships/image" Target="../media/image33.png"/><Relationship Id="rId15" Type="http://schemas.openxmlformats.org/officeDocument/2006/relationships/image" Target="../media/image51.png"/><Relationship Id="rId23" Type="http://schemas.openxmlformats.org/officeDocument/2006/relationships/image" Target="../media/image42.png"/><Relationship Id="rId28" Type="http://schemas.microsoft.com/office/2007/relationships/hdphoto" Target="../media/hdphoto13.wdp"/><Relationship Id="rId10" Type="http://schemas.microsoft.com/office/2007/relationships/hdphoto" Target="../media/hdphoto4.wdp"/><Relationship Id="rId19" Type="http://schemas.openxmlformats.org/officeDocument/2006/relationships/image" Target="../media/image40.png"/><Relationship Id="rId31" Type="http://schemas.openxmlformats.org/officeDocument/2006/relationships/image" Target="../media/image54.png"/><Relationship Id="rId4" Type="http://schemas.openxmlformats.org/officeDocument/2006/relationships/image" Target="../media/image31.jpg"/><Relationship Id="rId9" Type="http://schemas.openxmlformats.org/officeDocument/2006/relationships/image" Target="../media/image35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44.png"/><Relationship Id="rId30" Type="http://schemas.microsoft.com/office/2007/relationships/hdphoto" Target="../media/hdphoto18.wdp"/><Relationship Id="rId35" Type="http://schemas.openxmlformats.org/officeDocument/2006/relationships/image" Target="../media/image45.png"/><Relationship Id="rId8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5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microsoft.com/office/2007/relationships/hdphoto" Target="../media/hdphoto17.wdp"/><Relationship Id="rId26" Type="http://schemas.microsoft.com/office/2007/relationships/hdphoto" Target="../media/hdphoto13.wdp"/><Relationship Id="rId3" Type="http://schemas.openxmlformats.org/officeDocument/2006/relationships/audio" Target="../media/audio3.wav"/><Relationship Id="rId21" Type="http://schemas.openxmlformats.org/officeDocument/2006/relationships/image" Target="../media/image42.png"/><Relationship Id="rId7" Type="http://schemas.openxmlformats.org/officeDocument/2006/relationships/image" Target="../media/image32.png"/><Relationship Id="rId12" Type="http://schemas.microsoft.com/office/2007/relationships/hdphoto" Target="../media/hdphoto5.wdp"/><Relationship Id="rId17" Type="http://schemas.openxmlformats.org/officeDocument/2006/relationships/image" Target="../media/image52.png"/><Relationship Id="rId25" Type="http://schemas.openxmlformats.org/officeDocument/2006/relationships/image" Target="../media/image44.png"/><Relationship Id="rId33" Type="http://schemas.openxmlformats.org/officeDocument/2006/relationships/image" Target="../media/image45.png"/><Relationship Id="rId2" Type="http://schemas.openxmlformats.org/officeDocument/2006/relationships/audio" Target="../media/audio4.wav"/><Relationship Id="rId16" Type="http://schemas.microsoft.com/office/2007/relationships/hdphoto" Target="../media/hdphoto16.wdp"/><Relationship Id="rId20" Type="http://schemas.microsoft.com/office/2007/relationships/hdphoto" Target="../media/hdphoto9.wdp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24" Type="http://schemas.microsoft.com/office/2007/relationships/hdphoto" Target="../media/hdphoto12.wdp"/><Relationship Id="rId32" Type="http://schemas.openxmlformats.org/officeDocument/2006/relationships/image" Target="../media/image9.png"/><Relationship Id="rId5" Type="http://schemas.openxmlformats.org/officeDocument/2006/relationships/image" Target="../media/image33.png"/><Relationship Id="rId15" Type="http://schemas.openxmlformats.org/officeDocument/2006/relationships/image" Target="../media/image51.png"/><Relationship Id="rId23" Type="http://schemas.openxmlformats.org/officeDocument/2006/relationships/image" Target="../media/image43.png"/><Relationship Id="rId28" Type="http://schemas.microsoft.com/office/2007/relationships/hdphoto" Target="../media/hdphoto18.wdp"/><Relationship Id="rId10" Type="http://schemas.microsoft.com/office/2007/relationships/hdphoto" Target="../media/hdphoto4.wdp"/><Relationship Id="rId19" Type="http://schemas.openxmlformats.org/officeDocument/2006/relationships/image" Target="../media/image40.png"/><Relationship Id="rId31" Type="http://schemas.openxmlformats.org/officeDocument/2006/relationships/image" Target="../media/image8.png"/><Relationship Id="rId4" Type="http://schemas.openxmlformats.org/officeDocument/2006/relationships/image" Target="../media/image31.jpg"/><Relationship Id="rId9" Type="http://schemas.openxmlformats.org/officeDocument/2006/relationships/image" Target="../media/image35.png"/><Relationship Id="rId14" Type="http://schemas.microsoft.com/office/2007/relationships/hdphoto" Target="../media/hdphoto21.wdp"/><Relationship Id="rId22" Type="http://schemas.microsoft.com/office/2007/relationships/hdphoto" Target="../media/hdphoto11.wdp"/><Relationship Id="rId27" Type="http://schemas.openxmlformats.org/officeDocument/2006/relationships/image" Target="../media/image53.png"/><Relationship Id="rId30" Type="http://schemas.microsoft.com/office/2007/relationships/hdphoto" Target="../media/hdphoto22.wdp"/><Relationship Id="rId8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3.wdp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2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3.wdp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21.wdp"/><Relationship Id="rId18" Type="http://schemas.openxmlformats.org/officeDocument/2006/relationships/image" Target="../media/image40.png"/><Relationship Id="rId26" Type="http://schemas.openxmlformats.org/officeDocument/2006/relationships/image" Target="../media/image65.png"/><Relationship Id="rId3" Type="http://schemas.openxmlformats.org/officeDocument/2006/relationships/audio" Target="../media/audio3.wav"/><Relationship Id="rId21" Type="http://schemas.microsoft.com/office/2007/relationships/hdphoto" Target="../media/hdphoto11.wdp"/><Relationship Id="rId7" Type="http://schemas.microsoft.com/office/2007/relationships/hdphoto" Target="../media/hdphoto2.wdp"/><Relationship Id="rId12" Type="http://schemas.openxmlformats.org/officeDocument/2006/relationships/image" Target="../media/image59.png"/><Relationship Id="rId17" Type="http://schemas.microsoft.com/office/2007/relationships/hdphoto" Target="../media/hdphoto17.wdp"/><Relationship Id="rId25" Type="http://schemas.microsoft.com/office/2007/relationships/hdphoto" Target="../media/hdphoto13.wdp"/><Relationship Id="rId2" Type="http://schemas.openxmlformats.org/officeDocument/2006/relationships/audio" Target="../media/audio4.wav"/><Relationship Id="rId16" Type="http://schemas.openxmlformats.org/officeDocument/2006/relationships/image" Target="../media/image52.png"/><Relationship Id="rId20" Type="http://schemas.openxmlformats.org/officeDocument/2006/relationships/image" Target="../media/image42.png"/><Relationship Id="rId29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24" Type="http://schemas.openxmlformats.org/officeDocument/2006/relationships/image" Target="../media/image44.png"/><Relationship Id="rId5" Type="http://schemas.openxmlformats.org/officeDocument/2006/relationships/image" Target="../media/image64.png"/><Relationship Id="rId15" Type="http://schemas.microsoft.com/office/2007/relationships/hdphoto" Target="../media/hdphoto16.wdp"/><Relationship Id="rId23" Type="http://schemas.microsoft.com/office/2007/relationships/hdphoto" Target="../media/hdphoto18.wdp"/><Relationship Id="rId28" Type="http://schemas.openxmlformats.org/officeDocument/2006/relationships/image" Target="../media/image8.png"/><Relationship Id="rId10" Type="http://schemas.openxmlformats.org/officeDocument/2006/relationships/image" Target="../media/image35.png"/><Relationship Id="rId19" Type="http://schemas.microsoft.com/office/2007/relationships/hdphoto" Target="../media/hdphoto9.wdp"/><Relationship Id="rId4" Type="http://schemas.openxmlformats.org/officeDocument/2006/relationships/image" Target="../media/image31.jpg"/><Relationship Id="rId9" Type="http://schemas.microsoft.com/office/2007/relationships/hdphoto" Target="../media/hdphoto1.wdp"/><Relationship Id="rId14" Type="http://schemas.openxmlformats.org/officeDocument/2006/relationships/image" Target="../media/image51.png"/><Relationship Id="rId22" Type="http://schemas.openxmlformats.org/officeDocument/2006/relationships/image" Target="../media/image53.png"/><Relationship Id="rId27" Type="http://schemas.microsoft.com/office/2007/relationships/hdphoto" Target="../media/hdphoto24.wdp"/><Relationship Id="rId30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5.wdp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17.wdp"/><Relationship Id="rId18" Type="http://schemas.openxmlformats.org/officeDocument/2006/relationships/image" Target="../media/image69.png"/><Relationship Id="rId3" Type="http://schemas.openxmlformats.org/officeDocument/2006/relationships/image" Target="../media/image31.jpg"/><Relationship Id="rId21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52.png"/><Relationship Id="rId17" Type="http://schemas.microsoft.com/office/2007/relationships/hdphoto" Target="../media/hdphoto18.wdp"/><Relationship Id="rId2" Type="http://schemas.openxmlformats.org/officeDocument/2006/relationships/audio" Target="../media/audio4.wav"/><Relationship Id="rId16" Type="http://schemas.openxmlformats.org/officeDocument/2006/relationships/image" Target="../media/image53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microsoft.com/office/2007/relationships/hdphoto" Target="../media/hdphoto16.wdp"/><Relationship Id="rId5" Type="http://schemas.microsoft.com/office/2007/relationships/hdphoto" Target="../media/hdphoto2.wdp"/><Relationship Id="rId15" Type="http://schemas.microsoft.com/office/2007/relationships/hdphoto" Target="../media/hdphoto9.wdp"/><Relationship Id="rId10" Type="http://schemas.openxmlformats.org/officeDocument/2006/relationships/image" Target="../media/image51.png"/><Relationship Id="rId19" Type="http://schemas.microsoft.com/office/2007/relationships/hdphoto" Target="../media/hdphoto26.wdp"/><Relationship Id="rId4" Type="http://schemas.openxmlformats.org/officeDocument/2006/relationships/image" Target="../media/image33.png"/><Relationship Id="rId9" Type="http://schemas.microsoft.com/office/2007/relationships/hdphoto" Target="../media/hdphoto21.wdp"/><Relationship Id="rId14" Type="http://schemas.openxmlformats.org/officeDocument/2006/relationships/image" Target="../media/image40.png"/><Relationship Id="rId2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image" Target="../media/image69.png"/><Relationship Id="rId12" Type="http://schemas.microsoft.com/office/2007/relationships/hdphoto" Target="../media/hdphoto19.wdp"/><Relationship Id="rId2" Type="http://schemas.openxmlformats.org/officeDocument/2006/relationships/audio" Target="../media/audio6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4.png"/><Relationship Id="rId5" Type="http://schemas.openxmlformats.org/officeDocument/2006/relationships/image" Target="../media/image30.png"/><Relationship Id="rId15" Type="http://schemas.openxmlformats.org/officeDocument/2006/relationships/image" Target="../media/image8.png"/><Relationship Id="rId10" Type="http://schemas.microsoft.com/office/2007/relationships/hdphoto" Target="../media/hdphoto22.wdp"/><Relationship Id="rId4" Type="http://schemas.openxmlformats.org/officeDocument/2006/relationships/image" Target="../media/image28.jpg"/><Relationship Id="rId9" Type="http://schemas.openxmlformats.org/officeDocument/2006/relationships/image" Target="../media/image60.png"/><Relationship Id="rId14" Type="http://schemas.microsoft.com/office/2007/relationships/hdphoto" Target="../media/hdphoto2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43" y="5767049"/>
            <a:ext cx="932769" cy="957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637702-D761-6BB1-B769-C6D911D01A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481" b="42890"/>
          <a:stretch/>
        </p:blipFill>
        <p:spPr>
          <a:xfrm>
            <a:off x="1632857" y="-262148"/>
            <a:ext cx="10384972" cy="58951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45DC8-10DE-0745-E0DA-05155197B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A5CB6-DE23-BB02-0CF0-25FAEBF8B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96099" y="2637169"/>
            <a:ext cx="3430747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7D049F-754D-2C66-E8E2-BADE58B7B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A7D3A-C1D0-7D98-7F14-E3DADCF5D9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2857" y="1237927"/>
            <a:ext cx="533446" cy="4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31" y="179569"/>
            <a:ext cx="6564869" cy="32748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5365" y="293490"/>
            <a:ext cx="5943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Po.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499600" y="5293360"/>
            <a:ext cx="1920240" cy="6096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SVNErika Ormig" panose="020B0609050302020204" pitchFamily="49" charset="0"/>
              </a:rPr>
              <a:t>BẮT ĐẦU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98BF03-9829-5A85-FB82-3A797A737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9F4BAF-E641-B03B-DB76-DC8F8888B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8DCFB8-D3CA-94C5-0E61-10C566561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1A3D97-5508-F5F3-E46A-EA1BDC056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27" y="6597958"/>
            <a:ext cx="768821" cy="26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2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Free vector tre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09" y="2595659"/>
            <a:ext cx="4571527" cy="39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pple Tree Clipart Images - Free Download on Freepi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9491" y="625034"/>
            <a:ext cx="4806049" cy="59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95" y="-194124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4241" y="1824244"/>
            <a:ext cx="633839" cy="75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3360" y="2123440"/>
            <a:ext cx="384003" cy="459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3840" y="2689838"/>
            <a:ext cx="384003" cy="459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6800" y="2889293"/>
            <a:ext cx="384003" cy="45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713" y="1461977"/>
            <a:ext cx="384003" cy="459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133" y="2693691"/>
            <a:ext cx="484415" cy="580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193" y="1401852"/>
            <a:ext cx="484415" cy="580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6069" y="2983751"/>
            <a:ext cx="342620" cy="4103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4366" y="3165216"/>
            <a:ext cx="533713" cy="6391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734" y="3317066"/>
            <a:ext cx="485075" cy="4798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0452" y="2020223"/>
            <a:ext cx="485075" cy="4798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6979" y="1616598"/>
            <a:ext cx="371364" cy="3673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7587" y="3656329"/>
            <a:ext cx="384003" cy="459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3308" y="3303398"/>
            <a:ext cx="488168" cy="459870"/>
          </a:xfrm>
          <a:prstGeom prst="rect">
            <a:avLst/>
          </a:prstGeom>
        </p:spPr>
      </p:pic>
      <p:pic>
        <p:nvPicPr>
          <p:cNvPr id="10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71" y="4072236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81" y="2944022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497" y="3537301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996" y="4397390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194" y="3747207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93" y="4051402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655" y="384007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147" y="325606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69" y="3497001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09" y="297010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060" y="380437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607" y="4023176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32" y="4526218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ột giỏ có 13 quả măng cụt, Nam lấy ra 8 quả. Hỏi trong giỏ còn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35174" y1="38066" x2="64826" y2="71903"/>
                        <a14:foregroundMark x1="72965" y1="36254" x2="24709" y2="64653"/>
                        <a14:foregroundMark x1="37791" y1="42296" x2="62500" y2="47432"/>
                        <a14:foregroundMark x1="20058" y1="49547" x2="63081" y2="49245"/>
                        <a14:foregroundMark x1="4360" y1="38369" x2="4942" y2="39879"/>
                        <a14:foregroundMark x1="32558" y1="97583" x2="32558" y2="97583"/>
                        <a14:foregroundMark x1="67733" y1="96677" x2="67733" y2="96677"/>
                        <a14:foregroundMark x1="96221" y1="66767" x2="96221" y2="66767"/>
                        <a14:foregroundMark x1="90988" y1="56798" x2="90988" y2="56798"/>
                        <a14:foregroundMark x1="23547" y1="30514" x2="21512" y2="31118"/>
                        <a14:foregroundMark x1="19186" y1="37160" x2="19186" y2="38671"/>
                        <a14:foregroundMark x1="6686" y1="45921" x2="6686" y2="45921"/>
                        <a14:foregroundMark x1="93605" y1="61027" x2="93605" y2="61027"/>
                        <a14:foregroundMark x1="9302" y1="48338" x2="9302" y2="48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079" y="5316984"/>
            <a:ext cx="1522120" cy="14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9964" y="5491817"/>
            <a:ext cx="1700108" cy="91440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1</a:t>
            </a:r>
          </a:p>
        </p:txBody>
      </p:sp>
      <p:pic>
        <p:nvPicPr>
          <p:cNvPr id="1038" name="Picture 14" descr="Set of stickers of cute kawaii red apple. Emoji with different emotions.  Flat vector illustrations. 5534444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948" b="54896" l="49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31" b="50153"/>
          <a:stretch/>
        </p:blipFill>
        <p:spPr bwMode="auto">
          <a:xfrm rot="1121265">
            <a:off x="82314" y="4611916"/>
            <a:ext cx="1094904" cy="11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5086504" y="5816150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928192" y="2846198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72996" y="5717576"/>
            <a:ext cx="1700108" cy="914400"/>
          </a:xfrm>
          <a:prstGeom prst="roundRect">
            <a:avLst/>
          </a:prstGeom>
          <a:solidFill>
            <a:srgbClr val="6F3A7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1169569" y="3317066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4135347" y="4897492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1068" y="3334218"/>
            <a:ext cx="1404269" cy="13779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7811" y="2140665"/>
            <a:ext cx="484415" cy="580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C1BD16-F1D5-D57B-B8A8-A850FC80B02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F8703C-49CA-C5E7-0924-727D83A137D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2A0A70-E912-A32D-A65C-F5530E6D654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2F9EDC-F566-D3DA-CFB4-FB908164FB4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25765" y="6556772"/>
            <a:ext cx="969158" cy="2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3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3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34837" y="354538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2551681" y="6044578"/>
            <a:ext cx="2347065" cy="907709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>
                <a:solidFill>
                  <a:schemeClr val="bg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1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100000" l="0" r="100000">
                        <a14:foregroundMark x1="6480" y1="37758" x2="8406" y2="48378"/>
                        <a14:foregroundMark x1="14711" y1="38053" x2="16112" y2="483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3478" y="2641889"/>
            <a:ext cx="6012311" cy="3569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87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4686" y="3908836"/>
            <a:ext cx="1234547" cy="1219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100000" l="0" r="29072">
                        <a14:foregroundMark x1="6480" y1="37758" x2="8406" y2="48378"/>
                        <a14:foregroundMark x1="14711" y1="38053" x2="16112" y2="48378"/>
                      </a14:backgroundRemoval>
                    </a14:imgEffect>
                  </a14:imgLayer>
                </a14:imgProps>
              </a:ext>
            </a:extLst>
          </a:blip>
          <a:srcRect t="27158" r="71129" b="22904"/>
          <a:stretch/>
        </p:blipFill>
        <p:spPr>
          <a:xfrm>
            <a:off x="2963478" y="3627238"/>
            <a:ext cx="1735844" cy="17825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56527" y="1608880"/>
            <a:ext cx="9560688" cy="5324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100000" l="0" r="29072">
                        <a14:foregroundMark x1="6480" y1="37758" x2="8406" y2="48378"/>
                        <a14:foregroundMark x1="14711" y1="38053" x2="16112" y2="48378"/>
                      </a14:backgroundRemoval>
                    </a14:imgEffect>
                  </a14:imgLayer>
                </a14:imgProps>
              </a:ext>
            </a:extLst>
          </a:blip>
          <a:srcRect t="27158" r="71129" b="22904"/>
          <a:stretch/>
        </p:blipFill>
        <p:spPr>
          <a:xfrm>
            <a:off x="2963478" y="3620355"/>
            <a:ext cx="1735844" cy="178250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56527" y="2200099"/>
            <a:ext cx="9560688" cy="5324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978461" y="886617"/>
            <a:ext cx="10929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42900" indent="-342900" algn="just">
              <a:buAutoNum type="alphaLcParenR"/>
            </a:pP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indent="-342900" algn="just">
              <a:buAutoNum type="alphaLcParenR"/>
            </a:pP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909AE9-876A-8D62-2D46-AAAE8EBC21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08FB0D-EB23-0518-45C1-26251E174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34D8EA-CFF8-4E6A-0124-FF512F65C9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9A3D83-9C16-62DD-F3DD-D39FB883B8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5661" y="6323357"/>
            <a:ext cx="1004122" cy="54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0.15222 -0.09121 L 0.21133 -0.04908 L 0.32617 -0.05417 L 0.45664 -0.0761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26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17487 0.11134 L 0.23438 0.05046 L 0.52214 0.04537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7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6" grpId="0" animBg="1"/>
      <p:bldP spid="14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ee vector 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09" y="2595659"/>
            <a:ext cx="4571527" cy="39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95" y="-194124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4241" y="1824244"/>
            <a:ext cx="633839" cy="75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3360" y="2123440"/>
            <a:ext cx="384003" cy="459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3840" y="2689838"/>
            <a:ext cx="384003" cy="459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6800" y="2889293"/>
            <a:ext cx="384003" cy="45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713" y="1461977"/>
            <a:ext cx="384003" cy="459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133" y="2693691"/>
            <a:ext cx="484415" cy="580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193" y="1401852"/>
            <a:ext cx="484415" cy="580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6069" y="2983751"/>
            <a:ext cx="342620" cy="4103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4366" y="3165216"/>
            <a:ext cx="533713" cy="6391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734" y="3317066"/>
            <a:ext cx="485075" cy="4798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0452" y="2020223"/>
            <a:ext cx="485075" cy="4798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6979" y="1616598"/>
            <a:ext cx="371364" cy="3673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7587" y="3656329"/>
            <a:ext cx="384003" cy="459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3308" y="3303398"/>
            <a:ext cx="488168" cy="459870"/>
          </a:xfrm>
          <a:prstGeom prst="rect">
            <a:avLst/>
          </a:prstGeom>
        </p:spPr>
      </p:pic>
      <p:pic>
        <p:nvPicPr>
          <p:cNvPr id="10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71" y="4072236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81" y="2944022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497" y="3537301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996" y="4397390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194" y="3747207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93" y="4051402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655" y="384007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147" y="325606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69" y="3497001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09" y="297010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060" y="380437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607" y="4023176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32" y="4526218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ột giỏ có 13 quả măng cụt, Nam lấy ra 8 quả. Hỏi trong giỏ cò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5174" y1="38066" x2="64826" y2="71903"/>
                        <a14:foregroundMark x1="72965" y1="36254" x2="24709" y2="64653"/>
                        <a14:foregroundMark x1="37791" y1="42296" x2="62500" y2="47432"/>
                        <a14:foregroundMark x1="20058" y1="49547" x2="63081" y2="49245"/>
                        <a14:foregroundMark x1="4360" y1="38369" x2="4942" y2="39879"/>
                        <a14:foregroundMark x1="32558" y1="97583" x2="32558" y2="97583"/>
                        <a14:foregroundMark x1="67733" y1="96677" x2="67733" y2="96677"/>
                        <a14:foregroundMark x1="96221" y1="66767" x2="96221" y2="66767"/>
                        <a14:foregroundMark x1="90988" y1="56798" x2="90988" y2="56798"/>
                        <a14:foregroundMark x1="23547" y1="30514" x2="21512" y2="31118"/>
                        <a14:foregroundMark x1="19186" y1="37160" x2="19186" y2="38671"/>
                        <a14:foregroundMark x1="6686" y1="45921" x2="6686" y2="45921"/>
                        <a14:foregroundMark x1="93605" y1="61027" x2="93605" y2="61027"/>
                        <a14:foregroundMark x1="9302" y1="48338" x2="9302" y2="48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079" y="5316984"/>
            <a:ext cx="1522120" cy="14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9964" y="5491817"/>
            <a:ext cx="1700108" cy="91440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1</a:t>
            </a:r>
          </a:p>
        </p:txBody>
      </p:sp>
      <p:pic>
        <p:nvPicPr>
          <p:cNvPr id="1038" name="Picture 14" descr="Set of stickers of cute kawaii red apple. Emoji with different emotions.  Flat vector illustrations. 5534444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948" b="54896" l="49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31" b="50153"/>
          <a:stretch/>
        </p:blipFill>
        <p:spPr bwMode="auto">
          <a:xfrm rot="1121265">
            <a:off x="82314" y="4611916"/>
            <a:ext cx="1094904" cy="11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7928192" y="2846198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72996" y="5717576"/>
            <a:ext cx="1700108" cy="914400"/>
          </a:xfrm>
          <a:prstGeom prst="roundRect">
            <a:avLst/>
          </a:prstGeom>
          <a:solidFill>
            <a:srgbClr val="6F3A7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5822063" y="3016477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4135347" y="4897492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1068" y="3334218"/>
            <a:ext cx="1404269" cy="13779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7811" y="2140665"/>
            <a:ext cx="484415" cy="580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1120" y="3721462"/>
            <a:ext cx="2536212" cy="2946482"/>
          </a:xfrm>
          <a:prstGeom prst="rect">
            <a:avLst/>
          </a:prstGeom>
        </p:spPr>
      </p:pic>
      <p:pic>
        <p:nvPicPr>
          <p:cNvPr id="6146" name="Picture 2" descr="Basket Of Apples Clip Art - Apple Basket Clipart, HD Png Download - vhv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63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08" y="5028004"/>
            <a:ext cx="2602333" cy="19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5086504" y="5816150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EF319F-ACF9-DB56-2EE6-2374CF5885E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02C589-5314-A7F9-6B97-C6621E95222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664ABA-1221-38A8-54A3-E8B2AE79FF0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6AF152-56AF-DCFB-83C1-6D9E86C7CA5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25765" y="6556772"/>
            <a:ext cx="969158" cy="2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6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9"/>
          <p:cNvSpPr/>
          <p:nvPr/>
        </p:nvSpPr>
        <p:spPr>
          <a:xfrm>
            <a:off x="185195" y="612963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1457670" y="478368"/>
            <a:ext cx="2337548" cy="1162086"/>
          </a:xfrm>
          <a:prstGeom prst="flowChartTerminator">
            <a:avLst/>
          </a:prstGeom>
          <a:solidFill>
            <a:srgbClr val="FF7E0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>
                <a:solidFill>
                  <a:schemeClr val="tx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>
                <a:solidFill>
                  <a:schemeClr val="tx1"/>
                </a:solidFill>
                <a:latin typeface="#9Slide07 IcielAltus Serif" panose="02000000000000000000" pitchFamily="2" charset="0"/>
              </a:rPr>
              <a:t>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85440" y="729418"/>
            <a:ext cx="10929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err="1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5400" b="1" dirty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5400" b="1" dirty="0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7E0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endParaRPr lang="en-US" sz="5400" b="1" dirty="0">
              <a:solidFill>
                <a:srgbClr val="FF7E0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667" y1="66667" x2="16667" y2="66667"/>
                        <a14:foregroundMark x1="68519" y1="84848" x2="68519" y2="84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39" y="-110923"/>
            <a:ext cx="2056961" cy="210358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29787" y="1992660"/>
            <a:ext cx="1308533" cy="1436340"/>
            <a:chOff x="2264356" y="3152828"/>
            <a:chExt cx="2023164" cy="2085736"/>
          </a:xfrm>
        </p:grpSpPr>
        <p:pic>
          <p:nvPicPr>
            <p:cNvPr id="1030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116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93824" y="1992660"/>
            <a:ext cx="1308533" cy="1436340"/>
            <a:chOff x="2264356" y="3152828"/>
            <a:chExt cx="2023164" cy="2085736"/>
          </a:xfrm>
        </p:grpSpPr>
        <p:pic>
          <p:nvPicPr>
            <p:cNvPr id="20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118</a:t>
              </a:r>
            </a:p>
          </p:txBody>
        </p:sp>
      </p:grpSp>
      <p:pic>
        <p:nvPicPr>
          <p:cNvPr id="25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61" y="1992660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452660" y="2354898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8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98" y="1992660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860871" y="2330609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1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671" y="1992660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261644" y="2330609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0286708" y="1992660"/>
            <a:ext cx="1308533" cy="1436340"/>
            <a:chOff x="2264356" y="3152828"/>
            <a:chExt cx="2023164" cy="2085736"/>
          </a:xfrm>
        </p:grpSpPr>
        <p:pic>
          <p:nvPicPr>
            <p:cNvPr id="34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126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029787" y="3766949"/>
            <a:ext cx="1308533" cy="1436340"/>
            <a:chOff x="2264356" y="3152828"/>
            <a:chExt cx="2023164" cy="2085736"/>
          </a:xfrm>
        </p:grpSpPr>
        <p:pic>
          <p:nvPicPr>
            <p:cNvPr id="37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117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493824" y="3766949"/>
            <a:ext cx="1308533" cy="1436340"/>
            <a:chOff x="2264356" y="3152828"/>
            <a:chExt cx="2023164" cy="2085736"/>
          </a:xfrm>
        </p:grpSpPr>
        <p:pic>
          <p:nvPicPr>
            <p:cNvPr id="40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119</a:t>
              </a:r>
            </a:p>
          </p:txBody>
        </p:sp>
      </p:grpSp>
      <p:pic>
        <p:nvPicPr>
          <p:cNvPr id="43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61" y="3766949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396834" y="4104898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6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98" y="3766949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7860871" y="4104898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9" name="Picture 6" descr="Free Pictures Of A House, Download Free Pictures Of A House png images,  Free ClipArts on Clipart Librar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671" y="3766949"/>
            <a:ext cx="1308533" cy="14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9261644" y="4104898"/>
            <a:ext cx="395853" cy="618708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0286708" y="3766949"/>
            <a:ext cx="1308533" cy="1436340"/>
            <a:chOff x="2264356" y="3152828"/>
            <a:chExt cx="2023164" cy="2085736"/>
          </a:xfrm>
        </p:grpSpPr>
        <p:pic>
          <p:nvPicPr>
            <p:cNvPr id="52" name="Picture 6" descr="Free Pictures Of A House, Download Free Pictures Of A House png images,  Free ClipArts on Clipart Libr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356" y="3152828"/>
              <a:ext cx="2023164" cy="208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2533015" y="3643570"/>
              <a:ext cx="1432144" cy="939500"/>
            </a:xfrm>
            <a:prstGeom prst="round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457200">
                      <a:schemeClr val="bg1">
                        <a:alpha val="95000"/>
                      </a:schemeClr>
                    </a:glo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127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13143" y="2410708"/>
            <a:ext cx="2304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1211" y="4084093"/>
            <a:ext cx="2256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239167" y="2354898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647378" y="2330609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048151" y="2330609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124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183341" y="4104898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647378" y="4104898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048151" y="4104898"/>
            <a:ext cx="926278" cy="646986"/>
          </a:xfrm>
          <a:prstGeom prst="round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457200">
                    <a:schemeClr val="bg1">
                      <a:alpha val="95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1E03B-EFD0-F5A5-66FA-AA818F3747C9}"/>
              </a:ext>
            </a:extLst>
          </p:cNvPr>
          <p:cNvSpPr txBox="1"/>
          <p:nvPr/>
        </p:nvSpPr>
        <p:spPr>
          <a:xfrm>
            <a:off x="1647000" y="5615797"/>
            <a:ext cx="9739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14">
            <a:extLst>
              <a:ext uri="{FF2B5EF4-FFF2-40B4-BE49-F238E27FC236}">
                <a16:creationId xmlns:a16="http://schemas.microsoft.com/office/drawing/2014/main" id="{85564866-F69C-D7FF-00E6-5569C117C7F5}"/>
              </a:ext>
            </a:extLst>
          </p:cNvPr>
          <p:cNvSpPr/>
          <p:nvPr/>
        </p:nvSpPr>
        <p:spPr>
          <a:xfrm>
            <a:off x="759854" y="5565098"/>
            <a:ext cx="10672291" cy="622181"/>
          </a:xfrm>
          <a:prstGeom prst="rect">
            <a:avLst/>
          </a:prstGeom>
          <a:solidFill>
            <a:srgbClr val="28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Hai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số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chẵn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hay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lẻ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liên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tiếp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hơn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kém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nhau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2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đơn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  <a:r>
              <a:rPr lang="en-US" altLang="zh-CN" sz="3600" b="1" noProof="0" dirty="0" err="1">
                <a:latin typeface="Times New Roman" panose="02020603050405020304" pitchFamily="18" charset="0"/>
                <a:ea typeface="等线" panose="02010600030101010101" pitchFamily="2" charset="-122"/>
              </a:rPr>
              <a:t>vị</a:t>
            </a:r>
            <a:r>
              <a:rPr lang="en-US" altLang="zh-CN" sz="3600" b="1" noProof="0" dirty="0">
                <a:latin typeface="Times New Roman" panose="02020603050405020304" pitchFamily="18" charset="0"/>
                <a:ea typeface="等线" panose="02010600030101010101" pitchFamily="2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26D295-66CA-2EF5-3B62-562CAD28EB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45830" y="-3733931"/>
            <a:ext cx="2445830" cy="11453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284E93-16D3-2C53-64BE-E188DF1BF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788816" y="2644369"/>
            <a:ext cx="3296635" cy="12192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F796E4-07D6-3E99-A54F-8D92B380D2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0A4215-3182-5D37-7A6A-535579B71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66" y="6591066"/>
            <a:ext cx="972143" cy="2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3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9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" grpId="0" animBg="1"/>
      <p:bldP spid="22" grpId="0"/>
      <p:bldP spid="26" grpId="0"/>
      <p:bldP spid="29" grpId="0"/>
      <p:bldP spid="32" grpId="0"/>
      <p:bldP spid="44" grpId="0"/>
      <p:bldP spid="47" grpId="0"/>
      <p:bldP spid="50" grpId="0"/>
      <p:bldP spid="54" grpId="0"/>
      <p:bldP spid="55" grpId="0"/>
      <p:bldP spid="57" grpId="0"/>
      <p:bldP spid="58" grpId="0"/>
      <p:bldP spid="59" grpId="0"/>
      <p:bldP spid="60" grpId="0"/>
      <p:bldP spid="61" grpId="0"/>
      <p:bldP spid="62" grpId="0"/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ee vector 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09" y="2595659"/>
            <a:ext cx="4571527" cy="39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95" y="-194124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4366" y="3165216"/>
            <a:ext cx="533713" cy="639158"/>
          </a:xfrm>
          <a:prstGeom prst="rect">
            <a:avLst/>
          </a:prstGeom>
        </p:spPr>
      </p:pic>
      <p:pic>
        <p:nvPicPr>
          <p:cNvPr id="10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71" y="4072236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81" y="2944022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497" y="3537301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996" y="4397390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194" y="3747207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93" y="4051402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655" y="384007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147" y="325606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69" y="3497001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09" y="297010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060" y="380437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607" y="4023176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32" y="4526218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ột giỏ có 13 quả măng cụt, Nam lấy ra 8 quả. Hỏi trong giỏ cò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5174" y1="38066" x2="64826" y2="71903"/>
                        <a14:foregroundMark x1="72965" y1="36254" x2="24709" y2="64653"/>
                        <a14:foregroundMark x1="37791" y1="42296" x2="62500" y2="47432"/>
                        <a14:foregroundMark x1="20058" y1="49547" x2="63081" y2="49245"/>
                        <a14:foregroundMark x1="4360" y1="38369" x2="4942" y2="39879"/>
                        <a14:foregroundMark x1="32558" y1="97583" x2="32558" y2="97583"/>
                        <a14:foregroundMark x1="67733" y1="96677" x2="67733" y2="96677"/>
                        <a14:foregroundMark x1="96221" y1="66767" x2="96221" y2="66767"/>
                        <a14:foregroundMark x1="90988" y1="56798" x2="90988" y2="56798"/>
                        <a14:foregroundMark x1="23547" y1="30514" x2="21512" y2="31118"/>
                        <a14:foregroundMark x1="19186" y1="37160" x2="19186" y2="38671"/>
                        <a14:foregroundMark x1="6686" y1="45921" x2="6686" y2="45921"/>
                        <a14:foregroundMark x1="93605" y1="61027" x2="93605" y2="61027"/>
                        <a14:foregroundMark x1="9302" y1="48338" x2="9302" y2="48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079" y="5316984"/>
            <a:ext cx="1522120" cy="14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5086504" y="5816150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108882" y="2928192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72996" y="5717576"/>
            <a:ext cx="1700108" cy="914400"/>
          </a:xfrm>
          <a:prstGeom prst="roundRect">
            <a:avLst/>
          </a:prstGeom>
          <a:solidFill>
            <a:srgbClr val="6F3A7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8160478" y="1329378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4135347" y="4897492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1068" y="3334218"/>
            <a:ext cx="1404269" cy="1377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527" y="3755198"/>
            <a:ext cx="2536212" cy="2946482"/>
          </a:xfrm>
          <a:prstGeom prst="rect">
            <a:avLst/>
          </a:prstGeom>
        </p:spPr>
      </p:pic>
      <p:pic>
        <p:nvPicPr>
          <p:cNvPr id="7170" name="Picture 2" descr="Free vector peaches in a basket isolated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67" y="5015742"/>
            <a:ext cx="2239326" cy="184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4241" y="1824244"/>
            <a:ext cx="633839" cy="75906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3360" y="2123440"/>
            <a:ext cx="384003" cy="45987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3840" y="2689838"/>
            <a:ext cx="384003" cy="4598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6800" y="2889293"/>
            <a:ext cx="384003" cy="45987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713" y="1461977"/>
            <a:ext cx="384003" cy="45987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133" y="2693691"/>
            <a:ext cx="484415" cy="58012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193" y="1401852"/>
            <a:ext cx="484415" cy="58012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6069" y="2983751"/>
            <a:ext cx="342620" cy="41031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734" y="3317066"/>
            <a:ext cx="485075" cy="47986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0452" y="2020223"/>
            <a:ext cx="485075" cy="47986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6979" y="1616598"/>
            <a:ext cx="371364" cy="36737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7587" y="3656329"/>
            <a:ext cx="384003" cy="45987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3308" y="3303398"/>
            <a:ext cx="488168" cy="45987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7811" y="2140665"/>
            <a:ext cx="484415" cy="5801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B48F79-A951-4653-0D2D-DA42E700D11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418571-0568-9574-6E99-F92AE32D9B6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C7008-7D1A-3437-C6F9-41C8AEF46F7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4667E3-5EFF-02EE-3E4D-BE92F04923F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5765" y="6556772"/>
            <a:ext cx="969158" cy="2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6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31B938-9C3A-490E-50C1-1B1B52F78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  <p:sp>
        <p:nvSpPr>
          <p:cNvPr id="19" name="Rounded Rectangle 9"/>
          <p:cNvSpPr/>
          <p:nvPr/>
        </p:nvSpPr>
        <p:spPr>
          <a:xfrm>
            <a:off x="156118" y="289865"/>
            <a:ext cx="11751402" cy="6297887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481423" y="230662"/>
            <a:ext cx="2337548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>
                <a:solidFill>
                  <a:schemeClr val="bg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067644" y="414700"/>
            <a:ext cx="2304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47108" y="3752274"/>
            <a:ext cx="1115081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ts val="4500"/>
              </a:lnSpc>
            </a:pP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</a:p>
          <a:p>
            <a:pPr algn="just">
              <a:lnSpc>
                <a:spcPts val="4500"/>
              </a:lnSpc>
            </a:pP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81423" y="1191090"/>
            <a:ext cx="107565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4500"/>
              </a:lnSpc>
              <a:buFont typeface="Wingdings" panose="05000000000000000000" pitchFamily="2" charset="2"/>
              <a:buChar char="§"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116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118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	  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ts val="4500"/>
              </a:lnSpc>
              <a:buFont typeface="Wingdings" panose="05000000000000000000" pitchFamily="2" charset="2"/>
              <a:buChar char="§"/>
            </a:pP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117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119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	       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294936" y="1781459"/>
            <a:ext cx="721360" cy="563659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046357" y="2901408"/>
            <a:ext cx="721360" cy="563659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3748844" y="4525624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899086" y="4533790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044461" y="4525624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3748844" y="5812798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899086" y="5812798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6044461" y="5812798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294936" y="1781459"/>
            <a:ext cx="721360" cy="563659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46357" y="2901408"/>
            <a:ext cx="721360" cy="563659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899086" y="4535027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044461" y="4526861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893541" y="4526443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043783" y="4535846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189158" y="4527680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899086" y="5802375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044461" y="5802375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893541" y="5812798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043783" y="5802375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189158" y="5802375"/>
            <a:ext cx="1005840" cy="640080"/>
          </a:xfrm>
          <a:prstGeom prst="roundRect">
            <a:avLst>
              <a:gd name="adj" fmla="val 292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6AB139-AFA1-2F60-B47E-383384BDD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E9374B-9E2E-9D7B-B981-9FD35FEA6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B8E7EB-08C5-0AB5-6F71-CDD6554A71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0601A7-16EB-8E9B-48FE-444D63519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5" y="6627338"/>
            <a:ext cx="632515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  <p:bldP spid="54" grpId="0"/>
      <p:bldP spid="55" grpId="0"/>
      <p:bldP spid="56" grpId="0"/>
      <p:bldP spid="9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481423" y="291529"/>
            <a:ext cx="11076754" cy="5947114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Terminator 3"/>
          <p:cNvSpPr/>
          <p:nvPr/>
        </p:nvSpPr>
        <p:spPr>
          <a:xfrm>
            <a:off x="481423" y="230662"/>
            <a:ext cx="2337548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>
                <a:solidFill>
                  <a:schemeClr val="bg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63719" y="1605406"/>
            <a:ext cx="10756504" cy="1220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nl-NL" sz="3600" dirty="0"/>
              <a:t>Để viết được số lẻ hoặc số chẵn liên tiếp, ta cần dựa vào đề bài và số đã cho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E9D5C0-E372-746F-BBFD-3ACE4A3E609A}"/>
              </a:ext>
            </a:extLst>
          </p:cNvPr>
          <p:cNvSpPr txBox="1"/>
          <p:nvPr/>
        </p:nvSpPr>
        <p:spPr>
          <a:xfrm>
            <a:off x="633823" y="3592914"/>
            <a:ext cx="10756504" cy="1220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500"/>
              </a:lnSpc>
            </a:pPr>
            <a:r>
              <a:rPr lang="nl-NL" sz="3600" dirty="0"/>
              <a:t>Để viết được số lẻ hoặc số chẵn liên tiếp, ta cần dựa vào đề bài và số đã cho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5AFBF-6DC4-6F3C-D4FC-D8811066E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BF3DFD-23D2-9E92-874D-3F984BA9C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DC0DBF-142D-EA65-C418-396D0355B9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3963BE-1C4B-A40B-5F47-CD5AB84029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5661" y="6367346"/>
            <a:ext cx="1143098" cy="5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Tree Hugger | Picture tree, Tree images, Tree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666" y="-316151"/>
            <a:ext cx="5570992" cy="451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ee vector tre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09" y="2595659"/>
            <a:ext cx="4571527" cy="39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07" y="64075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71" y="4072236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81" y="2944022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2497" y="3537301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996" y="4397390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194" y="3747207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93" y="4051402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655" y="384007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147" y="325606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69" y="3497001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09" y="297010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060" y="380437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607" y="4023176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32" y="4526218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ột giỏ có 13 quả măng cụt, Nam lấy ra 8 quả. Hỏi trong giỏ còn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5174" y1="38066" x2="64826" y2="71903"/>
                        <a14:foregroundMark x1="72965" y1="36254" x2="24709" y2="64653"/>
                        <a14:foregroundMark x1="37791" y1="42296" x2="62500" y2="47432"/>
                        <a14:foregroundMark x1="20058" y1="49547" x2="63081" y2="49245"/>
                        <a14:foregroundMark x1="4360" y1="38369" x2="4942" y2="39879"/>
                        <a14:foregroundMark x1="32558" y1="97583" x2="32558" y2="97583"/>
                        <a14:foregroundMark x1="67733" y1="96677" x2="67733" y2="96677"/>
                        <a14:foregroundMark x1="96221" y1="66767" x2="96221" y2="66767"/>
                        <a14:foregroundMark x1="90988" y1="56798" x2="90988" y2="56798"/>
                        <a14:foregroundMark x1="23547" y1="30514" x2="21512" y2="31118"/>
                        <a14:foregroundMark x1="19186" y1="37160" x2="19186" y2="38671"/>
                        <a14:foregroundMark x1="6686" y1="45921" x2="6686" y2="45921"/>
                        <a14:foregroundMark x1="93605" y1="61027" x2="93605" y2="61027"/>
                        <a14:foregroundMark x1="9302" y1="48338" x2="9302" y2="48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079" y="5316984"/>
            <a:ext cx="1522120" cy="14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10617645" y="3458879"/>
            <a:ext cx="1591926" cy="3356688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6523756" y="3482155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5956" y="2723853"/>
            <a:ext cx="2536212" cy="2946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0240" y="2369291"/>
            <a:ext cx="1404269" cy="1377916"/>
          </a:xfrm>
          <a:prstGeom prst="rect">
            <a:avLst/>
          </a:prstGeom>
        </p:spPr>
      </p:pic>
      <p:pic>
        <p:nvPicPr>
          <p:cNvPr id="8194" name="Picture 2" descr="A Basket Of Mango Stock Illustration - Download Image Now - Basket, Mango  Fruit, Agriculture - iStock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88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867" y="4040022"/>
            <a:ext cx="2175110" cy="225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10272996" y="5717576"/>
            <a:ext cx="1700108" cy="914400"/>
          </a:xfrm>
          <a:prstGeom prst="roundRect">
            <a:avLst/>
          </a:prstGeom>
          <a:solidFill>
            <a:srgbClr val="6F3A7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51B7C9-B961-C864-3B40-60B6D791C9E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5940A5-8ADA-7E6C-083C-B9129D40B25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A79E9D-4697-FC29-5FA6-E1CE07D7AA6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2D2285-ECC1-95DA-D62C-F46515B7C4B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25765" y="6556772"/>
            <a:ext cx="969158" cy="2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3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5195" y="612963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lowchart: Terminator 3"/>
          <p:cNvSpPr/>
          <p:nvPr/>
        </p:nvSpPr>
        <p:spPr>
          <a:xfrm>
            <a:off x="916118" y="457200"/>
            <a:ext cx="2337548" cy="939293"/>
          </a:xfrm>
          <a:prstGeom prst="flowChartTerminator">
            <a:avLst/>
          </a:prstGeom>
          <a:solidFill>
            <a:srgbClr val="7030A0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 </a:t>
            </a:r>
            <a:r>
              <a:rPr lang="en-US" sz="6000" dirty="0" err="1">
                <a:solidFill>
                  <a:schemeClr val="bg1"/>
                </a:solidFill>
                <a:latin typeface="#9Slide07 IcielAltus Serif" panose="02000000000000000000" pitchFamily="2" charset="0"/>
              </a:rPr>
              <a:t>Bài</a:t>
            </a:r>
            <a:r>
              <a:rPr lang="en-US" sz="6000" dirty="0">
                <a:solidFill>
                  <a:schemeClr val="bg1"/>
                </a:solidFill>
                <a:latin typeface="#9Slide07 IcielAltus Serif" panose="02000000000000000000" pitchFamily="2" charset="0"/>
              </a:rPr>
              <a:t> 4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42119" y="1665511"/>
            <a:ext cx="10331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</a:p>
          <a:p>
            <a:pPr algn="just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222381" y="1583019"/>
            <a:ext cx="937831" cy="739426"/>
          </a:xfrm>
          <a:prstGeom prst="roundRect">
            <a:avLst>
              <a:gd name="adj" fmla="val 29285"/>
            </a:avLst>
          </a:prstGeom>
          <a:solidFill>
            <a:srgbClr val="6F3A7D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403348" y="1583018"/>
            <a:ext cx="937831" cy="739426"/>
          </a:xfrm>
          <a:prstGeom prst="roundRect">
            <a:avLst>
              <a:gd name="adj" fmla="val 29285"/>
            </a:avLst>
          </a:prstGeom>
          <a:solidFill>
            <a:srgbClr val="6F3A7D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8584315" y="1583018"/>
            <a:ext cx="937831" cy="739426"/>
          </a:xfrm>
          <a:prstGeom prst="roundRect">
            <a:avLst>
              <a:gd name="adj" fmla="val 29285"/>
            </a:avLst>
          </a:prstGeom>
          <a:solidFill>
            <a:srgbClr val="6F3A7D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6" b="100000" l="878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54" y="26389"/>
            <a:ext cx="1486330" cy="15566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8270" y="3608531"/>
            <a:ext cx="62119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4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72963" y="4429379"/>
            <a:ext cx="1568287" cy="1096281"/>
          </a:xfrm>
          <a:prstGeom prst="roundRect">
            <a:avLst>
              <a:gd name="adj" fmla="val 29285"/>
            </a:avLst>
          </a:prstGeom>
          <a:solidFill>
            <a:srgbClr val="0070C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525713" y="4428697"/>
            <a:ext cx="1568287" cy="1096281"/>
          </a:xfrm>
          <a:prstGeom prst="roundRect">
            <a:avLst>
              <a:gd name="adj" fmla="val 29285"/>
            </a:avLst>
          </a:prstGeom>
          <a:solidFill>
            <a:srgbClr val="0070C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32170" y="5462996"/>
            <a:ext cx="53358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4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97823" y="3244172"/>
            <a:ext cx="1483839" cy="999947"/>
          </a:xfrm>
          <a:prstGeom prst="roundRect">
            <a:avLst>
              <a:gd name="adj" fmla="val 29285"/>
            </a:avLst>
          </a:prstGeom>
          <a:solidFill>
            <a:srgbClr val="00206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47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185511" y="3269109"/>
            <a:ext cx="1483839" cy="999947"/>
          </a:xfrm>
          <a:prstGeom prst="roundRect">
            <a:avLst>
              <a:gd name="adj" fmla="val 29285"/>
            </a:avLst>
          </a:prstGeom>
          <a:solidFill>
            <a:srgbClr val="00206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397823" y="4403760"/>
            <a:ext cx="1483839" cy="999947"/>
          </a:xfrm>
          <a:prstGeom prst="roundRect">
            <a:avLst>
              <a:gd name="adj" fmla="val 29285"/>
            </a:avLst>
          </a:prstGeom>
          <a:solidFill>
            <a:srgbClr val="00206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185511" y="4428697"/>
            <a:ext cx="1483839" cy="999947"/>
          </a:xfrm>
          <a:prstGeom prst="roundRect">
            <a:avLst>
              <a:gd name="adj" fmla="val 29285"/>
            </a:avLst>
          </a:prstGeom>
          <a:solidFill>
            <a:srgbClr val="002060"/>
          </a:solidFill>
          <a:ln w="38100">
            <a:solidFill>
              <a:srgbClr val="2FDE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0BAD81-05DB-9C8E-39AE-46054A246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C9D39-2A9C-E91A-E696-B5B5FD878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32878" y="3433200"/>
            <a:ext cx="3296635" cy="12192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916B2C-E6AD-1F00-F0E0-DA3C40145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D656B7-394B-C15D-2FC0-94B59A6542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662" y="6516948"/>
            <a:ext cx="916118" cy="33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4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54" grpId="0"/>
      <p:bldP spid="58" grpId="0" animBg="1"/>
      <p:bldP spid="59" grpId="0" animBg="1"/>
      <p:bldP spid="60" grpId="0" animBg="1"/>
      <p:bldP spid="11" grpId="0"/>
      <p:bldP spid="25" grpId="0" animBg="1"/>
      <p:bldP spid="28" grpId="0" animBg="1"/>
      <p:bldP spid="29" grpId="1"/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2" y="1805650"/>
            <a:ext cx="12097543" cy="2659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4AC939-63D5-4ACC-CA94-D689A2C6B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99638A-3D8F-0D53-B0C1-82201E27E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DFB081-E64E-2921-071A-2CF35BE813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3D5085-931A-6BA0-77D6-1FF6C9FB6D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97" y="6535954"/>
            <a:ext cx="772911" cy="32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ree vector 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09" y="2595659"/>
            <a:ext cx="4571527" cy="39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71" y="4072236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81" y="2944022"/>
            <a:ext cx="647510" cy="64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194" y="3747207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93" y="4051402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655" y="384007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147" y="3256063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69" y="3497001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09" y="297010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060" y="3804374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607" y="4023176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ập nhật 65+ vẽ trái măng cụt tuyệt vời nhất - thtantai2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32" y="4526218"/>
            <a:ext cx="437604" cy="43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ột giỏ có 13 quả măng cụt, Nam lấy ra 8 quả. Hỏi trong giỏ cò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5174" y1="38066" x2="64826" y2="71903"/>
                        <a14:foregroundMark x1="72965" y1="36254" x2="24709" y2="64653"/>
                        <a14:foregroundMark x1="37791" y1="42296" x2="62500" y2="47432"/>
                        <a14:foregroundMark x1="20058" y1="49547" x2="63081" y2="49245"/>
                        <a14:foregroundMark x1="4360" y1="38369" x2="4942" y2="39879"/>
                        <a14:foregroundMark x1="32558" y1="97583" x2="32558" y2="97583"/>
                        <a14:foregroundMark x1="67733" y1="96677" x2="67733" y2="96677"/>
                        <a14:foregroundMark x1="96221" y1="66767" x2="96221" y2="66767"/>
                        <a14:foregroundMark x1="90988" y1="56798" x2="90988" y2="56798"/>
                        <a14:foregroundMark x1="23547" y1="30514" x2="21512" y2="31118"/>
                        <a14:foregroundMark x1="19186" y1="37160" x2="19186" y2="38671"/>
                        <a14:foregroundMark x1="6686" y1="45921" x2="6686" y2="45921"/>
                        <a14:foregroundMark x1="93605" y1="61027" x2="93605" y2="61027"/>
                        <a14:foregroundMark x1="9302" y1="48338" x2="9302" y2="483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079" y="5316984"/>
            <a:ext cx="1522120" cy="14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9320" y="3407708"/>
            <a:ext cx="2536212" cy="2946482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10272996" y="5717576"/>
            <a:ext cx="1700108" cy="914400"/>
          </a:xfrm>
          <a:prstGeom prst="roundRect">
            <a:avLst/>
          </a:prstGeom>
          <a:solidFill>
            <a:srgbClr val="6F3A7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#9Slide07 Crocante" panose="02000000000000000000" pitchFamily="2" charset="0"/>
              </a:rPr>
              <a:t>BÀI 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43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75" t="-1632"/>
          <a:stretch/>
        </p:blipFill>
        <p:spPr>
          <a:xfrm>
            <a:off x="6255106" y="4648349"/>
            <a:ext cx="2608344" cy="2277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FFCED5-52D5-2ED5-28A9-6CD5EE9435F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55EE38-92A2-2701-58B9-76352870990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605826-4D5E-2E85-1B07-63C39A7F90B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2B2350-66D3-33CF-8339-C0AC316AE8B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765" y="6556772"/>
            <a:ext cx="969158" cy="2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6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DA45879-36FC-4504-DE97-5045B5611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27" y="6597958"/>
            <a:ext cx="768821" cy="2600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31" y="179569"/>
            <a:ext cx="6564869" cy="24363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5365" y="293490"/>
            <a:ext cx="5943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tụi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3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75" t="-1632"/>
          <a:stretch/>
        </p:blipFill>
        <p:spPr>
          <a:xfrm>
            <a:off x="-25661" y="4442641"/>
            <a:ext cx="2634005" cy="2299612"/>
          </a:xfrm>
          <a:prstGeom prst="rect">
            <a:avLst/>
          </a:prstGeom>
        </p:spPr>
      </p:pic>
      <p:pic>
        <p:nvPicPr>
          <p:cNvPr id="7" name="Picture 2" descr="Free vector peaches in a basket isolate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683" y="4899995"/>
            <a:ext cx="2239326" cy="184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asket Of Apples Clip Art - Apple Basket Clipart, HD Png Download - vhv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3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318" y="4936510"/>
            <a:ext cx="2602333" cy="19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 Basket Of Mango Stock Illustration - Download Image Now - Basket, Mango  Fruit, Agriculture - i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8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44" y="4722471"/>
            <a:ext cx="2075410" cy="215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AD0FF0-E4E2-2601-B2CC-A3591E3AEE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9505C0-8B83-2533-D658-057C0B08C3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333B91-5C3F-A88D-2DD7-FCB1EFCF30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6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7" y="2435310"/>
            <a:ext cx="11126782" cy="2298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264F69-F9E4-98B6-2DF7-7675D011C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39A583-B367-D22B-0A37-D6FB94B5F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A56489-8B54-8469-E3BD-F9E2439DFA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B3CFC2-48E8-CA05-91C5-AC7A916592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8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6" y="219919"/>
            <a:ext cx="10555456" cy="57017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4163" y="1504025"/>
            <a:ext cx="76448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6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009" y="3865944"/>
            <a:ext cx="2958234" cy="32849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CE3F0A-D40A-673D-E672-5E2E55D66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BADB57-4B4A-DA30-C97E-CAE09C445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D86DC0-5153-2974-F223-D754DFBAE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5A7A02-E363-64B8-446A-52841F055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1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1" y="80056"/>
            <a:ext cx="11662718" cy="6409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621790-03D6-84B8-67A0-291F8D3B3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4ABDDC-4247-90BE-4324-D73D27DD6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41284-F46F-EC5A-2653-846FF8C30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FE1A1D-5E5A-F7E8-D540-82684C81C04B}"/>
              </a:ext>
            </a:extLst>
          </p:cNvPr>
          <p:cNvSpPr txBox="1"/>
          <p:nvPr/>
        </p:nvSpPr>
        <p:spPr>
          <a:xfrm>
            <a:off x="1429915" y="2628784"/>
            <a:ext cx="97397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chẵn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Bổ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sung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chẵn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lẻ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14AEC-8CA0-853B-D3C5-E310CC5D556E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423DB-733A-250D-68C6-46B7820608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5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1" y="80056"/>
            <a:ext cx="11662718" cy="6409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621790-03D6-84B8-67A0-291F8D3B3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4ABDDC-4247-90BE-4324-D73D27DD6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41284-F46F-EC5A-2653-846FF8C30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5F25A2-EBF1-2C29-B0CA-CE68F2C439F2}"/>
              </a:ext>
            </a:extLst>
          </p:cNvPr>
          <p:cNvSpPr txBox="1"/>
          <p:nvPr/>
        </p:nvSpPr>
        <p:spPr>
          <a:xfrm>
            <a:off x="1330037" y="2607002"/>
            <a:ext cx="9739746" cy="1071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843970-C81A-4B6F-EA2F-DC8FB48FF121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2857D1-C6A4-D438-0EC3-BC723829A8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2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EB5595-58C1-3D92-F66D-0F1AFB6D5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691" y="25405"/>
            <a:ext cx="12193057" cy="6858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534" y="4577898"/>
            <a:ext cx="1341236" cy="22801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D59277-0DA7-31C9-A945-E51448D905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484" b="42902"/>
          <a:stretch/>
        </p:blipFill>
        <p:spPr>
          <a:xfrm>
            <a:off x="1324934" y="511429"/>
            <a:ext cx="8469085" cy="5206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02851C-8F8D-1801-1167-C5C70FDBB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18793B-5EA2-9020-B16C-4660AA1C8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FFD66B-223B-17D7-D925-53C1FE3317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17231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96AE04-B8C0-F8FD-CA2A-904B7C36F6E8}"/>
              </a:ext>
            </a:extLst>
          </p:cNvPr>
          <p:cNvGrpSpPr/>
          <p:nvPr/>
        </p:nvGrpSpPr>
        <p:grpSpPr>
          <a:xfrm>
            <a:off x="292164" y="585589"/>
            <a:ext cx="10960036" cy="1775017"/>
            <a:chOff x="6587751" y="6266904"/>
            <a:chExt cx="6936715" cy="25749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0940E4-8177-E7FE-8940-7D56510C01FA}"/>
                </a:ext>
              </a:extLst>
            </p:cNvPr>
            <p:cNvGrpSpPr/>
            <p:nvPr/>
          </p:nvGrpSpPr>
          <p:grpSpPr>
            <a:xfrm>
              <a:off x="6587751" y="6266904"/>
              <a:ext cx="6895131" cy="2571958"/>
              <a:chOff x="6459407" y="6049061"/>
              <a:chExt cx="6895131" cy="257195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3B01FE-D1A6-820D-E1AB-C1844C764C12}"/>
                  </a:ext>
                </a:extLst>
              </p:cNvPr>
              <p:cNvSpPr txBox="1"/>
              <p:nvPr/>
            </p:nvSpPr>
            <p:spPr>
              <a:xfrm>
                <a:off x="6459407" y="6049061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 w="2159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 w="2159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0887EA-6AB5-AE11-F488-FA066DA75A6A}"/>
                  </a:ext>
                </a:extLst>
              </p:cNvPr>
              <p:cNvSpPr txBox="1"/>
              <p:nvPr/>
            </p:nvSpPr>
            <p:spPr>
              <a:xfrm>
                <a:off x="6459407" y="6066474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AF8B72-DFEE-DC12-2D21-9D667B8B82B7}"/>
                </a:ext>
              </a:extLst>
            </p:cNvPr>
            <p:cNvSpPr txBox="1"/>
            <p:nvPr/>
          </p:nvSpPr>
          <p:spPr>
            <a:xfrm>
              <a:off x="6629335" y="6287300"/>
              <a:ext cx="68951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TRỒNG CÂY CÙNG NA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DE319A-7BB0-ADD8-54CC-662B7C5C2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E12148-3D4D-4D4A-9D27-00503AB4A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36614D-9F20-4B58-FBDD-C5F35DE36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1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3" y="765018"/>
            <a:ext cx="9249497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như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thế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gọi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chẵn</a:t>
              </a:r>
              <a:r>
                <a:rPr kumimoji="0" lang="en-US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23831"/>
            <a:ext cx="4537107" cy="1138591"/>
            <a:chOff x="6830721" y="2855352"/>
            <a:chExt cx="4537107" cy="1138591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49248" y="2855352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chia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hết</a:t>
              </a:r>
              <a:endPara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baseline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cho</a:t>
              </a:r>
              <a:r>
                <a:rPr lang="en-US" sz="3200" b="1" kern="0" baseline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2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48296"/>
            <a:chOff x="981375" y="2864057"/>
            <a:chExt cx="4537107" cy="114829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chi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hết</a:t>
              </a:r>
              <a:endPara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baseline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cho</a:t>
              </a:r>
              <a:r>
                <a:rPr lang="en-US" sz="3200" b="1" kern="0" baseline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3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57479"/>
            <a:chOff x="981375" y="4872764"/>
            <a:chExt cx="4537107" cy="115747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Số</a:t>
              </a:r>
              <a:r>
                <a:rPr kumimoji="0" lang="pt-BR" sz="32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chia hết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200" b="1" kern="0" baseline="0" dirty="0">
                  <a:solidFill>
                    <a:prstClr val="black"/>
                  </a:solidFill>
                  <a:latin typeface="Cambria" panose="02040503050406030204" pitchFamily="18" charset="0"/>
                </a:rPr>
                <a:t>cho</a:t>
              </a:r>
              <a:r>
                <a:rPr lang="pt-BR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5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201573"/>
            <a:chOff x="6830721" y="4714800"/>
            <a:chExt cx="4537107" cy="1201573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Số chia hết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</a:t>
              </a:r>
              <a:r>
                <a:rPr kumimoji="0" lang="pt-BR" sz="32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7</a:t>
              </a: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20A0895-EDD4-A798-38BA-498D8B193D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73CF899-8CA0-975D-1FE3-1C5A85794C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0C4B64-F42E-0EDB-9DD9-258470E02D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3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330935" y="433131"/>
              <a:ext cx="136220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Đâu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là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số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chẵn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trong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các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số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59541" y="3132981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776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775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779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781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3BD934-6DB5-8B54-E453-2854BFFBDC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978FC3-6AC7-043D-6D67-C4CCE3F4A1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87EF57-DD41-842C-373F-16BD3BC576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0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6" y="697981"/>
            <a:ext cx="8936696" cy="1831954"/>
            <a:chOff x="226633" y="-47311"/>
            <a:chExt cx="31747402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31555625" cy="2392709"/>
            </a:xfrm>
            <a:custGeom>
              <a:avLst/>
              <a:gdLst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  <a:gd name="connsiteX0" fmla="*/ 0 w 31555625"/>
                <a:gd name="connsiteY0" fmla="*/ 0 h 2392709"/>
                <a:gd name="connsiteX1" fmla="*/ 31555625 w 31555625"/>
                <a:gd name="connsiteY1" fmla="*/ 0 h 2392709"/>
                <a:gd name="connsiteX2" fmla="*/ 31555625 w 31555625"/>
                <a:gd name="connsiteY2" fmla="*/ 2392709 h 2392709"/>
                <a:gd name="connsiteX3" fmla="*/ 0 w 31555625"/>
                <a:gd name="connsiteY3" fmla="*/ 2392709 h 2392709"/>
                <a:gd name="connsiteX4" fmla="*/ 0 w 31555625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55625" h="2392709" fill="none" extrusionOk="0">
                  <a:moveTo>
                    <a:pt x="0" y="0"/>
                  </a:moveTo>
                  <a:cubicBezTo>
                    <a:pt x="11376530" y="170434"/>
                    <a:pt x="17454100" y="1034821"/>
                    <a:pt x="31555625" y="0"/>
                  </a:cubicBezTo>
                  <a:cubicBezTo>
                    <a:pt x="31059107" y="501752"/>
                    <a:pt x="30844831" y="1671566"/>
                    <a:pt x="31555625" y="2392709"/>
                  </a:cubicBezTo>
                  <a:cubicBezTo>
                    <a:pt x="16714277" y="2225787"/>
                    <a:pt x="6561020" y="987095"/>
                    <a:pt x="0" y="2392709"/>
                  </a:cubicBezTo>
                  <a:cubicBezTo>
                    <a:pt x="390563" y="1451151"/>
                    <a:pt x="315168" y="558169"/>
                    <a:pt x="0" y="0"/>
                  </a:cubicBezTo>
                  <a:close/>
                </a:path>
                <a:path w="31555625" h="2392709" stroke="0" extrusionOk="0">
                  <a:moveTo>
                    <a:pt x="0" y="0"/>
                  </a:moveTo>
                  <a:cubicBezTo>
                    <a:pt x="15230138" y="146231"/>
                    <a:pt x="26068501" y="-296335"/>
                    <a:pt x="31555625" y="0"/>
                  </a:cubicBezTo>
                  <a:cubicBezTo>
                    <a:pt x="31223941" y="308179"/>
                    <a:pt x="31889820" y="1466872"/>
                    <a:pt x="31555625" y="2392709"/>
                  </a:cubicBezTo>
                  <a:cubicBezTo>
                    <a:pt x="20360137" y="2269662"/>
                    <a:pt x="8811047" y="3336061"/>
                    <a:pt x="0" y="2392709"/>
                  </a:cubicBezTo>
                  <a:cubicBezTo>
                    <a:pt x="15814" y="1699585"/>
                    <a:pt x="274633" y="1328793"/>
                    <a:pt x="0" y="0"/>
                  </a:cubicBezTo>
                  <a:close/>
                </a:path>
                <a:path w="31555625" h="2392709" fill="none" stroke="0" extrusionOk="0">
                  <a:moveTo>
                    <a:pt x="0" y="0"/>
                  </a:moveTo>
                  <a:cubicBezTo>
                    <a:pt x="10622740" y="-274934"/>
                    <a:pt x="19619363" y="319558"/>
                    <a:pt x="31555625" y="0"/>
                  </a:cubicBezTo>
                  <a:cubicBezTo>
                    <a:pt x="30939700" y="446366"/>
                    <a:pt x="31548882" y="1679437"/>
                    <a:pt x="31555625" y="2392709"/>
                  </a:cubicBezTo>
                  <a:cubicBezTo>
                    <a:pt x="26946258" y="2398228"/>
                    <a:pt x="12952570" y="2370602"/>
                    <a:pt x="0" y="2392709"/>
                  </a:cubicBezTo>
                  <a:cubicBezTo>
                    <a:pt x="261020" y="1577916"/>
                    <a:pt x="-2301" y="422610"/>
                    <a:pt x="0" y="0"/>
                  </a:cubicBezTo>
                  <a:close/>
                </a:path>
                <a:path w="31555625" h="2392709" fill="none" stroke="0" extrusionOk="0">
                  <a:moveTo>
                    <a:pt x="0" y="0"/>
                  </a:moveTo>
                  <a:cubicBezTo>
                    <a:pt x="11500648" y="-98915"/>
                    <a:pt x="18627787" y="593308"/>
                    <a:pt x="31555625" y="0"/>
                  </a:cubicBezTo>
                  <a:cubicBezTo>
                    <a:pt x="30973437" y="424692"/>
                    <a:pt x="30894642" y="1864360"/>
                    <a:pt x="31555625" y="2392709"/>
                  </a:cubicBezTo>
                  <a:cubicBezTo>
                    <a:pt x="15992921" y="1446286"/>
                    <a:pt x="7438547" y="720747"/>
                    <a:pt x="0" y="2392709"/>
                  </a:cubicBezTo>
                  <a:cubicBezTo>
                    <a:pt x="362928" y="1537695"/>
                    <a:pt x="292822" y="51648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708555" y="524556"/>
              <a:ext cx="31265480" cy="1004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Đâu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là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số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lẻ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trong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các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số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sau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815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810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8511851" y="4869805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>
                  <a:solidFill>
                    <a:prstClr val="black"/>
                  </a:solidFill>
                  <a:latin typeface="Cambria" panose="02040503050406030204" pitchFamily="18" charset="0"/>
                </a:rPr>
                <a:t>820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EFDEAA4-EB37-0A6A-120D-5FC79C8295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7BFA4D-B9EF-9628-FCB7-B6357B86AE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8C0C7D-E9FB-C7E3-0CA7-06B2F355BE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7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7186810" y="112488"/>
            <a:ext cx="5005190" cy="6834413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882" y="112488"/>
            <a:ext cx="6950042" cy="3316511"/>
          </a:xfrm>
          <a:prstGeom prst="rect">
            <a:avLst/>
          </a:prstGeom>
        </p:spPr>
      </p:pic>
      <p:sp>
        <p:nvSpPr>
          <p:cNvPr id="3" name="3850"/>
          <p:cNvSpPr txBox="1"/>
          <p:nvPr/>
        </p:nvSpPr>
        <p:spPr>
          <a:xfrm>
            <a:off x="640080" y="3130649"/>
            <a:ext cx="6546730" cy="323272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92B91-D6B4-E7C5-A97C-FEFA2C6A9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7EE85C-B2E0-D167-CB9B-8ED715DC8A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27D44C-8E2F-5684-85FE-770FE0ADE4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1" y="80056"/>
            <a:ext cx="11662718" cy="6409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2270950"/>
            <a:ext cx="11210826" cy="2316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621790-03D6-84B8-67A0-291F8D3B3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4ABDDC-4247-90BE-4324-D73D27DD6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41284-F46F-EC5A-2653-846FF8C30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FA1D8A-83C3-2F17-B8C8-74CDAEC57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6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1" y="80056"/>
            <a:ext cx="11662718" cy="6409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621790-03D6-84B8-67A0-291F8D3B3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7"/>
            <a:ext cx="2445830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4ABDDC-4247-90BE-4324-D73D27DD6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57011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41284-F46F-EC5A-2653-846FF8C30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06" y="-640916"/>
            <a:ext cx="2766300" cy="506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FE1A1D-5E5A-F7E8-D540-82684C81C04B}"/>
              </a:ext>
            </a:extLst>
          </p:cNvPr>
          <p:cNvSpPr txBox="1"/>
          <p:nvPr/>
        </p:nvSpPr>
        <p:spPr>
          <a:xfrm>
            <a:off x="1429915" y="2628784"/>
            <a:ext cx="97397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14AEC-8CA0-853B-D3C5-E310CC5D556E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910870-A591-C3FD-F195-3CC14D9CAE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34" y="6489135"/>
            <a:ext cx="874220" cy="3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0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t045食品安全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703</Words>
  <Application>Microsoft Office PowerPoint</Application>
  <PresentationFormat>Widescreen</PresentationFormat>
  <Paragraphs>145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#9Slide07 Crocante</vt:lpstr>
      <vt:lpstr>#9Slide07 HoneyCream</vt:lpstr>
      <vt:lpstr>#9Slide07 IcielAltus Serif</vt:lpstr>
      <vt:lpstr>#9Slide07 SVNErika Ormig</vt:lpstr>
      <vt:lpstr>Arial</vt:lpstr>
      <vt:lpstr>Calibri</vt:lpstr>
      <vt:lpstr>Calibri Light</vt:lpstr>
      <vt:lpstr>Cambria</vt:lpstr>
      <vt:lpstr>inpin heiti</vt:lpstr>
      <vt:lpstr>SVN-Newton</vt:lpstr>
      <vt:lpstr>Times New Roman</vt:lpstr>
      <vt:lpstr>UTM Showcard</vt:lpstr>
      <vt:lpstr>Wingdings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ppt045食品安全</dc:title>
  <dc:creator/>
  <cp:lastModifiedBy/>
  <cp:revision>1</cp:revision>
  <dcterms:created xsi:type="dcterms:W3CDTF">2017-04-12T11:07:27Z</dcterms:created>
  <dcterms:modified xsi:type="dcterms:W3CDTF">2023-08-20T09:32:28Z</dcterms:modified>
  <cp:version>MNT37</cp:version>
</cp:coreProperties>
</file>