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27"/>
  </p:handoutMasterIdLst>
  <p:sldIdLst>
    <p:sldId id="524" r:id="rId3"/>
    <p:sldId id="525" r:id="rId4"/>
    <p:sldId id="526" r:id="rId5"/>
    <p:sldId id="527" r:id="rId6"/>
    <p:sldId id="549" r:id="rId7"/>
    <p:sldId id="546" r:id="rId8"/>
    <p:sldId id="548" r:id="rId9"/>
    <p:sldId id="550" r:id="rId10"/>
    <p:sldId id="564" r:id="rId11"/>
    <p:sldId id="551" r:id="rId12"/>
    <p:sldId id="555" r:id="rId13"/>
    <p:sldId id="570" r:id="rId14"/>
    <p:sldId id="552" r:id="rId15"/>
    <p:sldId id="556" r:id="rId16"/>
    <p:sldId id="565" r:id="rId17"/>
    <p:sldId id="558" r:id="rId18"/>
    <p:sldId id="557" r:id="rId19"/>
    <p:sldId id="560" r:id="rId20"/>
    <p:sldId id="566" r:id="rId21"/>
    <p:sldId id="568" r:id="rId22"/>
    <p:sldId id="569" r:id="rId23"/>
    <p:sldId id="547" r:id="rId24"/>
    <p:sldId id="534" r:id="rId25"/>
    <p:sldId id="5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429"/>
    <a:srgbClr val="B8D991"/>
    <a:srgbClr val="0F1D02"/>
    <a:srgbClr val="F08934"/>
    <a:srgbClr val="FBE8CF"/>
    <a:srgbClr val="9C5B0C"/>
    <a:srgbClr val="F1A03F"/>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varScale="1">
        <p:scale>
          <a:sx n="67" d="100"/>
          <a:sy n="67" d="100"/>
        </p:scale>
        <p:origin x="-864" y="-102"/>
      </p:cViewPr>
      <p:guideLst>
        <p:guide orient="horz" pos="2160"/>
        <p:guide pos="3840"/>
      </p:guideLst>
    </p:cSldViewPr>
  </p:slideViewPr>
  <p:notesTextViewPr>
    <p:cViewPr>
      <p:scale>
        <a:sx n="1" d="1"/>
        <a:sy n="1" d="1"/>
      </p:scale>
      <p:origin x="0" y="0"/>
    </p:cViewPr>
  </p:notesTextViewPr>
  <p:notesViewPr>
    <p:cSldViewPr snapToGrid="0">
      <p:cViewPr varScale="1">
        <p:scale>
          <a:sx n="49" d="100"/>
          <a:sy n="49"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3A06F15-E2DA-64D7-DE96-93EC12289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9BDB540C-E84D-891B-3DE3-9F8BFB176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EEDE1-CFB0-4F0B-B38D-24FEEE27D84F}" type="datetimeFigureOut">
              <a:rPr lang="en-US" smtClean="0"/>
              <a:t>9/14/2024</a:t>
            </a:fld>
            <a:endParaRPr lang="en-US"/>
          </a:p>
        </p:txBody>
      </p:sp>
      <p:sp>
        <p:nvSpPr>
          <p:cNvPr id="4" name="Footer Placeholder 3">
            <a:extLst>
              <a:ext uri="{FF2B5EF4-FFF2-40B4-BE49-F238E27FC236}">
                <a16:creationId xmlns:a16="http://schemas.microsoft.com/office/drawing/2014/main" xmlns="" id="{5FFF09E4-6925-589A-F5B1-B38833EB95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7D1AA821-2CA7-8B24-C28E-09B7B01B91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119B2-CD60-4639-A604-2ADF5479EE4A}" type="slidenum">
              <a:rPr lang="en-US" smtClean="0"/>
              <a:t>‹#›</a:t>
            </a:fld>
            <a:endParaRPr lang="en-US"/>
          </a:p>
        </p:txBody>
      </p:sp>
    </p:spTree>
    <p:extLst>
      <p:ext uri="{BB962C8B-B14F-4D97-AF65-F5344CB8AC3E}">
        <p14:creationId xmlns:p14="http://schemas.microsoft.com/office/powerpoint/2010/main" val="1588319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095BC-E4BE-85D6-8C17-7DCFFDEC3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401B7D-E69F-AFC9-5497-B9C1DD4CF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5" name="Footer Placeholder 4">
            <a:extLst>
              <a:ext uri="{FF2B5EF4-FFF2-40B4-BE49-F238E27FC236}">
                <a16:creationId xmlns:a16="http://schemas.microsoft.com/office/drawing/2014/main" xmlns=""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91998151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3054DC-B3B8-18B1-5982-458940A54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71B5605-9B05-DE46-5B39-F017D67B7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5" name="Footer Placeholder 4">
            <a:extLst>
              <a:ext uri="{FF2B5EF4-FFF2-40B4-BE49-F238E27FC236}">
                <a16:creationId xmlns:a16="http://schemas.microsoft.com/office/drawing/2014/main" xmlns=""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26536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xmlns="" id="{D0EF0D83-02D0-0D67-B3C6-DA67F4DE1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5371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2366512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5348584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8247045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15201064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313046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0329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41849926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E3355-EF6C-EC31-89EE-E4496F8B9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A45B1AC-29E9-F127-03BC-302D89330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5" name="Footer Placeholder 4">
            <a:extLst>
              <a:ext uri="{FF2B5EF4-FFF2-40B4-BE49-F238E27FC236}">
                <a16:creationId xmlns:a16="http://schemas.microsoft.com/office/drawing/2014/main" xmlns=""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491731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1791846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569350028"/>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2024/9/14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855052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B71989-6E6C-42D4-0982-9178B9C9E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1826B60-29FB-5699-58A6-EFA77FBC8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5" name="Footer Placeholder 4">
            <a:extLst>
              <a:ext uri="{FF2B5EF4-FFF2-40B4-BE49-F238E27FC236}">
                <a16:creationId xmlns:a16="http://schemas.microsoft.com/office/drawing/2014/main" xmlns=""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81366845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00EA84-CFE9-EEE1-8128-95DDE349F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45B649-123F-BBD0-A3E6-A79727CEE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0DCDF70-7211-3670-10FB-7BE476AD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6" name="Footer Placeholder 5">
            <a:extLst>
              <a:ext uri="{FF2B5EF4-FFF2-40B4-BE49-F238E27FC236}">
                <a16:creationId xmlns:a16="http://schemas.microsoft.com/office/drawing/2014/main" xmlns=""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95150809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68C25-3D2B-FD72-36A2-5671E42B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DDF62ED-641B-B060-0AC5-3E2092145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B6A7D13-2360-161B-E83A-A63555C05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F7F2610-D6FC-62C7-AB75-151E0A72C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8C18AF3-F175-BCDB-47AB-FBF2CC920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8" name="Footer Placeholder 7">
            <a:extLst>
              <a:ext uri="{FF2B5EF4-FFF2-40B4-BE49-F238E27FC236}">
                <a16:creationId xmlns:a16="http://schemas.microsoft.com/office/drawing/2014/main" xmlns=""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55797361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12B42-33AC-D32D-04D7-B057D59AD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4" name="Footer Placeholder 3">
            <a:extLst>
              <a:ext uri="{FF2B5EF4-FFF2-40B4-BE49-F238E27FC236}">
                <a16:creationId xmlns:a16="http://schemas.microsoft.com/office/drawing/2014/main" xmlns=""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96380066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3" name="Footer Placeholder 2">
            <a:extLst>
              <a:ext uri="{FF2B5EF4-FFF2-40B4-BE49-F238E27FC236}">
                <a16:creationId xmlns:a16="http://schemas.microsoft.com/office/drawing/2014/main" xmlns=""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42796210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A41353-D545-A87D-B827-C02E72EE9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2F0E639-E449-AF49-C031-9989DC310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FB657BB-A6F0-896D-DF6D-E31AD96D1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6" name="Footer Placeholder 5">
            <a:extLst>
              <a:ext uri="{FF2B5EF4-FFF2-40B4-BE49-F238E27FC236}">
                <a16:creationId xmlns:a16="http://schemas.microsoft.com/office/drawing/2014/main" xmlns=""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50778551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56DBFE-E269-21EC-A9C2-F42508737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99A3B09-881C-3C04-C671-DC7BB7236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969AB62-13DD-5D25-62EE-C1D732FC4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9/14/2024</a:t>
            </a:fld>
            <a:endParaRPr lang="en-US"/>
          </a:p>
        </p:txBody>
      </p:sp>
      <p:sp>
        <p:nvSpPr>
          <p:cNvPr id="6" name="Footer Placeholder 5">
            <a:extLst>
              <a:ext uri="{FF2B5EF4-FFF2-40B4-BE49-F238E27FC236}">
                <a16:creationId xmlns:a16="http://schemas.microsoft.com/office/drawing/2014/main" xmlns=""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41629103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47EA1D6-B7DD-3380-42B3-30AE883C3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84B36EC-4B8D-B4E2-CEDB-F0072689A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xmlns="" id="{D80D9287-D43A-59BB-4224-144D46668A8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xmlns="" id="{782C3C7A-DFFE-1BA5-8B70-412169B4362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xmlns="" id="{976E6F3B-1572-BEBC-65A3-95F4E69AA3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xmlns="" id="{1328FDB9-EBE9-64B7-3A5A-C54C91163FE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83A668CB-7E83-0A39-F87B-3AA7F26550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xmlns="" id="{F2F04527-0920-5FE7-4168-DC79D222652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7"/>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8"/>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a:extLst>
              <a:ext uri="{FF2B5EF4-FFF2-40B4-BE49-F238E27FC236}">
                <a16:creationId xmlns:a16="http://schemas.microsoft.com/office/drawing/2014/main" xmlns="" id="{CF1188BB-F0F1-701A-C0A5-92A4106117D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xmlns="" id="{92D8B0A6-02AF-D185-ED4C-89DE2C4949A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xmlns="" id="{8FC47219-C268-E05A-2424-4B045450CE70}"/>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xmlns="" id="{98C28239-235D-FE3D-F496-4AECAC40C26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xmlns="" id="{772FAE26-4C23-C3A2-937A-47665A189DC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18.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Layout" Target="../slideLayouts/slideLayout13.xml"/><Relationship Id="rId2" Type="http://schemas.openxmlformats.org/officeDocument/2006/relationships/tags" Target="../tags/tag12.xml"/><Relationship Id="rId16" Type="http://schemas.openxmlformats.org/officeDocument/2006/relationships/tags" Target="../tags/tag2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5"/>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6"/>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7"/>
          <a:stretch>
            <a:fillRect/>
          </a:stretch>
        </p:blipFill>
        <p:spPr>
          <a:xfrm>
            <a:off x="0" y="0"/>
            <a:ext cx="12192000" cy="1581150"/>
          </a:xfrm>
          <a:prstGeom prst="rect">
            <a:avLst/>
          </a:prstGeom>
        </p:spPr>
      </p:pic>
      <p:sp>
        <p:nvSpPr>
          <p:cNvPr id="174" name="圆角矩形 173"/>
          <p:cNvSpPr/>
          <p:nvPr>
            <p:custDataLst>
              <p:tags r:id="rId1"/>
            </p:custDataLst>
          </p:nvPr>
        </p:nvSpPr>
        <p:spPr>
          <a:xfrm>
            <a:off x="4040100" y="349193"/>
            <a:ext cx="4462409"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20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8"/>
          <a:srcRect/>
          <a:stretch>
            <a:fillRect/>
          </a:stretch>
        </p:blipFill>
        <p:spPr>
          <a:xfrm>
            <a:off x="20980" y="2197343"/>
            <a:ext cx="1414099" cy="549032"/>
          </a:xfrm>
          <a:prstGeom prst="rect">
            <a:avLst/>
          </a:prstGeom>
        </p:spPr>
      </p:pic>
      <p:pic>
        <p:nvPicPr>
          <p:cNvPr id="3" name="Picture 2">
            <a:extLst>
              <a:ext uri="{FF2B5EF4-FFF2-40B4-BE49-F238E27FC236}">
                <a16:creationId xmlns:a16="http://schemas.microsoft.com/office/drawing/2014/main" xmlns="" id="{E42F609E-5557-A39B-BCAA-1E045B758C2C}"/>
              </a:ext>
            </a:extLst>
          </p:cNvPr>
          <p:cNvPicPr>
            <a:picLocks noChangeAspect="1"/>
          </p:cNvPicPr>
          <p:nvPr/>
        </p:nvPicPr>
        <p:blipFill>
          <a:blip r:embed="rId9"/>
          <a:stretch>
            <a:fillRect/>
          </a:stretch>
        </p:blipFill>
        <p:spPr>
          <a:xfrm>
            <a:off x="1005746" y="889982"/>
            <a:ext cx="10662828" cy="3712786"/>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D998005-E930-A89C-220D-A2992E7127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 t="10542" r="53090" b="45458"/>
          <a:stretch/>
        </p:blipFill>
        <p:spPr>
          <a:xfrm>
            <a:off x="485192" y="802433"/>
            <a:ext cx="3732245" cy="2626567"/>
          </a:xfrm>
          <a:prstGeom prst="rect">
            <a:avLst/>
          </a:prstGeom>
        </p:spPr>
      </p:pic>
      <p:pic>
        <p:nvPicPr>
          <p:cNvPr id="7" name="Picture 6">
            <a:extLst>
              <a:ext uri="{FF2B5EF4-FFF2-40B4-BE49-F238E27FC236}">
                <a16:creationId xmlns:a16="http://schemas.microsoft.com/office/drawing/2014/main" xmlns="" id="{98ED54AD-8FF3-0D83-310E-F35EE3F7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36" y="404723"/>
            <a:ext cx="4523491" cy="6048554"/>
          </a:xfrm>
          <a:prstGeom prst="rect">
            <a:avLst/>
          </a:prstGeom>
        </p:spPr>
      </p:pic>
      <p:pic>
        <p:nvPicPr>
          <p:cNvPr id="4" name="Picture 3">
            <a:extLst>
              <a:ext uri="{FF2B5EF4-FFF2-40B4-BE49-F238E27FC236}">
                <a16:creationId xmlns:a16="http://schemas.microsoft.com/office/drawing/2014/main" xmlns="" id="{9E639CDD-D65F-837E-C85C-89E96902EDA7}"/>
              </a:ext>
            </a:extLst>
          </p:cNvPr>
          <p:cNvPicPr>
            <a:picLocks noChangeAspect="1"/>
          </p:cNvPicPr>
          <p:nvPr/>
        </p:nvPicPr>
        <p:blipFill>
          <a:blip r:embed="rId4"/>
          <a:stretch>
            <a:fillRect/>
          </a:stretch>
        </p:blipFill>
        <p:spPr>
          <a:xfrm>
            <a:off x="4310019" y="404723"/>
            <a:ext cx="7651248" cy="3833448"/>
          </a:xfrm>
          <a:prstGeom prst="rect">
            <a:avLst/>
          </a:prstGeom>
        </p:spPr>
      </p:pic>
      <p:sp>
        <p:nvSpPr>
          <p:cNvPr id="10" name="Oval 9">
            <a:extLst>
              <a:ext uri="{FF2B5EF4-FFF2-40B4-BE49-F238E27FC236}">
                <a16:creationId xmlns:a16="http://schemas.microsoft.com/office/drawing/2014/main" xmlns="" id="{629E1323-9486-6309-1C48-9DD3CA2151A4}"/>
              </a:ext>
            </a:extLst>
          </p:cNvPr>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758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7B47DF9-6D16-B7EF-E2A0-62C190847C23}"/>
              </a:ext>
            </a:extLst>
          </p:cNvPr>
          <p:cNvGrpSpPr/>
          <p:nvPr/>
        </p:nvGrpSpPr>
        <p:grpSpPr>
          <a:xfrm>
            <a:off x="473129" y="464314"/>
            <a:ext cx="4467234" cy="955929"/>
            <a:chOff x="-3196716" y="4273909"/>
            <a:chExt cx="9446342" cy="712628"/>
          </a:xfrm>
        </p:grpSpPr>
        <p:sp>
          <p:nvSpPr>
            <p:cNvPr id="5" name="Rectangle: Rounded Corners 4">
              <a:extLst>
                <a:ext uri="{FF2B5EF4-FFF2-40B4-BE49-F238E27FC236}">
                  <a16:creationId xmlns:a16="http://schemas.microsoft.com/office/drawing/2014/main" xmlns="" id="{916D5155-9834-F9E8-728E-C60E40104803}"/>
                </a:ext>
              </a:extLst>
            </p:cNvPr>
            <p:cNvSpPr/>
            <p:nvPr/>
          </p:nvSpPr>
          <p:spPr>
            <a:xfrm>
              <a:off x="-3196716" y="4273909"/>
              <a:ext cx="9446342" cy="712628"/>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xmlns="" id="{374E5B33-FEC3-3F9B-B561-53695724EBBD}"/>
                </a:ext>
              </a:extLst>
            </p:cNvPr>
            <p:cNvSpPr txBox="1"/>
            <p:nvPr/>
          </p:nvSpPr>
          <p:spPr>
            <a:xfrm>
              <a:off x="-2955828" y="4273909"/>
              <a:ext cx="8964561" cy="676854"/>
            </a:xfrm>
            <a:prstGeom prst="rect">
              <a:avLst/>
            </a:prstGeom>
            <a:noFill/>
          </p:spPr>
          <p:txBody>
            <a:bodyPr wrap="square">
              <a:spAutoFit/>
            </a:bodyPr>
            <a:lstStyle/>
            <a:p>
              <a:pPr algn="ctr"/>
              <a:r>
                <a:rPr lang="en-US" sz="2800" b="0" i="0" dirty="0" err="1">
                  <a:solidFill>
                    <a:srgbClr val="333333"/>
                  </a:solidFill>
                  <a:effectLst/>
                  <a:latin typeface="Cambria" panose="02040503050406030204" pitchFamily="18" charset="0"/>
                </a:rPr>
                <a:t>Các</a:t>
              </a:r>
              <a:r>
                <a:rPr lang="en-US" sz="2800" b="0" i="0" dirty="0">
                  <a:solidFill>
                    <a:srgbClr val="333333"/>
                  </a:solidFill>
                  <a:effectLst/>
                  <a:latin typeface="Cambria" panose="02040503050406030204" pitchFamily="18" charset="0"/>
                </a:rPr>
                <a:t> </a:t>
              </a:r>
              <a:r>
                <a:rPr lang="en-US" sz="2800" b="0" i="0" dirty="0" err="1">
                  <a:solidFill>
                    <a:srgbClr val="333333"/>
                  </a:solidFill>
                  <a:effectLst/>
                  <a:latin typeface="Cambria" panose="02040503050406030204" pitchFamily="18" charset="0"/>
                </a:rPr>
                <a:t>tỉnh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thành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phố</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tiếp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giáp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với</a:t>
              </a:r>
              <a:r>
                <a:rPr lang="en-US" sz="2800" dirty="0">
                  <a:solidFill>
                    <a:srgbClr val="333333"/>
                  </a:solidFill>
                  <a:latin typeface="Cambria" panose="02040503050406030204" pitchFamily="18" charset="0"/>
                </a:rPr>
                <a:t> Hà </a:t>
              </a:r>
              <a:r>
                <a:rPr lang="en-US" sz="2800" dirty="0" err="1">
                  <a:solidFill>
                    <a:srgbClr val="333333"/>
                  </a:solidFill>
                  <a:latin typeface="Cambria" panose="02040503050406030204" pitchFamily="18" charset="0"/>
                </a:rPr>
                <a:t>Nội</a:t>
              </a:r>
              <a:endParaRPr lang="vi-VN" sz="2800" b="0" i="0" dirty="0">
                <a:solidFill>
                  <a:srgbClr val="333333"/>
                </a:solidFill>
                <a:effectLst/>
                <a:latin typeface="Cambria" panose="02040503050406030204" pitchFamily="18" charset="0"/>
              </a:endParaRPr>
            </a:p>
          </p:txBody>
        </p:sp>
      </p:grpSp>
      <p:pic>
        <p:nvPicPr>
          <p:cNvPr id="9" name="Picture 8">
            <a:extLst>
              <a:ext uri="{FF2B5EF4-FFF2-40B4-BE49-F238E27FC236}">
                <a16:creationId xmlns:a16="http://schemas.microsoft.com/office/drawing/2014/main" xmlns="" id="{220C96C2-2DB9-21CD-22C2-D6EADC49C7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40363" y="569964"/>
            <a:ext cx="6664591" cy="5718071"/>
          </a:xfrm>
          <a:prstGeom prst="rect">
            <a:avLst/>
          </a:prstGeom>
        </p:spPr>
      </p:pic>
      <p:sp>
        <p:nvSpPr>
          <p:cNvPr id="10" name="TextBox 9">
            <a:extLst>
              <a:ext uri="{FF2B5EF4-FFF2-40B4-BE49-F238E27FC236}">
                <a16:creationId xmlns:a16="http://schemas.microsoft.com/office/drawing/2014/main" xmlns="" id="{65DE46F6-62EA-FE0A-4352-B8D76F68DD58}"/>
              </a:ext>
            </a:extLst>
          </p:cNvPr>
          <p:cNvSpPr txBox="1"/>
          <p:nvPr/>
        </p:nvSpPr>
        <p:spPr>
          <a:xfrm>
            <a:off x="5535562" y="6157371"/>
            <a:ext cx="5590254" cy="461665"/>
          </a:xfrm>
          <a:prstGeom prst="rect">
            <a:avLst/>
          </a:prstGeom>
          <a:noFill/>
        </p:spPr>
        <p:txBody>
          <a:bodyPr wrap="square">
            <a:spAutoFit/>
          </a:bodyPr>
          <a:lstStyle/>
          <a:p>
            <a:pPr algn="ct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chính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phố</a:t>
            </a:r>
            <a:r>
              <a:rPr lang="en-US" sz="2400" b="0" i="0" dirty="0">
                <a:solidFill>
                  <a:srgbClr val="333333"/>
                </a:solidFill>
                <a:effectLst/>
                <a:latin typeface="Cambria" panose="02040503050406030204" pitchFamily="18" charset="0"/>
              </a:rPr>
              <a:t> </a:t>
            </a:r>
            <a:r>
              <a:rPr lang="en-US" sz="2400" dirty="0">
                <a:solidFill>
                  <a:srgbClr val="333333"/>
                </a:solidFill>
                <a:latin typeface="Cambria" panose="02040503050406030204" pitchFamily="18" charset="0"/>
              </a:rPr>
              <a:t>Hà </a:t>
            </a:r>
            <a:r>
              <a:rPr lang="en-US" sz="2400" dirty="0" err="1">
                <a:solidFill>
                  <a:srgbClr val="333333"/>
                </a:solidFill>
                <a:latin typeface="Cambria" panose="02040503050406030204" pitchFamily="18" charset="0"/>
              </a:rPr>
              <a:t>Nội</a:t>
            </a:r>
            <a:r>
              <a:rPr lang="en-US" sz="2400" b="0" i="0" dirty="0">
                <a:solidFill>
                  <a:srgbClr val="333333"/>
                </a:solidFill>
                <a:effectLst/>
                <a:latin typeface="Cambria" panose="02040503050406030204" pitchFamily="18" charset="0"/>
              </a:rPr>
              <a:t> </a:t>
            </a:r>
            <a:endParaRPr lang="vi-VN" sz="2400" b="0" i="0" dirty="0">
              <a:solidFill>
                <a:srgbClr val="333333"/>
              </a:solidFill>
              <a:effectLst/>
              <a:latin typeface="Cambria" panose="02040503050406030204" pitchFamily="18" charset="0"/>
            </a:endParaRPr>
          </a:p>
        </p:txBody>
      </p:sp>
      <p:sp>
        <p:nvSpPr>
          <p:cNvPr id="13" name="TextBox 12">
            <a:extLst>
              <a:ext uri="{FF2B5EF4-FFF2-40B4-BE49-F238E27FC236}">
                <a16:creationId xmlns:a16="http://schemas.microsoft.com/office/drawing/2014/main" xmlns="" id="{641E42CB-6964-1DC9-5736-40629548F899}"/>
              </a:ext>
            </a:extLst>
          </p:cNvPr>
          <p:cNvSpPr txBox="1"/>
          <p:nvPr/>
        </p:nvSpPr>
        <p:spPr>
          <a:xfrm>
            <a:off x="205273" y="1763720"/>
            <a:ext cx="4735090" cy="4031873"/>
          </a:xfrm>
          <a:prstGeom prst="rect">
            <a:avLst/>
          </a:prstGeom>
          <a:noFill/>
        </p:spPr>
        <p:txBody>
          <a:bodyPr wrap="square">
            <a:spAutoFit/>
          </a:bodyPr>
          <a:lstStyle/>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Bắc</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Thái Nguyên, Vĩnh Phúc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Nam: </a:t>
            </a:r>
            <a:r>
              <a:rPr lang="vi-VN" sz="3200" b="1" dirty="0">
                <a:solidFill>
                  <a:srgbClr val="9C5B0C"/>
                </a:solidFill>
                <a:latin typeface="Cambria" panose="02040503050406030204" pitchFamily="18" charset="0"/>
              </a:rPr>
              <a:t>Hà Nam, Hòa Bình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Đông</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Bắc Giang, Bắc Ninh, Hưng Yên </a:t>
            </a: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Tây</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Hòa Bình, Phú Thọ</a:t>
            </a:r>
            <a:endParaRPr lang="vi-VN" sz="3200" b="1" i="0" dirty="0">
              <a:solidFill>
                <a:srgbClr val="9C5B0C"/>
              </a:solidFill>
              <a:effectLst/>
              <a:latin typeface="Cambria" panose="02040503050406030204" pitchFamily="18" charset="0"/>
            </a:endParaRPr>
          </a:p>
        </p:txBody>
      </p:sp>
    </p:spTree>
    <p:extLst>
      <p:ext uri="{BB962C8B-B14F-4D97-AF65-F5344CB8AC3E}">
        <p14:creationId xmlns:p14="http://schemas.microsoft.com/office/powerpoint/2010/main" val="180327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xmlns="" id="{B248A949-3F02-F30A-0C4B-8FAD402E093C}"/>
              </a:ext>
            </a:extLst>
          </p:cNvPr>
          <p:cNvSpPr txBox="1"/>
          <p:nvPr/>
        </p:nvSpPr>
        <p:spPr>
          <a:xfrm>
            <a:off x="2104490" y="1633874"/>
            <a:ext cx="7996843" cy="2031325"/>
          </a:xfrm>
          <a:prstGeom prst="rect">
            <a:avLst/>
          </a:prstGeom>
          <a:solidFill>
            <a:schemeClr val="bg1"/>
          </a:solidFill>
          <a:ln>
            <a:solidFill>
              <a:srgbClr val="0070C0"/>
            </a:solidFill>
          </a:ln>
        </p:spPr>
        <p:txBody>
          <a:bodyPr wrap="square" rtlCol="0">
            <a:spAutoFit/>
          </a:bodyPr>
          <a:lstStyle/>
          <a:p>
            <a:pPr algn="ctr"/>
            <a:r>
              <a:rPr lang="en-US" sz="5400" dirty="0" err="1">
                <a:latin typeface="Calibri" panose="020F0502020204030204" pitchFamily="34" charset="0"/>
                <a:cs typeface="Calibri" panose="020F0502020204030204" pitchFamily="34" charset="0"/>
              </a:rPr>
              <a:t>Hoạt</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động</a:t>
            </a:r>
            <a:r>
              <a:rPr lang="en-US" sz="5400" dirty="0">
                <a:latin typeface="Calibri" panose="020F0502020204030204" pitchFamily="34" charset="0"/>
                <a:cs typeface="Calibri" panose="020F0502020204030204" pitchFamily="34" charset="0"/>
              </a:rPr>
              <a:t> 2</a:t>
            </a:r>
          </a:p>
          <a:p>
            <a:pPr algn="ctr"/>
            <a:r>
              <a:rPr lang="vi-VN" sz="5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HIỂU VỀ TỰ NHIÊN</a:t>
            </a:r>
            <a:endParaRPr lang="en-US" sz="5400" b="1" dirty="0">
              <a:solidFill>
                <a:srgbClr val="C00000"/>
              </a:solidFill>
              <a:effectLst/>
              <a:latin typeface="SVN-Gretoon" panose="02040603050506020204" pitchFamily="18"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43908877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A17207B-7C9C-A2FB-9C6D-3CE19AA87ABC}"/>
              </a:ext>
            </a:extLst>
          </p:cNvPr>
          <p:cNvPicPr>
            <a:picLocks noChangeAspect="1"/>
          </p:cNvPicPr>
          <p:nvPr/>
        </p:nvPicPr>
        <p:blipFill rotWithShape="1">
          <a:blip r:embed="rId2">
            <a:extLst>
              <a:ext uri="{28A0092B-C50C-407E-A947-70E740481C1C}">
                <a14:useLocalDpi xmlns:a14="http://schemas.microsoft.com/office/drawing/2010/main" val="0"/>
              </a:ext>
            </a:extLst>
          </a:blip>
          <a:srcRect l="52031" t="8716" r="1400" b="38622"/>
          <a:stretch/>
        </p:blipFill>
        <p:spPr>
          <a:xfrm>
            <a:off x="317239" y="605960"/>
            <a:ext cx="4807974" cy="4581860"/>
          </a:xfrm>
          <a:prstGeom prst="rect">
            <a:avLst/>
          </a:prstGeom>
        </p:spPr>
      </p:pic>
      <p:grpSp>
        <p:nvGrpSpPr>
          <p:cNvPr id="11" name="Group 10">
            <a:extLst>
              <a:ext uri="{FF2B5EF4-FFF2-40B4-BE49-F238E27FC236}">
                <a16:creationId xmlns:a16="http://schemas.microsoft.com/office/drawing/2014/main" xmlns="" id="{3612DB50-4A0E-D1E1-5E73-43C3CB048708}"/>
              </a:ext>
            </a:extLst>
          </p:cNvPr>
          <p:cNvGrpSpPr/>
          <p:nvPr/>
        </p:nvGrpSpPr>
        <p:grpSpPr>
          <a:xfrm>
            <a:off x="5827512" y="1956068"/>
            <a:ext cx="4807974" cy="653056"/>
            <a:chOff x="5409377" y="1706686"/>
            <a:chExt cx="4807974" cy="653056"/>
          </a:xfrm>
        </p:grpSpPr>
        <p:sp>
          <p:nvSpPr>
            <p:cNvPr id="8" name="Rectangle: Rounded Corners 7">
              <a:extLst>
                <a:ext uri="{FF2B5EF4-FFF2-40B4-BE49-F238E27FC236}">
                  <a16:creationId xmlns:a16="http://schemas.microsoft.com/office/drawing/2014/main" xmlns=""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432348B0-7642-A04D-15A1-208F4E1B8080}"/>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xmlns="" id="{812A8E7D-31CB-7833-A9B4-9256FC8003B9}"/>
              </a:ext>
            </a:extLst>
          </p:cNvPr>
          <p:cNvGrpSpPr/>
          <p:nvPr/>
        </p:nvGrpSpPr>
        <p:grpSpPr>
          <a:xfrm>
            <a:off x="5827511" y="2985997"/>
            <a:ext cx="4807974" cy="653056"/>
            <a:chOff x="5409377" y="1706686"/>
            <a:chExt cx="4807974" cy="653056"/>
          </a:xfrm>
        </p:grpSpPr>
        <p:sp>
          <p:nvSpPr>
            <p:cNvPr id="13" name="Rectangle: Rounded Corners 12">
              <a:extLst>
                <a:ext uri="{FF2B5EF4-FFF2-40B4-BE49-F238E27FC236}">
                  <a16:creationId xmlns:a16="http://schemas.microsoft.com/office/drawing/2014/main" xmlns=""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41998BD-D367-0394-ACED-5EB1CEF4A063}"/>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xmlns="" id="{00BA8CD5-04AC-1F61-5A94-842BDFC4FE70}"/>
              </a:ext>
            </a:extLst>
          </p:cNvPr>
          <p:cNvGrpSpPr/>
          <p:nvPr/>
        </p:nvGrpSpPr>
        <p:grpSpPr>
          <a:xfrm>
            <a:off x="5883370" y="4015926"/>
            <a:ext cx="4807974" cy="653056"/>
            <a:chOff x="5409377" y="1706686"/>
            <a:chExt cx="4807974" cy="653056"/>
          </a:xfrm>
        </p:grpSpPr>
        <p:sp>
          <p:nvSpPr>
            <p:cNvPr id="16" name="Rectangle: Rounded Corners 15">
              <a:extLst>
                <a:ext uri="{FF2B5EF4-FFF2-40B4-BE49-F238E27FC236}">
                  <a16:creationId xmlns:a16="http://schemas.microsoft.com/office/drawing/2014/main" xmlns=""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9BB50038-EFA6-28E5-ADD9-696B680097C1}"/>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xmlns="" id="{4A87E00B-4F28-235D-8A3E-0EA66F118545}"/>
              </a:ext>
            </a:extLst>
          </p:cNvPr>
          <p:cNvPicPr>
            <a:picLocks noChangeAspect="1"/>
          </p:cNvPicPr>
          <p:nvPr/>
        </p:nvPicPr>
        <p:blipFill>
          <a:blip r:embed="rId3"/>
          <a:stretch>
            <a:fillRect/>
          </a:stretch>
        </p:blipFill>
        <p:spPr>
          <a:xfrm>
            <a:off x="4954469" y="758125"/>
            <a:ext cx="6267231" cy="951058"/>
          </a:xfrm>
          <a:prstGeom prst="rect">
            <a:avLst/>
          </a:prstGeom>
        </p:spPr>
      </p:pic>
    </p:spTree>
    <p:extLst>
      <p:ext uri="{BB962C8B-B14F-4D97-AF65-F5344CB8AC3E}">
        <p14:creationId xmlns:p14="http://schemas.microsoft.com/office/powerpoint/2010/main" val="11020104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xmlns="" id="{E4DF68A0-3EB4-A8D7-D4AB-E5CD8679476E}"/>
              </a:ext>
            </a:extLst>
          </p:cNvPr>
          <p:cNvSpPr txBox="1"/>
          <p:nvPr/>
        </p:nvSpPr>
        <p:spPr>
          <a:xfrm>
            <a:off x="376229" y="1161986"/>
            <a:ext cx="6845665" cy="3539430"/>
          </a:xfrm>
          <a:prstGeom prst="rect">
            <a:avLst/>
          </a:prstGeom>
          <a:noFill/>
        </p:spPr>
        <p:txBody>
          <a:bodyPr wrap="square">
            <a:spAutoFit/>
          </a:bodyPr>
          <a:lstStyle/>
          <a:p>
            <a:pPr algn="just"/>
            <a:r>
              <a:rPr lang="vi-VN" sz="28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2800" i="0" dirty="0">
              <a:effectLst/>
              <a:latin typeface="Cambria" panose="02040503050406030204" pitchFamily="18" charset="0"/>
            </a:endParaRPr>
          </a:p>
        </p:txBody>
      </p:sp>
      <p:pic>
        <p:nvPicPr>
          <p:cNvPr id="1026" name="Picture 2" descr="Bản đồ TP Hà Nội ở vệ tinh">
            <a:extLst>
              <a:ext uri="{FF2B5EF4-FFF2-40B4-BE49-F238E27FC236}">
                <a16:creationId xmlns:a16="http://schemas.microsoft.com/office/drawing/2014/main" xmlns="" id="{E6EB8DD1-4EC4-7FE8-F046-0CF8B2461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77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xmlns="" id="{E4DF68A0-3EB4-A8D7-D4AB-E5CD8679476E}"/>
              </a:ext>
            </a:extLst>
          </p:cNvPr>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p>
        </p:txBody>
      </p:sp>
      <p:pic>
        <p:nvPicPr>
          <p:cNvPr id="1026" name="Picture 2" descr="Bản đồ TP Hà Nội ở vệ tinh">
            <a:extLst>
              <a:ext uri="{FF2B5EF4-FFF2-40B4-BE49-F238E27FC236}">
                <a16:creationId xmlns:a16="http://schemas.microsoft.com/office/drawing/2014/main" xmlns="" id="{E6EB8DD1-4EC4-7FE8-F046-0CF8B24611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0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ẩm nang Du lịch HÀ NỘI 2023 từ A-Z: top 15 trải nghiệm phải thử mới nhất">
            <a:extLst>
              <a:ext uri="{FF2B5EF4-FFF2-40B4-BE49-F238E27FC236}">
                <a16:creationId xmlns:a16="http://schemas.microsoft.com/office/drawing/2014/main" xmlns="" id="{F66F53BA-05BF-D00D-BF43-CA297C79B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68" t="15200" r="34411" b="8354"/>
          <a:stretch/>
        </p:blipFill>
        <p:spPr bwMode="auto">
          <a:xfrm>
            <a:off x="-471949" y="-1"/>
            <a:ext cx="12663950" cy="7285703"/>
          </a:xfrm>
          <a:prstGeom prst="rect">
            <a:avLst/>
          </a:prstGeom>
          <a:noFill/>
          <a:effectLst>
            <a:outerShdw blurRad="508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10" name="Flowchart: Delay 9">
            <a:extLst>
              <a:ext uri="{FF2B5EF4-FFF2-40B4-BE49-F238E27FC236}">
                <a16:creationId xmlns:a16="http://schemas.microsoft.com/office/drawing/2014/main" xmlns="" id="{6683760B-90B3-8D94-168E-85F95C254BB9}"/>
              </a:ext>
            </a:extLst>
          </p:cNvPr>
          <p:cNvSpPr/>
          <p:nvPr/>
        </p:nvSpPr>
        <p:spPr>
          <a:xfrm>
            <a:off x="-678427" y="-412955"/>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B9F57D6-CB51-88FB-43F0-1121B754E4FF}"/>
              </a:ext>
            </a:extLst>
          </p:cNvPr>
          <p:cNvGrpSpPr/>
          <p:nvPr/>
        </p:nvGrpSpPr>
        <p:grpSpPr>
          <a:xfrm>
            <a:off x="2970012" y="501341"/>
            <a:ext cx="6433761" cy="526901"/>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xmlns="" id="{C35A424B-B145-0CBC-3599-631BCF31EE7B}"/>
              </a:ext>
            </a:extLst>
          </p:cNvPr>
          <p:cNvSpPr txBox="1"/>
          <p:nvPr/>
        </p:nvSpPr>
        <p:spPr>
          <a:xfrm>
            <a:off x="472007" y="1466603"/>
            <a:ext cx="6433761" cy="5262979"/>
          </a:xfrm>
          <a:prstGeom prst="rect">
            <a:avLst/>
          </a:prstGeom>
          <a:noFill/>
        </p:spPr>
        <p:txBody>
          <a:bodyPr wrap="square">
            <a:spAutoFit/>
          </a:bodyPr>
          <a:lstStyle/>
          <a:p>
            <a:pPr algn="just"/>
            <a:r>
              <a:rPr lang="vi-VN" sz="28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p>
        </p:txBody>
      </p:sp>
      <p:sp>
        <p:nvSpPr>
          <p:cNvPr id="8" name="Arrow: Pentagon 7">
            <a:extLst>
              <a:ext uri="{FF2B5EF4-FFF2-40B4-BE49-F238E27FC236}">
                <a16:creationId xmlns:a16="http://schemas.microsoft.com/office/drawing/2014/main" xmlns="" id="{29A6877C-CEE0-5659-5F5C-70D32F31B410}"/>
              </a:ext>
            </a:extLst>
          </p:cNvPr>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74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B9F57D6-CB51-88FB-43F0-1121B754E4FF}"/>
              </a:ext>
            </a:extLst>
          </p:cNvPr>
          <p:cNvGrpSpPr/>
          <p:nvPr/>
        </p:nvGrpSpPr>
        <p:grpSpPr>
          <a:xfrm>
            <a:off x="4991610" y="387662"/>
            <a:ext cx="6899829" cy="523220"/>
            <a:chOff x="5409377" y="1706686"/>
            <a:chExt cx="4807974" cy="653056"/>
          </a:xfrm>
        </p:grpSpPr>
        <p:sp>
          <p:nvSpPr>
            <p:cNvPr id="5" name="Rectangle: Rounded Corners 4">
              <a:extLst>
                <a:ext uri="{FF2B5EF4-FFF2-40B4-BE49-F238E27FC236}">
                  <a16:creationId xmlns:a16="http://schemas.microsoft.com/office/drawing/2014/main" xmlns=""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5C785934-4C5D-30DF-762A-3430E0856F54}"/>
                </a:ext>
              </a:extLst>
            </p:cNvPr>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a:extLst>
              <a:ext uri="{FF2B5EF4-FFF2-40B4-BE49-F238E27FC236}">
                <a16:creationId xmlns:a16="http://schemas.microsoft.com/office/drawing/2014/main" xmlns="" id="{A6BCB0B2-BD63-957F-E782-5C15A2B06333}"/>
              </a:ext>
            </a:extLst>
          </p:cNvPr>
          <p:cNvSpPr txBox="1"/>
          <p:nvPr/>
        </p:nvSpPr>
        <p:spPr>
          <a:xfrm>
            <a:off x="5071774" y="1182231"/>
            <a:ext cx="6739500" cy="224676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p:txBody>
      </p:sp>
      <p:sp>
        <p:nvSpPr>
          <p:cNvPr id="11" name="TextBox 10">
            <a:extLst>
              <a:ext uri="{FF2B5EF4-FFF2-40B4-BE49-F238E27FC236}">
                <a16:creationId xmlns:a16="http://schemas.microsoft.com/office/drawing/2014/main" xmlns="" id="{D4E66CAE-46D8-4C8A-1F63-A4F2232EF5A5}"/>
              </a:ext>
            </a:extLst>
          </p:cNvPr>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a:extLst>
              <a:ext uri="{FF2B5EF4-FFF2-40B4-BE49-F238E27FC236}">
                <a16:creationId xmlns:a16="http://schemas.microsoft.com/office/drawing/2014/main" xmlns="" id="{2A15611F-DC13-FA42-A9E1-EFEBB57457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8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CD216AA9-7067-40B5-FAA6-100876081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73875" y="745150"/>
            <a:ext cx="6844249" cy="4013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CC0FC60-632A-6042-06D6-44B36F7D256F}"/>
              </a:ext>
            </a:extLst>
          </p:cNvPr>
          <p:cNvSpPr txBox="1"/>
          <p:nvPr/>
        </p:nvSpPr>
        <p:spPr>
          <a:xfrm>
            <a:off x="351692" y="4759017"/>
            <a:ext cx="11435755" cy="1384995"/>
          </a:xfrm>
          <a:prstGeom prst="rect">
            <a:avLst/>
          </a:prstGeom>
          <a:noFill/>
        </p:spPr>
        <p:txBody>
          <a:bodyPr wrap="square">
            <a:spAutoFit/>
          </a:bodyPr>
          <a:lstStyle/>
          <a:p>
            <a:pPr algn="just"/>
            <a:r>
              <a:rPr lang="vi-VN" sz="2800" dirty="0">
                <a:latin typeface="Cambria" panose="02040503050406030204" pitchFamily="18" charset="0"/>
              </a:rPr>
              <a:t>Trong đó, đoạn sông Hồng chảy qua Hà Nội dài tới 163km</a:t>
            </a:r>
            <a:r>
              <a:rPr lang="en-US" sz="2800" dirty="0">
                <a:latin typeface="Cambria" panose="02040503050406030204" pitchFamily="18" charset="0"/>
              </a:rPr>
              <a:t>. </a:t>
            </a:r>
            <a:r>
              <a:rPr lang="vi-VN" sz="2800" dirty="0">
                <a:latin typeface="Cambria" panose="02040503050406030204" pitchFamily="18" charset="0"/>
              </a:rPr>
              <a:t>Trong nội thành Hà Nội, ngoài 2 con sông Tô Lịch và sông Kim Ngưu còn có hệ thống hồ đầm là những đường tiêu thoát nước thải của Hà Nội.</a:t>
            </a:r>
          </a:p>
        </p:txBody>
      </p:sp>
    </p:spTree>
    <p:extLst>
      <p:ext uri="{BB962C8B-B14F-4D97-AF65-F5344CB8AC3E}">
        <p14:creationId xmlns:p14="http://schemas.microsoft.com/office/powerpoint/2010/main" val="29812398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xmlns="" id="{C0B9B86E-9514-CB87-776B-F57DC119588A}"/>
              </a:ext>
            </a:extLst>
          </p:cNvPr>
          <p:cNvSpPr txBox="1"/>
          <p:nvPr/>
        </p:nvSpPr>
        <p:spPr>
          <a:xfrm>
            <a:off x="974775" y="1982450"/>
            <a:ext cx="10241813" cy="1446550"/>
          </a:xfrm>
          <a:prstGeom prst="rect">
            <a:avLst/>
          </a:prstGeom>
          <a:noFill/>
        </p:spPr>
        <p:txBody>
          <a:bodyPr wrap="square" rtlCol="0">
            <a:spAutoFit/>
          </a:bodyPr>
          <a:lstStyle/>
          <a:p>
            <a:pPr algn="ctr"/>
            <a:r>
              <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rPr>
              <a:t>LUYỆN TẬP</a:t>
            </a:r>
          </a:p>
        </p:txBody>
      </p:sp>
    </p:spTree>
    <p:extLst>
      <p:ext uri="{BB962C8B-B14F-4D97-AF65-F5344CB8AC3E}">
        <p14:creationId xmlns:p14="http://schemas.microsoft.com/office/powerpoint/2010/main" val="72928883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11" name="图片 10" descr="E:\PPT\包图网\审核中\组 55.png组 55"/>
          <p:cNvPicPr>
            <a:picLocks noChangeAspect="1"/>
          </p:cNvPicPr>
          <p:nvPr/>
        </p:nvPicPr>
        <p:blipFill>
          <a:blip r:embed="rId3"/>
          <a:srcRect/>
          <a:stretch>
            <a:fillRect/>
          </a:stretch>
        </p:blipFill>
        <p:spPr>
          <a:xfrm>
            <a:off x="0" y="0"/>
            <a:ext cx="12191365" cy="6858000"/>
          </a:xfrm>
          <a:prstGeom prst="rect">
            <a:avLst/>
          </a:prstGeom>
        </p:spPr>
      </p:pic>
      <p:pic>
        <p:nvPicPr>
          <p:cNvPr id="12" name="图片 11" descr="组 54"/>
          <p:cNvPicPr>
            <a:picLocks noChangeAspect="1"/>
          </p:cNvPicPr>
          <p:nvPr/>
        </p:nvPicPr>
        <p:blipFill>
          <a:blip r:embed="rId4"/>
          <a:stretch>
            <a:fillRect/>
          </a:stretch>
        </p:blipFill>
        <p:spPr>
          <a:xfrm>
            <a:off x="0" y="0"/>
            <a:ext cx="12192000" cy="1581150"/>
          </a:xfrm>
          <a:prstGeom prst="rect">
            <a:avLst/>
          </a:prstGeom>
        </p:spPr>
      </p:pic>
      <p:pic>
        <p:nvPicPr>
          <p:cNvPr id="19" name="图片 18" descr="组 3"/>
          <p:cNvPicPr>
            <a:picLocks noChangeAspect="1"/>
          </p:cNvPicPr>
          <p:nvPr/>
        </p:nvPicPr>
        <p:blipFill>
          <a:blip r:embed="rId5"/>
          <a:stretch>
            <a:fillRect/>
          </a:stretch>
        </p:blipFill>
        <p:spPr>
          <a:xfrm>
            <a:off x="169545" y="4179570"/>
            <a:ext cx="2944495" cy="2547620"/>
          </a:xfrm>
          <a:prstGeom prst="rect">
            <a:avLst/>
          </a:prstGeom>
        </p:spPr>
      </p:pic>
      <p:pic>
        <p:nvPicPr>
          <p:cNvPr id="21" name="图片 20" descr="2"/>
          <p:cNvPicPr>
            <a:picLocks noChangeAspect="1"/>
          </p:cNvPicPr>
          <p:nvPr/>
        </p:nvPicPr>
        <p:blipFill>
          <a:blip r:embed="rId6"/>
          <a:stretch>
            <a:fillRect/>
          </a:stretch>
        </p:blipFill>
        <p:spPr>
          <a:xfrm>
            <a:off x="7451725" y="4671060"/>
            <a:ext cx="1247775" cy="1927860"/>
          </a:xfrm>
          <a:prstGeom prst="rect">
            <a:avLst/>
          </a:prstGeom>
        </p:spPr>
      </p:pic>
      <p:pic>
        <p:nvPicPr>
          <p:cNvPr id="22" name="图片 21" descr="组 53"/>
          <p:cNvPicPr>
            <a:picLocks noChangeAspect="1"/>
          </p:cNvPicPr>
          <p:nvPr/>
        </p:nvPicPr>
        <p:blipFill>
          <a:blip r:embed="rId7"/>
          <a:stretch>
            <a:fillRect/>
          </a:stretch>
        </p:blipFill>
        <p:spPr>
          <a:xfrm>
            <a:off x="9308465" y="3654425"/>
            <a:ext cx="2882900" cy="2944495"/>
          </a:xfrm>
          <a:prstGeom prst="rect">
            <a:avLst/>
          </a:prstGeom>
        </p:spPr>
      </p:pic>
      <p:sp>
        <p:nvSpPr>
          <p:cNvPr id="3" name="TextBox 2">
            <a:extLst>
              <a:ext uri="{FF2B5EF4-FFF2-40B4-BE49-F238E27FC236}">
                <a16:creationId xmlns:a16="http://schemas.microsoft.com/office/drawing/2014/main" xmlns="" id="{9720B890-591C-ABC9-6344-9207C5624D3A}"/>
              </a:ext>
            </a:extLst>
          </p:cNvPr>
          <p:cNvSpPr txBox="1"/>
          <p:nvPr/>
        </p:nvSpPr>
        <p:spPr>
          <a:xfrm>
            <a:off x="829734" y="1346101"/>
            <a:ext cx="11124565" cy="3046988"/>
          </a:xfrm>
          <a:prstGeom prst="rect">
            <a:avLst/>
          </a:prstGeom>
          <a:noFill/>
        </p:spPr>
        <p:txBody>
          <a:bodyPr wrap="square">
            <a:spAutoFit/>
          </a:bodyPr>
          <a:lstStyle/>
          <a:p>
            <a:pPr marL="342900" indent="-342900" algn="just">
              <a:buFontTx/>
              <a:buChar char="-"/>
            </a:pPr>
            <a:r>
              <a:rPr lang="en-US" sz="2400" b="0" i="0" dirty="0" err="1">
                <a:solidFill>
                  <a:srgbClr val="333333"/>
                </a:solidFill>
                <a:effectLst/>
                <a:latin typeface="Cambria" panose="02040503050406030204" pitchFamily="18" charset="0"/>
              </a:rPr>
              <a:t>Xác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được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vị</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trí</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của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phương</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trên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Việt</a:t>
            </a:r>
            <a:r>
              <a:rPr lang="en-US" sz="2400" b="0" i="0" dirty="0">
                <a:solidFill>
                  <a:srgbClr val="333333"/>
                </a:solidFill>
                <a:effectLst/>
                <a:latin typeface="Cambria" panose="02040503050406030204" pitchFamily="18" charset="0"/>
              </a:rPr>
              <a:t> Nam.</a:t>
            </a:r>
          </a:p>
          <a:p>
            <a:pPr marL="342900" indent="-342900" algn="just">
              <a:buFontTx/>
              <a:buChar char="-"/>
            </a:pPr>
            <a:r>
              <a:rPr lang="en-US" sz="2400" dirty="0" err="1">
                <a:solidFill>
                  <a:srgbClr val="333333"/>
                </a:solidFill>
                <a:latin typeface="Cambria" panose="02040503050406030204" pitchFamily="18" charset="0"/>
              </a:rPr>
              <a:t>Mô</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tả</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nét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chính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về</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tự</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của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sử</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dụng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hoặc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a:t>
            </a:r>
          </a:p>
          <a:p>
            <a:pPr marL="342900" indent="-342900" algn="just">
              <a:buFontTx/>
              <a:buChar char="-"/>
            </a:pPr>
            <a:r>
              <a:rPr lang="en-US" sz="2400" dirty="0" err="1">
                <a:solidFill>
                  <a:srgbClr val="333333"/>
                </a:solidFill>
                <a:latin typeface="Cambria" panose="02040503050406030204" pitchFamily="18" charset="0"/>
              </a:rPr>
              <a:t>Trình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bày</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hoạt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kinh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tế</a:t>
            </a:r>
            <a:r>
              <a:rPr lang="en-US" sz="2400" dirty="0">
                <a:solidFill>
                  <a:srgbClr val="333333"/>
                </a:solidFill>
                <a:latin typeface="Cambria" panose="02040503050406030204" pitchFamily="18" charset="0"/>
              </a:rPr>
              <a:t> ở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Thể</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hiện</a:t>
            </a:r>
            <a:r>
              <a:rPr lang="en-US" sz="2400" b="0" i="0" dirty="0">
                <a:solidFill>
                  <a:srgbClr val="333333"/>
                </a:solidFill>
                <a:effectLst/>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cảm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với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và</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sẵn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sàng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hành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bảo</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vệ</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môi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trường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xung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quanh</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Hình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năn</a:t>
            </a:r>
            <a:r>
              <a:rPr lang="en-US" sz="2400" dirty="0" err="1">
                <a:solidFill>
                  <a:srgbClr val="333333"/>
                </a:solidFill>
                <a:latin typeface="Cambria" panose="02040503050406030204" pitchFamily="18" charset="0"/>
              </a:rPr>
              <a:t>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nhận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thức</a:t>
            </a:r>
            <a:r>
              <a:rPr lang="en-US" sz="2400" dirty="0">
                <a:solidFill>
                  <a:srgbClr val="333333"/>
                </a:solidFill>
                <a:latin typeface="Cambria" panose="02040503050406030204" pitchFamily="18" charset="0"/>
              </a:rPr>
              <a:t> khoa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năng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hiểu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lí</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Phẩm</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chất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nước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chăm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chỉ</a:t>
            </a:r>
            <a:r>
              <a:rPr lang="en-US" sz="2400" dirty="0">
                <a:solidFill>
                  <a:srgbClr val="333333"/>
                </a:solidFill>
                <a:latin typeface="Cambria" panose="02040503050406030204" pitchFamily="18" charset="0"/>
              </a:rPr>
              <a:t>, ham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hỏi</a:t>
            </a:r>
            <a:r>
              <a:rPr lang="en-US" sz="2400" dirty="0">
                <a:solidFill>
                  <a:srgbClr val="333333"/>
                </a:solidFill>
                <a:latin typeface="Cambria" panose="02040503050406030204" pitchFamily="18" charset="0"/>
              </a:rPr>
              <a:t>.</a:t>
            </a:r>
            <a:endParaRPr lang="vi-VN" sz="2400" b="0" i="0" dirty="0">
              <a:solidFill>
                <a:srgbClr val="333333"/>
              </a:solidFill>
              <a:effectLst/>
              <a:latin typeface="Cambria" panose="02040503050406030204" pitchFamily="18" charset="0"/>
            </a:endParaRPr>
          </a:p>
        </p:txBody>
      </p:sp>
      <p:pic>
        <p:nvPicPr>
          <p:cNvPr id="4" name="Picture 3">
            <a:extLst>
              <a:ext uri="{FF2B5EF4-FFF2-40B4-BE49-F238E27FC236}">
                <a16:creationId xmlns:a16="http://schemas.microsoft.com/office/drawing/2014/main" xmlns="" id="{299FBE98-2CD6-B6BA-DEFB-071459DF10DD}"/>
              </a:ext>
            </a:extLst>
          </p:cNvPr>
          <p:cNvPicPr>
            <a:picLocks noChangeAspect="1"/>
          </p:cNvPicPr>
          <p:nvPr/>
        </p:nvPicPr>
        <p:blipFill>
          <a:blip r:embed="rId8"/>
          <a:stretch>
            <a:fillRect/>
          </a:stretch>
        </p:blipFill>
        <p:spPr>
          <a:xfrm>
            <a:off x="3873705" y="451997"/>
            <a:ext cx="4645555" cy="1030313"/>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E3CE5DB6-EBFA-926C-9E3A-581DA03CFF0F}"/>
              </a:ext>
            </a:extLst>
          </p:cNvPr>
          <p:cNvGraphicFramePr>
            <a:graphicFrameLocks noGrp="1"/>
          </p:cNvGraphicFramePr>
          <p:nvPr>
            <p:extLst>
              <p:ext uri="{D42A27DB-BD31-4B8C-83A1-F6EECF244321}">
                <p14:modId xmlns:p14="http://schemas.microsoft.com/office/powerpoint/2010/main" val="1324933483"/>
              </p:ext>
            </p:extLst>
          </p:nvPr>
        </p:nvGraphicFramePr>
        <p:xfrm>
          <a:off x="554985" y="1862166"/>
          <a:ext cx="11082030" cy="374467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xmlns="" val="1659285219"/>
                    </a:ext>
                  </a:extLst>
                </a:gridCol>
                <a:gridCol w="4821383">
                  <a:extLst>
                    <a:ext uri="{9D8B030D-6E8A-4147-A177-3AD203B41FA5}">
                      <a16:colId xmlns:a16="http://schemas.microsoft.com/office/drawing/2014/main" xmlns=""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t>Tên</a:t>
                      </a:r>
                      <a:r>
                        <a:rPr lang="en-US" sz="3600" dirty="0"/>
                        <a:t> </a:t>
                      </a:r>
                      <a:r>
                        <a:rPr lang="en-US" sz="3600" dirty="0" err="1"/>
                        <a:t>các</a:t>
                      </a:r>
                      <a:r>
                        <a:rPr lang="en-US" sz="3600" dirty="0"/>
                        <a:t> </a:t>
                      </a:r>
                      <a:r>
                        <a:rPr lang="en-US" sz="3600" dirty="0" err="1"/>
                        <a:t>tỉnh</a:t>
                      </a:r>
                      <a:r>
                        <a:rPr lang="en-US" sz="3600" dirty="0"/>
                        <a:t>/</a:t>
                      </a:r>
                      <a:r>
                        <a:rPr lang="en-US" sz="3600" dirty="0" err="1"/>
                        <a:t>thành</a:t>
                      </a:r>
                      <a:r>
                        <a:rPr lang="en-US" sz="3600" dirty="0"/>
                        <a:t> </a:t>
                      </a:r>
                      <a:r>
                        <a:rPr lang="en-US" sz="3600" dirty="0" err="1"/>
                        <a:t>phố</a:t>
                      </a:r>
                      <a:r>
                        <a:rPr lang="en-US" sz="3600" dirty="0"/>
                        <a:t> </a:t>
                      </a:r>
                      <a:r>
                        <a:rPr lang="en-US" sz="3600" dirty="0" err="1"/>
                        <a:t>tiếp</a:t>
                      </a:r>
                      <a:r>
                        <a:rPr lang="en-US" sz="3600" dirty="0"/>
                        <a:t> </a:t>
                      </a:r>
                      <a:r>
                        <a:rPr lang="en-US" sz="3600" dirty="0" err="1"/>
                        <a:t>giáp</a:t>
                      </a:r>
                      <a:r>
                        <a:rPr lang="en-US" sz="3600" dirty="0"/>
                        <a:t> </a:t>
                      </a:r>
                      <a:r>
                        <a:rPr lang="en-US" sz="3600" dirty="0" err="1"/>
                        <a:t>với</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3249005"/>
                  </a:ext>
                </a:extLst>
              </a:tr>
              <a:tr h="1367239">
                <a:tc>
                  <a:txBody>
                    <a:bodyPr/>
                    <a:lstStyle/>
                    <a:p>
                      <a:r>
                        <a:rPr lang="en-US" sz="3600" dirty="0" err="1"/>
                        <a:t>Các</a:t>
                      </a:r>
                      <a:r>
                        <a:rPr lang="en-US" sz="3600" dirty="0"/>
                        <a:t> </a:t>
                      </a:r>
                      <a:r>
                        <a:rPr lang="en-US" sz="3600" dirty="0" err="1"/>
                        <a:t>mùa</a:t>
                      </a:r>
                      <a:r>
                        <a:rPr lang="en-US" sz="3600" dirty="0"/>
                        <a:t> </a:t>
                      </a:r>
                      <a:r>
                        <a:rPr lang="en-US" sz="3600" dirty="0" err="1"/>
                        <a:t>trong</a:t>
                      </a:r>
                      <a:r>
                        <a:rPr lang="en-US" sz="3600" dirty="0"/>
                        <a:t> </a:t>
                      </a:r>
                      <a:r>
                        <a:rPr lang="en-US" sz="3600" dirty="0" err="1"/>
                        <a:t>năm</a:t>
                      </a:r>
                      <a:r>
                        <a:rPr lang="en-US" sz="3600" dirty="0"/>
                        <a:t> </a:t>
                      </a:r>
                      <a:r>
                        <a:rPr lang="en-US" sz="3600" dirty="0" err="1"/>
                        <a:t>của</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09892069"/>
                  </a:ext>
                </a:extLst>
              </a:tr>
            </a:tbl>
          </a:graphicData>
        </a:graphic>
      </p:graphicFrame>
    </p:spTree>
    <p:extLst>
      <p:ext uri="{BB962C8B-B14F-4D97-AF65-F5344CB8AC3E}">
        <p14:creationId xmlns:p14="http://schemas.microsoft.com/office/powerpoint/2010/main" val="62574452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E3CE5DB6-EBFA-926C-9E3A-581DA03CFF0F}"/>
              </a:ext>
            </a:extLst>
          </p:cNvPr>
          <p:cNvGraphicFramePr>
            <a:graphicFrameLocks noGrp="1"/>
          </p:cNvGraphicFramePr>
          <p:nvPr>
            <p:extLst>
              <p:ext uri="{D42A27DB-BD31-4B8C-83A1-F6EECF244321}">
                <p14:modId xmlns:p14="http://schemas.microsoft.com/office/powerpoint/2010/main" val="28613655"/>
              </p:ext>
            </p:extLst>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xmlns="" val="1659285219"/>
                    </a:ext>
                  </a:extLst>
                </a:gridCol>
                <a:gridCol w="4821383">
                  <a:extLst>
                    <a:ext uri="{9D8B030D-6E8A-4147-A177-3AD203B41FA5}">
                      <a16:colId xmlns:a16="http://schemas.microsoft.com/office/drawing/2014/main" xmlns=""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3249005"/>
                  </a:ext>
                </a:extLst>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09892069"/>
                  </a:ext>
                </a:extLst>
              </a:tr>
            </a:tbl>
          </a:graphicData>
        </a:graphic>
      </p:graphicFrame>
    </p:spTree>
    <p:extLst>
      <p:ext uri="{BB962C8B-B14F-4D97-AF65-F5344CB8AC3E}">
        <p14:creationId xmlns:p14="http://schemas.microsoft.com/office/powerpoint/2010/main" val="272220105"/>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xmlns="" id="{0160A6DD-0D82-6AE0-8E50-FE190BB05CAE}"/>
              </a:ext>
            </a:extLst>
          </p:cNvPr>
          <p:cNvPicPr>
            <a:picLocks noChangeAspect="1"/>
          </p:cNvPicPr>
          <p:nvPr/>
        </p:nvPicPr>
        <p:blipFill>
          <a:blip r:embed="rId8"/>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xmlns="" id="{346F5F04-4598-0067-7384-60CAB9D8969D}"/>
                </a:ext>
              </a:extLst>
            </p:cNvPr>
            <p:cNvSpPr txBox="1"/>
            <p:nvPr/>
          </p:nvSpPr>
          <p:spPr>
            <a:xfrm>
              <a:off x="3462406" y="2551837"/>
              <a:ext cx="7492758" cy="1754326"/>
            </a:xfrm>
            <a:prstGeom prst="rect">
              <a:avLst/>
            </a:prstGeom>
            <a:noFill/>
          </p:spPr>
          <p:txBody>
            <a:bodyPr wrap="square">
              <a:spAutoFit/>
            </a:bodyPr>
            <a:lstStyle/>
            <a:p>
              <a:pPr algn="just"/>
              <a:r>
                <a:rPr lang="nl-NL" sz="3600" dirty="0">
                  <a:latin typeface="Calibri" panose="020F0502020204030204" pitchFamily="34" charset="0"/>
                  <a:ea typeface="SimSun" panose="02010600030101010101" pitchFamily="2" charset="-122"/>
                  <a:cs typeface="Calibri" panose="020F0502020204030204" pitchFamily="34" charset="0"/>
                </a:rPr>
                <a:t>S</a:t>
              </a:r>
              <a:r>
                <a:rPr lang="nl-NL" sz="3600" dirty="0">
                  <a:effectLst/>
                  <a:latin typeface="Calibri" panose="020F0502020204030204" pitchFamily="34" charset="0"/>
                  <a:ea typeface="SimSun" panose="02010600030101010101" pitchFamily="2" charset="-122"/>
                  <a:cs typeface="Calibri" panose="020F0502020204030204" pitchFamily="34" charset="0"/>
                </a:rPr>
                <a:t>ưu tầm tư liệu về hoạt động kinh tế và giới thiệu 1 địa danh của Hà Nội, viết đoạn văn hoặc thuyết trình silde PP.</a:t>
              </a:r>
              <a:endParaRPr lang="en-US" sz="6000" b="1" dirty="0">
                <a:latin typeface="Calibri" panose="020F0502020204030204" pitchFamily="34" charset="0"/>
                <a:cs typeface="Calibri" panose="020F0502020204030204" pitchFamily="34" charset="0"/>
              </a:endParaRPr>
            </a:p>
          </p:txBody>
        </p:sp>
      </p:grpSp>
      <p:pic>
        <p:nvPicPr>
          <p:cNvPr id="7" name="图片 3" descr="组 3">
            <a:extLst>
              <a:ext uri="{FF2B5EF4-FFF2-40B4-BE49-F238E27FC236}">
                <a16:creationId xmlns:a16="http://schemas.microsoft.com/office/drawing/2014/main" xmlns="" id="{F4698730-B32C-B7BC-7910-30C070D630D3}"/>
              </a:ext>
            </a:extLst>
          </p:cNvPr>
          <p:cNvPicPr>
            <a:picLocks noChangeAspect="1"/>
          </p:cNvPicPr>
          <p:nvPr/>
        </p:nvPicPr>
        <p:blipFill>
          <a:blip r:embed="rId5"/>
          <a:stretch>
            <a:fillRect/>
          </a:stretch>
        </p:blipFill>
        <p:spPr>
          <a:xfrm>
            <a:off x="0" y="3053138"/>
            <a:ext cx="4303395" cy="3723640"/>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8" name="Picture 7">
            <a:extLst>
              <a:ext uri="{FF2B5EF4-FFF2-40B4-BE49-F238E27FC236}">
                <a16:creationId xmlns:a16="http://schemas.microsoft.com/office/drawing/2014/main" xmlns="" id="{0D9A7EA5-7A03-C279-CF66-E054179642D7}"/>
              </a:ext>
            </a:extLst>
          </p:cNvPr>
          <p:cNvPicPr>
            <a:picLocks noChangeAspect="1"/>
          </p:cNvPicPr>
          <p:nvPr/>
        </p:nvPicPr>
        <p:blipFill>
          <a:blip r:embed="rId8"/>
          <a:stretch>
            <a:fillRect/>
          </a:stretch>
        </p:blipFill>
        <p:spPr>
          <a:xfrm>
            <a:off x="2726444" y="998426"/>
            <a:ext cx="7248772" cy="3017782"/>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xmlns="" id="{B2E232E5-9B39-13FA-1839-BD6F9BD46AAE}"/>
              </a:ext>
            </a:extLst>
          </p:cNvPr>
          <p:cNvPicPr>
            <a:picLocks noChangeAspect="1"/>
          </p:cNvPicPr>
          <p:nvPr/>
        </p:nvPicPr>
        <p:blipFill>
          <a:blip r:embed="rId8"/>
          <a:stretch>
            <a:fillRect/>
          </a:stretch>
        </p:blipFill>
        <p:spPr>
          <a:xfrm>
            <a:off x="1719339" y="1274865"/>
            <a:ext cx="8474174" cy="2036240"/>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9AC724-5A64-FF52-3456-C93C6C343AD8}"/>
              </a:ext>
            </a:extLst>
          </p:cNvPr>
          <p:cNvSpPr txBox="1"/>
          <p:nvPr/>
        </p:nvSpPr>
        <p:spPr>
          <a:xfrm>
            <a:off x="2228233" y="957845"/>
            <a:ext cx="7148052" cy="2862322"/>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Núi rừng đây là của chúng ta</a:t>
            </a:r>
          </a:p>
          <a:p>
            <a:pPr algn="ctr"/>
            <a:r>
              <a:rPr lang="vi-VN" sz="3600" b="0" i="0" dirty="0">
                <a:solidFill>
                  <a:srgbClr val="333333"/>
                </a:solidFill>
                <a:effectLst/>
                <a:latin typeface="Cambria" panose="02040503050406030204" pitchFamily="18" charset="0"/>
              </a:rPr>
              <a:t>Những cánh đồng thơm mát</a:t>
            </a:r>
          </a:p>
          <a:p>
            <a:pPr algn="ctr"/>
            <a:r>
              <a:rPr lang="vi-VN" sz="3600" b="0" i="0" dirty="0">
                <a:solidFill>
                  <a:srgbClr val="333333"/>
                </a:solidFill>
                <a:effectLst/>
                <a:latin typeface="Cambria" panose="02040503050406030204" pitchFamily="18" charset="0"/>
              </a:rPr>
              <a:t>Những ngả đường bát ngát</a:t>
            </a:r>
          </a:p>
          <a:p>
            <a:pPr algn="ctr"/>
            <a:r>
              <a:rPr lang="vi-VN" sz="3600" b="0" i="0" dirty="0">
                <a:solidFill>
                  <a:srgbClr val="333333"/>
                </a:solidFill>
                <a:effectLst/>
                <a:latin typeface="Cambria" panose="02040503050406030204" pitchFamily="18" charset="0"/>
              </a:rPr>
              <a:t>Những dòng sông đỏ nặng phù sa</a:t>
            </a:r>
            <a:r>
              <a:rPr lang="en-US" sz="3600" b="0" i="0" dirty="0">
                <a:solidFill>
                  <a:srgbClr val="333333"/>
                </a:solidFill>
                <a:effectLst/>
                <a:latin typeface="Cambria" panose="02040503050406030204" pitchFamily="18" charset="0"/>
              </a:rPr>
              <a:t>.</a:t>
            </a:r>
          </a:p>
          <a:p>
            <a:pPr algn="r"/>
            <a:r>
              <a:rPr lang="en-US" sz="3600" dirty="0">
                <a:solidFill>
                  <a:srgbClr val="333333"/>
                </a:solidFill>
                <a:latin typeface="Cambria" panose="02040503050406030204" pitchFamily="18" charset="0"/>
              </a:rPr>
              <a:t>(</a:t>
            </a:r>
            <a:r>
              <a:rPr lang="en-US" sz="3600" dirty="0" err="1">
                <a:solidFill>
                  <a:srgbClr val="333333"/>
                </a:solidFill>
                <a:latin typeface="Cambria" panose="02040503050406030204" pitchFamily="18" charset="0"/>
              </a:rPr>
              <a:t>Nguyễn</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Đình</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Thi</a:t>
            </a:r>
            <a:r>
              <a:rPr lang="en-US" sz="3600" dirty="0">
                <a:solidFill>
                  <a:srgbClr val="333333"/>
                </a:solidFill>
                <a:latin typeface="Cambria" panose="02040503050406030204" pitchFamily="18" charset="0"/>
              </a:rPr>
              <a:t>)</a:t>
            </a:r>
            <a:endParaRPr lang="vi-VN" sz="3600" b="0" i="0" dirty="0">
              <a:solidFill>
                <a:srgbClr val="333333"/>
              </a:solidFill>
              <a:effectLst/>
              <a:latin typeface="Cambria" panose="02040503050406030204" pitchFamily="18" charset="0"/>
            </a:endParaRPr>
          </a:p>
        </p:txBody>
      </p:sp>
      <p:grpSp>
        <p:nvGrpSpPr>
          <p:cNvPr id="7" name="Group 6">
            <a:extLst>
              <a:ext uri="{FF2B5EF4-FFF2-40B4-BE49-F238E27FC236}">
                <a16:creationId xmlns:a16="http://schemas.microsoft.com/office/drawing/2014/main" xmlns="" id="{476ED6A8-A358-30F6-8C76-560C5CCC8E2C}"/>
              </a:ext>
            </a:extLst>
          </p:cNvPr>
          <p:cNvGrpSpPr/>
          <p:nvPr/>
        </p:nvGrpSpPr>
        <p:grpSpPr>
          <a:xfrm>
            <a:off x="1327354" y="4306528"/>
            <a:ext cx="9645445" cy="1474839"/>
            <a:chOff x="1327354" y="4306528"/>
            <a:chExt cx="9645445" cy="1474839"/>
          </a:xfrm>
        </p:grpSpPr>
        <p:sp>
          <p:nvSpPr>
            <p:cNvPr id="4" name="Rectangle: Rounded Corners 3">
              <a:extLst>
                <a:ext uri="{FF2B5EF4-FFF2-40B4-BE49-F238E27FC236}">
                  <a16:creationId xmlns:a16="http://schemas.microsoft.com/office/drawing/2014/main" xmlns=""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Đoạn thơ trên giúp em liên tưởng đến cảnh đẹp thiên nhiên nào ở địa phương em?</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spTree>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descr="组 55">
            <a:extLst>
              <a:ext uri="{FF2B5EF4-FFF2-40B4-BE49-F238E27FC236}">
                <a16:creationId xmlns:a16="http://schemas.microsoft.com/office/drawing/2014/main" xmlns="" id="{ECDE0180-1AB8-09E1-BC24-03B4EAA9B4C6}"/>
              </a:ext>
            </a:extLst>
          </p:cNvPr>
          <p:cNvPicPr>
            <a:picLocks noChangeAspect="1"/>
          </p:cNvPicPr>
          <p:nvPr/>
        </p:nvPicPr>
        <p:blipFill>
          <a:blip r:embed="rId2">
            <a:alphaModFix amt="70000"/>
          </a:blip>
          <a:stretch>
            <a:fillRect/>
          </a:stretch>
        </p:blipFill>
        <p:spPr>
          <a:xfrm>
            <a:off x="0" y="0"/>
            <a:ext cx="12191365" cy="6858000"/>
          </a:xfrm>
          <a:prstGeom prst="rect">
            <a:avLst/>
          </a:prstGeom>
        </p:spPr>
      </p:pic>
      <p:grpSp>
        <p:nvGrpSpPr>
          <p:cNvPr id="3" name="Group 2">
            <a:extLst>
              <a:ext uri="{FF2B5EF4-FFF2-40B4-BE49-F238E27FC236}">
                <a16:creationId xmlns:a16="http://schemas.microsoft.com/office/drawing/2014/main" xmlns="" id="{D9CBF098-D96F-2807-5074-FCE8ADD8CC2C}"/>
              </a:ext>
            </a:extLst>
          </p:cNvPr>
          <p:cNvGrpSpPr/>
          <p:nvPr/>
        </p:nvGrpSpPr>
        <p:grpSpPr>
          <a:xfrm>
            <a:off x="4086013" y="5901997"/>
            <a:ext cx="4019973" cy="643326"/>
            <a:chOff x="1526458" y="4306528"/>
            <a:chExt cx="8964562" cy="1508060"/>
          </a:xfrm>
        </p:grpSpPr>
        <p:sp>
          <p:nvSpPr>
            <p:cNvPr id="4" name="Rectangle: Rounded Corners 3">
              <a:extLst>
                <a:ext uri="{FF2B5EF4-FFF2-40B4-BE49-F238E27FC236}">
                  <a16:creationId xmlns:a16="http://schemas.microsoft.com/office/drawing/2014/main" xmlns="" id="{32B7331A-B86A-FAD7-4647-7ED25FC9D412}"/>
                </a:ext>
              </a:extLst>
            </p:cNvPr>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xmlns="" id="{D0ABE830-856D-6D13-6644-2D8023393349}"/>
                </a:ext>
              </a:extLst>
            </p:cNvPr>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a:extLst>
              <a:ext uri="{FF2B5EF4-FFF2-40B4-BE49-F238E27FC236}">
                <a16:creationId xmlns:a16="http://schemas.microsoft.com/office/drawing/2014/main" xmlns="" id="{B74DCD48-509F-06E0-07A6-254365334EE7}"/>
              </a:ext>
            </a:extLst>
          </p:cNvPr>
          <p:cNvPicPr>
            <a:picLocks noChangeAspect="1"/>
          </p:cNvPicPr>
          <p:nvPr/>
        </p:nvPicPr>
        <p:blipFill>
          <a:blip r:embed="rId3"/>
          <a:stretch>
            <a:fillRect/>
          </a:stretch>
        </p:blipFill>
        <p:spPr>
          <a:xfrm>
            <a:off x="1809587" y="802433"/>
            <a:ext cx="8572823" cy="4822213"/>
          </a:xfrm>
          <a:prstGeom prst="rect">
            <a:avLst/>
          </a:prstGeom>
        </p:spPr>
      </p:pic>
    </p:spTree>
    <p:extLst>
      <p:ext uri="{BB962C8B-B14F-4D97-AF65-F5344CB8AC3E}">
        <p14:creationId xmlns:p14="http://schemas.microsoft.com/office/powerpoint/2010/main" val="4052619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xmlns="" id="{85F2D538-3D24-F248-9A05-71BDF8E0E6BA}"/>
              </a:ext>
            </a:extLst>
          </p:cNvPr>
          <p:cNvPicPr>
            <a:picLocks noChangeAspect="1"/>
          </p:cNvPicPr>
          <p:nvPr/>
        </p:nvPicPr>
        <p:blipFill>
          <a:blip r:embed="rId8"/>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p:transition spd="slow">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6241EED3-8E8E-0E3D-E004-67321CECF55A}"/>
              </a:ext>
            </a:extLst>
          </p:cNvPr>
          <p:cNvSpPr txBox="1"/>
          <p:nvPr/>
        </p:nvSpPr>
        <p:spPr>
          <a:xfrm>
            <a:off x="798560" y="1162546"/>
            <a:ext cx="10333267" cy="1815882"/>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Để học tập và tìm hiểu địa lí địa phương, các </a:t>
            </a:r>
            <a:r>
              <a:rPr lang="en-US" sz="2800" dirty="0" err="1">
                <a:solidFill>
                  <a:srgbClr val="333333"/>
                </a:solidFill>
                <a:latin typeface="Cambria" panose="02040503050406030204" pitchFamily="18" charset="0"/>
              </a:rPr>
              <a:t>em</a:t>
            </a:r>
            <a:r>
              <a:rPr lang="vi-VN" sz="2800" b="0" i="0" dirty="0">
                <a:solidFill>
                  <a:srgbClr val="333333"/>
                </a:solidFill>
                <a:effectLst/>
                <a:latin typeface="Cambria" panose="02040503050406030204" pitchFamily="18" charset="0"/>
              </a:rPr>
              <a:t> cần chuẩn bị:</a:t>
            </a:r>
          </a:p>
          <a:p>
            <a:pPr algn="just"/>
            <a:r>
              <a:rPr lang="vi-VN" sz="2800" b="0" i="0" dirty="0">
                <a:solidFill>
                  <a:srgbClr val="333333"/>
                </a:solidFill>
                <a:effectLst/>
                <a:latin typeface="Cambria" panose="02040503050406030204" pitchFamily="18" charset="0"/>
              </a:rPr>
              <a:t>- Tài liệu giáo dục địa phương lớp 4</a:t>
            </a:r>
          </a:p>
          <a:p>
            <a:pPr algn="just"/>
            <a:r>
              <a:rPr lang="vi-VN" sz="2800" b="0" i="0" dirty="0">
                <a:solidFill>
                  <a:srgbClr val="333333"/>
                </a:solidFill>
                <a:effectLst/>
                <a:latin typeface="Cambria" panose="02040503050406030204" pitchFamily="18" charset="0"/>
              </a:rPr>
              <a:t>- Tìm hiểu các thông tin, tài liệu về tự nhiên các hoạt động kinh tế của địa phương ( từ sách, báo, internet...)</a:t>
            </a:r>
          </a:p>
        </p:txBody>
      </p:sp>
      <p:pic>
        <p:nvPicPr>
          <p:cNvPr id="3" name="Picture 2">
            <a:extLst>
              <a:ext uri="{FF2B5EF4-FFF2-40B4-BE49-F238E27FC236}">
                <a16:creationId xmlns:a16="http://schemas.microsoft.com/office/drawing/2014/main" xmlns="" id="{0E1E46C6-79A5-4951-D137-0E162CB92F26}"/>
              </a:ext>
            </a:extLst>
          </p:cNvPr>
          <p:cNvPicPr>
            <a:picLocks noChangeAspect="1"/>
          </p:cNvPicPr>
          <p:nvPr/>
        </p:nvPicPr>
        <p:blipFill>
          <a:blip r:embed="rId2"/>
          <a:stretch>
            <a:fillRect/>
          </a:stretch>
        </p:blipFill>
        <p:spPr>
          <a:xfrm>
            <a:off x="194943" y="382190"/>
            <a:ext cx="2962913" cy="780356"/>
          </a:xfrm>
          <a:prstGeom prst="rect">
            <a:avLst/>
          </a:prstGeom>
        </p:spPr>
      </p:pic>
    </p:spTree>
    <p:extLst>
      <p:ext uri="{BB962C8B-B14F-4D97-AF65-F5344CB8AC3E}">
        <p14:creationId xmlns:p14="http://schemas.microsoft.com/office/powerpoint/2010/main" val="1406518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24C5B5C-9A89-AF1C-6A2F-224F96ED21EF}"/>
              </a:ext>
            </a:extLst>
          </p:cNvPr>
          <p:cNvSpPr txBox="1"/>
          <p:nvPr/>
        </p:nvSpPr>
        <p:spPr>
          <a:xfrm>
            <a:off x="713123" y="1048119"/>
            <a:ext cx="10828626" cy="1384995"/>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Dựa vào tài liệu giáo dục địa phương lớp 4 hình 1 và hiểu biết của bản thân, em hãy tìm hiểu về thiên nhiên và con người địa phương em theo gợi ý sau:</a:t>
            </a:r>
          </a:p>
        </p:txBody>
      </p:sp>
      <p:grpSp>
        <p:nvGrpSpPr>
          <p:cNvPr id="12" name="组合 11">
            <a:extLst>
              <a:ext uri="{FF2B5EF4-FFF2-40B4-BE49-F238E27FC236}">
                <a16:creationId xmlns:a16="http://schemas.microsoft.com/office/drawing/2014/main" xmlns="" id="{9F2D7F16-1337-8462-2711-0F02C17D3ABD}"/>
              </a:ext>
            </a:extLst>
          </p:cNvPr>
          <p:cNvGrpSpPr/>
          <p:nvPr/>
        </p:nvGrpSpPr>
        <p:grpSpPr>
          <a:xfrm>
            <a:off x="665181" y="2485471"/>
            <a:ext cx="4471018" cy="1806912"/>
            <a:chOff x="1306" y="1925"/>
            <a:chExt cx="16617" cy="8371"/>
          </a:xfrm>
        </p:grpSpPr>
        <p:sp>
          <p:nvSpPr>
            <p:cNvPr id="13" name="云形 9">
              <a:extLst>
                <a:ext uri="{FF2B5EF4-FFF2-40B4-BE49-F238E27FC236}">
                  <a16:creationId xmlns:a16="http://schemas.microsoft.com/office/drawing/2014/main" xmlns="" id="{4762C733-3E49-F8A9-18BB-7B4A4C0F5ADC}"/>
                </a:ext>
              </a:extLst>
            </p:cNvPr>
            <p:cNvSpPr>
              <a:spLocks noChangeAspect="1"/>
            </p:cNvSpPr>
            <p:nvPr>
              <p:custDataLst>
                <p:tags r:id="rId13"/>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云形 4">
              <a:extLst>
                <a:ext uri="{FF2B5EF4-FFF2-40B4-BE49-F238E27FC236}">
                  <a16:creationId xmlns:a16="http://schemas.microsoft.com/office/drawing/2014/main" xmlns="" id="{709FDF6A-69B3-AB3D-372D-74D9038F309F}"/>
                </a:ext>
              </a:extLst>
            </p:cNvPr>
            <p:cNvSpPr>
              <a:spLocks noChangeAspect="1"/>
            </p:cNvSpPr>
            <p:nvPr>
              <p:custDataLst>
                <p:tags r:id="rId14"/>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云形 7">
              <a:extLst>
                <a:ext uri="{FF2B5EF4-FFF2-40B4-BE49-F238E27FC236}">
                  <a16:creationId xmlns:a16="http://schemas.microsoft.com/office/drawing/2014/main" xmlns="" id="{E78695DB-8FA4-8B20-7893-D5CCA792B5F6}"/>
                </a:ext>
              </a:extLst>
            </p:cNvPr>
            <p:cNvSpPr>
              <a:spLocks noChangeAspect="1"/>
            </p:cNvSpPr>
            <p:nvPr>
              <p:custDataLst>
                <p:tags r:id="rId15"/>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0">
              <a:extLst>
                <a:ext uri="{FF2B5EF4-FFF2-40B4-BE49-F238E27FC236}">
                  <a16:creationId xmlns:a16="http://schemas.microsoft.com/office/drawing/2014/main" xmlns="" id="{02383608-E376-FD9D-43A8-2EF0DA30E139}"/>
                </a:ext>
              </a:extLst>
            </p:cNvPr>
            <p:cNvSpPr/>
            <p:nvPr>
              <p:custDataLst>
                <p:tags r:id="rId16"/>
              </p:custDataLst>
            </p:nvPr>
          </p:nvSpPr>
          <p:spPr>
            <a:xfrm>
              <a:off x="2248" y="3685"/>
              <a:ext cx="14733"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1.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Vị</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trí</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địa</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lí</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17" name="组合 11">
            <a:extLst>
              <a:ext uri="{FF2B5EF4-FFF2-40B4-BE49-F238E27FC236}">
                <a16:creationId xmlns:a16="http://schemas.microsoft.com/office/drawing/2014/main" xmlns="" id="{41CD67BA-1B3D-A9B7-8B41-071CE4E35305}"/>
              </a:ext>
            </a:extLst>
          </p:cNvPr>
          <p:cNvGrpSpPr/>
          <p:nvPr/>
        </p:nvGrpSpPr>
        <p:grpSpPr>
          <a:xfrm>
            <a:off x="6844548" y="2433114"/>
            <a:ext cx="4471018" cy="1806912"/>
            <a:chOff x="1306" y="1925"/>
            <a:chExt cx="16617" cy="8371"/>
          </a:xfrm>
        </p:grpSpPr>
        <p:sp>
          <p:nvSpPr>
            <p:cNvPr id="18" name="云形 9">
              <a:extLst>
                <a:ext uri="{FF2B5EF4-FFF2-40B4-BE49-F238E27FC236}">
                  <a16:creationId xmlns:a16="http://schemas.microsoft.com/office/drawing/2014/main" xmlns="" id="{58BFA3E8-E66B-1550-AC45-0075BAC1A4E6}"/>
                </a:ext>
              </a:extLst>
            </p:cNvPr>
            <p:cNvSpPr>
              <a:spLocks noChangeAspect="1"/>
            </p:cNvSpPr>
            <p:nvPr>
              <p:custDataLst>
                <p:tags r:id="rId9"/>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云形 4">
              <a:extLst>
                <a:ext uri="{FF2B5EF4-FFF2-40B4-BE49-F238E27FC236}">
                  <a16:creationId xmlns:a16="http://schemas.microsoft.com/office/drawing/2014/main" xmlns="" id="{F194FBDF-48B6-E039-88EC-242F1B13902D}"/>
                </a:ext>
              </a:extLst>
            </p:cNvPr>
            <p:cNvSpPr>
              <a:spLocks noChangeAspect="1"/>
            </p:cNvSpPr>
            <p:nvPr>
              <p:custDataLst>
                <p:tags r:id="rId10"/>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云形 7">
              <a:extLst>
                <a:ext uri="{FF2B5EF4-FFF2-40B4-BE49-F238E27FC236}">
                  <a16:creationId xmlns:a16="http://schemas.microsoft.com/office/drawing/2014/main" xmlns="" id="{8C2D01B6-5FAB-CC35-168A-7B77447E33C7}"/>
                </a:ext>
              </a:extLst>
            </p:cNvPr>
            <p:cNvSpPr>
              <a:spLocks noChangeAspect="1"/>
            </p:cNvSpPr>
            <p:nvPr>
              <p:custDataLst>
                <p:tags r:id="rId11"/>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10">
              <a:extLst>
                <a:ext uri="{FF2B5EF4-FFF2-40B4-BE49-F238E27FC236}">
                  <a16:creationId xmlns:a16="http://schemas.microsoft.com/office/drawing/2014/main" xmlns="" id="{BBECD26D-9DF6-1935-56B2-570051771818}"/>
                </a:ext>
              </a:extLst>
            </p:cNvPr>
            <p:cNvSpPr/>
            <p:nvPr>
              <p:custDataLst>
                <p:tags r:id="rId12"/>
              </p:custDataLst>
            </p:nvPr>
          </p:nvSpPr>
          <p:spPr>
            <a:xfrm>
              <a:off x="2926" y="3466"/>
              <a:ext cx="13438" cy="4289"/>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2.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Tự</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nhiên</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2" name="组合 11">
            <a:extLst>
              <a:ext uri="{FF2B5EF4-FFF2-40B4-BE49-F238E27FC236}">
                <a16:creationId xmlns:a16="http://schemas.microsoft.com/office/drawing/2014/main" xmlns="" id="{75B1CEAD-25F2-8B7B-4A4D-6A6BE5BC3EC7}"/>
              </a:ext>
            </a:extLst>
          </p:cNvPr>
          <p:cNvGrpSpPr/>
          <p:nvPr/>
        </p:nvGrpSpPr>
        <p:grpSpPr>
          <a:xfrm>
            <a:off x="829020" y="4439262"/>
            <a:ext cx="4471018" cy="1806912"/>
            <a:chOff x="1306" y="1925"/>
            <a:chExt cx="16617" cy="8371"/>
          </a:xfrm>
        </p:grpSpPr>
        <p:sp>
          <p:nvSpPr>
            <p:cNvPr id="23" name="云形 9">
              <a:extLst>
                <a:ext uri="{FF2B5EF4-FFF2-40B4-BE49-F238E27FC236}">
                  <a16:creationId xmlns:a16="http://schemas.microsoft.com/office/drawing/2014/main" xmlns="" id="{EB469B11-E61E-C854-4AF7-5AB67F8473C2}"/>
                </a:ext>
              </a:extLst>
            </p:cNvPr>
            <p:cNvSpPr>
              <a:spLocks noChangeAspect="1"/>
            </p:cNvSpPr>
            <p:nvPr>
              <p:custDataLst>
                <p:tags r:id="rId5"/>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云形 4">
              <a:extLst>
                <a:ext uri="{FF2B5EF4-FFF2-40B4-BE49-F238E27FC236}">
                  <a16:creationId xmlns:a16="http://schemas.microsoft.com/office/drawing/2014/main" xmlns="" id="{8A9AE2E8-428D-404D-22F1-7BC7BD65EFFE}"/>
                </a:ext>
              </a:extLst>
            </p:cNvPr>
            <p:cNvSpPr>
              <a:spLocks noChangeAspect="1"/>
            </p:cNvSpPr>
            <p:nvPr>
              <p:custDataLst>
                <p:tags r:id="rId6"/>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云形 7">
              <a:extLst>
                <a:ext uri="{FF2B5EF4-FFF2-40B4-BE49-F238E27FC236}">
                  <a16:creationId xmlns:a16="http://schemas.microsoft.com/office/drawing/2014/main" xmlns="" id="{78DAAD36-4F66-156D-0900-39DEF474F037}"/>
                </a:ext>
              </a:extLst>
            </p:cNvPr>
            <p:cNvSpPr>
              <a:spLocks noChangeAspect="1"/>
            </p:cNvSpPr>
            <p:nvPr>
              <p:custDataLst>
                <p:tags r:id="rId7"/>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矩形 10">
              <a:extLst>
                <a:ext uri="{FF2B5EF4-FFF2-40B4-BE49-F238E27FC236}">
                  <a16:creationId xmlns:a16="http://schemas.microsoft.com/office/drawing/2014/main" xmlns="" id="{7E10D8F7-9E43-31D3-53D2-C662757A5244}"/>
                </a:ext>
              </a:extLst>
            </p:cNvPr>
            <p:cNvSpPr/>
            <p:nvPr>
              <p:custDataLst>
                <p:tags r:id="rId8"/>
              </p:custDataLst>
            </p:nvPr>
          </p:nvSpPr>
          <p:spPr>
            <a:xfrm>
              <a:off x="2926" y="3466"/>
              <a:ext cx="13438"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3.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Kinh</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tế</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7" name="组合 11">
            <a:extLst>
              <a:ext uri="{FF2B5EF4-FFF2-40B4-BE49-F238E27FC236}">
                <a16:creationId xmlns:a16="http://schemas.microsoft.com/office/drawing/2014/main" xmlns="" id="{8E3AAE97-5616-FEB5-52CF-9FEA8D8A49A8}"/>
              </a:ext>
            </a:extLst>
          </p:cNvPr>
          <p:cNvGrpSpPr/>
          <p:nvPr/>
        </p:nvGrpSpPr>
        <p:grpSpPr>
          <a:xfrm>
            <a:off x="7052574" y="4344741"/>
            <a:ext cx="4471018" cy="1806912"/>
            <a:chOff x="1306" y="1925"/>
            <a:chExt cx="16617" cy="8371"/>
          </a:xfrm>
        </p:grpSpPr>
        <p:sp>
          <p:nvSpPr>
            <p:cNvPr id="28" name="云形 9">
              <a:extLst>
                <a:ext uri="{FF2B5EF4-FFF2-40B4-BE49-F238E27FC236}">
                  <a16:creationId xmlns:a16="http://schemas.microsoft.com/office/drawing/2014/main" xmlns="" id="{5C33C495-1EBD-5307-7373-88AA61507F88}"/>
                </a:ext>
              </a:extLst>
            </p:cNvPr>
            <p:cNvSpPr>
              <a:spLocks noChangeAspect="1"/>
            </p:cNvSpPr>
            <p:nvPr>
              <p:custDataLst>
                <p:tags r:id="rId1"/>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云形 4">
              <a:extLst>
                <a:ext uri="{FF2B5EF4-FFF2-40B4-BE49-F238E27FC236}">
                  <a16:creationId xmlns:a16="http://schemas.microsoft.com/office/drawing/2014/main" xmlns="" id="{F3E62CA8-D0A1-5120-76C6-080FB848D68D}"/>
                </a:ext>
              </a:extLst>
            </p:cNvPr>
            <p:cNvSpPr>
              <a:spLocks noChangeAspect="1"/>
            </p:cNvSpPr>
            <p:nvPr>
              <p:custDataLst>
                <p:tags r:id="rId2"/>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云形 7">
              <a:extLst>
                <a:ext uri="{FF2B5EF4-FFF2-40B4-BE49-F238E27FC236}">
                  <a16:creationId xmlns:a16="http://schemas.microsoft.com/office/drawing/2014/main" xmlns="" id="{D40089E8-D7CD-A996-8B82-898B290DC83E}"/>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1" name="矩形 10">
              <a:extLst>
                <a:ext uri="{FF2B5EF4-FFF2-40B4-BE49-F238E27FC236}">
                  <a16:creationId xmlns:a16="http://schemas.microsoft.com/office/drawing/2014/main" xmlns="" id="{914E3A5F-D8A7-3445-3527-29B85022A7EE}"/>
                </a:ext>
              </a:extLst>
            </p:cNvPr>
            <p:cNvSpPr/>
            <p:nvPr>
              <p:custDataLst>
                <p:tags r:id="rId4"/>
              </p:custDataLst>
            </p:nvPr>
          </p:nvSpPr>
          <p:spPr>
            <a:xfrm>
              <a:off x="3403" y="2409"/>
              <a:ext cx="12484" cy="6702"/>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4.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Bảo</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vệ</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môi</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trường</a:t>
              </a:r>
              <a:endParaRPr kumimoji="0" lang="zh-CN" altLang="en-US"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pic>
        <p:nvPicPr>
          <p:cNvPr id="2" name="Picture 1">
            <a:extLst>
              <a:ext uri="{FF2B5EF4-FFF2-40B4-BE49-F238E27FC236}">
                <a16:creationId xmlns:a16="http://schemas.microsoft.com/office/drawing/2014/main" xmlns="" id="{5A11CE79-B3CC-ED92-F8C0-B0719149973D}"/>
              </a:ext>
            </a:extLst>
          </p:cNvPr>
          <p:cNvPicPr>
            <a:picLocks noChangeAspect="1"/>
          </p:cNvPicPr>
          <p:nvPr/>
        </p:nvPicPr>
        <p:blipFill>
          <a:blip r:embed="rId18"/>
          <a:stretch>
            <a:fillRect/>
          </a:stretch>
        </p:blipFill>
        <p:spPr>
          <a:xfrm>
            <a:off x="232884" y="374951"/>
            <a:ext cx="4950381" cy="792549"/>
          </a:xfrm>
          <a:prstGeom prst="rect">
            <a:avLst/>
          </a:prstGeom>
        </p:spPr>
      </p:pic>
    </p:spTree>
    <p:extLst>
      <p:ext uri="{BB962C8B-B14F-4D97-AF65-F5344CB8AC3E}">
        <p14:creationId xmlns:p14="http://schemas.microsoft.com/office/powerpoint/2010/main" val="2730111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xmlns="" id="{9F417D6A-DEE3-3F2F-9F41-04A03CB8BE66}"/>
              </a:ext>
            </a:extLst>
          </p:cNvPr>
          <p:cNvPicPr>
            <a:picLocks noChangeAspect="1"/>
          </p:cNvPicPr>
          <p:nvPr/>
        </p:nvPicPr>
        <p:blipFill>
          <a:blip r:embed="rId8"/>
          <a:stretch>
            <a:fillRect/>
          </a:stretch>
        </p:blipFill>
        <p:spPr>
          <a:xfrm>
            <a:off x="947164" y="1581150"/>
            <a:ext cx="10297036" cy="2383743"/>
          </a:xfrm>
          <a:prstGeom prst="rect">
            <a:avLst/>
          </a:prstGeom>
        </p:spPr>
      </p:pic>
    </p:spTree>
    <p:extLst>
      <p:ext uri="{BB962C8B-B14F-4D97-AF65-F5344CB8AC3E}">
        <p14:creationId xmlns:p14="http://schemas.microsoft.com/office/powerpoint/2010/main" val="2286827602"/>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913</Words>
  <Application>Microsoft Office PowerPoint</Application>
  <PresentationFormat>Custom</PresentationFormat>
  <Paragraphs>55</Paragraphs>
  <Slides>24</Slides>
  <Notes>0</Notes>
  <HiddenSlides>0</HiddenSlides>
  <MMClips>0</MMClips>
  <ScaleCrop>false</ScaleCrop>
  <HeadingPairs>
    <vt:vector size="4" baseType="variant">
      <vt:variant>
        <vt:lpstr>Theme</vt:lpstr>
      </vt:variant>
      <vt:variant>
        <vt:i4>2</vt:i4>
      </vt:variant>
      <vt:variant>
        <vt:lpstr>Slide Titles</vt:lpstr>
      </vt:variant>
      <vt:variant>
        <vt:i4>24</vt:i4>
      </vt:variant>
    </vt:vector>
  </HeadingPairs>
  <TitlesOfParts>
    <vt:vector size="26" baseType="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5</cp:revision>
  <dcterms:created xsi:type="dcterms:W3CDTF">2023-06-19T10:14:23Z</dcterms:created>
  <dcterms:modified xsi:type="dcterms:W3CDTF">2024-09-14T05:42:34Z</dcterms:modified>
  <cp:version>MNT37</cp:version>
</cp:coreProperties>
</file>