
<file path=[Content_Types].xml><?xml version="1.0" encoding="utf-8"?>
<Types xmlns="http://schemas.openxmlformats.org/package/2006/content-types">
  <Default Extension="png" ContentType="image/png"/>
  <Default Extension="jfif" ContentType="image/j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31" r:id="rId3"/>
    <p:sldMasterId id="2147483744" r:id="rId4"/>
  </p:sldMasterIdLst>
  <p:notesMasterIdLst>
    <p:notesMasterId r:id="rId38"/>
  </p:notesMasterIdLst>
  <p:sldIdLst>
    <p:sldId id="365" r:id="rId5"/>
    <p:sldId id="393" r:id="rId6"/>
    <p:sldId id="391" r:id="rId7"/>
    <p:sldId id="394" r:id="rId8"/>
    <p:sldId id="366" r:id="rId9"/>
    <p:sldId id="257" r:id="rId10"/>
    <p:sldId id="262" r:id="rId11"/>
    <p:sldId id="263" r:id="rId12"/>
    <p:sldId id="387" r:id="rId13"/>
    <p:sldId id="396" r:id="rId14"/>
    <p:sldId id="395" r:id="rId15"/>
    <p:sldId id="388" r:id="rId16"/>
    <p:sldId id="389" r:id="rId17"/>
    <p:sldId id="364" r:id="rId18"/>
    <p:sldId id="336" r:id="rId19"/>
    <p:sldId id="373" r:id="rId20"/>
    <p:sldId id="259" r:id="rId21"/>
    <p:sldId id="339" r:id="rId22"/>
    <p:sldId id="397" r:id="rId23"/>
    <p:sldId id="398" r:id="rId24"/>
    <p:sldId id="337" r:id="rId25"/>
    <p:sldId id="260" r:id="rId26"/>
    <p:sldId id="265" r:id="rId27"/>
    <p:sldId id="266" r:id="rId28"/>
    <p:sldId id="267" r:id="rId29"/>
    <p:sldId id="340" r:id="rId30"/>
    <p:sldId id="338" r:id="rId31"/>
    <p:sldId id="383" r:id="rId32"/>
    <p:sldId id="379" r:id="rId33"/>
    <p:sldId id="341" r:id="rId34"/>
    <p:sldId id="385" r:id="rId35"/>
    <p:sldId id="384" r:id="rId36"/>
    <p:sldId id="311"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ECFF"/>
    <a:srgbClr val="FFCC99"/>
    <a:srgbClr val="FF99FF"/>
    <a:srgbClr val="FF0066"/>
    <a:srgbClr val="66FFFF"/>
    <a:srgbClr val="FF9933"/>
    <a:srgbClr val="FF6600"/>
    <a:srgbClr val="FF8F43"/>
    <a:srgbClr val="FF7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250" autoAdjust="0"/>
  </p:normalViewPr>
  <p:slideViewPr>
    <p:cSldViewPr>
      <p:cViewPr varScale="1">
        <p:scale>
          <a:sx n="66" d="100"/>
          <a:sy n="66" d="100"/>
        </p:scale>
        <p:origin x="1530" y="5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C2F7A2-099A-498B-826C-250672324999}" type="datetimeFigureOut">
              <a:rPr lang="vi-VN" smtClean="0"/>
              <a:t>13/09/2024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C520A-6C7B-447A-8FCD-6FB0FEDF6A42}" type="slidenum">
              <a:rPr lang="vi-VN" smtClean="0"/>
              <a:t>‹#›</a:t>
            </a:fld>
            <a:endParaRPr lang="vi-VN"/>
          </a:p>
        </p:txBody>
      </p:sp>
    </p:spTree>
    <p:extLst>
      <p:ext uri="{BB962C8B-B14F-4D97-AF65-F5344CB8AC3E}">
        <p14:creationId xmlns:p14="http://schemas.microsoft.com/office/powerpoint/2010/main" val="562854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tớ</a:t>
            </a:r>
            <a:r>
              <a:rPr lang="en-US" dirty="0"/>
              <a:t> </a:t>
            </a:r>
            <a:r>
              <a:rPr lang="en-US" dirty="0" err="1"/>
              <a:t>xin</a:t>
            </a:r>
            <a:r>
              <a:rPr lang="en-US" dirty="0"/>
              <a:t> </a:t>
            </a:r>
            <a:r>
              <a:rPr lang="en-US" dirty="0" err="1"/>
              <a:t>tự</a:t>
            </a:r>
            <a:r>
              <a:rPr lang="en-US" dirty="0"/>
              <a:t> </a:t>
            </a:r>
            <a:r>
              <a:rPr lang="en-US" dirty="0" err="1"/>
              <a:t>giới</a:t>
            </a:r>
            <a:r>
              <a:rPr lang="en-US" dirty="0"/>
              <a:t> </a:t>
            </a:r>
            <a:r>
              <a:rPr lang="en-US" dirty="0" err="1"/>
              <a:t>thiệu</a:t>
            </a:r>
            <a:r>
              <a:rPr lang="en-US" dirty="0"/>
              <a:t> </a:t>
            </a:r>
            <a:r>
              <a:rPr lang="en-US" dirty="0" err="1"/>
              <a:t>tớ</a:t>
            </a:r>
            <a:r>
              <a:rPr lang="en-US" dirty="0"/>
              <a:t> </a:t>
            </a:r>
            <a:r>
              <a:rPr lang="en-US" dirty="0" err="1"/>
              <a:t>là</a:t>
            </a:r>
            <a:r>
              <a:rPr lang="en-US" dirty="0"/>
              <a:t> </a:t>
            </a:r>
            <a:r>
              <a:rPr lang="en-US" dirty="0" err="1"/>
              <a:t>thỏ</a:t>
            </a:r>
            <a:r>
              <a:rPr lang="en-US" dirty="0"/>
              <a:t> </a:t>
            </a:r>
            <a:r>
              <a:rPr lang="en-US" dirty="0" err="1"/>
              <a:t>bố</a:t>
            </a:r>
            <a:r>
              <a:rPr lang="en-US" dirty="0"/>
              <a:t>, </a:t>
            </a:r>
            <a:r>
              <a:rPr lang="en-US" dirty="0" err="1"/>
              <a:t>còn</a:t>
            </a:r>
            <a:r>
              <a:rPr lang="en-US" dirty="0"/>
              <a:t> </a:t>
            </a:r>
            <a:r>
              <a:rPr lang="en-US" dirty="0" err="1"/>
              <a:t>kia</a:t>
            </a:r>
            <a:r>
              <a:rPr lang="en-US" dirty="0"/>
              <a:t> </a:t>
            </a:r>
            <a:r>
              <a:rPr lang="en-US" dirty="0" err="1"/>
              <a:t>là</a:t>
            </a:r>
            <a:r>
              <a:rPr lang="en-US" dirty="0"/>
              <a:t> 3 </a:t>
            </a:r>
            <a:r>
              <a:rPr lang="en-US" dirty="0" err="1"/>
              <a:t>chú</a:t>
            </a:r>
            <a:r>
              <a:rPr lang="en-US" dirty="0"/>
              <a:t> </a:t>
            </a:r>
            <a:r>
              <a:rPr lang="en-US" dirty="0" err="1"/>
              <a:t>thỏ</a:t>
            </a:r>
            <a:r>
              <a:rPr lang="en-US" dirty="0"/>
              <a:t> con </a:t>
            </a:r>
            <a:r>
              <a:rPr lang="en-US" dirty="0" err="1"/>
              <a:t>tinh</a:t>
            </a:r>
            <a:r>
              <a:rPr lang="en-US" dirty="0"/>
              <a:t> </a:t>
            </a:r>
            <a:r>
              <a:rPr lang="en-US" dirty="0" err="1"/>
              <a:t>nghịch</a:t>
            </a:r>
            <a:r>
              <a:rPr lang="en-US" dirty="0"/>
              <a:t>, </a:t>
            </a:r>
            <a:r>
              <a:rPr lang="en-US" dirty="0" err="1"/>
              <a:t>chúng</a:t>
            </a:r>
            <a:r>
              <a:rPr lang="en-US" dirty="0"/>
              <a:t> </a:t>
            </a:r>
            <a:r>
              <a:rPr lang="en-US" dirty="0" err="1"/>
              <a:t>tớ</a:t>
            </a:r>
            <a:r>
              <a:rPr lang="en-US" dirty="0"/>
              <a:t> </a:t>
            </a:r>
            <a:r>
              <a:rPr lang="en-US" dirty="0" err="1"/>
              <a:t>là</a:t>
            </a:r>
            <a:r>
              <a:rPr lang="en-US" dirty="0"/>
              <a:t> </a:t>
            </a:r>
            <a:r>
              <a:rPr lang="en-US" dirty="0" err="1"/>
              <a:t>gia</a:t>
            </a:r>
            <a:r>
              <a:rPr lang="en-US" dirty="0"/>
              <a:t> </a:t>
            </a:r>
            <a:r>
              <a:rPr lang="en-US" dirty="0" err="1"/>
              <a:t>đình</a:t>
            </a:r>
            <a:r>
              <a:rPr lang="en-US" dirty="0"/>
              <a:t> </a:t>
            </a:r>
            <a:r>
              <a:rPr lang="en-US" dirty="0" err="1"/>
              <a:t>thỏ</a:t>
            </a:r>
            <a:r>
              <a:rPr lang="en-US" dirty="0"/>
              <a:t> </a:t>
            </a:r>
            <a:r>
              <a:rPr lang="en-US" dirty="0" err="1"/>
              <a:t>xám</a:t>
            </a:r>
            <a:r>
              <a:rPr lang="en-US" dirty="0"/>
              <a:t>. </a:t>
            </a:r>
            <a:r>
              <a:rPr lang="en-US" dirty="0" err="1"/>
              <a:t>Hôm</a:t>
            </a:r>
            <a:r>
              <a:rPr lang="en-US" baseline="0" dirty="0"/>
              <a:t> nay </a:t>
            </a:r>
            <a:r>
              <a:rPr lang="en-US" baseline="0" dirty="0" err="1"/>
              <a:t>nhà</a:t>
            </a:r>
            <a:r>
              <a:rPr lang="en-US" baseline="0" dirty="0"/>
              <a:t> </a:t>
            </a:r>
            <a:r>
              <a:rPr lang="en-US" baseline="0" dirty="0" err="1"/>
              <a:t>tớ</a:t>
            </a:r>
            <a:r>
              <a:rPr lang="en-US" baseline="0" dirty="0"/>
              <a:t> </a:t>
            </a:r>
            <a:r>
              <a:rPr lang="en-US" baseline="0" dirty="0" err="1"/>
              <a:t>chì</a:t>
            </a:r>
            <a:r>
              <a:rPr lang="en-US" baseline="0" dirty="0"/>
              <a:t> </a:t>
            </a:r>
            <a:r>
              <a:rPr lang="en-US" baseline="0" dirty="0" err="1"/>
              <a:t>còn</a:t>
            </a:r>
            <a:r>
              <a:rPr lang="en-US" baseline="0" dirty="0"/>
              <a:t> 1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và</a:t>
            </a:r>
            <a:r>
              <a:rPr lang="en-US" baseline="0" dirty="0"/>
              <a:t> </a:t>
            </a:r>
            <a:r>
              <a:rPr lang="en-US" baseline="0" dirty="0" err="1"/>
              <a:t>bâyh</a:t>
            </a:r>
            <a:r>
              <a:rPr lang="en-US" baseline="0" dirty="0"/>
              <a:t> </a:t>
            </a:r>
            <a:r>
              <a:rPr lang="en-US" baseline="0" dirty="0" err="1"/>
              <a:t>giờ</a:t>
            </a:r>
            <a:r>
              <a:rPr lang="en-US" baseline="0" dirty="0"/>
              <a:t> </a:t>
            </a:r>
            <a:r>
              <a:rPr lang="en-US" baseline="0" dirty="0" err="1"/>
              <a:t>tớ</a:t>
            </a:r>
            <a:r>
              <a:rPr lang="en-US" baseline="0" dirty="0"/>
              <a:t> </a:t>
            </a:r>
            <a:r>
              <a:rPr lang="en-US" baseline="0" dirty="0" err="1"/>
              <a:t>sẽ</a:t>
            </a:r>
            <a:r>
              <a:rPr lang="en-US" baseline="0" dirty="0"/>
              <a:t> </a:t>
            </a:r>
            <a:r>
              <a:rPr lang="en-US" baseline="0" dirty="0" err="1"/>
              <a:t>phải</a:t>
            </a:r>
            <a:r>
              <a:rPr lang="en-US" baseline="0" dirty="0"/>
              <a:t> </a:t>
            </a:r>
            <a:r>
              <a:rPr lang="en-US" baseline="0" dirty="0" err="1"/>
              <a:t>đi</a:t>
            </a:r>
            <a:r>
              <a:rPr lang="en-US" baseline="0" dirty="0"/>
              <a:t> </a:t>
            </a:r>
            <a:r>
              <a:rPr lang="en-US" baseline="0" dirty="0" err="1"/>
              <a:t>tìm</a:t>
            </a:r>
            <a:r>
              <a:rPr lang="en-US" baseline="0" dirty="0"/>
              <a:t> </a:t>
            </a:r>
            <a:r>
              <a:rPr lang="en-US" baseline="0" dirty="0" err="1"/>
              <a:t>cà</a:t>
            </a:r>
            <a:r>
              <a:rPr lang="en-US" baseline="0" dirty="0"/>
              <a:t> </a:t>
            </a:r>
            <a:r>
              <a:rPr lang="en-US" baseline="0" dirty="0" err="1"/>
              <a:t>rốt</a:t>
            </a:r>
            <a:r>
              <a:rPr lang="en-US" baseline="0" dirty="0"/>
              <a:t> </a:t>
            </a:r>
            <a:r>
              <a:rPr lang="en-US" baseline="0" dirty="0" err="1"/>
              <a:t>về</a:t>
            </a:r>
            <a:r>
              <a:rPr lang="en-US" baseline="0" dirty="0"/>
              <a:t> </a:t>
            </a:r>
            <a:r>
              <a:rPr lang="en-US" baseline="0" dirty="0" err="1"/>
              <a:t>cho</a:t>
            </a:r>
            <a:r>
              <a:rPr lang="en-US" baseline="0" dirty="0"/>
              <a:t> </a:t>
            </a:r>
            <a:r>
              <a:rPr lang="en-US" baseline="0" dirty="0" err="1"/>
              <a:t>cả</a:t>
            </a:r>
            <a:r>
              <a:rPr lang="en-US" baseline="0" dirty="0"/>
              <a:t> </a:t>
            </a:r>
            <a:r>
              <a:rPr lang="en-US" baseline="0" dirty="0" err="1"/>
              <a:t>nhà</a:t>
            </a:r>
            <a:r>
              <a:rPr lang="en-US" baseline="0" dirty="0"/>
              <a:t>. </a:t>
            </a:r>
            <a:r>
              <a:rPr lang="en-US" baseline="0" dirty="0" err="1"/>
              <a:t>Có</a:t>
            </a:r>
            <a:r>
              <a:rPr lang="en-US" baseline="0" dirty="0"/>
              <a:t> 3 </a:t>
            </a:r>
            <a:r>
              <a:rPr lang="en-US" baseline="0" dirty="0" err="1"/>
              <a:t>chặng</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tớ</a:t>
            </a:r>
            <a:r>
              <a:rPr lang="en-US" baseline="0" dirty="0"/>
              <a:t> </a:t>
            </a:r>
            <a:r>
              <a:rPr lang="en-US" baseline="0" dirty="0" err="1"/>
              <a:t>cần</a:t>
            </a:r>
            <a:r>
              <a:rPr lang="en-US" baseline="0" dirty="0"/>
              <a:t> v</a:t>
            </a:r>
            <a:r>
              <a:rPr lang="vi-VN" baseline="0" dirty="0"/>
              <a:t>ư</a:t>
            </a:r>
            <a:r>
              <a:rPr lang="en-US" baseline="0" dirty="0" err="1"/>
              <a:t>ợt</a:t>
            </a:r>
            <a:r>
              <a:rPr lang="en-US" baseline="0" dirty="0"/>
              <a:t> qua, </a:t>
            </a:r>
            <a:r>
              <a:rPr lang="en-US" baseline="0" dirty="0" err="1"/>
              <a:t>mỗi</a:t>
            </a:r>
            <a:r>
              <a:rPr lang="en-US" baseline="0" dirty="0"/>
              <a:t> 1 </a:t>
            </a:r>
            <a:r>
              <a:rPr lang="en-US" baseline="0" dirty="0" err="1"/>
              <a:t>chặng</a:t>
            </a:r>
            <a:r>
              <a:rPr lang="en-US" baseline="0" dirty="0"/>
              <a:t> </a:t>
            </a:r>
            <a:r>
              <a:rPr lang="en-US" baseline="0" dirty="0" err="1"/>
              <a:t>sẽ</a:t>
            </a:r>
            <a:r>
              <a:rPr lang="en-US" baseline="0" dirty="0"/>
              <a:t>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t</a:t>
            </a:r>
            <a:r>
              <a:rPr lang="vi-VN" baseline="0" dirty="0"/>
              <a:t>ư</a:t>
            </a:r>
            <a:r>
              <a:rPr lang="en-US" baseline="0" dirty="0" err="1"/>
              <a:t>ơng</a:t>
            </a:r>
            <a:r>
              <a:rPr lang="en-US" baseline="0" dirty="0"/>
              <a:t> </a:t>
            </a:r>
            <a:r>
              <a:rPr lang="en-US" baseline="0" dirty="0" err="1"/>
              <a:t>ứng</a:t>
            </a:r>
            <a:r>
              <a:rPr lang="en-US" baseline="0" dirty="0"/>
              <a:t>, </a:t>
            </a:r>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tớ</a:t>
            </a:r>
            <a:r>
              <a:rPr lang="en-US" baseline="0" dirty="0"/>
              <a:t> </a:t>
            </a:r>
            <a:r>
              <a:rPr lang="en-US" baseline="0" dirty="0" err="1"/>
              <a:t>sẽ</a:t>
            </a:r>
            <a:r>
              <a:rPr lang="en-US" baseline="0" dirty="0"/>
              <a:t> </a:t>
            </a:r>
            <a:r>
              <a:rPr lang="en-US" baseline="0" dirty="0" err="1"/>
              <a:t>có</a:t>
            </a:r>
            <a:r>
              <a:rPr lang="en-US" baseline="0" dirty="0"/>
              <a:t> đ</a:t>
            </a:r>
            <a:r>
              <a:rPr lang="vi-VN" baseline="0" dirty="0"/>
              <a:t>ư</a:t>
            </a:r>
            <a:r>
              <a:rPr lang="en-US" baseline="0" dirty="0" err="1"/>
              <a:t>ợc</a:t>
            </a:r>
            <a:r>
              <a:rPr lang="en-US" baseline="0" dirty="0"/>
              <a:t> </a:t>
            </a:r>
            <a:r>
              <a:rPr lang="en-US" baseline="0" dirty="0" err="1"/>
              <a:t>thêm</a:t>
            </a:r>
            <a:r>
              <a:rPr lang="en-US" baseline="0" dirty="0"/>
              <a:t> </a:t>
            </a:r>
            <a:r>
              <a:rPr lang="en-US" baseline="0" dirty="0" err="1"/>
              <a:t>cà</a:t>
            </a:r>
            <a:r>
              <a:rPr lang="en-US" baseline="0" dirty="0"/>
              <a:t> </a:t>
            </a:r>
            <a:r>
              <a:rPr lang="en-US" baseline="0" dirty="0" err="1"/>
              <a:t>rốt</a:t>
            </a:r>
            <a:r>
              <a:rPr lang="en-US" baseline="0" dirty="0"/>
              <a:t> </a:t>
            </a:r>
            <a:r>
              <a:rPr lang="en-US" baseline="0" dirty="0" err="1"/>
              <a:t>đấy</a:t>
            </a:r>
            <a:r>
              <a:rPr lang="en-US" baseline="0" dirty="0"/>
              <a:t>. </a:t>
            </a:r>
            <a:r>
              <a:rPr lang="en-US" baseline="0" dirty="0" err="1"/>
              <a:t>Các</a:t>
            </a:r>
            <a:r>
              <a:rPr lang="en-US" baseline="0" dirty="0"/>
              <a:t> </a:t>
            </a:r>
            <a:r>
              <a:rPr lang="en-US" baseline="0" dirty="0" err="1"/>
              <a:t>bạn</a:t>
            </a:r>
            <a:r>
              <a:rPr lang="en-US" baseline="0" dirty="0"/>
              <a:t> </a:t>
            </a:r>
            <a:r>
              <a:rPr lang="en-US" baseline="0" dirty="0" err="1"/>
              <a:t>hãy</a:t>
            </a:r>
            <a:r>
              <a:rPr lang="en-US" baseline="0" dirty="0"/>
              <a:t> </a:t>
            </a:r>
            <a:r>
              <a:rPr lang="en-US" baseline="0" dirty="0" err="1"/>
              <a:t>giúp</a:t>
            </a:r>
            <a:r>
              <a:rPr lang="en-US" baseline="0" dirty="0"/>
              <a:t> </a:t>
            </a:r>
            <a:r>
              <a:rPr lang="en-US" baseline="0" dirty="0" err="1"/>
              <a:t>tớ</a:t>
            </a:r>
            <a:r>
              <a:rPr lang="en-US" baseline="0" dirty="0"/>
              <a:t> </a:t>
            </a:r>
            <a:r>
              <a:rPr lang="en-US" baseline="0" dirty="0" err="1"/>
              <a:t>vượt</a:t>
            </a:r>
            <a:r>
              <a:rPr lang="en-US" baseline="0" dirty="0"/>
              <a:t> qua 3 </a:t>
            </a:r>
            <a:r>
              <a:rPr lang="en-US" baseline="0" dirty="0" err="1"/>
              <a:t>chặng</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tìm</a:t>
            </a:r>
            <a:r>
              <a:rPr lang="en-US" baseline="0" dirty="0"/>
              <a:t> </a:t>
            </a:r>
            <a:r>
              <a:rPr lang="en-US" baseline="0" dirty="0" err="1"/>
              <a:t>được</a:t>
            </a:r>
            <a:r>
              <a:rPr lang="en-US" baseline="0" dirty="0"/>
              <a:t> </a:t>
            </a:r>
            <a:r>
              <a:rPr lang="en-US" baseline="0" dirty="0" err="1"/>
              <a:t>thật</a:t>
            </a:r>
            <a:r>
              <a:rPr lang="en-US" baseline="0" dirty="0"/>
              <a:t> </a:t>
            </a:r>
            <a:r>
              <a:rPr lang="en-US" baseline="0" dirty="0" err="1"/>
              <a:t>nhiều</a:t>
            </a:r>
            <a:r>
              <a:rPr lang="en-US" baseline="0" dirty="0"/>
              <a:t> </a:t>
            </a:r>
            <a:r>
              <a:rPr lang="en-US" baseline="0" dirty="0" err="1"/>
              <a:t>cà</a:t>
            </a:r>
            <a:r>
              <a:rPr lang="en-US" baseline="0" dirty="0"/>
              <a:t> </a:t>
            </a:r>
            <a:r>
              <a:rPr lang="en-US" baseline="0" dirty="0" err="1"/>
              <a:t>rốt</a:t>
            </a:r>
            <a:r>
              <a:rPr lang="en-US" baseline="0" dirty="0"/>
              <a:t> </a:t>
            </a:r>
            <a:r>
              <a:rPr lang="en-US" baseline="0" dirty="0" err="1"/>
              <a:t>về</a:t>
            </a:r>
            <a:r>
              <a:rPr lang="en-US" baseline="0" dirty="0"/>
              <a:t> </a:t>
            </a:r>
            <a:r>
              <a:rPr lang="en-US" baseline="0" dirty="0" err="1"/>
              <a:t>cho</a:t>
            </a:r>
            <a:r>
              <a:rPr lang="en-US" baseline="0" dirty="0"/>
              <a:t> </a:t>
            </a:r>
            <a:r>
              <a:rPr lang="en-US" baseline="0" dirty="0" err="1"/>
              <a:t>cả</a:t>
            </a:r>
            <a:r>
              <a:rPr lang="en-US" baseline="0" dirty="0"/>
              <a:t> </a:t>
            </a:r>
            <a:r>
              <a:rPr lang="en-US" baseline="0" dirty="0" err="1"/>
              <a:t>nhà</a:t>
            </a:r>
            <a:r>
              <a:rPr lang="en-US" baseline="0" dirty="0"/>
              <a:t> </a:t>
            </a:r>
            <a:r>
              <a:rPr lang="en-US" baseline="0" dirty="0" err="1"/>
              <a:t>nhé</a:t>
            </a:r>
            <a:r>
              <a:rPr lang="en-US" baseline="0" dirty="0"/>
              <a:t>! </a:t>
            </a:r>
            <a:r>
              <a:rPr lang="en-US" baseline="0" dirty="0" err="1"/>
              <a:t>Nào</a:t>
            </a:r>
            <a:r>
              <a:rPr lang="en-US" baseline="0" dirty="0"/>
              <a:t> </a:t>
            </a:r>
            <a:r>
              <a:rPr lang="en-US" baseline="0" dirty="0" err="1"/>
              <a:t>Nào</a:t>
            </a:r>
            <a:r>
              <a:rPr lang="en-US" baseline="0" dirty="0"/>
              <a:t>, </a:t>
            </a:r>
            <a:r>
              <a:rPr lang="en-US" baseline="0" dirty="0" err="1"/>
              <a:t>mình</a:t>
            </a:r>
            <a:r>
              <a:rPr lang="en-US" baseline="0" dirty="0"/>
              <a:t> </a:t>
            </a:r>
            <a:r>
              <a:rPr lang="en-US" baseline="0" dirty="0" err="1"/>
              <a:t>hãy</a:t>
            </a:r>
            <a:r>
              <a:rPr lang="en-US" baseline="0" dirty="0"/>
              <a:t> </a:t>
            </a:r>
            <a:r>
              <a:rPr lang="en-US" baseline="0" dirty="0" err="1"/>
              <a:t>cùng</a:t>
            </a:r>
            <a:r>
              <a:rPr lang="en-US" baseline="0" dirty="0"/>
              <a:t> </a:t>
            </a:r>
            <a:r>
              <a:rPr lang="en-US" baseline="0" dirty="0" err="1"/>
              <a:t>nhau</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chặng</a:t>
            </a:r>
            <a:r>
              <a:rPr lang="en-US" baseline="0" dirty="0"/>
              <a:t> </a:t>
            </a:r>
            <a:r>
              <a:rPr lang="en-US" baseline="0" dirty="0" err="1"/>
              <a:t>đầu</a:t>
            </a:r>
            <a:r>
              <a:rPr lang="en-US" baseline="0" dirty="0"/>
              <a:t> </a:t>
            </a:r>
            <a:r>
              <a:rPr lang="en-US" baseline="0" dirty="0" err="1"/>
              <a:t>tiên</a:t>
            </a:r>
            <a:r>
              <a:rPr lang="en-US" baseline="0" dirty="0"/>
              <a:t>!</a:t>
            </a:r>
            <a:endParaRPr lang="en-US" dirty="0"/>
          </a:p>
        </p:txBody>
      </p:sp>
      <p:sp>
        <p:nvSpPr>
          <p:cNvPr id="4" name="Slide Number Placeholder 3"/>
          <p:cNvSpPr>
            <a:spLocks noGrp="1"/>
          </p:cNvSpPr>
          <p:nvPr>
            <p:ph type="sldNum" sz="quarter" idx="10"/>
          </p:nvPr>
        </p:nvSpPr>
        <p:spPr/>
        <p:txBody>
          <a:bodyPr/>
          <a:lstStyle/>
          <a:p>
            <a:fld id="{BE602FCF-448E-419E-82E4-12DAE3C8EF89}" type="slidenum">
              <a:rPr lang="en-US" smtClean="0"/>
              <a:t>2</a:t>
            </a:fld>
            <a:endParaRPr lang="en-US"/>
          </a:p>
        </p:txBody>
      </p:sp>
    </p:spTree>
    <p:extLst>
      <p:ext uri="{BB962C8B-B14F-4D97-AF65-F5344CB8AC3E}">
        <p14:creationId xmlns:p14="http://schemas.microsoft.com/office/powerpoint/2010/main" val="245662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C520A-6C7B-447A-8FCD-6FB0FEDF6A42}" type="slidenum">
              <a:rPr lang="vi-VN" smtClean="0"/>
              <a:t>17</a:t>
            </a:fld>
            <a:endParaRPr lang="vi-VN"/>
          </a:p>
        </p:txBody>
      </p:sp>
    </p:spTree>
    <p:extLst>
      <p:ext uri="{BB962C8B-B14F-4D97-AF65-F5344CB8AC3E}">
        <p14:creationId xmlns:p14="http://schemas.microsoft.com/office/powerpoint/2010/main" val="3944941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đã</a:t>
            </a:r>
            <a:r>
              <a:rPr lang="en-US" dirty="0"/>
              <a:t> </a:t>
            </a:r>
            <a:r>
              <a:rPr lang="en-US" dirty="0" err="1"/>
              <a:t>hoàn</a:t>
            </a:r>
            <a:r>
              <a:rPr lang="en-US" baseline="0" dirty="0"/>
              <a:t> </a:t>
            </a:r>
            <a:r>
              <a:rPr lang="en-US" baseline="0" dirty="0" err="1"/>
              <a:t>thành</a:t>
            </a:r>
            <a:r>
              <a:rPr lang="en-US" baseline="0" dirty="0"/>
              <a:t> </a:t>
            </a:r>
            <a:r>
              <a:rPr lang="en-US" baseline="0" dirty="0" err="1"/>
              <a:t>rất</a:t>
            </a:r>
            <a:r>
              <a:rPr lang="en-US" baseline="0" dirty="0"/>
              <a:t> </a:t>
            </a:r>
            <a:r>
              <a:rPr lang="en-US" baseline="0" dirty="0" err="1"/>
              <a:t>tốt</a:t>
            </a:r>
            <a:r>
              <a:rPr lang="en-US" baseline="0" dirty="0"/>
              <a:t> </a:t>
            </a:r>
            <a:r>
              <a:rPr lang="en-US" baseline="0" dirty="0" err="1"/>
              <a:t>thử</a:t>
            </a:r>
            <a:r>
              <a:rPr lang="en-US" baseline="0" dirty="0"/>
              <a:t> </a:t>
            </a:r>
            <a:r>
              <a:rPr lang="en-US" baseline="0" dirty="0" err="1"/>
              <a:t>thách</a:t>
            </a:r>
            <a:r>
              <a:rPr lang="en-US" baseline="0" dirty="0"/>
              <a:t> ở </a:t>
            </a:r>
            <a:r>
              <a:rPr lang="en-US" baseline="0" dirty="0" err="1"/>
              <a:t>chặng</a:t>
            </a:r>
            <a:r>
              <a:rPr lang="en-US" baseline="0" dirty="0"/>
              <a:t> 1, </a:t>
            </a:r>
            <a:r>
              <a:rPr lang="en-US" baseline="0" dirty="0" err="1"/>
              <a:t>vậy</a:t>
            </a:r>
            <a:r>
              <a:rPr lang="en-US" baseline="0" dirty="0"/>
              <a:t> </a:t>
            </a:r>
            <a:r>
              <a:rPr lang="en-US" baseline="0" dirty="0" err="1"/>
              <a:t>nên</a:t>
            </a:r>
            <a:r>
              <a:rPr lang="en-US" baseline="0" dirty="0"/>
              <a:t> </a:t>
            </a:r>
            <a:r>
              <a:rPr lang="en-US" baseline="0" dirty="0" err="1"/>
              <a:t>bác</a:t>
            </a:r>
            <a:r>
              <a:rPr lang="en-US" baseline="0" dirty="0"/>
              <a:t> John </a:t>
            </a:r>
            <a:r>
              <a:rPr lang="en-US" baseline="0" dirty="0" err="1"/>
              <a:t>chủ</a:t>
            </a:r>
            <a:r>
              <a:rPr lang="en-US" baseline="0" dirty="0"/>
              <a:t> </a:t>
            </a:r>
            <a:r>
              <a:rPr lang="en-US" baseline="0" dirty="0" err="1"/>
              <a:t>vườn</a:t>
            </a:r>
            <a:r>
              <a:rPr lang="en-US" baseline="0" dirty="0"/>
              <a:t> </a:t>
            </a:r>
            <a:r>
              <a:rPr lang="en-US" baseline="0" dirty="0" err="1"/>
              <a:t>tốt</a:t>
            </a:r>
            <a:r>
              <a:rPr lang="en-US" baseline="0" dirty="0"/>
              <a:t> </a:t>
            </a:r>
            <a:r>
              <a:rPr lang="en-US" baseline="0" dirty="0" err="1"/>
              <a:t>bụng</a:t>
            </a:r>
            <a:r>
              <a:rPr lang="en-US" baseline="0" dirty="0"/>
              <a:t> </a:t>
            </a:r>
            <a:r>
              <a:rPr lang="en-US" baseline="0" dirty="0" err="1"/>
              <a:t>đã</a:t>
            </a:r>
            <a:r>
              <a:rPr lang="en-US" baseline="0" dirty="0"/>
              <a:t> </a:t>
            </a:r>
            <a:r>
              <a:rPr lang="en-US" baseline="0" dirty="0" err="1"/>
              <a:t>cho</a:t>
            </a:r>
            <a:r>
              <a:rPr lang="en-US" baseline="0" dirty="0"/>
              <a:t> </a:t>
            </a:r>
            <a:r>
              <a:rPr lang="en-US" baseline="0" dirty="0" err="1"/>
              <a:t>thỏ</a:t>
            </a:r>
            <a:r>
              <a:rPr lang="en-US" baseline="0" dirty="0"/>
              <a:t> </a:t>
            </a:r>
            <a:r>
              <a:rPr lang="en-US" baseline="0" dirty="0" err="1"/>
              <a:t>bố</a:t>
            </a:r>
            <a:r>
              <a:rPr lang="en-US" baseline="0" dirty="0"/>
              <a:t> 5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Bâyh</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đến</a:t>
            </a:r>
            <a:r>
              <a:rPr lang="en-US" baseline="0" dirty="0"/>
              <a:t> </a:t>
            </a:r>
            <a:r>
              <a:rPr lang="en-US" baseline="0" dirty="0" err="1"/>
              <a:t>chặng</a:t>
            </a:r>
            <a:r>
              <a:rPr lang="en-US" baseline="0" dirty="0"/>
              <a:t> 2 </a:t>
            </a:r>
            <a:r>
              <a:rPr lang="en-US" baseline="0" dirty="0" err="1"/>
              <a:t>nào</a:t>
            </a:r>
            <a:endParaRPr lang="en-US" dirty="0"/>
          </a:p>
        </p:txBody>
      </p:sp>
      <p:sp>
        <p:nvSpPr>
          <p:cNvPr id="4" name="Slide Number Placeholder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83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6589"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161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Ở </a:t>
            </a:r>
            <a:r>
              <a:rPr lang="en-US" dirty="0" err="1"/>
              <a:t>chặng</a:t>
            </a:r>
            <a:r>
              <a:rPr lang="en-US" dirty="0"/>
              <a:t> </a:t>
            </a:r>
            <a:r>
              <a:rPr lang="en-US" dirty="0" err="1"/>
              <a:t>thứ</a:t>
            </a:r>
            <a:r>
              <a:rPr lang="en-US" dirty="0"/>
              <a:t> 2 </a:t>
            </a:r>
            <a:r>
              <a:rPr lang="en-US" dirty="0" err="1"/>
              <a:t>này</a:t>
            </a:r>
            <a:r>
              <a:rPr lang="en-US" dirty="0"/>
              <a:t>, </a:t>
            </a:r>
            <a:r>
              <a:rPr lang="en-US" dirty="0" err="1"/>
              <a:t>mình</a:t>
            </a:r>
            <a:r>
              <a:rPr lang="en-US" dirty="0"/>
              <a:t> </a:t>
            </a:r>
            <a:r>
              <a:rPr lang="en-US" dirty="0" err="1"/>
              <a:t>sẽ</a:t>
            </a:r>
            <a:r>
              <a:rPr lang="en-US" dirty="0"/>
              <a:t> </a:t>
            </a:r>
            <a:r>
              <a:rPr lang="en-US" dirty="0" err="1"/>
              <a:t>đến</a:t>
            </a:r>
            <a:r>
              <a:rPr lang="en-US" dirty="0"/>
              <a:t> </a:t>
            </a:r>
            <a:r>
              <a:rPr lang="en-US" dirty="0" err="1"/>
              <a:t>khu</a:t>
            </a:r>
            <a:r>
              <a:rPr lang="en-US" dirty="0"/>
              <a:t> v</a:t>
            </a:r>
            <a:r>
              <a:rPr lang="vi-VN" dirty="0"/>
              <a:t>ườn cà rốt của bác David, bác đã có tuổi nên tóc và bộ râu của bác đã bạc trắng, mỗi khi tớ gặp bác ở vườn tớ đều thấy bác đi đôi ủng màu nâu và tay cầm cây cào cỏ. Nào, hãy đến với câu hỏi của bác David </a:t>
            </a:r>
          </a:p>
        </p:txBody>
      </p:sp>
      <p:sp>
        <p:nvSpPr>
          <p:cNvPr id="4" name="Slide Number Placeholder 3"/>
          <p:cNvSpPr>
            <a:spLocks noGrp="1"/>
          </p:cNvSpPr>
          <p:nvPr>
            <p:ph type="sldNum" sz="quarter" idx="5"/>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504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 SAT A CÓ 3 CON THỎ TRẮNG, 1 CON THỎ VÀNG  </a:t>
            </a:r>
            <a:r>
              <a:rPr lang="en-US" dirty="0" err="1"/>
              <a:t>Có</a:t>
            </a:r>
            <a:r>
              <a:rPr lang="en-US" dirty="0"/>
              <a:t> </a:t>
            </a:r>
            <a:r>
              <a:rPr lang="en-US" dirty="0" err="1"/>
              <a:t>tất</a:t>
            </a:r>
            <a:r>
              <a:rPr lang="en-US" dirty="0"/>
              <a:t> </a:t>
            </a:r>
            <a:r>
              <a:rPr lang="en-US" dirty="0" err="1"/>
              <a:t>cả</a:t>
            </a:r>
            <a:r>
              <a:rPr lang="en-US" dirty="0"/>
              <a:t> bao </a:t>
            </a:r>
            <a:r>
              <a:rPr lang="en-US" dirty="0" err="1"/>
              <a:t>nhiêu</a:t>
            </a:r>
            <a:r>
              <a:rPr lang="en-US" dirty="0"/>
              <a:t> con </a:t>
            </a:r>
            <a:r>
              <a:rPr lang="en-US" dirty="0" err="1"/>
              <a:t>thỏ</a:t>
            </a:r>
            <a:r>
              <a:rPr lang="en-US" dirty="0"/>
              <a:t>?  4</a:t>
            </a:r>
          </a:p>
          <a:p>
            <a:r>
              <a:rPr lang="en-US" dirty="0"/>
              <a:t> 3 con </a:t>
            </a:r>
            <a:r>
              <a:rPr lang="en-US" dirty="0" err="1"/>
              <a:t>thỏ</a:t>
            </a:r>
            <a:r>
              <a:rPr lang="en-US" dirty="0"/>
              <a:t> </a:t>
            </a:r>
            <a:r>
              <a:rPr lang="en-US" dirty="0" err="1"/>
              <a:t>trắng</a:t>
            </a:r>
            <a:r>
              <a:rPr lang="en-US" dirty="0"/>
              <a:t> </a:t>
            </a:r>
            <a:r>
              <a:rPr lang="en-US" dirty="0" err="1"/>
              <a:t>và</a:t>
            </a:r>
            <a:r>
              <a:rPr lang="en-US" dirty="0"/>
              <a:t> </a:t>
            </a:r>
            <a:r>
              <a:rPr lang="en-US" dirty="0" err="1"/>
              <a:t>vÀNG</a:t>
            </a:r>
            <a:endParaRPr lang="en-US" dirty="0"/>
          </a:p>
        </p:txBody>
      </p:sp>
      <p:sp>
        <p:nvSpPr>
          <p:cNvPr id="4" name="Slide Number Placeholder 3"/>
          <p:cNvSpPr>
            <a:spLocks noGrp="1"/>
          </p:cNvSpPr>
          <p:nvPr>
            <p:ph type="sldNum" sz="quarter" idx="5"/>
          </p:nvPr>
        </p:nvSpPr>
        <p:spPr/>
        <p:txBody>
          <a:bodyPr/>
          <a:lstStyle/>
          <a:p>
            <a:fld id="{E0DC520A-6C7B-447A-8FCD-6FB0FEDF6A42}" type="slidenum">
              <a:rPr lang="vi-VN" smtClean="0"/>
              <a:t>23</a:t>
            </a:fld>
            <a:endParaRPr lang="vi-VN"/>
          </a:p>
        </p:txBody>
      </p:sp>
    </p:spTree>
    <p:extLst>
      <p:ext uri="{BB962C8B-B14F-4D97-AF65-F5344CB8AC3E}">
        <p14:creationId xmlns:p14="http://schemas.microsoft.com/office/powerpoint/2010/main" val="347182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1216589" rtl="0" eaLnBrk="1" fontAlgn="auto" latinLnBrk="0" hangingPunct="1">
              <a:lnSpc>
                <a:spcPct val="100000"/>
              </a:lnSpc>
              <a:spcBef>
                <a:spcPts val="0"/>
              </a:spcBef>
              <a:spcAft>
                <a:spcPts val="0"/>
              </a:spcAft>
              <a:buClrTx/>
              <a:buSzTx/>
              <a:buFontTx/>
              <a:buNone/>
              <a:tabLst/>
              <a:defRPr/>
            </a:pPr>
            <a:r>
              <a:rPr lang="en-US" dirty="0" err="1"/>
              <a:t>Các</a:t>
            </a:r>
            <a:r>
              <a:rPr lang="en-US" dirty="0"/>
              <a:t> </a:t>
            </a:r>
            <a:r>
              <a:rPr lang="en-US" dirty="0" err="1"/>
              <a:t>bạn</a:t>
            </a:r>
            <a:r>
              <a:rPr lang="en-US" dirty="0"/>
              <a:t> </a:t>
            </a:r>
            <a:r>
              <a:rPr lang="en-US" dirty="0" err="1"/>
              <a:t>đã</a:t>
            </a:r>
            <a:r>
              <a:rPr lang="en-US" dirty="0"/>
              <a:t> v</a:t>
            </a:r>
            <a:r>
              <a:rPr lang="vi-VN" dirty="0"/>
              <a:t>ư</a:t>
            </a:r>
            <a:r>
              <a:rPr lang="en-US" dirty="0" err="1"/>
              <a:t>ợt</a:t>
            </a:r>
            <a:r>
              <a:rPr lang="en-US" dirty="0"/>
              <a:t> qua đ</a:t>
            </a:r>
            <a:r>
              <a:rPr lang="vi-VN" dirty="0"/>
              <a:t>ư</a:t>
            </a:r>
            <a:r>
              <a:rPr lang="en-US" dirty="0" err="1"/>
              <a:t>ợc</a:t>
            </a:r>
            <a:r>
              <a:rPr lang="en-US" dirty="0"/>
              <a:t> </a:t>
            </a:r>
            <a:r>
              <a:rPr lang="en-US" baseline="0" dirty="0" err="1"/>
              <a:t>thử</a:t>
            </a:r>
            <a:r>
              <a:rPr lang="en-US" baseline="0" dirty="0"/>
              <a:t> </a:t>
            </a:r>
            <a:r>
              <a:rPr lang="en-US" baseline="0" dirty="0" err="1"/>
              <a:t>thách</a:t>
            </a:r>
            <a:r>
              <a:rPr lang="en-US" baseline="0" dirty="0"/>
              <a:t> ở </a:t>
            </a:r>
            <a:r>
              <a:rPr lang="en-US" baseline="0" dirty="0" err="1"/>
              <a:t>chặng</a:t>
            </a:r>
            <a:r>
              <a:rPr lang="en-US" baseline="0" dirty="0"/>
              <a:t> 2, </a:t>
            </a:r>
            <a:r>
              <a:rPr lang="en-US" baseline="0" dirty="0" err="1"/>
              <a:t>bác</a:t>
            </a:r>
            <a:r>
              <a:rPr lang="en-US" baseline="0" dirty="0"/>
              <a:t> David </a:t>
            </a:r>
            <a:r>
              <a:rPr lang="en-US" baseline="0" dirty="0" err="1"/>
              <a:t>rất</a:t>
            </a:r>
            <a:r>
              <a:rPr lang="en-US" baseline="0" dirty="0"/>
              <a:t> </a:t>
            </a:r>
            <a:r>
              <a:rPr lang="en-US" baseline="0" dirty="0" err="1"/>
              <a:t>vui</a:t>
            </a:r>
            <a:r>
              <a:rPr lang="en-US" baseline="0" dirty="0"/>
              <a:t> </a:t>
            </a:r>
            <a:r>
              <a:rPr lang="en-US" baseline="0" dirty="0" err="1"/>
              <a:t>nên</a:t>
            </a:r>
            <a:r>
              <a:rPr lang="en-US" baseline="0" dirty="0"/>
              <a:t> </a:t>
            </a:r>
            <a:r>
              <a:rPr lang="en-US" baseline="0" dirty="0" err="1"/>
              <a:t>đã</a:t>
            </a:r>
            <a:r>
              <a:rPr lang="en-US" baseline="0" dirty="0"/>
              <a:t> </a:t>
            </a:r>
            <a:r>
              <a:rPr lang="en-US" baseline="0" dirty="0" err="1"/>
              <a:t>cho</a:t>
            </a:r>
            <a:r>
              <a:rPr lang="en-US" baseline="0" dirty="0"/>
              <a:t> </a:t>
            </a:r>
            <a:r>
              <a:rPr lang="en-US" baseline="0" dirty="0" err="1"/>
              <a:t>tớ</a:t>
            </a:r>
            <a:r>
              <a:rPr lang="en-US" baseline="0" dirty="0"/>
              <a:t> 5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rồi</a:t>
            </a:r>
            <a:r>
              <a:rPr lang="en-US" baseline="0" dirty="0"/>
              <a:t> </a:t>
            </a:r>
            <a:r>
              <a:rPr lang="en-US" baseline="0" dirty="0" err="1"/>
              <a:t>này</a:t>
            </a:r>
            <a:r>
              <a:rPr lang="en-US" baseline="0" dirty="0"/>
              <a:t> </a:t>
            </a:r>
            <a:r>
              <a:rPr lang="en-US" baseline="0" dirty="0" err="1"/>
              <a:t>Cta</a:t>
            </a:r>
            <a:r>
              <a:rPr lang="en-US" baseline="0" dirty="0"/>
              <a:t> </a:t>
            </a:r>
            <a:r>
              <a:rPr lang="en-US" baseline="0" dirty="0" err="1"/>
              <a:t>hãy</a:t>
            </a:r>
            <a:r>
              <a:rPr lang="en-US" baseline="0" dirty="0"/>
              <a:t> </a:t>
            </a:r>
            <a:r>
              <a:rPr lang="en-US" baseline="0" dirty="0" err="1"/>
              <a:t>cùng</a:t>
            </a:r>
            <a:r>
              <a:rPr lang="en-US" baseline="0" dirty="0"/>
              <a:t> </a:t>
            </a:r>
            <a:r>
              <a:rPr lang="en-US" baseline="0" dirty="0" err="1"/>
              <a:t>nhau</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chặng</a:t>
            </a:r>
            <a:r>
              <a:rPr lang="en-US" baseline="0" dirty="0"/>
              <a:t> </a:t>
            </a:r>
            <a:r>
              <a:rPr lang="en-US" baseline="0" dirty="0" err="1"/>
              <a:t>cuối</a:t>
            </a:r>
            <a:r>
              <a:rPr lang="en-US" baseline="0" dirty="0"/>
              <a:t> </a:t>
            </a:r>
            <a:r>
              <a:rPr lang="en-US" baseline="0" dirty="0" err="1"/>
              <a:t>cùng</a:t>
            </a:r>
            <a:r>
              <a:rPr lang="en-US" baseline="0" dirty="0"/>
              <a:t> </a:t>
            </a:r>
            <a:r>
              <a:rPr lang="en-US" baseline="0" dirty="0" err="1"/>
              <a:t>nhé</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944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Khu</a:t>
            </a:r>
            <a:r>
              <a:rPr lang="en-US" dirty="0"/>
              <a:t> v</a:t>
            </a:r>
            <a:r>
              <a:rPr lang="vi-VN" dirty="0"/>
              <a:t>ườn cuối cùng mà nhay cmk đến là của bác Henry, ngoài cà rốt ra khu vườn của bác còn trồng thêm hoa hoa hướng dương và ngô đấy các bạn ạ, bác luôn nở 1 nụ cười hiền hậu mỗi khi gặp tớ. Và đây là câu hỏi của bác giành cho chúng mình!</a:t>
            </a:r>
          </a:p>
        </p:txBody>
      </p:sp>
      <p:sp>
        <p:nvSpPr>
          <p:cNvPr id="4" name="Slide Number Placeholder 3"/>
          <p:cNvSpPr>
            <a:spLocks noGrp="1"/>
          </p:cNvSpPr>
          <p:nvPr>
            <p:ph type="sldNum" sz="quarter" idx="5"/>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18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Khu</a:t>
            </a:r>
            <a:r>
              <a:rPr lang="en-US" dirty="0"/>
              <a:t> v</a:t>
            </a:r>
            <a:r>
              <a:rPr lang="vi-VN" dirty="0"/>
              <a:t>ườn cuối cùng mà nhay cmk đến là của bác Henry, ngoài cà rốt ra khu vườn của bác còn trồng thêm hoa hoa hướng dương và ngô đấy các bạn ạ, bác luôn nở 1 nụ cười hiền hậu mỗi khi gặp tớ. Và đây là câu hỏi của bác giành cho chúng mình!</a:t>
            </a:r>
          </a:p>
        </p:txBody>
      </p:sp>
      <p:sp>
        <p:nvSpPr>
          <p:cNvPr id="4" name="Slide Number Placeholder 3"/>
          <p:cNvSpPr>
            <a:spLocks noGrp="1"/>
          </p:cNvSpPr>
          <p:nvPr>
            <p:ph type="sldNum" sz="quarter" idx="5"/>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177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Khen</a:t>
            </a:r>
            <a:r>
              <a:rPr lang="en-US" dirty="0"/>
              <a:t> HS </a:t>
            </a:r>
            <a:r>
              <a:rPr lang="en-US" dirty="0" err="1"/>
              <a:t>hoàn</a:t>
            </a:r>
            <a:r>
              <a:rPr lang="en-US" baseline="0" dirty="0"/>
              <a:t> </a:t>
            </a:r>
            <a:r>
              <a:rPr lang="en-US" baseline="0" dirty="0" err="1"/>
              <a:t>thành</a:t>
            </a:r>
            <a:r>
              <a:rPr lang="en-US" baseline="0" dirty="0"/>
              <a:t> </a:t>
            </a:r>
            <a:r>
              <a:rPr lang="en-US" baseline="0" dirty="0" err="1"/>
              <a:t>tốt</a:t>
            </a:r>
            <a:r>
              <a:rPr lang="en-US" baseline="0" dirty="0"/>
              <a:t> </a:t>
            </a:r>
            <a:r>
              <a:rPr lang="en-US" baseline="0" dirty="0" err="1"/>
              <a:t>thử</a:t>
            </a:r>
            <a:r>
              <a:rPr lang="en-US" baseline="0" dirty="0"/>
              <a:t> </a:t>
            </a:r>
            <a:r>
              <a:rPr lang="en-US" baseline="0" dirty="0" err="1"/>
              <a:t>thách</a:t>
            </a:r>
            <a:r>
              <a:rPr lang="en-US" baseline="0" dirty="0"/>
              <a:t> ở </a:t>
            </a:r>
            <a:r>
              <a:rPr lang="en-US" baseline="0" dirty="0" err="1"/>
              <a:t>chặng</a:t>
            </a:r>
            <a:r>
              <a:rPr lang="en-US" baseline="0" dirty="0"/>
              <a:t> 2 </a:t>
            </a:r>
            <a:r>
              <a:rPr lang="en-US" baseline="0" dirty="0" err="1"/>
              <a:t>nên</a:t>
            </a:r>
            <a:r>
              <a:rPr lang="en-US" baseline="0" dirty="0"/>
              <a:t> </a:t>
            </a:r>
            <a:r>
              <a:rPr lang="en-US" baseline="0" dirty="0" err="1"/>
              <a:t>bác</a:t>
            </a:r>
            <a:r>
              <a:rPr lang="en-US" baseline="0" dirty="0"/>
              <a:t> </a:t>
            </a:r>
            <a:r>
              <a:rPr lang="en-US" baseline="0" dirty="0" err="1"/>
              <a:t>chủ</a:t>
            </a:r>
            <a:r>
              <a:rPr lang="en-US" baseline="0" dirty="0"/>
              <a:t> </a:t>
            </a:r>
            <a:r>
              <a:rPr lang="en-US" baseline="0" dirty="0" err="1"/>
              <a:t>vườn</a:t>
            </a:r>
            <a:r>
              <a:rPr lang="en-US" baseline="0" dirty="0"/>
              <a:t> </a:t>
            </a:r>
            <a:r>
              <a:rPr lang="en-US" baseline="0" dirty="0" err="1"/>
              <a:t>tốt</a:t>
            </a:r>
            <a:r>
              <a:rPr lang="en-US" baseline="0" dirty="0"/>
              <a:t> </a:t>
            </a:r>
            <a:r>
              <a:rPr lang="en-US" baseline="0" dirty="0" err="1"/>
              <a:t>bụng</a:t>
            </a:r>
            <a:r>
              <a:rPr lang="en-US" baseline="0" dirty="0"/>
              <a:t> </a:t>
            </a:r>
            <a:r>
              <a:rPr lang="en-US" baseline="0" dirty="0" err="1"/>
              <a:t>đã</a:t>
            </a:r>
            <a:r>
              <a:rPr lang="en-US" baseline="0" dirty="0"/>
              <a:t> </a:t>
            </a:r>
            <a:r>
              <a:rPr lang="en-US" baseline="0" dirty="0" err="1"/>
              <a:t>cho</a:t>
            </a:r>
            <a:r>
              <a:rPr lang="en-US" baseline="0" dirty="0"/>
              <a:t> </a:t>
            </a:r>
            <a:r>
              <a:rPr lang="en-US" baseline="0" dirty="0" err="1"/>
              <a:t>thỏ</a:t>
            </a:r>
            <a:r>
              <a:rPr lang="en-US" baseline="0" dirty="0"/>
              <a:t> </a:t>
            </a:r>
            <a:r>
              <a:rPr lang="en-US" baseline="0" dirty="0" err="1"/>
              <a:t>bố</a:t>
            </a:r>
            <a:r>
              <a:rPr lang="en-US" baseline="0" dirty="0"/>
              <a:t> 1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rất</a:t>
            </a:r>
            <a:r>
              <a:rPr lang="en-US" baseline="0" dirty="0"/>
              <a:t> to</a:t>
            </a:r>
          </a:p>
          <a:p>
            <a:r>
              <a:rPr lang="en-US" baseline="0" dirty="0" err="1"/>
              <a:t>Các</a:t>
            </a:r>
            <a:r>
              <a:rPr lang="en-US" baseline="0" dirty="0"/>
              <a:t> </a:t>
            </a:r>
            <a:r>
              <a:rPr lang="en-US" baseline="0" dirty="0" err="1"/>
              <a:t>bạn</a:t>
            </a:r>
            <a:r>
              <a:rPr lang="en-US" baseline="0" dirty="0"/>
              <a:t> </a:t>
            </a:r>
            <a:r>
              <a:rPr lang="en-US" baseline="0" dirty="0" err="1"/>
              <a:t>vừa</a:t>
            </a:r>
            <a:r>
              <a:rPr lang="en-US" baseline="0" dirty="0"/>
              <a:t> v</a:t>
            </a:r>
            <a:r>
              <a:rPr lang="vi-VN" baseline="0" dirty="0"/>
              <a:t>ượt qua được chặng 3 nữa rồi, bác Henry đã tặng cho tớ 1 củ cà rốt rất to. </a:t>
            </a:r>
            <a:endParaRPr lang="en-US" dirty="0"/>
          </a:p>
        </p:txBody>
      </p:sp>
      <p:sp>
        <p:nvSpPr>
          <p:cNvPr id="4" name="Slide Number Placeholder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482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6c6532119b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6c6532119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58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6589"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1025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996F11B-C2E7-437A-AC02-F4496DB391C2}" type="slidenum">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zh-CN" dirty="0">
                <a:latin typeface="Arial" panose="020B0604020202020204" pitchFamily="34" charset="0"/>
              </a:rPr>
              <a:t> </a:t>
            </a:r>
            <a:endParaRPr lang="zh-CN" altLang="zh-CN" dirty="0">
              <a:latin typeface="Arial" panose="020B0604020202020204" pitchFamily="34" charset="0"/>
            </a:endParaRPr>
          </a:p>
        </p:txBody>
      </p:sp>
    </p:spTree>
    <p:extLst>
      <p:ext uri="{BB962C8B-B14F-4D97-AF65-F5344CB8AC3E}">
        <p14:creationId xmlns:p14="http://schemas.microsoft.com/office/powerpoint/2010/main" val="243999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tớ</a:t>
            </a:r>
            <a:r>
              <a:rPr lang="en-US" dirty="0"/>
              <a:t> </a:t>
            </a:r>
            <a:r>
              <a:rPr lang="en-US" dirty="0" err="1"/>
              <a:t>xin</a:t>
            </a:r>
            <a:r>
              <a:rPr lang="en-US" dirty="0"/>
              <a:t> </a:t>
            </a:r>
            <a:r>
              <a:rPr lang="en-US" dirty="0" err="1"/>
              <a:t>tự</a:t>
            </a:r>
            <a:r>
              <a:rPr lang="en-US" dirty="0"/>
              <a:t> </a:t>
            </a:r>
            <a:r>
              <a:rPr lang="en-US" dirty="0" err="1"/>
              <a:t>giới</a:t>
            </a:r>
            <a:r>
              <a:rPr lang="en-US" dirty="0"/>
              <a:t> </a:t>
            </a:r>
            <a:r>
              <a:rPr lang="en-US" dirty="0" err="1"/>
              <a:t>thiệu</a:t>
            </a:r>
            <a:r>
              <a:rPr lang="en-US" dirty="0"/>
              <a:t> </a:t>
            </a:r>
            <a:r>
              <a:rPr lang="en-US" dirty="0" err="1"/>
              <a:t>tớ</a:t>
            </a:r>
            <a:r>
              <a:rPr lang="en-US" dirty="0"/>
              <a:t> </a:t>
            </a:r>
            <a:r>
              <a:rPr lang="en-US" dirty="0" err="1"/>
              <a:t>là</a:t>
            </a:r>
            <a:r>
              <a:rPr lang="en-US" dirty="0"/>
              <a:t> </a:t>
            </a:r>
            <a:r>
              <a:rPr lang="en-US" dirty="0" err="1"/>
              <a:t>thỏ</a:t>
            </a:r>
            <a:r>
              <a:rPr lang="en-US" dirty="0"/>
              <a:t> </a:t>
            </a:r>
            <a:r>
              <a:rPr lang="en-US" dirty="0" err="1"/>
              <a:t>bố</a:t>
            </a:r>
            <a:r>
              <a:rPr lang="en-US" dirty="0"/>
              <a:t>, </a:t>
            </a:r>
            <a:r>
              <a:rPr lang="en-US" dirty="0" err="1"/>
              <a:t>còn</a:t>
            </a:r>
            <a:r>
              <a:rPr lang="en-US" dirty="0"/>
              <a:t> </a:t>
            </a:r>
            <a:r>
              <a:rPr lang="en-US" dirty="0" err="1"/>
              <a:t>kia</a:t>
            </a:r>
            <a:r>
              <a:rPr lang="en-US" dirty="0"/>
              <a:t> </a:t>
            </a:r>
            <a:r>
              <a:rPr lang="en-US" dirty="0" err="1"/>
              <a:t>là</a:t>
            </a:r>
            <a:r>
              <a:rPr lang="en-US" dirty="0"/>
              <a:t> 3 </a:t>
            </a:r>
            <a:r>
              <a:rPr lang="en-US" dirty="0" err="1"/>
              <a:t>chú</a:t>
            </a:r>
            <a:r>
              <a:rPr lang="en-US" dirty="0"/>
              <a:t> </a:t>
            </a:r>
            <a:r>
              <a:rPr lang="en-US" dirty="0" err="1"/>
              <a:t>thỏ</a:t>
            </a:r>
            <a:r>
              <a:rPr lang="en-US" dirty="0"/>
              <a:t> con </a:t>
            </a:r>
            <a:r>
              <a:rPr lang="en-US" dirty="0" err="1"/>
              <a:t>tinh</a:t>
            </a:r>
            <a:r>
              <a:rPr lang="en-US" dirty="0"/>
              <a:t> </a:t>
            </a:r>
            <a:r>
              <a:rPr lang="en-US" dirty="0" err="1"/>
              <a:t>nghịch</a:t>
            </a:r>
            <a:r>
              <a:rPr lang="en-US" dirty="0"/>
              <a:t>, </a:t>
            </a:r>
            <a:r>
              <a:rPr lang="en-US" dirty="0" err="1"/>
              <a:t>chúng</a:t>
            </a:r>
            <a:r>
              <a:rPr lang="en-US" dirty="0"/>
              <a:t> </a:t>
            </a:r>
            <a:r>
              <a:rPr lang="en-US" dirty="0" err="1"/>
              <a:t>tớ</a:t>
            </a:r>
            <a:r>
              <a:rPr lang="en-US" dirty="0"/>
              <a:t> </a:t>
            </a:r>
            <a:r>
              <a:rPr lang="en-US" dirty="0" err="1"/>
              <a:t>là</a:t>
            </a:r>
            <a:r>
              <a:rPr lang="en-US" dirty="0"/>
              <a:t> </a:t>
            </a:r>
            <a:r>
              <a:rPr lang="en-US" dirty="0" err="1"/>
              <a:t>gia</a:t>
            </a:r>
            <a:r>
              <a:rPr lang="en-US" dirty="0"/>
              <a:t> </a:t>
            </a:r>
            <a:r>
              <a:rPr lang="en-US" dirty="0" err="1"/>
              <a:t>đình</a:t>
            </a:r>
            <a:r>
              <a:rPr lang="en-US" dirty="0"/>
              <a:t> </a:t>
            </a:r>
            <a:r>
              <a:rPr lang="en-US" dirty="0" err="1"/>
              <a:t>thỏ</a:t>
            </a:r>
            <a:r>
              <a:rPr lang="en-US" dirty="0"/>
              <a:t> </a:t>
            </a:r>
            <a:r>
              <a:rPr lang="en-US" dirty="0" err="1"/>
              <a:t>xám</a:t>
            </a:r>
            <a:r>
              <a:rPr lang="en-US" dirty="0"/>
              <a:t>. </a:t>
            </a:r>
            <a:r>
              <a:rPr lang="en-US" dirty="0" err="1"/>
              <a:t>Hôm</a:t>
            </a:r>
            <a:r>
              <a:rPr lang="en-US" baseline="0" dirty="0"/>
              <a:t> nay </a:t>
            </a:r>
            <a:r>
              <a:rPr lang="en-US" baseline="0" dirty="0" err="1"/>
              <a:t>nhà</a:t>
            </a:r>
            <a:r>
              <a:rPr lang="en-US" baseline="0" dirty="0"/>
              <a:t> </a:t>
            </a:r>
            <a:r>
              <a:rPr lang="en-US" baseline="0" dirty="0" err="1"/>
              <a:t>tớ</a:t>
            </a:r>
            <a:r>
              <a:rPr lang="en-US" baseline="0" dirty="0"/>
              <a:t> </a:t>
            </a:r>
            <a:r>
              <a:rPr lang="en-US" baseline="0" dirty="0" err="1"/>
              <a:t>chì</a:t>
            </a:r>
            <a:r>
              <a:rPr lang="en-US" baseline="0" dirty="0"/>
              <a:t> </a:t>
            </a:r>
            <a:r>
              <a:rPr lang="en-US" baseline="0" dirty="0" err="1"/>
              <a:t>còn</a:t>
            </a:r>
            <a:r>
              <a:rPr lang="en-US" baseline="0" dirty="0"/>
              <a:t> 1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và</a:t>
            </a:r>
            <a:r>
              <a:rPr lang="en-US" baseline="0" dirty="0"/>
              <a:t> </a:t>
            </a:r>
            <a:r>
              <a:rPr lang="en-US" baseline="0" dirty="0" err="1"/>
              <a:t>bâyh</a:t>
            </a:r>
            <a:r>
              <a:rPr lang="en-US" baseline="0" dirty="0"/>
              <a:t> </a:t>
            </a:r>
            <a:r>
              <a:rPr lang="en-US" baseline="0" dirty="0" err="1"/>
              <a:t>giờ</a:t>
            </a:r>
            <a:r>
              <a:rPr lang="en-US" baseline="0" dirty="0"/>
              <a:t> </a:t>
            </a:r>
            <a:r>
              <a:rPr lang="en-US" baseline="0" dirty="0" err="1"/>
              <a:t>tớ</a:t>
            </a:r>
            <a:r>
              <a:rPr lang="en-US" baseline="0" dirty="0"/>
              <a:t> </a:t>
            </a:r>
            <a:r>
              <a:rPr lang="en-US" baseline="0" dirty="0" err="1"/>
              <a:t>sẽ</a:t>
            </a:r>
            <a:r>
              <a:rPr lang="en-US" baseline="0" dirty="0"/>
              <a:t> </a:t>
            </a:r>
            <a:r>
              <a:rPr lang="en-US" baseline="0" dirty="0" err="1"/>
              <a:t>phải</a:t>
            </a:r>
            <a:r>
              <a:rPr lang="en-US" baseline="0" dirty="0"/>
              <a:t> </a:t>
            </a:r>
            <a:r>
              <a:rPr lang="en-US" baseline="0" dirty="0" err="1"/>
              <a:t>đi</a:t>
            </a:r>
            <a:r>
              <a:rPr lang="en-US" baseline="0" dirty="0"/>
              <a:t> </a:t>
            </a:r>
            <a:r>
              <a:rPr lang="en-US" baseline="0" dirty="0" err="1"/>
              <a:t>tìm</a:t>
            </a:r>
            <a:r>
              <a:rPr lang="en-US" baseline="0" dirty="0"/>
              <a:t> </a:t>
            </a:r>
            <a:r>
              <a:rPr lang="en-US" baseline="0" dirty="0" err="1"/>
              <a:t>cà</a:t>
            </a:r>
            <a:r>
              <a:rPr lang="en-US" baseline="0" dirty="0"/>
              <a:t> </a:t>
            </a:r>
            <a:r>
              <a:rPr lang="en-US" baseline="0" dirty="0" err="1"/>
              <a:t>rốt</a:t>
            </a:r>
            <a:r>
              <a:rPr lang="en-US" baseline="0" dirty="0"/>
              <a:t> </a:t>
            </a:r>
            <a:r>
              <a:rPr lang="en-US" baseline="0" dirty="0" err="1"/>
              <a:t>về</a:t>
            </a:r>
            <a:r>
              <a:rPr lang="en-US" baseline="0" dirty="0"/>
              <a:t> </a:t>
            </a:r>
            <a:r>
              <a:rPr lang="en-US" baseline="0" dirty="0" err="1"/>
              <a:t>cho</a:t>
            </a:r>
            <a:r>
              <a:rPr lang="en-US" baseline="0" dirty="0"/>
              <a:t> </a:t>
            </a:r>
            <a:r>
              <a:rPr lang="en-US" baseline="0" dirty="0" err="1"/>
              <a:t>cả</a:t>
            </a:r>
            <a:r>
              <a:rPr lang="en-US" baseline="0" dirty="0"/>
              <a:t> </a:t>
            </a:r>
            <a:r>
              <a:rPr lang="en-US" baseline="0" dirty="0" err="1"/>
              <a:t>nhà</a:t>
            </a:r>
            <a:r>
              <a:rPr lang="en-US" baseline="0" dirty="0"/>
              <a:t>. </a:t>
            </a:r>
            <a:r>
              <a:rPr lang="en-US" baseline="0" dirty="0" err="1"/>
              <a:t>Có</a:t>
            </a:r>
            <a:r>
              <a:rPr lang="en-US" baseline="0" dirty="0"/>
              <a:t> 3 </a:t>
            </a:r>
            <a:r>
              <a:rPr lang="en-US" baseline="0" dirty="0" err="1"/>
              <a:t>chặng</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tớ</a:t>
            </a:r>
            <a:r>
              <a:rPr lang="en-US" baseline="0" dirty="0"/>
              <a:t> </a:t>
            </a:r>
            <a:r>
              <a:rPr lang="en-US" baseline="0" dirty="0" err="1"/>
              <a:t>cần</a:t>
            </a:r>
            <a:r>
              <a:rPr lang="en-US" baseline="0" dirty="0"/>
              <a:t> v</a:t>
            </a:r>
            <a:r>
              <a:rPr lang="vi-VN" baseline="0" dirty="0"/>
              <a:t>ư</a:t>
            </a:r>
            <a:r>
              <a:rPr lang="en-US" baseline="0" dirty="0" err="1"/>
              <a:t>ợt</a:t>
            </a:r>
            <a:r>
              <a:rPr lang="en-US" baseline="0" dirty="0"/>
              <a:t> qua, </a:t>
            </a:r>
            <a:r>
              <a:rPr lang="en-US" baseline="0" dirty="0" err="1"/>
              <a:t>mỗi</a:t>
            </a:r>
            <a:r>
              <a:rPr lang="en-US" baseline="0" dirty="0"/>
              <a:t> 1 </a:t>
            </a:r>
            <a:r>
              <a:rPr lang="en-US" baseline="0" dirty="0" err="1"/>
              <a:t>chặng</a:t>
            </a:r>
            <a:r>
              <a:rPr lang="en-US" baseline="0" dirty="0"/>
              <a:t> </a:t>
            </a:r>
            <a:r>
              <a:rPr lang="en-US" baseline="0" dirty="0" err="1"/>
              <a:t>sẽ</a:t>
            </a:r>
            <a:r>
              <a:rPr lang="en-US" baseline="0" dirty="0"/>
              <a:t>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t</a:t>
            </a:r>
            <a:r>
              <a:rPr lang="vi-VN" baseline="0" dirty="0"/>
              <a:t>ư</a:t>
            </a:r>
            <a:r>
              <a:rPr lang="en-US" baseline="0" dirty="0" err="1"/>
              <a:t>ơng</a:t>
            </a:r>
            <a:r>
              <a:rPr lang="en-US" baseline="0" dirty="0"/>
              <a:t> </a:t>
            </a:r>
            <a:r>
              <a:rPr lang="en-US" baseline="0" dirty="0" err="1"/>
              <a:t>ứng</a:t>
            </a:r>
            <a:r>
              <a:rPr lang="en-US" baseline="0" dirty="0"/>
              <a:t>, </a:t>
            </a:r>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tớ</a:t>
            </a:r>
            <a:r>
              <a:rPr lang="en-US" baseline="0" dirty="0"/>
              <a:t> </a:t>
            </a:r>
            <a:r>
              <a:rPr lang="en-US" baseline="0" dirty="0" err="1"/>
              <a:t>sẽ</a:t>
            </a:r>
            <a:r>
              <a:rPr lang="en-US" baseline="0" dirty="0"/>
              <a:t> </a:t>
            </a:r>
            <a:r>
              <a:rPr lang="en-US" baseline="0" dirty="0" err="1"/>
              <a:t>có</a:t>
            </a:r>
            <a:r>
              <a:rPr lang="en-US" baseline="0" dirty="0"/>
              <a:t> đ</a:t>
            </a:r>
            <a:r>
              <a:rPr lang="vi-VN" baseline="0" dirty="0"/>
              <a:t>ư</a:t>
            </a:r>
            <a:r>
              <a:rPr lang="en-US" baseline="0" dirty="0" err="1"/>
              <a:t>ợc</a:t>
            </a:r>
            <a:r>
              <a:rPr lang="en-US" baseline="0" dirty="0"/>
              <a:t> </a:t>
            </a:r>
            <a:r>
              <a:rPr lang="en-US" baseline="0" dirty="0" err="1"/>
              <a:t>thêm</a:t>
            </a:r>
            <a:r>
              <a:rPr lang="en-US" baseline="0" dirty="0"/>
              <a:t> </a:t>
            </a:r>
            <a:r>
              <a:rPr lang="en-US" baseline="0" dirty="0" err="1"/>
              <a:t>cà</a:t>
            </a:r>
            <a:r>
              <a:rPr lang="en-US" baseline="0" dirty="0"/>
              <a:t> </a:t>
            </a:r>
            <a:r>
              <a:rPr lang="en-US" baseline="0" dirty="0" err="1"/>
              <a:t>rốt</a:t>
            </a:r>
            <a:r>
              <a:rPr lang="en-US" baseline="0" dirty="0"/>
              <a:t> </a:t>
            </a:r>
            <a:r>
              <a:rPr lang="en-US" baseline="0" dirty="0" err="1"/>
              <a:t>đấy</a:t>
            </a:r>
            <a:r>
              <a:rPr lang="en-US" baseline="0" dirty="0"/>
              <a:t>. </a:t>
            </a:r>
            <a:r>
              <a:rPr lang="en-US" baseline="0" dirty="0" err="1"/>
              <a:t>Các</a:t>
            </a:r>
            <a:r>
              <a:rPr lang="en-US" baseline="0" dirty="0"/>
              <a:t> </a:t>
            </a:r>
            <a:r>
              <a:rPr lang="en-US" baseline="0" dirty="0" err="1"/>
              <a:t>bạn</a:t>
            </a:r>
            <a:r>
              <a:rPr lang="en-US" baseline="0" dirty="0"/>
              <a:t> </a:t>
            </a:r>
            <a:r>
              <a:rPr lang="en-US" baseline="0" dirty="0" err="1"/>
              <a:t>hãy</a:t>
            </a:r>
            <a:r>
              <a:rPr lang="en-US" baseline="0" dirty="0"/>
              <a:t> </a:t>
            </a:r>
            <a:r>
              <a:rPr lang="en-US" baseline="0" dirty="0" err="1"/>
              <a:t>giúp</a:t>
            </a:r>
            <a:r>
              <a:rPr lang="en-US" baseline="0" dirty="0"/>
              <a:t> </a:t>
            </a:r>
            <a:r>
              <a:rPr lang="en-US" baseline="0" dirty="0" err="1"/>
              <a:t>tớ</a:t>
            </a:r>
            <a:r>
              <a:rPr lang="en-US" baseline="0" dirty="0"/>
              <a:t> </a:t>
            </a:r>
            <a:r>
              <a:rPr lang="en-US" baseline="0" dirty="0" err="1"/>
              <a:t>vượt</a:t>
            </a:r>
            <a:r>
              <a:rPr lang="en-US" baseline="0" dirty="0"/>
              <a:t> qua 3 </a:t>
            </a:r>
            <a:r>
              <a:rPr lang="en-US" baseline="0" dirty="0" err="1"/>
              <a:t>chặng</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tìm</a:t>
            </a:r>
            <a:r>
              <a:rPr lang="en-US" baseline="0" dirty="0"/>
              <a:t> </a:t>
            </a:r>
            <a:r>
              <a:rPr lang="en-US" baseline="0" dirty="0" err="1"/>
              <a:t>được</a:t>
            </a:r>
            <a:r>
              <a:rPr lang="en-US" baseline="0" dirty="0"/>
              <a:t> </a:t>
            </a:r>
            <a:r>
              <a:rPr lang="en-US" baseline="0" dirty="0" err="1"/>
              <a:t>thật</a:t>
            </a:r>
            <a:r>
              <a:rPr lang="en-US" baseline="0" dirty="0"/>
              <a:t> </a:t>
            </a:r>
            <a:r>
              <a:rPr lang="en-US" baseline="0" dirty="0" err="1"/>
              <a:t>nhiều</a:t>
            </a:r>
            <a:r>
              <a:rPr lang="en-US" baseline="0" dirty="0"/>
              <a:t> </a:t>
            </a:r>
            <a:r>
              <a:rPr lang="en-US" baseline="0" dirty="0" err="1"/>
              <a:t>cà</a:t>
            </a:r>
            <a:r>
              <a:rPr lang="en-US" baseline="0" dirty="0"/>
              <a:t> </a:t>
            </a:r>
            <a:r>
              <a:rPr lang="en-US" baseline="0" dirty="0" err="1"/>
              <a:t>rốt</a:t>
            </a:r>
            <a:r>
              <a:rPr lang="en-US" baseline="0" dirty="0"/>
              <a:t> </a:t>
            </a:r>
            <a:r>
              <a:rPr lang="en-US" baseline="0" dirty="0" err="1"/>
              <a:t>về</a:t>
            </a:r>
            <a:r>
              <a:rPr lang="en-US" baseline="0" dirty="0"/>
              <a:t> </a:t>
            </a:r>
            <a:r>
              <a:rPr lang="en-US" baseline="0" dirty="0" err="1"/>
              <a:t>cho</a:t>
            </a:r>
            <a:r>
              <a:rPr lang="en-US" baseline="0" dirty="0"/>
              <a:t> </a:t>
            </a:r>
            <a:r>
              <a:rPr lang="en-US" baseline="0" dirty="0" err="1"/>
              <a:t>cả</a:t>
            </a:r>
            <a:r>
              <a:rPr lang="en-US" baseline="0" dirty="0"/>
              <a:t> </a:t>
            </a:r>
            <a:r>
              <a:rPr lang="en-US" baseline="0" dirty="0" err="1"/>
              <a:t>nhà</a:t>
            </a:r>
            <a:r>
              <a:rPr lang="en-US" baseline="0" dirty="0"/>
              <a:t> </a:t>
            </a:r>
            <a:r>
              <a:rPr lang="en-US" baseline="0" dirty="0" err="1"/>
              <a:t>nhé</a:t>
            </a:r>
            <a:r>
              <a:rPr lang="en-US" baseline="0" dirty="0"/>
              <a:t>! </a:t>
            </a:r>
            <a:r>
              <a:rPr lang="en-US" baseline="0" dirty="0" err="1"/>
              <a:t>Nào</a:t>
            </a:r>
            <a:r>
              <a:rPr lang="en-US" baseline="0" dirty="0"/>
              <a:t> </a:t>
            </a:r>
            <a:r>
              <a:rPr lang="en-US" baseline="0" dirty="0" err="1"/>
              <a:t>Nào</a:t>
            </a:r>
            <a:r>
              <a:rPr lang="en-US" baseline="0" dirty="0"/>
              <a:t>, </a:t>
            </a:r>
            <a:r>
              <a:rPr lang="en-US" baseline="0" dirty="0" err="1"/>
              <a:t>mình</a:t>
            </a:r>
            <a:r>
              <a:rPr lang="en-US" baseline="0" dirty="0"/>
              <a:t> </a:t>
            </a:r>
            <a:r>
              <a:rPr lang="en-US" baseline="0" dirty="0" err="1"/>
              <a:t>hãy</a:t>
            </a:r>
            <a:r>
              <a:rPr lang="en-US" baseline="0" dirty="0"/>
              <a:t> </a:t>
            </a:r>
            <a:r>
              <a:rPr lang="en-US" baseline="0" dirty="0" err="1"/>
              <a:t>cùng</a:t>
            </a:r>
            <a:r>
              <a:rPr lang="en-US" baseline="0" dirty="0"/>
              <a:t> </a:t>
            </a:r>
            <a:r>
              <a:rPr lang="en-US" baseline="0" dirty="0" err="1"/>
              <a:t>nhau</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chặng</a:t>
            </a:r>
            <a:r>
              <a:rPr lang="en-US" baseline="0" dirty="0"/>
              <a:t> </a:t>
            </a:r>
            <a:r>
              <a:rPr lang="en-US" baseline="0" dirty="0" err="1"/>
              <a:t>đầu</a:t>
            </a:r>
            <a:r>
              <a:rPr lang="en-US" baseline="0" dirty="0"/>
              <a:t> </a:t>
            </a:r>
            <a:r>
              <a:rPr lang="en-US" baseline="0" dirty="0" err="1"/>
              <a:t>tiên</a:t>
            </a:r>
            <a:r>
              <a:rPr lang="en-US" baseline="0" dirty="0"/>
              <a:t>!</a:t>
            </a:r>
            <a:endParaRPr lang="en-US" dirty="0"/>
          </a:p>
        </p:txBody>
      </p:sp>
      <p:sp>
        <p:nvSpPr>
          <p:cNvPr id="4" name="Slide Number Placeholder 3"/>
          <p:cNvSpPr>
            <a:spLocks noGrp="1"/>
          </p:cNvSpPr>
          <p:nvPr>
            <p:ph type="sldNum" sz="quarter" idx="10"/>
          </p:nvPr>
        </p:nvSpPr>
        <p:spPr/>
        <p:txBody>
          <a:bodyPr/>
          <a:lstStyle/>
          <a:p>
            <a:fld id="{BE602FCF-448E-419E-82E4-12DAE3C8EF89}" type="slidenum">
              <a:rPr lang="en-US" smtClean="0"/>
              <a:t>4</a:t>
            </a:fld>
            <a:endParaRPr lang="en-US"/>
          </a:p>
        </p:txBody>
      </p:sp>
    </p:spTree>
    <p:extLst>
      <p:ext uri="{BB962C8B-B14F-4D97-AF65-F5344CB8AC3E}">
        <p14:creationId xmlns:p14="http://schemas.microsoft.com/office/powerpoint/2010/main" val="338829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00759595-F458-44E0-B940-9929F4B1A6BF}" type="slidenum">
              <a:rPr lang="vi-VN" smtClean="0"/>
              <a:t>6</a:t>
            </a:fld>
            <a:endParaRPr lang="vi-VN"/>
          </a:p>
        </p:txBody>
      </p:sp>
    </p:spTree>
    <p:extLst>
      <p:ext uri="{BB962C8B-B14F-4D97-AF65-F5344CB8AC3E}">
        <p14:creationId xmlns:p14="http://schemas.microsoft.com/office/powerpoint/2010/main" val="424358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C520A-6C7B-447A-8FCD-6FB0FEDF6A42}" type="slidenum">
              <a:rPr lang="vi-VN" smtClean="0"/>
              <a:t>7</a:t>
            </a:fld>
            <a:endParaRPr lang="vi-VN"/>
          </a:p>
        </p:txBody>
      </p:sp>
    </p:spTree>
    <p:extLst>
      <p:ext uri="{BB962C8B-B14F-4D97-AF65-F5344CB8AC3E}">
        <p14:creationId xmlns:p14="http://schemas.microsoft.com/office/powerpoint/2010/main" val="165396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6589"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074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tớ</a:t>
            </a:r>
            <a:r>
              <a:rPr lang="en-US" dirty="0"/>
              <a:t> </a:t>
            </a:r>
            <a:r>
              <a:rPr lang="en-US" dirty="0" err="1"/>
              <a:t>xin</a:t>
            </a:r>
            <a:r>
              <a:rPr lang="en-US" dirty="0"/>
              <a:t> </a:t>
            </a:r>
            <a:r>
              <a:rPr lang="en-US" dirty="0" err="1"/>
              <a:t>tự</a:t>
            </a:r>
            <a:r>
              <a:rPr lang="en-US" dirty="0"/>
              <a:t> </a:t>
            </a:r>
            <a:r>
              <a:rPr lang="en-US" dirty="0" err="1"/>
              <a:t>giới</a:t>
            </a:r>
            <a:r>
              <a:rPr lang="en-US" dirty="0"/>
              <a:t> </a:t>
            </a:r>
            <a:r>
              <a:rPr lang="en-US" dirty="0" err="1"/>
              <a:t>thiệu</a:t>
            </a:r>
            <a:r>
              <a:rPr lang="en-US" dirty="0"/>
              <a:t> </a:t>
            </a:r>
            <a:r>
              <a:rPr lang="en-US" dirty="0" err="1"/>
              <a:t>tớ</a:t>
            </a:r>
            <a:r>
              <a:rPr lang="en-US" dirty="0"/>
              <a:t> </a:t>
            </a:r>
            <a:r>
              <a:rPr lang="en-US" dirty="0" err="1"/>
              <a:t>là</a:t>
            </a:r>
            <a:r>
              <a:rPr lang="en-US" dirty="0"/>
              <a:t> </a:t>
            </a:r>
            <a:r>
              <a:rPr lang="en-US" dirty="0" err="1"/>
              <a:t>thỏ</a:t>
            </a:r>
            <a:r>
              <a:rPr lang="en-US" dirty="0"/>
              <a:t> </a:t>
            </a:r>
            <a:r>
              <a:rPr lang="en-US" dirty="0" err="1"/>
              <a:t>bố</a:t>
            </a:r>
            <a:r>
              <a:rPr lang="en-US" dirty="0"/>
              <a:t>, </a:t>
            </a:r>
            <a:r>
              <a:rPr lang="en-US" dirty="0" err="1"/>
              <a:t>còn</a:t>
            </a:r>
            <a:r>
              <a:rPr lang="en-US" dirty="0"/>
              <a:t> </a:t>
            </a:r>
            <a:r>
              <a:rPr lang="en-US" dirty="0" err="1"/>
              <a:t>kia</a:t>
            </a:r>
            <a:r>
              <a:rPr lang="en-US" dirty="0"/>
              <a:t> </a:t>
            </a:r>
            <a:r>
              <a:rPr lang="en-US" dirty="0" err="1"/>
              <a:t>là</a:t>
            </a:r>
            <a:r>
              <a:rPr lang="en-US" dirty="0"/>
              <a:t> 3 </a:t>
            </a:r>
            <a:r>
              <a:rPr lang="en-US" dirty="0" err="1"/>
              <a:t>chú</a:t>
            </a:r>
            <a:r>
              <a:rPr lang="en-US" dirty="0"/>
              <a:t> </a:t>
            </a:r>
            <a:r>
              <a:rPr lang="en-US" dirty="0" err="1"/>
              <a:t>thỏ</a:t>
            </a:r>
            <a:r>
              <a:rPr lang="en-US" dirty="0"/>
              <a:t> con </a:t>
            </a:r>
            <a:r>
              <a:rPr lang="en-US" dirty="0" err="1"/>
              <a:t>tinh</a:t>
            </a:r>
            <a:r>
              <a:rPr lang="en-US" dirty="0"/>
              <a:t> </a:t>
            </a:r>
            <a:r>
              <a:rPr lang="en-US" dirty="0" err="1"/>
              <a:t>nghịch</a:t>
            </a:r>
            <a:r>
              <a:rPr lang="en-US" dirty="0"/>
              <a:t>, </a:t>
            </a:r>
            <a:r>
              <a:rPr lang="en-US" dirty="0" err="1"/>
              <a:t>chúng</a:t>
            </a:r>
            <a:r>
              <a:rPr lang="en-US" dirty="0"/>
              <a:t> </a:t>
            </a:r>
            <a:r>
              <a:rPr lang="en-US" dirty="0" err="1"/>
              <a:t>tớ</a:t>
            </a:r>
            <a:r>
              <a:rPr lang="en-US" dirty="0"/>
              <a:t> </a:t>
            </a:r>
            <a:r>
              <a:rPr lang="en-US" dirty="0" err="1"/>
              <a:t>là</a:t>
            </a:r>
            <a:r>
              <a:rPr lang="en-US" dirty="0"/>
              <a:t> </a:t>
            </a:r>
            <a:r>
              <a:rPr lang="en-US" dirty="0" err="1"/>
              <a:t>gia</a:t>
            </a:r>
            <a:r>
              <a:rPr lang="en-US" dirty="0"/>
              <a:t> </a:t>
            </a:r>
            <a:r>
              <a:rPr lang="en-US" dirty="0" err="1"/>
              <a:t>đình</a:t>
            </a:r>
            <a:r>
              <a:rPr lang="en-US" dirty="0"/>
              <a:t> </a:t>
            </a:r>
            <a:r>
              <a:rPr lang="en-US" dirty="0" err="1"/>
              <a:t>thỏ</a:t>
            </a:r>
            <a:r>
              <a:rPr lang="en-US" dirty="0"/>
              <a:t> </a:t>
            </a:r>
            <a:r>
              <a:rPr lang="en-US" dirty="0" err="1"/>
              <a:t>xám</a:t>
            </a:r>
            <a:r>
              <a:rPr lang="en-US" dirty="0"/>
              <a:t>. </a:t>
            </a:r>
            <a:r>
              <a:rPr lang="en-US" dirty="0" err="1"/>
              <a:t>Hôm</a:t>
            </a:r>
            <a:r>
              <a:rPr lang="en-US" baseline="0" dirty="0"/>
              <a:t> nay </a:t>
            </a:r>
            <a:r>
              <a:rPr lang="en-US" baseline="0" dirty="0" err="1"/>
              <a:t>nhà</a:t>
            </a:r>
            <a:r>
              <a:rPr lang="en-US" baseline="0" dirty="0"/>
              <a:t> </a:t>
            </a:r>
            <a:r>
              <a:rPr lang="en-US" baseline="0" dirty="0" err="1"/>
              <a:t>tớ</a:t>
            </a:r>
            <a:r>
              <a:rPr lang="en-US" baseline="0" dirty="0"/>
              <a:t> </a:t>
            </a:r>
            <a:r>
              <a:rPr lang="en-US" baseline="0" dirty="0" err="1"/>
              <a:t>chì</a:t>
            </a:r>
            <a:r>
              <a:rPr lang="en-US" baseline="0" dirty="0"/>
              <a:t> </a:t>
            </a:r>
            <a:r>
              <a:rPr lang="en-US" baseline="0" dirty="0" err="1"/>
              <a:t>còn</a:t>
            </a:r>
            <a:r>
              <a:rPr lang="en-US" baseline="0" dirty="0"/>
              <a:t> 1 </a:t>
            </a:r>
            <a:r>
              <a:rPr lang="en-US" baseline="0" dirty="0" err="1"/>
              <a:t>củ</a:t>
            </a:r>
            <a:r>
              <a:rPr lang="en-US" baseline="0" dirty="0"/>
              <a:t> </a:t>
            </a:r>
            <a:r>
              <a:rPr lang="en-US" baseline="0" dirty="0" err="1"/>
              <a:t>cà</a:t>
            </a:r>
            <a:r>
              <a:rPr lang="en-US" baseline="0" dirty="0"/>
              <a:t> </a:t>
            </a:r>
            <a:r>
              <a:rPr lang="en-US" baseline="0" dirty="0" err="1"/>
              <a:t>rốt</a:t>
            </a:r>
            <a:r>
              <a:rPr lang="en-US" baseline="0" dirty="0"/>
              <a:t>, </a:t>
            </a:r>
            <a:r>
              <a:rPr lang="en-US" baseline="0" dirty="0" err="1"/>
              <a:t>và</a:t>
            </a:r>
            <a:r>
              <a:rPr lang="en-US" baseline="0" dirty="0"/>
              <a:t> </a:t>
            </a:r>
            <a:r>
              <a:rPr lang="en-US" baseline="0" dirty="0" err="1"/>
              <a:t>bâyh</a:t>
            </a:r>
            <a:r>
              <a:rPr lang="en-US" baseline="0" dirty="0"/>
              <a:t> </a:t>
            </a:r>
            <a:r>
              <a:rPr lang="en-US" baseline="0" dirty="0" err="1"/>
              <a:t>giờ</a:t>
            </a:r>
            <a:r>
              <a:rPr lang="en-US" baseline="0" dirty="0"/>
              <a:t> </a:t>
            </a:r>
            <a:r>
              <a:rPr lang="en-US" baseline="0" dirty="0" err="1"/>
              <a:t>tớ</a:t>
            </a:r>
            <a:r>
              <a:rPr lang="en-US" baseline="0" dirty="0"/>
              <a:t> </a:t>
            </a:r>
            <a:r>
              <a:rPr lang="en-US" baseline="0" dirty="0" err="1"/>
              <a:t>sẽ</a:t>
            </a:r>
            <a:r>
              <a:rPr lang="en-US" baseline="0" dirty="0"/>
              <a:t> </a:t>
            </a:r>
            <a:r>
              <a:rPr lang="en-US" baseline="0" dirty="0" err="1"/>
              <a:t>phải</a:t>
            </a:r>
            <a:r>
              <a:rPr lang="en-US" baseline="0" dirty="0"/>
              <a:t> </a:t>
            </a:r>
            <a:r>
              <a:rPr lang="en-US" baseline="0" dirty="0" err="1"/>
              <a:t>đi</a:t>
            </a:r>
            <a:r>
              <a:rPr lang="en-US" baseline="0" dirty="0"/>
              <a:t> </a:t>
            </a:r>
            <a:r>
              <a:rPr lang="en-US" baseline="0" dirty="0" err="1"/>
              <a:t>tìm</a:t>
            </a:r>
            <a:r>
              <a:rPr lang="en-US" baseline="0" dirty="0"/>
              <a:t> </a:t>
            </a:r>
            <a:r>
              <a:rPr lang="en-US" baseline="0" dirty="0" err="1"/>
              <a:t>cà</a:t>
            </a:r>
            <a:r>
              <a:rPr lang="en-US" baseline="0" dirty="0"/>
              <a:t> </a:t>
            </a:r>
            <a:r>
              <a:rPr lang="en-US" baseline="0" dirty="0" err="1"/>
              <a:t>rốt</a:t>
            </a:r>
            <a:r>
              <a:rPr lang="en-US" baseline="0" dirty="0"/>
              <a:t> </a:t>
            </a:r>
            <a:r>
              <a:rPr lang="en-US" baseline="0" dirty="0" err="1"/>
              <a:t>về</a:t>
            </a:r>
            <a:r>
              <a:rPr lang="en-US" baseline="0" dirty="0"/>
              <a:t> </a:t>
            </a:r>
            <a:r>
              <a:rPr lang="en-US" baseline="0" dirty="0" err="1"/>
              <a:t>cho</a:t>
            </a:r>
            <a:r>
              <a:rPr lang="en-US" baseline="0" dirty="0"/>
              <a:t> </a:t>
            </a:r>
            <a:r>
              <a:rPr lang="en-US" baseline="0" dirty="0" err="1"/>
              <a:t>cả</a:t>
            </a:r>
            <a:r>
              <a:rPr lang="en-US" baseline="0" dirty="0"/>
              <a:t> </a:t>
            </a:r>
            <a:r>
              <a:rPr lang="en-US" baseline="0" dirty="0" err="1"/>
              <a:t>nhà</a:t>
            </a:r>
            <a:r>
              <a:rPr lang="en-US" baseline="0" dirty="0"/>
              <a:t>. </a:t>
            </a:r>
            <a:r>
              <a:rPr lang="en-US" baseline="0" dirty="0" err="1"/>
              <a:t>Có</a:t>
            </a:r>
            <a:r>
              <a:rPr lang="en-US" baseline="0" dirty="0"/>
              <a:t> 3 </a:t>
            </a:r>
            <a:r>
              <a:rPr lang="en-US" baseline="0" dirty="0" err="1"/>
              <a:t>chặng</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tớ</a:t>
            </a:r>
            <a:r>
              <a:rPr lang="en-US" baseline="0" dirty="0"/>
              <a:t> </a:t>
            </a:r>
            <a:r>
              <a:rPr lang="en-US" baseline="0" dirty="0" err="1"/>
              <a:t>cần</a:t>
            </a:r>
            <a:r>
              <a:rPr lang="en-US" baseline="0" dirty="0"/>
              <a:t> v</a:t>
            </a:r>
            <a:r>
              <a:rPr lang="vi-VN" baseline="0" dirty="0"/>
              <a:t>ư</a:t>
            </a:r>
            <a:r>
              <a:rPr lang="en-US" baseline="0" dirty="0" err="1"/>
              <a:t>ợt</a:t>
            </a:r>
            <a:r>
              <a:rPr lang="en-US" baseline="0" dirty="0"/>
              <a:t> qua, </a:t>
            </a:r>
            <a:r>
              <a:rPr lang="en-US" baseline="0" dirty="0" err="1"/>
              <a:t>mỗi</a:t>
            </a:r>
            <a:r>
              <a:rPr lang="en-US" baseline="0" dirty="0"/>
              <a:t> 1 </a:t>
            </a:r>
            <a:r>
              <a:rPr lang="en-US" baseline="0" dirty="0" err="1"/>
              <a:t>chặng</a:t>
            </a:r>
            <a:r>
              <a:rPr lang="en-US" baseline="0" dirty="0"/>
              <a:t> </a:t>
            </a:r>
            <a:r>
              <a:rPr lang="en-US" baseline="0" dirty="0" err="1"/>
              <a:t>sẽ</a:t>
            </a:r>
            <a:r>
              <a:rPr lang="en-US" baseline="0" dirty="0"/>
              <a:t> </a:t>
            </a:r>
            <a:r>
              <a:rPr lang="en-US" baseline="0" dirty="0" err="1"/>
              <a:t>có</a:t>
            </a:r>
            <a:r>
              <a:rPr lang="en-US" baseline="0" dirty="0"/>
              <a:t> </a:t>
            </a:r>
            <a:r>
              <a:rPr lang="en-US" baseline="0" dirty="0" err="1"/>
              <a:t>câu</a:t>
            </a:r>
            <a:r>
              <a:rPr lang="en-US" baseline="0" dirty="0"/>
              <a:t> </a:t>
            </a:r>
            <a:r>
              <a:rPr lang="en-US" baseline="0" dirty="0" err="1"/>
              <a:t>hỏi</a:t>
            </a:r>
            <a:r>
              <a:rPr lang="en-US" baseline="0" dirty="0"/>
              <a:t> t</a:t>
            </a:r>
            <a:r>
              <a:rPr lang="vi-VN" baseline="0" dirty="0"/>
              <a:t>ư</a:t>
            </a:r>
            <a:r>
              <a:rPr lang="en-US" baseline="0" dirty="0" err="1"/>
              <a:t>ơng</a:t>
            </a:r>
            <a:r>
              <a:rPr lang="en-US" baseline="0" dirty="0"/>
              <a:t> </a:t>
            </a:r>
            <a:r>
              <a:rPr lang="en-US" baseline="0" dirty="0" err="1"/>
              <a:t>ứng</a:t>
            </a:r>
            <a:r>
              <a:rPr lang="en-US" baseline="0" dirty="0"/>
              <a:t>, </a:t>
            </a:r>
            <a:r>
              <a:rPr lang="en-US" baseline="0" dirty="0" err="1"/>
              <a:t>nếu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tớ</a:t>
            </a:r>
            <a:r>
              <a:rPr lang="en-US" baseline="0" dirty="0"/>
              <a:t> </a:t>
            </a:r>
            <a:r>
              <a:rPr lang="en-US" baseline="0" dirty="0" err="1"/>
              <a:t>sẽ</a:t>
            </a:r>
            <a:r>
              <a:rPr lang="en-US" baseline="0" dirty="0"/>
              <a:t> </a:t>
            </a:r>
            <a:r>
              <a:rPr lang="en-US" baseline="0" dirty="0" err="1"/>
              <a:t>có</a:t>
            </a:r>
            <a:r>
              <a:rPr lang="en-US" baseline="0" dirty="0"/>
              <a:t> đ</a:t>
            </a:r>
            <a:r>
              <a:rPr lang="vi-VN" baseline="0" dirty="0"/>
              <a:t>ư</a:t>
            </a:r>
            <a:r>
              <a:rPr lang="en-US" baseline="0" dirty="0" err="1"/>
              <a:t>ợc</a:t>
            </a:r>
            <a:r>
              <a:rPr lang="en-US" baseline="0" dirty="0"/>
              <a:t> </a:t>
            </a:r>
            <a:r>
              <a:rPr lang="en-US" baseline="0" dirty="0" err="1"/>
              <a:t>thêm</a:t>
            </a:r>
            <a:r>
              <a:rPr lang="en-US" baseline="0" dirty="0"/>
              <a:t> </a:t>
            </a:r>
            <a:r>
              <a:rPr lang="en-US" baseline="0" dirty="0" err="1"/>
              <a:t>cà</a:t>
            </a:r>
            <a:r>
              <a:rPr lang="en-US" baseline="0" dirty="0"/>
              <a:t> </a:t>
            </a:r>
            <a:r>
              <a:rPr lang="en-US" baseline="0" dirty="0" err="1"/>
              <a:t>rốt</a:t>
            </a:r>
            <a:r>
              <a:rPr lang="en-US" baseline="0" dirty="0"/>
              <a:t> </a:t>
            </a:r>
            <a:r>
              <a:rPr lang="en-US" baseline="0" dirty="0" err="1"/>
              <a:t>đấy</a:t>
            </a:r>
            <a:r>
              <a:rPr lang="en-US" baseline="0" dirty="0"/>
              <a:t>. </a:t>
            </a:r>
            <a:r>
              <a:rPr lang="en-US" baseline="0" dirty="0" err="1"/>
              <a:t>Các</a:t>
            </a:r>
            <a:r>
              <a:rPr lang="en-US" baseline="0" dirty="0"/>
              <a:t> </a:t>
            </a:r>
            <a:r>
              <a:rPr lang="en-US" baseline="0" dirty="0" err="1"/>
              <a:t>bạn</a:t>
            </a:r>
            <a:r>
              <a:rPr lang="en-US" baseline="0" dirty="0"/>
              <a:t> </a:t>
            </a:r>
            <a:r>
              <a:rPr lang="en-US" baseline="0" dirty="0" err="1"/>
              <a:t>hãy</a:t>
            </a:r>
            <a:r>
              <a:rPr lang="en-US" baseline="0" dirty="0"/>
              <a:t> </a:t>
            </a:r>
            <a:r>
              <a:rPr lang="en-US" baseline="0" dirty="0" err="1"/>
              <a:t>giúp</a:t>
            </a:r>
            <a:r>
              <a:rPr lang="en-US" baseline="0" dirty="0"/>
              <a:t> </a:t>
            </a:r>
            <a:r>
              <a:rPr lang="en-US" baseline="0" dirty="0" err="1"/>
              <a:t>tớ</a:t>
            </a:r>
            <a:r>
              <a:rPr lang="en-US" baseline="0" dirty="0"/>
              <a:t> </a:t>
            </a:r>
            <a:r>
              <a:rPr lang="en-US" baseline="0" dirty="0" err="1"/>
              <a:t>vượt</a:t>
            </a:r>
            <a:r>
              <a:rPr lang="en-US" baseline="0" dirty="0"/>
              <a:t> qua 3 </a:t>
            </a:r>
            <a:r>
              <a:rPr lang="en-US" baseline="0" dirty="0" err="1"/>
              <a:t>chặng</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tìm</a:t>
            </a:r>
            <a:r>
              <a:rPr lang="en-US" baseline="0" dirty="0"/>
              <a:t> </a:t>
            </a:r>
            <a:r>
              <a:rPr lang="en-US" baseline="0" dirty="0" err="1"/>
              <a:t>được</a:t>
            </a:r>
            <a:r>
              <a:rPr lang="en-US" baseline="0" dirty="0"/>
              <a:t> </a:t>
            </a:r>
            <a:r>
              <a:rPr lang="en-US" baseline="0" dirty="0" err="1"/>
              <a:t>thật</a:t>
            </a:r>
            <a:r>
              <a:rPr lang="en-US" baseline="0" dirty="0"/>
              <a:t> </a:t>
            </a:r>
            <a:r>
              <a:rPr lang="en-US" baseline="0" dirty="0" err="1"/>
              <a:t>nhiều</a:t>
            </a:r>
            <a:r>
              <a:rPr lang="en-US" baseline="0" dirty="0"/>
              <a:t> </a:t>
            </a:r>
            <a:r>
              <a:rPr lang="en-US" baseline="0" dirty="0" err="1"/>
              <a:t>cà</a:t>
            </a:r>
            <a:r>
              <a:rPr lang="en-US" baseline="0" dirty="0"/>
              <a:t> </a:t>
            </a:r>
            <a:r>
              <a:rPr lang="en-US" baseline="0" dirty="0" err="1"/>
              <a:t>rốt</a:t>
            </a:r>
            <a:r>
              <a:rPr lang="en-US" baseline="0" dirty="0"/>
              <a:t> </a:t>
            </a:r>
            <a:r>
              <a:rPr lang="en-US" baseline="0" dirty="0" err="1"/>
              <a:t>về</a:t>
            </a:r>
            <a:r>
              <a:rPr lang="en-US" baseline="0" dirty="0"/>
              <a:t> </a:t>
            </a:r>
            <a:r>
              <a:rPr lang="en-US" baseline="0" dirty="0" err="1"/>
              <a:t>cho</a:t>
            </a:r>
            <a:r>
              <a:rPr lang="en-US" baseline="0" dirty="0"/>
              <a:t> </a:t>
            </a:r>
            <a:r>
              <a:rPr lang="en-US" baseline="0" dirty="0" err="1"/>
              <a:t>cả</a:t>
            </a:r>
            <a:r>
              <a:rPr lang="en-US" baseline="0" dirty="0"/>
              <a:t> </a:t>
            </a:r>
            <a:r>
              <a:rPr lang="en-US" baseline="0" dirty="0" err="1"/>
              <a:t>nhà</a:t>
            </a:r>
            <a:r>
              <a:rPr lang="en-US" baseline="0" dirty="0"/>
              <a:t> </a:t>
            </a:r>
            <a:r>
              <a:rPr lang="en-US" baseline="0" dirty="0" err="1"/>
              <a:t>nhé</a:t>
            </a:r>
            <a:r>
              <a:rPr lang="en-US" baseline="0" dirty="0"/>
              <a:t>! </a:t>
            </a:r>
            <a:r>
              <a:rPr lang="en-US" baseline="0" dirty="0" err="1"/>
              <a:t>Nào</a:t>
            </a:r>
            <a:r>
              <a:rPr lang="en-US" baseline="0" dirty="0"/>
              <a:t> </a:t>
            </a:r>
            <a:r>
              <a:rPr lang="en-US" baseline="0" dirty="0" err="1"/>
              <a:t>Nào</a:t>
            </a:r>
            <a:r>
              <a:rPr lang="en-US" baseline="0" dirty="0"/>
              <a:t>, </a:t>
            </a:r>
            <a:r>
              <a:rPr lang="en-US" baseline="0" dirty="0" err="1"/>
              <a:t>mình</a:t>
            </a:r>
            <a:r>
              <a:rPr lang="en-US" baseline="0" dirty="0"/>
              <a:t> </a:t>
            </a:r>
            <a:r>
              <a:rPr lang="en-US" baseline="0" dirty="0" err="1"/>
              <a:t>hãy</a:t>
            </a:r>
            <a:r>
              <a:rPr lang="en-US" baseline="0" dirty="0"/>
              <a:t> </a:t>
            </a:r>
            <a:r>
              <a:rPr lang="en-US" baseline="0" dirty="0" err="1"/>
              <a:t>cùng</a:t>
            </a:r>
            <a:r>
              <a:rPr lang="en-US" baseline="0" dirty="0"/>
              <a:t> </a:t>
            </a:r>
            <a:r>
              <a:rPr lang="en-US" baseline="0" dirty="0" err="1"/>
              <a:t>nhau</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chặng</a:t>
            </a:r>
            <a:r>
              <a:rPr lang="en-US" baseline="0" dirty="0"/>
              <a:t> </a:t>
            </a:r>
            <a:r>
              <a:rPr lang="en-US" baseline="0" dirty="0" err="1"/>
              <a:t>đầu</a:t>
            </a:r>
            <a:r>
              <a:rPr lang="en-US" baseline="0" dirty="0"/>
              <a:t> </a:t>
            </a:r>
            <a:r>
              <a:rPr lang="en-US" baseline="0" dirty="0" err="1"/>
              <a:t>tiên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6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Chặng</a:t>
            </a:r>
            <a:r>
              <a:rPr lang="en-US" dirty="0"/>
              <a:t> </a:t>
            </a:r>
            <a:r>
              <a:rPr lang="en-US" dirty="0" err="1"/>
              <a:t>đầu</a:t>
            </a:r>
            <a:r>
              <a:rPr lang="en-US" dirty="0"/>
              <a:t> </a:t>
            </a:r>
            <a:r>
              <a:rPr lang="en-US" dirty="0" err="1"/>
              <a:t>tiên</a:t>
            </a:r>
            <a:r>
              <a:rPr lang="en-US" dirty="0"/>
              <a:t> </a:t>
            </a:r>
            <a:r>
              <a:rPr lang="en-US" dirty="0" err="1"/>
              <a:t>là</a:t>
            </a:r>
            <a:r>
              <a:rPr lang="en-US" dirty="0"/>
              <a:t> v</a:t>
            </a:r>
            <a:r>
              <a:rPr lang="vi-VN" dirty="0"/>
              <a:t>ườn rau củ của bác John, bác có cặp lông mày và bộ râu quai nón màu vàng. Và đây là câu hỏi của bác John dành cho chúng mình</a:t>
            </a:r>
            <a:endParaRPr lang="en-US" dirty="0"/>
          </a:p>
        </p:txBody>
      </p:sp>
      <p:sp>
        <p:nvSpPr>
          <p:cNvPr id="4" name="Slide Number Placeholder 3"/>
          <p:cNvSpPr>
            <a:spLocks noGrp="1"/>
          </p:cNvSpPr>
          <p:nvPr>
            <p:ph type="sldNum" sz="quarter" idx="10"/>
          </p:nvPr>
        </p:nvSpPr>
        <p:spPr/>
        <p:txBody>
          <a:bodyPr/>
          <a:lstStyle/>
          <a:p>
            <a:pPr marL="0" marR="0" lvl="0" indent="0" algn="r" defTabSz="1216589"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658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838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814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457377" indent="0" algn="ctr">
              <a:buNone/>
              <a:defRPr>
                <a:solidFill>
                  <a:schemeClr val="tx1">
                    <a:tint val="75000"/>
                  </a:schemeClr>
                </a:solidFill>
              </a:defRPr>
            </a:lvl2pPr>
            <a:lvl3pPr marL="914753" indent="0" algn="ctr">
              <a:buNone/>
              <a:defRPr>
                <a:solidFill>
                  <a:schemeClr val="tx1">
                    <a:tint val="75000"/>
                  </a:schemeClr>
                </a:solidFill>
              </a:defRPr>
            </a:lvl3pPr>
            <a:lvl4pPr marL="1372130" indent="0" algn="ctr">
              <a:buNone/>
              <a:defRPr>
                <a:solidFill>
                  <a:schemeClr val="tx1">
                    <a:tint val="75000"/>
                  </a:schemeClr>
                </a:solidFill>
              </a:defRPr>
            </a:lvl4pPr>
            <a:lvl5pPr marL="1829507" indent="0" algn="ctr">
              <a:buNone/>
              <a:defRPr>
                <a:solidFill>
                  <a:schemeClr val="tx1">
                    <a:tint val="75000"/>
                  </a:schemeClr>
                </a:solidFill>
              </a:defRPr>
            </a:lvl5pPr>
            <a:lvl6pPr marL="2286884" indent="0" algn="ctr">
              <a:buNone/>
              <a:defRPr>
                <a:solidFill>
                  <a:schemeClr val="tx1">
                    <a:tint val="75000"/>
                  </a:schemeClr>
                </a:solidFill>
              </a:defRPr>
            </a:lvl6pPr>
            <a:lvl7pPr marL="2744260" indent="0" algn="ctr">
              <a:buNone/>
              <a:defRPr>
                <a:solidFill>
                  <a:schemeClr val="tx1">
                    <a:tint val="75000"/>
                  </a:schemeClr>
                </a:solidFill>
              </a:defRPr>
            </a:lvl7pPr>
            <a:lvl8pPr marL="3201635" indent="0" algn="ctr">
              <a:buNone/>
              <a:defRPr>
                <a:solidFill>
                  <a:schemeClr val="tx1">
                    <a:tint val="75000"/>
                  </a:schemeClr>
                </a:solidFill>
              </a:defRPr>
            </a:lvl8pPr>
            <a:lvl9pPr marL="36590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9403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025165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985"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30">
                <a:solidFill>
                  <a:schemeClr val="tx1">
                    <a:tint val="75000"/>
                  </a:schemeClr>
                </a:solidFill>
              </a:defRPr>
            </a:lvl1pPr>
            <a:lvl2pPr marL="457377" indent="0">
              <a:buNone/>
              <a:defRPr sz="1805">
                <a:solidFill>
                  <a:schemeClr val="tx1">
                    <a:tint val="75000"/>
                  </a:schemeClr>
                </a:solidFill>
              </a:defRPr>
            </a:lvl2pPr>
            <a:lvl3pPr marL="914753" indent="0">
              <a:buNone/>
              <a:defRPr sz="1579">
                <a:solidFill>
                  <a:schemeClr val="tx1">
                    <a:tint val="75000"/>
                  </a:schemeClr>
                </a:solidFill>
              </a:defRPr>
            </a:lvl3pPr>
            <a:lvl4pPr marL="1372130" indent="0">
              <a:buNone/>
              <a:defRPr sz="1429">
                <a:solidFill>
                  <a:schemeClr val="tx1">
                    <a:tint val="75000"/>
                  </a:schemeClr>
                </a:solidFill>
              </a:defRPr>
            </a:lvl4pPr>
            <a:lvl5pPr marL="1829507" indent="0">
              <a:buNone/>
              <a:defRPr sz="1429">
                <a:solidFill>
                  <a:schemeClr val="tx1">
                    <a:tint val="75000"/>
                  </a:schemeClr>
                </a:solidFill>
              </a:defRPr>
            </a:lvl5pPr>
            <a:lvl6pPr marL="2286884" indent="0">
              <a:buNone/>
              <a:defRPr sz="1429">
                <a:solidFill>
                  <a:schemeClr val="tx1">
                    <a:tint val="75000"/>
                  </a:schemeClr>
                </a:solidFill>
              </a:defRPr>
            </a:lvl6pPr>
            <a:lvl7pPr marL="2744260" indent="0">
              <a:buNone/>
              <a:defRPr sz="1429">
                <a:solidFill>
                  <a:schemeClr val="tx1">
                    <a:tint val="75000"/>
                  </a:schemeClr>
                </a:solidFill>
              </a:defRPr>
            </a:lvl7pPr>
            <a:lvl8pPr marL="3201635" indent="0">
              <a:buNone/>
              <a:defRPr sz="1429">
                <a:solidFill>
                  <a:schemeClr val="tx1">
                    <a:tint val="75000"/>
                  </a:schemeClr>
                </a:solidFill>
              </a:defRPr>
            </a:lvl8pPr>
            <a:lvl9pPr marL="3659013" indent="0">
              <a:buNone/>
              <a:defRPr sz="142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57014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782"/>
            </a:lvl1pPr>
            <a:lvl2pPr>
              <a:defRPr sz="2406"/>
            </a:lvl2pPr>
            <a:lvl3pPr>
              <a:defRPr sz="2030"/>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782"/>
            </a:lvl1pPr>
            <a:lvl2pPr>
              <a:defRPr sz="2406"/>
            </a:lvl2pPr>
            <a:lvl3pPr>
              <a:defRPr sz="2030"/>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732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7"/>
            <a:ext cx="4040188" cy="639763"/>
          </a:xfrm>
        </p:spPr>
        <p:txBody>
          <a:bodyPr anchor="b"/>
          <a:lstStyle>
            <a:lvl1pPr marL="0" indent="0">
              <a:buNone/>
              <a:defRPr sz="2406" b="1"/>
            </a:lvl1pPr>
            <a:lvl2pPr marL="457377" indent="0">
              <a:buNone/>
              <a:defRPr sz="2030" b="1"/>
            </a:lvl2pPr>
            <a:lvl3pPr marL="914753" indent="0">
              <a:buNone/>
              <a:defRPr sz="1805" b="1"/>
            </a:lvl3pPr>
            <a:lvl4pPr marL="1372130" indent="0">
              <a:buNone/>
              <a:defRPr sz="1579" b="1"/>
            </a:lvl4pPr>
            <a:lvl5pPr marL="1829507" indent="0">
              <a:buNone/>
              <a:defRPr sz="1579" b="1"/>
            </a:lvl5pPr>
            <a:lvl6pPr marL="2286884" indent="0">
              <a:buNone/>
              <a:defRPr sz="1579" b="1"/>
            </a:lvl6pPr>
            <a:lvl7pPr marL="2744260" indent="0">
              <a:buNone/>
              <a:defRPr sz="1579" b="1"/>
            </a:lvl7pPr>
            <a:lvl8pPr marL="3201635" indent="0">
              <a:buNone/>
              <a:defRPr sz="1579" b="1"/>
            </a:lvl8pPr>
            <a:lvl9pPr marL="3659013" indent="0">
              <a:buNone/>
              <a:defRPr sz="1579"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6"/>
            </a:lvl1pPr>
            <a:lvl2pPr>
              <a:defRPr sz="2030"/>
            </a:lvl2pPr>
            <a:lvl3pPr>
              <a:defRPr sz="1805"/>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6" b="1"/>
            </a:lvl1pPr>
            <a:lvl2pPr marL="457377" indent="0">
              <a:buNone/>
              <a:defRPr sz="2030" b="1"/>
            </a:lvl2pPr>
            <a:lvl3pPr marL="914753" indent="0">
              <a:buNone/>
              <a:defRPr sz="1805" b="1"/>
            </a:lvl3pPr>
            <a:lvl4pPr marL="1372130" indent="0">
              <a:buNone/>
              <a:defRPr sz="1579" b="1"/>
            </a:lvl4pPr>
            <a:lvl5pPr marL="1829507" indent="0">
              <a:buNone/>
              <a:defRPr sz="1579" b="1"/>
            </a:lvl5pPr>
            <a:lvl6pPr marL="2286884" indent="0">
              <a:buNone/>
              <a:defRPr sz="1579" b="1"/>
            </a:lvl6pPr>
            <a:lvl7pPr marL="2744260" indent="0">
              <a:buNone/>
              <a:defRPr sz="1579" b="1"/>
            </a:lvl7pPr>
            <a:lvl8pPr marL="3201635" indent="0">
              <a:buNone/>
              <a:defRPr sz="1579" b="1"/>
            </a:lvl8pPr>
            <a:lvl9pPr marL="3659013" indent="0">
              <a:buNone/>
              <a:defRPr sz="1579"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6"/>
            </a:lvl1pPr>
            <a:lvl2pPr>
              <a:defRPr sz="2030"/>
            </a:lvl2pPr>
            <a:lvl3pPr>
              <a:defRPr sz="1805"/>
            </a:lvl3pPr>
            <a:lvl4pPr>
              <a:defRPr sz="1579"/>
            </a:lvl4pPr>
            <a:lvl5pPr>
              <a:defRPr sz="1579"/>
            </a:lvl5pPr>
            <a:lvl6pPr>
              <a:defRPr sz="1579"/>
            </a:lvl6pPr>
            <a:lvl7pPr>
              <a:defRPr sz="1579"/>
            </a:lvl7pPr>
            <a:lvl8pPr>
              <a:defRPr sz="1579"/>
            </a:lvl8pPr>
            <a:lvl9pPr>
              <a:defRPr sz="15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30664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488786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90697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005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4"/>
            <a:ext cx="3008313" cy="1162051"/>
          </a:xfrm>
        </p:spPr>
        <p:txBody>
          <a:bodyPr anchor="b"/>
          <a:lstStyle>
            <a:lvl1pPr algn="l">
              <a:defRPr sz="203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33"/>
            </a:lvl1pPr>
            <a:lvl2pPr>
              <a:defRPr sz="2782"/>
            </a:lvl2pPr>
            <a:lvl3pPr>
              <a:defRPr sz="2406"/>
            </a:lvl3pPr>
            <a:lvl4pPr>
              <a:defRPr sz="2030"/>
            </a:lvl4pPr>
            <a:lvl5pPr>
              <a:defRPr sz="2030"/>
            </a:lvl5pPr>
            <a:lvl6pPr>
              <a:defRPr sz="2030"/>
            </a:lvl6pPr>
            <a:lvl7pPr>
              <a:defRPr sz="2030"/>
            </a:lvl7pPr>
            <a:lvl8pPr>
              <a:defRPr sz="2030"/>
            </a:lvl8pPr>
            <a:lvl9pPr>
              <a:defRPr sz="20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4"/>
            <a:ext cx="3008313" cy="4691063"/>
          </a:xfrm>
        </p:spPr>
        <p:txBody>
          <a:bodyPr/>
          <a:lstStyle>
            <a:lvl1pPr marL="0" indent="0">
              <a:buNone/>
              <a:defRPr sz="1429"/>
            </a:lvl1pPr>
            <a:lvl2pPr marL="457377" indent="0">
              <a:buNone/>
              <a:defRPr sz="1203"/>
            </a:lvl2pPr>
            <a:lvl3pPr marL="914753" indent="0">
              <a:buNone/>
              <a:defRPr sz="977"/>
            </a:lvl3pPr>
            <a:lvl4pPr marL="1372130" indent="0">
              <a:buNone/>
              <a:defRPr sz="902"/>
            </a:lvl4pPr>
            <a:lvl5pPr marL="1829507" indent="0">
              <a:buNone/>
              <a:defRPr sz="902"/>
            </a:lvl5pPr>
            <a:lvl6pPr marL="2286884" indent="0">
              <a:buNone/>
              <a:defRPr sz="902"/>
            </a:lvl6pPr>
            <a:lvl7pPr marL="2744260" indent="0">
              <a:buNone/>
              <a:defRPr sz="902"/>
            </a:lvl7pPr>
            <a:lvl8pPr marL="3201635" indent="0">
              <a:buNone/>
              <a:defRPr sz="902"/>
            </a:lvl8pPr>
            <a:lvl9pPr marL="3659013"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9562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6"/>
            <a:ext cx="5486400" cy="566739"/>
          </a:xfrm>
        </p:spPr>
        <p:txBody>
          <a:bodyPr anchor="b"/>
          <a:lstStyle>
            <a:lvl1pPr algn="l">
              <a:defRPr sz="2030" b="1"/>
            </a:lvl1pPr>
          </a:lstStyle>
          <a:p>
            <a:r>
              <a:rPr lang="en-US"/>
              <a:t>Click to edit Master title style</a:t>
            </a:r>
          </a:p>
        </p:txBody>
      </p:sp>
      <p:sp>
        <p:nvSpPr>
          <p:cNvPr id="3" name="Picture Placeholder 2"/>
          <p:cNvSpPr>
            <a:spLocks noGrp="1"/>
          </p:cNvSpPr>
          <p:nvPr>
            <p:ph type="pic" idx="1"/>
          </p:nvPr>
        </p:nvSpPr>
        <p:spPr>
          <a:xfrm>
            <a:off x="1792290" y="612775"/>
            <a:ext cx="5486400" cy="4114800"/>
          </a:xfrm>
        </p:spPr>
        <p:txBody>
          <a:bodyPr/>
          <a:lstStyle>
            <a:lvl1pPr marL="0" indent="0">
              <a:buNone/>
              <a:defRPr sz="3233"/>
            </a:lvl1pPr>
            <a:lvl2pPr marL="457377" indent="0">
              <a:buNone/>
              <a:defRPr sz="2782"/>
            </a:lvl2pPr>
            <a:lvl3pPr marL="914753" indent="0">
              <a:buNone/>
              <a:defRPr sz="2406"/>
            </a:lvl3pPr>
            <a:lvl4pPr marL="1372130" indent="0">
              <a:buNone/>
              <a:defRPr sz="2030"/>
            </a:lvl4pPr>
            <a:lvl5pPr marL="1829507" indent="0">
              <a:buNone/>
              <a:defRPr sz="2030"/>
            </a:lvl5pPr>
            <a:lvl6pPr marL="2286884" indent="0">
              <a:buNone/>
              <a:defRPr sz="2030"/>
            </a:lvl6pPr>
            <a:lvl7pPr marL="2744260" indent="0">
              <a:buNone/>
              <a:defRPr sz="2030"/>
            </a:lvl7pPr>
            <a:lvl8pPr marL="3201635" indent="0">
              <a:buNone/>
              <a:defRPr sz="2030"/>
            </a:lvl8pPr>
            <a:lvl9pPr marL="3659013" indent="0">
              <a:buNone/>
              <a:defRPr sz="2030"/>
            </a:lvl9pPr>
          </a:lstStyle>
          <a:p>
            <a:endParaRPr lang="en-US"/>
          </a:p>
        </p:txBody>
      </p:sp>
      <p:sp>
        <p:nvSpPr>
          <p:cNvPr id="4" name="Text Placeholder 3"/>
          <p:cNvSpPr>
            <a:spLocks noGrp="1"/>
          </p:cNvSpPr>
          <p:nvPr>
            <p:ph type="body" sz="half" idx="2"/>
          </p:nvPr>
        </p:nvSpPr>
        <p:spPr>
          <a:xfrm>
            <a:off x="1792290" y="5367347"/>
            <a:ext cx="5486400" cy="804863"/>
          </a:xfrm>
        </p:spPr>
        <p:txBody>
          <a:bodyPr/>
          <a:lstStyle>
            <a:lvl1pPr marL="0" indent="0">
              <a:buNone/>
              <a:defRPr sz="1429"/>
            </a:lvl1pPr>
            <a:lvl2pPr marL="457377" indent="0">
              <a:buNone/>
              <a:defRPr sz="1203"/>
            </a:lvl2pPr>
            <a:lvl3pPr marL="914753" indent="0">
              <a:buNone/>
              <a:defRPr sz="977"/>
            </a:lvl3pPr>
            <a:lvl4pPr marL="1372130" indent="0">
              <a:buNone/>
              <a:defRPr sz="902"/>
            </a:lvl4pPr>
            <a:lvl5pPr marL="1829507" indent="0">
              <a:buNone/>
              <a:defRPr sz="902"/>
            </a:lvl5pPr>
            <a:lvl6pPr marL="2286884" indent="0">
              <a:buNone/>
              <a:defRPr sz="902"/>
            </a:lvl6pPr>
            <a:lvl7pPr marL="2744260" indent="0">
              <a:buNone/>
              <a:defRPr sz="902"/>
            </a:lvl7pPr>
            <a:lvl8pPr marL="3201635" indent="0">
              <a:buNone/>
              <a:defRPr sz="902"/>
            </a:lvl8pPr>
            <a:lvl9pPr marL="3659013"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6139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98790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20193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 y="10"/>
            <a:ext cx="9143985" cy="6857990"/>
          </a:xfrm>
          <a:prstGeom prst="rect">
            <a:avLst/>
          </a:prstGeom>
        </p:spPr>
      </p:pic>
    </p:spTree>
    <p:extLst>
      <p:ext uri="{BB962C8B-B14F-4D97-AF65-F5344CB8AC3E}">
        <p14:creationId xmlns:p14="http://schemas.microsoft.com/office/powerpoint/2010/main" val="143196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226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50751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06855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6243921" y="3859375"/>
            <a:ext cx="581352" cy="323165"/>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41694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59439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26914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177400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964102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4011387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2024/9/13</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517445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1" y="1"/>
            <a:ext cx="9234014" cy="6860117"/>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342938"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342938"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342938"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342938"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02456946"/>
      </p:ext>
    </p:extLst>
  </p:cSld>
  <p:clrMapOvr>
    <a:masterClrMapping/>
  </p:clrMapOvr>
  <p:transition spd="slow" advClick="0"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100" y="761867"/>
            <a:ext cx="48477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6842" b="1">
                <a:solidFill>
                  <a:schemeClr val="lt1"/>
                </a:solidFill>
                <a:latin typeface="Quicksand"/>
                <a:ea typeface="Quicksand"/>
                <a:cs typeface="Quicksand"/>
                <a:sym typeface="Quicksand"/>
              </a:defRPr>
            </a:lvl1pPr>
            <a:lvl2pPr lvl="1" algn="ctr">
              <a:spcBef>
                <a:spcPts val="0"/>
              </a:spcBef>
              <a:spcAft>
                <a:spcPts val="0"/>
              </a:spcAft>
              <a:buSzPts val="5200"/>
              <a:buNone/>
              <a:defRPr sz="5188"/>
            </a:lvl2pPr>
            <a:lvl3pPr lvl="2" algn="ctr">
              <a:spcBef>
                <a:spcPts val="0"/>
              </a:spcBef>
              <a:spcAft>
                <a:spcPts val="0"/>
              </a:spcAft>
              <a:buSzPts val="5200"/>
              <a:buNone/>
              <a:defRPr sz="5188"/>
            </a:lvl3pPr>
            <a:lvl4pPr lvl="3" algn="ctr">
              <a:spcBef>
                <a:spcPts val="0"/>
              </a:spcBef>
              <a:spcAft>
                <a:spcPts val="0"/>
              </a:spcAft>
              <a:buSzPts val="5200"/>
              <a:buNone/>
              <a:defRPr sz="5188"/>
            </a:lvl4pPr>
            <a:lvl5pPr lvl="4" algn="ctr">
              <a:spcBef>
                <a:spcPts val="0"/>
              </a:spcBef>
              <a:spcAft>
                <a:spcPts val="0"/>
              </a:spcAft>
              <a:buSzPts val="5200"/>
              <a:buNone/>
              <a:defRPr sz="5188"/>
            </a:lvl5pPr>
            <a:lvl6pPr lvl="5" algn="ctr">
              <a:spcBef>
                <a:spcPts val="0"/>
              </a:spcBef>
              <a:spcAft>
                <a:spcPts val="0"/>
              </a:spcAft>
              <a:buSzPts val="5200"/>
              <a:buNone/>
              <a:defRPr sz="5188"/>
            </a:lvl6pPr>
            <a:lvl7pPr lvl="6" algn="ctr">
              <a:spcBef>
                <a:spcPts val="0"/>
              </a:spcBef>
              <a:spcAft>
                <a:spcPts val="0"/>
              </a:spcAft>
              <a:buSzPts val="5200"/>
              <a:buNone/>
              <a:defRPr sz="5188"/>
            </a:lvl7pPr>
            <a:lvl8pPr lvl="7" algn="ctr">
              <a:spcBef>
                <a:spcPts val="0"/>
              </a:spcBef>
              <a:spcAft>
                <a:spcPts val="0"/>
              </a:spcAft>
              <a:buSzPts val="5200"/>
              <a:buNone/>
              <a:defRPr sz="5188"/>
            </a:lvl8pPr>
            <a:lvl9pPr lvl="8" algn="ctr">
              <a:spcBef>
                <a:spcPts val="0"/>
              </a:spcBef>
              <a:spcAft>
                <a:spcPts val="0"/>
              </a:spcAft>
              <a:buSzPts val="5200"/>
              <a:buNone/>
              <a:defRPr sz="5188"/>
            </a:lvl9pPr>
          </a:lstStyle>
          <a:p>
            <a:endParaRPr/>
          </a:p>
        </p:txBody>
      </p:sp>
      <p:sp>
        <p:nvSpPr>
          <p:cNvPr id="10" name="Google Shape;10;p2"/>
          <p:cNvSpPr txBox="1">
            <a:spLocks noGrp="1"/>
          </p:cNvSpPr>
          <p:nvPr>
            <p:ph type="subTitle" idx="1"/>
          </p:nvPr>
        </p:nvSpPr>
        <p:spPr>
          <a:xfrm>
            <a:off x="2037100" y="5039184"/>
            <a:ext cx="27405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9pPr>
          </a:lstStyle>
          <a:p>
            <a:endParaRPr/>
          </a:p>
        </p:txBody>
      </p:sp>
      <p:sp>
        <p:nvSpPr>
          <p:cNvPr id="11" name="Google Shape;11;p2"/>
          <p:cNvSpPr/>
          <p:nvPr/>
        </p:nvSpPr>
        <p:spPr>
          <a:xfrm>
            <a:off x="6315888" y="-67"/>
            <a:ext cx="2828100" cy="6858000"/>
          </a:xfrm>
          <a:prstGeom prst="rect">
            <a:avLst/>
          </a:prstGeom>
          <a:solidFill>
            <a:schemeClr val="lt1"/>
          </a:solidFill>
          <a:ln>
            <a:noFill/>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 name="Google Shape;12;p2"/>
          <p:cNvSpPr/>
          <p:nvPr/>
        </p:nvSpPr>
        <p:spPr>
          <a:xfrm>
            <a:off x="6709288" y="310100"/>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 name="Google Shape;13;p2"/>
          <p:cNvSpPr/>
          <p:nvPr/>
        </p:nvSpPr>
        <p:spPr>
          <a:xfrm rot="1506031">
            <a:off x="4821042" y="459567"/>
            <a:ext cx="314755"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4" name="Google Shape;14;p2"/>
          <p:cNvSpPr/>
          <p:nvPr/>
        </p:nvSpPr>
        <p:spPr>
          <a:xfrm>
            <a:off x="5717300" y="4394200"/>
            <a:ext cx="3147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 name="Google Shape;15;p2"/>
          <p:cNvSpPr/>
          <p:nvPr/>
        </p:nvSpPr>
        <p:spPr>
          <a:xfrm rot="7641468">
            <a:off x="7253190" y="71660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6" name="Google Shape;16;p2"/>
          <p:cNvSpPr/>
          <p:nvPr/>
        </p:nvSpPr>
        <p:spPr>
          <a:xfrm>
            <a:off x="-218850" y="1006002"/>
            <a:ext cx="905050"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280925" y="761852"/>
            <a:ext cx="905050"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8563913" y="5399353"/>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8150051" y="576644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746589" y="5468034"/>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1" name="Google Shape;21;p2"/>
          <p:cNvSpPr/>
          <p:nvPr/>
        </p:nvSpPr>
        <p:spPr>
          <a:xfrm>
            <a:off x="5595700" y="6482852"/>
            <a:ext cx="905050"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6589690" y="6102807"/>
            <a:ext cx="259354"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677518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p:nvPr/>
        </p:nvSpPr>
        <p:spPr>
          <a:xfrm>
            <a:off x="1338363" y="2192402"/>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45" name="Google Shape;45;p4"/>
          <p:cNvSpPr/>
          <p:nvPr/>
        </p:nvSpPr>
        <p:spPr>
          <a:xfrm>
            <a:off x="924500" y="255949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46" name="Google Shape;46;p4"/>
          <p:cNvSpPr/>
          <p:nvPr/>
        </p:nvSpPr>
        <p:spPr>
          <a:xfrm>
            <a:off x="-268650" y="1703200"/>
            <a:ext cx="9681300" cy="12908400"/>
          </a:xfrm>
          <a:prstGeom prst="ellipse">
            <a:avLst/>
          </a:prstGeom>
          <a:solidFill>
            <a:schemeClr val="accent3"/>
          </a:solidFill>
          <a:ln>
            <a:noFill/>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47" name="Google Shape;47;p4"/>
          <p:cNvSpPr/>
          <p:nvPr/>
        </p:nvSpPr>
        <p:spPr>
          <a:xfrm rot="2700000">
            <a:off x="8248002" y="518934"/>
            <a:ext cx="419596" cy="129599"/>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48" name="Google Shape;48;p4"/>
          <p:cNvSpPr/>
          <p:nvPr/>
        </p:nvSpPr>
        <p:spPr>
          <a:xfrm>
            <a:off x="270575" y="3056685"/>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49" name="Google Shape;49;p4"/>
          <p:cNvSpPr/>
          <p:nvPr/>
        </p:nvSpPr>
        <p:spPr>
          <a:xfrm>
            <a:off x="8654713" y="254696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0" name="Google Shape;50;p4"/>
          <p:cNvSpPr/>
          <p:nvPr/>
        </p:nvSpPr>
        <p:spPr>
          <a:xfrm>
            <a:off x="8240850" y="291406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51" name="Google Shape;51;p4"/>
          <p:cNvSpPr/>
          <p:nvPr/>
        </p:nvSpPr>
        <p:spPr>
          <a:xfrm rot="7641468">
            <a:off x="682015" y="1975371"/>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52" name="Google Shape;52;p4"/>
          <p:cNvSpPr/>
          <p:nvPr/>
        </p:nvSpPr>
        <p:spPr>
          <a:xfrm>
            <a:off x="7182363" y="-125333"/>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3" name="Google Shape;53;p4"/>
          <p:cNvSpPr/>
          <p:nvPr/>
        </p:nvSpPr>
        <p:spPr>
          <a:xfrm>
            <a:off x="6768500" y="24176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54" name="Google Shape;54;p4"/>
          <p:cNvSpPr/>
          <p:nvPr/>
        </p:nvSpPr>
        <p:spPr>
          <a:xfrm>
            <a:off x="8101401" y="2192385"/>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55" name="Google Shape;55;p4"/>
          <p:cNvSpPr/>
          <p:nvPr/>
        </p:nvSpPr>
        <p:spPr>
          <a:xfrm>
            <a:off x="-268662" y="79316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56" name="Google Shape;56;p4"/>
          <p:cNvSpPr/>
          <p:nvPr/>
        </p:nvSpPr>
        <p:spPr>
          <a:xfrm rot="5400000">
            <a:off x="454977" y="-65687"/>
            <a:ext cx="345821" cy="22653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57" name="Google Shape;57;p4"/>
          <p:cNvSpPr/>
          <p:nvPr/>
        </p:nvSpPr>
        <p:spPr>
          <a:xfrm rot="2700000">
            <a:off x="-187223" y="267051"/>
            <a:ext cx="419596"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58" name="Google Shape;58;p4"/>
          <p:cNvSpPr txBox="1">
            <a:spLocks noGrp="1"/>
          </p:cNvSpPr>
          <p:nvPr>
            <p:ph type="body" idx="1"/>
          </p:nvPr>
        </p:nvSpPr>
        <p:spPr>
          <a:xfrm>
            <a:off x="1837651" y="2950067"/>
            <a:ext cx="5468700" cy="1484800"/>
          </a:xfrm>
          <a:prstGeom prst="rect">
            <a:avLst/>
          </a:prstGeom>
        </p:spPr>
        <p:txBody>
          <a:bodyPr spcFirstLastPara="1" wrap="square" lIns="121705" tIns="121705" rIns="121705" bIns="121705" anchor="t" anchorCtr="0">
            <a:noAutofit/>
          </a:bodyPr>
          <a:lstStyle>
            <a:lvl1pPr marL="457625" lvl="0" indent="-343218" algn="ctr" rtl="0">
              <a:lnSpc>
                <a:spcPct val="100000"/>
              </a:lnSpc>
              <a:spcBef>
                <a:spcPts val="0"/>
              </a:spcBef>
              <a:spcAft>
                <a:spcPts val="0"/>
              </a:spcAft>
              <a:buClr>
                <a:schemeClr val="dk1"/>
              </a:buClr>
              <a:buSzPts val="1800"/>
              <a:buChar char="●"/>
              <a:defRPr sz="2030">
                <a:solidFill>
                  <a:schemeClr val="dk1"/>
                </a:solidFill>
              </a:defRPr>
            </a:lvl1pPr>
            <a:lvl2pPr marL="915250" lvl="1" indent="-317795" rtl="0">
              <a:spcBef>
                <a:spcPts val="0"/>
              </a:spcBef>
              <a:spcAft>
                <a:spcPts val="0"/>
              </a:spcAft>
              <a:buClr>
                <a:schemeClr val="dk1"/>
              </a:buClr>
              <a:buSzPts val="1400"/>
              <a:buChar char="○"/>
              <a:defRPr>
                <a:solidFill>
                  <a:schemeClr val="dk1"/>
                </a:solidFill>
              </a:defRPr>
            </a:lvl2pPr>
            <a:lvl3pPr marL="1372875" lvl="2" indent="-317795" rtl="0">
              <a:spcBef>
                <a:spcPts val="1602"/>
              </a:spcBef>
              <a:spcAft>
                <a:spcPts val="0"/>
              </a:spcAft>
              <a:buClr>
                <a:schemeClr val="dk1"/>
              </a:buClr>
              <a:buSzPts val="1400"/>
              <a:buChar char="■"/>
              <a:defRPr>
                <a:solidFill>
                  <a:schemeClr val="dk1"/>
                </a:solidFill>
              </a:defRPr>
            </a:lvl3pPr>
            <a:lvl4pPr marL="1830500" lvl="3" indent="-317795" rtl="0">
              <a:spcBef>
                <a:spcPts val="1602"/>
              </a:spcBef>
              <a:spcAft>
                <a:spcPts val="0"/>
              </a:spcAft>
              <a:buClr>
                <a:schemeClr val="dk1"/>
              </a:buClr>
              <a:buSzPts val="1400"/>
              <a:buChar char="●"/>
              <a:defRPr>
                <a:solidFill>
                  <a:schemeClr val="dk1"/>
                </a:solidFill>
              </a:defRPr>
            </a:lvl4pPr>
            <a:lvl5pPr marL="2288124" lvl="4" indent="-317795" rtl="0">
              <a:spcBef>
                <a:spcPts val="1602"/>
              </a:spcBef>
              <a:spcAft>
                <a:spcPts val="0"/>
              </a:spcAft>
              <a:buClr>
                <a:schemeClr val="dk1"/>
              </a:buClr>
              <a:buSzPts val="1400"/>
              <a:buChar char="○"/>
              <a:defRPr>
                <a:solidFill>
                  <a:schemeClr val="dk1"/>
                </a:solidFill>
              </a:defRPr>
            </a:lvl5pPr>
            <a:lvl6pPr marL="2745749" lvl="5" indent="-317795" rtl="0">
              <a:spcBef>
                <a:spcPts val="1602"/>
              </a:spcBef>
              <a:spcAft>
                <a:spcPts val="0"/>
              </a:spcAft>
              <a:buClr>
                <a:schemeClr val="dk1"/>
              </a:buClr>
              <a:buSzPts val="1400"/>
              <a:buChar char="■"/>
              <a:defRPr>
                <a:solidFill>
                  <a:schemeClr val="dk1"/>
                </a:solidFill>
              </a:defRPr>
            </a:lvl6pPr>
            <a:lvl7pPr marL="3203374" lvl="6" indent="-317795" rtl="0">
              <a:spcBef>
                <a:spcPts val="1602"/>
              </a:spcBef>
              <a:spcAft>
                <a:spcPts val="0"/>
              </a:spcAft>
              <a:buClr>
                <a:schemeClr val="dk1"/>
              </a:buClr>
              <a:buSzPts val="1400"/>
              <a:buChar char="●"/>
              <a:defRPr>
                <a:solidFill>
                  <a:schemeClr val="dk1"/>
                </a:solidFill>
              </a:defRPr>
            </a:lvl7pPr>
            <a:lvl8pPr marL="3660999" lvl="7" indent="-317795" rtl="0">
              <a:spcBef>
                <a:spcPts val="1602"/>
              </a:spcBef>
              <a:spcAft>
                <a:spcPts val="0"/>
              </a:spcAft>
              <a:buClr>
                <a:schemeClr val="dk1"/>
              </a:buClr>
              <a:buSzPts val="1400"/>
              <a:buChar char="○"/>
              <a:defRPr>
                <a:solidFill>
                  <a:schemeClr val="dk1"/>
                </a:solidFill>
              </a:defRPr>
            </a:lvl8pPr>
            <a:lvl9pPr marL="4118624" lvl="8" indent="-317795" rtl="0">
              <a:spcBef>
                <a:spcPts val="1602"/>
              </a:spcBef>
              <a:spcAft>
                <a:spcPts val="1602"/>
              </a:spcAft>
              <a:buClr>
                <a:schemeClr val="dk1"/>
              </a:buClr>
              <a:buSzPts val="1400"/>
              <a:buChar char="■"/>
              <a:defRPr>
                <a:solidFill>
                  <a:schemeClr val="dk1"/>
                </a:solidFill>
              </a:defRPr>
            </a:lvl9pPr>
          </a:lstStyle>
          <a:p>
            <a:endParaRPr/>
          </a:p>
        </p:txBody>
      </p:sp>
      <p:sp>
        <p:nvSpPr>
          <p:cNvPr id="59" name="Google Shape;59;p4"/>
          <p:cNvSpPr txBox="1">
            <a:spLocks noGrp="1"/>
          </p:cNvSpPr>
          <p:nvPr>
            <p:ph type="ctrTitle"/>
          </p:nvPr>
        </p:nvSpPr>
        <p:spPr>
          <a:xfrm>
            <a:off x="1187550" y="374285"/>
            <a:ext cx="67689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Tree>
    <p:extLst>
      <p:ext uri="{BB962C8B-B14F-4D97-AF65-F5344CB8AC3E}">
        <p14:creationId xmlns:p14="http://schemas.microsoft.com/office/powerpoint/2010/main" val="3208789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265500" y="1644233"/>
            <a:ext cx="40452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265500" y="3737433"/>
            <a:ext cx="40452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105"/>
            </a:lvl1pPr>
            <a:lvl2pPr lvl="1" algn="ctr">
              <a:lnSpc>
                <a:spcPct val="100000"/>
              </a:lnSpc>
              <a:spcBef>
                <a:spcPts val="0"/>
              </a:spcBef>
              <a:spcAft>
                <a:spcPts val="0"/>
              </a:spcAft>
              <a:buSzPts val="2100"/>
              <a:buNone/>
              <a:defRPr sz="2105"/>
            </a:lvl2pPr>
            <a:lvl3pPr lvl="2" algn="ctr">
              <a:lnSpc>
                <a:spcPct val="100000"/>
              </a:lnSpc>
              <a:spcBef>
                <a:spcPts val="0"/>
              </a:spcBef>
              <a:spcAft>
                <a:spcPts val="0"/>
              </a:spcAft>
              <a:buSzPts val="2100"/>
              <a:buNone/>
              <a:defRPr sz="2105"/>
            </a:lvl3pPr>
            <a:lvl4pPr lvl="3" algn="ctr">
              <a:lnSpc>
                <a:spcPct val="100000"/>
              </a:lnSpc>
              <a:spcBef>
                <a:spcPts val="0"/>
              </a:spcBef>
              <a:spcAft>
                <a:spcPts val="0"/>
              </a:spcAft>
              <a:buSzPts val="2100"/>
              <a:buNone/>
              <a:defRPr sz="2105"/>
            </a:lvl4pPr>
            <a:lvl5pPr lvl="4" algn="ctr">
              <a:lnSpc>
                <a:spcPct val="100000"/>
              </a:lnSpc>
              <a:spcBef>
                <a:spcPts val="0"/>
              </a:spcBef>
              <a:spcAft>
                <a:spcPts val="0"/>
              </a:spcAft>
              <a:buSzPts val="2100"/>
              <a:buNone/>
              <a:defRPr sz="2105"/>
            </a:lvl5pPr>
            <a:lvl6pPr lvl="5" algn="ctr">
              <a:lnSpc>
                <a:spcPct val="100000"/>
              </a:lnSpc>
              <a:spcBef>
                <a:spcPts val="0"/>
              </a:spcBef>
              <a:spcAft>
                <a:spcPts val="0"/>
              </a:spcAft>
              <a:buSzPts val="2100"/>
              <a:buNone/>
              <a:defRPr sz="2105"/>
            </a:lvl6pPr>
            <a:lvl7pPr lvl="6" algn="ctr">
              <a:lnSpc>
                <a:spcPct val="100000"/>
              </a:lnSpc>
              <a:spcBef>
                <a:spcPts val="0"/>
              </a:spcBef>
              <a:spcAft>
                <a:spcPts val="0"/>
              </a:spcAft>
              <a:buSzPts val="2100"/>
              <a:buNone/>
              <a:defRPr sz="2105"/>
            </a:lvl7pPr>
            <a:lvl8pPr lvl="7" algn="ctr">
              <a:lnSpc>
                <a:spcPct val="100000"/>
              </a:lnSpc>
              <a:spcBef>
                <a:spcPts val="0"/>
              </a:spcBef>
              <a:spcAft>
                <a:spcPts val="0"/>
              </a:spcAft>
              <a:buSzPts val="2100"/>
              <a:buNone/>
              <a:defRPr sz="2105"/>
            </a:lvl8pPr>
            <a:lvl9pPr lvl="8" algn="ctr">
              <a:lnSpc>
                <a:spcPct val="100000"/>
              </a:lnSpc>
              <a:spcBef>
                <a:spcPts val="0"/>
              </a:spcBef>
              <a:spcAft>
                <a:spcPts val="0"/>
              </a:spcAft>
              <a:buSzPts val="2100"/>
              <a:buNone/>
              <a:defRPr sz="2105"/>
            </a:lvl9pPr>
          </a:lstStyle>
          <a:p>
            <a:endParaRPr/>
          </a:p>
        </p:txBody>
      </p:sp>
      <p:sp>
        <p:nvSpPr>
          <p:cNvPr id="116" name="Google Shape;116;p9"/>
          <p:cNvSpPr txBox="1">
            <a:spLocks noGrp="1"/>
          </p:cNvSpPr>
          <p:nvPr>
            <p:ph type="body" idx="2"/>
          </p:nvPr>
        </p:nvSpPr>
        <p:spPr>
          <a:xfrm>
            <a:off x="4939500" y="965433"/>
            <a:ext cx="3837000" cy="4926800"/>
          </a:xfrm>
          <a:prstGeom prst="rect">
            <a:avLst/>
          </a:prstGeom>
        </p:spPr>
        <p:txBody>
          <a:bodyPr spcFirstLastPara="1" wrap="square" lIns="121705" tIns="121705" rIns="121705" bIns="121705" anchor="ctr" anchorCtr="0">
            <a:noAutofit/>
          </a:bodyPr>
          <a:lstStyle>
            <a:lvl1pPr marL="457625" lvl="0" indent="-343218">
              <a:spcBef>
                <a:spcPts val="0"/>
              </a:spcBef>
              <a:spcAft>
                <a:spcPts val="0"/>
              </a:spcAft>
              <a:buSzPts val="1800"/>
              <a:buChar char="●"/>
              <a:defRPr/>
            </a:lvl1pPr>
            <a:lvl2pPr marL="915250" lvl="1" indent="-317795">
              <a:spcBef>
                <a:spcPts val="1602"/>
              </a:spcBef>
              <a:spcAft>
                <a:spcPts val="0"/>
              </a:spcAft>
              <a:buSzPts val="1400"/>
              <a:buChar char="○"/>
              <a:defRPr/>
            </a:lvl2pPr>
            <a:lvl3pPr marL="1372875" lvl="2" indent="-317795">
              <a:spcBef>
                <a:spcPts val="1602"/>
              </a:spcBef>
              <a:spcAft>
                <a:spcPts val="0"/>
              </a:spcAft>
              <a:buSzPts val="1400"/>
              <a:buChar char="■"/>
              <a:defRPr/>
            </a:lvl3pPr>
            <a:lvl4pPr marL="1830500" lvl="3" indent="-317795">
              <a:spcBef>
                <a:spcPts val="1602"/>
              </a:spcBef>
              <a:spcAft>
                <a:spcPts val="0"/>
              </a:spcAft>
              <a:buSzPts val="1400"/>
              <a:buChar char="●"/>
              <a:defRPr/>
            </a:lvl4pPr>
            <a:lvl5pPr marL="2288124" lvl="4" indent="-317795">
              <a:spcBef>
                <a:spcPts val="1602"/>
              </a:spcBef>
              <a:spcAft>
                <a:spcPts val="0"/>
              </a:spcAft>
              <a:buSzPts val="1400"/>
              <a:buChar char="○"/>
              <a:defRPr/>
            </a:lvl5pPr>
            <a:lvl6pPr marL="2745749" lvl="5" indent="-317795">
              <a:spcBef>
                <a:spcPts val="1602"/>
              </a:spcBef>
              <a:spcAft>
                <a:spcPts val="0"/>
              </a:spcAft>
              <a:buSzPts val="1400"/>
              <a:buChar char="■"/>
              <a:defRPr/>
            </a:lvl6pPr>
            <a:lvl7pPr marL="3203374" lvl="6" indent="-317795">
              <a:spcBef>
                <a:spcPts val="1602"/>
              </a:spcBef>
              <a:spcAft>
                <a:spcPts val="0"/>
              </a:spcAft>
              <a:buSzPts val="1400"/>
              <a:buChar char="●"/>
              <a:defRPr/>
            </a:lvl7pPr>
            <a:lvl8pPr marL="3660999" lvl="7" indent="-317795">
              <a:spcBef>
                <a:spcPts val="1602"/>
              </a:spcBef>
              <a:spcAft>
                <a:spcPts val="0"/>
              </a:spcAft>
              <a:buSzPts val="1400"/>
              <a:buChar char="○"/>
              <a:defRPr/>
            </a:lvl8pPr>
            <a:lvl9pPr marL="4118624" lvl="8" indent="-317795">
              <a:spcBef>
                <a:spcPts val="1602"/>
              </a:spcBef>
              <a:spcAft>
                <a:spcPts val="1602"/>
              </a:spcAft>
              <a:buSzPts val="1400"/>
              <a:buChar char="■"/>
              <a:defRPr/>
            </a:lvl9pPr>
          </a:lstStyle>
          <a:p>
            <a:endParaRPr/>
          </a:p>
        </p:txBody>
      </p:sp>
    </p:spTree>
    <p:extLst>
      <p:ext uri="{BB962C8B-B14F-4D97-AF65-F5344CB8AC3E}">
        <p14:creationId xmlns:p14="http://schemas.microsoft.com/office/powerpoint/2010/main" val="84673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2940450" y="2048167"/>
            <a:ext cx="32631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3308"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1933463" y="594029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2360215" y="467835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1" name="Google Shape;121;p10"/>
          <p:cNvSpPr/>
          <p:nvPr/>
        </p:nvSpPr>
        <p:spPr>
          <a:xfrm>
            <a:off x="5067013" y="6179852"/>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2" name="Google Shape;122;p10"/>
          <p:cNvSpPr/>
          <p:nvPr/>
        </p:nvSpPr>
        <p:spPr>
          <a:xfrm flipH="1">
            <a:off x="6011250" y="26826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4825144" y="61495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4" name="Google Shape;124;p10"/>
          <p:cNvSpPr/>
          <p:nvPr/>
        </p:nvSpPr>
        <p:spPr>
          <a:xfrm flipH="1">
            <a:off x="6769972" y="1283785"/>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48877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718351" y="2179400"/>
            <a:ext cx="77073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9624" b="1">
                <a:solidFill>
                  <a:schemeClr val="accent1"/>
                </a:solidFill>
                <a:latin typeface="Quicksand"/>
                <a:ea typeface="Quicksand"/>
                <a:cs typeface="Quicksand"/>
                <a:sym typeface="Quicksand"/>
              </a:defRPr>
            </a:lvl1pPr>
            <a:lvl2pPr lvl="1" algn="ctr">
              <a:spcBef>
                <a:spcPts val="0"/>
              </a:spcBef>
              <a:spcAft>
                <a:spcPts val="0"/>
              </a:spcAft>
              <a:buSzPts val="12000"/>
              <a:buNone/>
              <a:defRPr sz="12030"/>
            </a:lvl2pPr>
            <a:lvl3pPr lvl="2" algn="ctr">
              <a:spcBef>
                <a:spcPts val="0"/>
              </a:spcBef>
              <a:spcAft>
                <a:spcPts val="0"/>
              </a:spcAft>
              <a:buSzPts val="12000"/>
              <a:buNone/>
              <a:defRPr sz="12030"/>
            </a:lvl3pPr>
            <a:lvl4pPr lvl="3" algn="ctr">
              <a:spcBef>
                <a:spcPts val="0"/>
              </a:spcBef>
              <a:spcAft>
                <a:spcPts val="0"/>
              </a:spcAft>
              <a:buSzPts val="12000"/>
              <a:buNone/>
              <a:defRPr sz="12030"/>
            </a:lvl4pPr>
            <a:lvl5pPr lvl="4" algn="ctr">
              <a:spcBef>
                <a:spcPts val="0"/>
              </a:spcBef>
              <a:spcAft>
                <a:spcPts val="0"/>
              </a:spcAft>
              <a:buSzPts val="12000"/>
              <a:buNone/>
              <a:defRPr sz="12030"/>
            </a:lvl5pPr>
            <a:lvl6pPr lvl="5" algn="ctr">
              <a:spcBef>
                <a:spcPts val="0"/>
              </a:spcBef>
              <a:spcAft>
                <a:spcPts val="0"/>
              </a:spcAft>
              <a:buSzPts val="12000"/>
              <a:buNone/>
              <a:defRPr sz="12030"/>
            </a:lvl6pPr>
            <a:lvl7pPr lvl="6" algn="ctr">
              <a:spcBef>
                <a:spcPts val="0"/>
              </a:spcBef>
              <a:spcAft>
                <a:spcPts val="0"/>
              </a:spcAft>
              <a:buSzPts val="12000"/>
              <a:buNone/>
              <a:defRPr sz="12030"/>
            </a:lvl7pPr>
            <a:lvl8pPr lvl="7" algn="ctr">
              <a:spcBef>
                <a:spcPts val="0"/>
              </a:spcBef>
              <a:spcAft>
                <a:spcPts val="0"/>
              </a:spcAft>
              <a:buSzPts val="12000"/>
              <a:buNone/>
              <a:defRPr sz="12030"/>
            </a:lvl8pPr>
            <a:lvl9pPr lvl="8" algn="ctr">
              <a:spcBef>
                <a:spcPts val="0"/>
              </a:spcBef>
              <a:spcAft>
                <a:spcPts val="0"/>
              </a:spcAft>
              <a:buSzPts val="12000"/>
              <a:buNone/>
              <a:defRPr sz="12030"/>
            </a:lvl9pPr>
          </a:lstStyle>
          <a:p>
            <a:r>
              <a:t>xx%</a:t>
            </a:r>
          </a:p>
        </p:txBody>
      </p:sp>
      <p:sp>
        <p:nvSpPr>
          <p:cNvPr id="127" name="Google Shape;127;p11"/>
          <p:cNvSpPr txBox="1">
            <a:spLocks noGrp="1"/>
          </p:cNvSpPr>
          <p:nvPr>
            <p:ph type="subTitle" idx="1"/>
          </p:nvPr>
        </p:nvSpPr>
        <p:spPr>
          <a:xfrm>
            <a:off x="1638293" y="4053800"/>
            <a:ext cx="58674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8">
                <a:solidFill>
                  <a:srgbClr val="000000"/>
                </a:solidFill>
              </a:defRPr>
            </a:lvl2pPr>
            <a:lvl3pPr lvl="2" algn="ctr" rtl="0">
              <a:lnSpc>
                <a:spcPct val="100000"/>
              </a:lnSpc>
              <a:spcBef>
                <a:spcPts val="0"/>
              </a:spcBef>
              <a:spcAft>
                <a:spcPts val="0"/>
              </a:spcAft>
              <a:buClr>
                <a:srgbClr val="000000"/>
              </a:buClr>
              <a:buSzPts val="1100"/>
              <a:buNone/>
              <a:defRPr sz="1128">
                <a:solidFill>
                  <a:srgbClr val="000000"/>
                </a:solidFill>
              </a:defRPr>
            </a:lvl3pPr>
            <a:lvl4pPr lvl="3" algn="ctr" rtl="0">
              <a:lnSpc>
                <a:spcPct val="100000"/>
              </a:lnSpc>
              <a:spcBef>
                <a:spcPts val="0"/>
              </a:spcBef>
              <a:spcAft>
                <a:spcPts val="0"/>
              </a:spcAft>
              <a:buClr>
                <a:srgbClr val="000000"/>
              </a:buClr>
              <a:buSzPts val="1100"/>
              <a:buNone/>
              <a:defRPr sz="1128">
                <a:solidFill>
                  <a:srgbClr val="000000"/>
                </a:solidFill>
              </a:defRPr>
            </a:lvl4pPr>
            <a:lvl5pPr lvl="4" algn="ctr" rtl="0">
              <a:lnSpc>
                <a:spcPct val="100000"/>
              </a:lnSpc>
              <a:spcBef>
                <a:spcPts val="0"/>
              </a:spcBef>
              <a:spcAft>
                <a:spcPts val="0"/>
              </a:spcAft>
              <a:buClr>
                <a:srgbClr val="000000"/>
              </a:buClr>
              <a:buSzPts val="1100"/>
              <a:buNone/>
              <a:defRPr sz="1128">
                <a:solidFill>
                  <a:srgbClr val="000000"/>
                </a:solidFill>
              </a:defRPr>
            </a:lvl5pPr>
            <a:lvl6pPr lvl="5" algn="ctr" rtl="0">
              <a:lnSpc>
                <a:spcPct val="100000"/>
              </a:lnSpc>
              <a:spcBef>
                <a:spcPts val="0"/>
              </a:spcBef>
              <a:spcAft>
                <a:spcPts val="0"/>
              </a:spcAft>
              <a:buClr>
                <a:srgbClr val="000000"/>
              </a:buClr>
              <a:buSzPts val="1100"/>
              <a:buNone/>
              <a:defRPr sz="1128">
                <a:solidFill>
                  <a:srgbClr val="000000"/>
                </a:solidFill>
              </a:defRPr>
            </a:lvl6pPr>
            <a:lvl7pPr lvl="6" algn="ctr" rtl="0">
              <a:lnSpc>
                <a:spcPct val="100000"/>
              </a:lnSpc>
              <a:spcBef>
                <a:spcPts val="0"/>
              </a:spcBef>
              <a:spcAft>
                <a:spcPts val="0"/>
              </a:spcAft>
              <a:buClr>
                <a:srgbClr val="000000"/>
              </a:buClr>
              <a:buSzPts val="1100"/>
              <a:buNone/>
              <a:defRPr sz="1128">
                <a:solidFill>
                  <a:srgbClr val="000000"/>
                </a:solidFill>
              </a:defRPr>
            </a:lvl7pPr>
            <a:lvl8pPr lvl="7" algn="ctr" rtl="0">
              <a:lnSpc>
                <a:spcPct val="100000"/>
              </a:lnSpc>
              <a:spcBef>
                <a:spcPts val="0"/>
              </a:spcBef>
              <a:spcAft>
                <a:spcPts val="0"/>
              </a:spcAft>
              <a:buClr>
                <a:srgbClr val="000000"/>
              </a:buClr>
              <a:buSzPts val="1100"/>
              <a:buNone/>
              <a:defRPr sz="1128">
                <a:solidFill>
                  <a:srgbClr val="000000"/>
                </a:solidFill>
              </a:defRPr>
            </a:lvl8pPr>
            <a:lvl9pPr lvl="8" algn="ctr" rtl="0">
              <a:lnSpc>
                <a:spcPct val="100000"/>
              </a:lnSpc>
              <a:spcBef>
                <a:spcPts val="0"/>
              </a:spcBef>
              <a:spcAft>
                <a:spcPts val="0"/>
              </a:spcAft>
              <a:buClr>
                <a:srgbClr val="000000"/>
              </a:buClr>
              <a:buSzPts val="1100"/>
              <a:buNone/>
              <a:defRPr sz="1128">
                <a:solidFill>
                  <a:srgbClr val="000000"/>
                </a:solidFill>
              </a:defRPr>
            </a:lvl9pPr>
          </a:lstStyle>
          <a:p>
            <a:endParaRPr/>
          </a:p>
        </p:txBody>
      </p:sp>
      <p:sp>
        <p:nvSpPr>
          <p:cNvPr id="128" name="Google Shape;128;p11"/>
          <p:cNvSpPr/>
          <p:nvPr/>
        </p:nvSpPr>
        <p:spPr>
          <a:xfrm>
            <a:off x="7694814" y="845253"/>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7280951" y="121234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6124213" y="339501"/>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1" name="Google Shape;131;p11"/>
          <p:cNvSpPr/>
          <p:nvPr/>
        </p:nvSpPr>
        <p:spPr>
          <a:xfrm rot="-746471">
            <a:off x="1462591" y="5797989"/>
            <a:ext cx="259312"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2" name="Google Shape;132;p11"/>
          <p:cNvSpPr/>
          <p:nvPr/>
        </p:nvSpPr>
        <p:spPr>
          <a:xfrm>
            <a:off x="156688" y="5060453"/>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257175" y="542754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8341465" y="245940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5" name="Google Shape;135;p11"/>
          <p:cNvSpPr/>
          <p:nvPr/>
        </p:nvSpPr>
        <p:spPr>
          <a:xfrm>
            <a:off x="7360213" y="6133653"/>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908726" y="1308015"/>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1674188" y="625801"/>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8" name="Google Shape;138;p11"/>
          <p:cNvSpPr/>
          <p:nvPr/>
        </p:nvSpPr>
        <p:spPr>
          <a:xfrm>
            <a:off x="7806151" y="5197801"/>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9" name="Google Shape;139;p11"/>
          <p:cNvSpPr/>
          <p:nvPr/>
        </p:nvSpPr>
        <p:spPr>
          <a:xfrm rot="7641468">
            <a:off x="567140" y="268800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3251699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788360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72500" y="4948644"/>
            <a:ext cx="28422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2406" b="1">
                <a:solidFill>
                  <a:schemeClr val="accent1"/>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43" name="Google Shape;143;p13"/>
          <p:cNvSpPr txBox="1">
            <a:spLocks noGrp="1"/>
          </p:cNvSpPr>
          <p:nvPr>
            <p:ph type="subTitle" idx="1"/>
          </p:nvPr>
        </p:nvSpPr>
        <p:spPr>
          <a:xfrm>
            <a:off x="420502" y="5473167"/>
            <a:ext cx="23493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4" name="Google Shape;144;p13"/>
          <p:cNvSpPr txBox="1">
            <a:spLocks noGrp="1"/>
          </p:cNvSpPr>
          <p:nvPr>
            <p:ph type="title" idx="2" hasCustomPrompt="1"/>
          </p:nvPr>
        </p:nvSpPr>
        <p:spPr>
          <a:xfrm>
            <a:off x="2073482" y="2583513"/>
            <a:ext cx="17538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6366724" y="5473167"/>
            <a:ext cx="24384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6" name="Google Shape;146;p13"/>
          <p:cNvSpPr txBox="1">
            <a:spLocks noGrp="1"/>
          </p:cNvSpPr>
          <p:nvPr>
            <p:ph type="title" idx="4" hasCustomPrompt="1"/>
          </p:nvPr>
        </p:nvSpPr>
        <p:spPr>
          <a:xfrm>
            <a:off x="5368766" y="2583491"/>
            <a:ext cx="17538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3381450" y="5473167"/>
            <a:ext cx="23811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8" name="Google Shape;148;p13"/>
          <p:cNvSpPr txBox="1">
            <a:spLocks noGrp="1"/>
          </p:cNvSpPr>
          <p:nvPr>
            <p:ph type="title" idx="6" hasCustomPrompt="1"/>
          </p:nvPr>
        </p:nvSpPr>
        <p:spPr>
          <a:xfrm>
            <a:off x="3695101" y="2229297"/>
            <a:ext cx="17538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3040951" y="4948644"/>
            <a:ext cx="30621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2406" b="1">
                <a:solidFill>
                  <a:schemeClr val="accent2"/>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0" name="Google Shape;150;p13"/>
          <p:cNvSpPr txBox="1">
            <a:spLocks noGrp="1"/>
          </p:cNvSpPr>
          <p:nvPr>
            <p:ph type="ctrTitle" idx="8"/>
          </p:nvPr>
        </p:nvSpPr>
        <p:spPr>
          <a:xfrm>
            <a:off x="6366725" y="4948644"/>
            <a:ext cx="17085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2406" b="1">
                <a:solidFill>
                  <a:schemeClr val="accent3"/>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1" name="Google Shape;151;p13"/>
          <p:cNvSpPr txBox="1">
            <a:spLocks noGrp="1"/>
          </p:cNvSpPr>
          <p:nvPr>
            <p:ph type="ctrTitle" idx="9"/>
          </p:nvPr>
        </p:nvSpPr>
        <p:spPr>
          <a:xfrm>
            <a:off x="1187550" y="374285"/>
            <a:ext cx="67689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
        <p:nvSpPr>
          <p:cNvPr id="152" name="Google Shape;152;p13"/>
          <p:cNvSpPr/>
          <p:nvPr/>
        </p:nvSpPr>
        <p:spPr>
          <a:xfrm>
            <a:off x="231676" y="2615652"/>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3" name="Google Shape;153;p13"/>
          <p:cNvSpPr/>
          <p:nvPr/>
        </p:nvSpPr>
        <p:spPr>
          <a:xfrm rot="7641468">
            <a:off x="7995865" y="163240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4" name="Google Shape;154;p13"/>
          <p:cNvSpPr/>
          <p:nvPr/>
        </p:nvSpPr>
        <p:spPr>
          <a:xfrm>
            <a:off x="8460139" y="197468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8046275" y="2341782"/>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28164" y="312268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385700" y="3489782"/>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339489" y="60078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845965" y="1050038"/>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622311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58"/>
        <p:cNvGrpSpPr/>
        <p:nvPr/>
      </p:nvGrpSpPr>
      <p:grpSpPr>
        <a:xfrm>
          <a:off x="0" y="0"/>
          <a:ext cx="0" cy="0"/>
          <a:chOff x="0" y="0"/>
          <a:chExt cx="0" cy="0"/>
        </a:xfrm>
      </p:grpSpPr>
      <p:sp>
        <p:nvSpPr>
          <p:cNvPr id="259" name="Google Shape;259;p21"/>
          <p:cNvSpPr txBox="1">
            <a:spLocks noGrp="1"/>
          </p:cNvSpPr>
          <p:nvPr>
            <p:ph type="subTitle" idx="1"/>
          </p:nvPr>
        </p:nvSpPr>
        <p:spPr>
          <a:xfrm>
            <a:off x="1194240" y="3655333"/>
            <a:ext cx="1818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429">
                <a:solidFill>
                  <a:schemeClr val="dk1"/>
                </a:solidFill>
              </a:defRPr>
            </a:lvl1pPr>
            <a:lvl2pPr lvl="1" algn="ctr" rtl="0">
              <a:lnSpc>
                <a:spcPct val="100000"/>
              </a:lnSpc>
              <a:spcBef>
                <a:spcPts val="0"/>
              </a:spcBef>
              <a:spcAft>
                <a:spcPts val="0"/>
              </a:spcAft>
              <a:buClr>
                <a:schemeClr val="dk1"/>
              </a:buClr>
              <a:buSzPts val="1000"/>
              <a:buNone/>
              <a:defRPr sz="977">
                <a:solidFill>
                  <a:schemeClr val="dk1"/>
                </a:solidFill>
              </a:defRPr>
            </a:lvl2pPr>
            <a:lvl3pPr lvl="2" algn="ctr" rtl="0">
              <a:lnSpc>
                <a:spcPct val="100000"/>
              </a:lnSpc>
              <a:spcBef>
                <a:spcPts val="0"/>
              </a:spcBef>
              <a:spcAft>
                <a:spcPts val="0"/>
              </a:spcAft>
              <a:buClr>
                <a:schemeClr val="dk1"/>
              </a:buClr>
              <a:buSzPts val="1000"/>
              <a:buNone/>
              <a:defRPr sz="977">
                <a:solidFill>
                  <a:schemeClr val="dk1"/>
                </a:solidFill>
              </a:defRPr>
            </a:lvl3pPr>
            <a:lvl4pPr lvl="3" algn="ctr" rtl="0">
              <a:lnSpc>
                <a:spcPct val="100000"/>
              </a:lnSpc>
              <a:spcBef>
                <a:spcPts val="0"/>
              </a:spcBef>
              <a:spcAft>
                <a:spcPts val="0"/>
              </a:spcAft>
              <a:buClr>
                <a:schemeClr val="dk1"/>
              </a:buClr>
              <a:buSzPts val="1000"/>
              <a:buNone/>
              <a:defRPr sz="977">
                <a:solidFill>
                  <a:schemeClr val="dk1"/>
                </a:solidFill>
              </a:defRPr>
            </a:lvl4pPr>
            <a:lvl5pPr lvl="4" algn="ctr" rtl="0">
              <a:lnSpc>
                <a:spcPct val="100000"/>
              </a:lnSpc>
              <a:spcBef>
                <a:spcPts val="0"/>
              </a:spcBef>
              <a:spcAft>
                <a:spcPts val="0"/>
              </a:spcAft>
              <a:buClr>
                <a:schemeClr val="dk1"/>
              </a:buClr>
              <a:buSzPts val="1000"/>
              <a:buNone/>
              <a:defRPr sz="977">
                <a:solidFill>
                  <a:schemeClr val="dk1"/>
                </a:solidFill>
              </a:defRPr>
            </a:lvl5pPr>
            <a:lvl6pPr lvl="5" algn="ctr" rtl="0">
              <a:lnSpc>
                <a:spcPct val="100000"/>
              </a:lnSpc>
              <a:spcBef>
                <a:spcPts val="0"/>
              </a:spcBef>
              <a:spcAft>
                <a:spcPts val="0"/>
              </a:spcAft>
              <a:buClr>
                <a:schemeClr val="dk1"/>
              </a:buClr>
              <a:buSzPts val="1000"/>
              <a:buNone/>
              <a:defRPr sz="977">
                <a:solidFill>
                  <a:schemeClr val="dk1"/>
                </a:solidFill>
              </a:defRPr>
            </a:lvl6pPr>
            <a:lvl7pPr lvl="6" algn="ctr" rtl="0">
              <a:lnSpc>
                <a:spcPct val="100000"/>
              </a:lnSpc>
              <a:spcBef>
                <a:spcPts val="0"/>
              </a:spcBef>
              <a:spcAft>
                <a:spcPts val="0"/>
              </a:spcAft>
              <a:buClr>
                <a:schemeClr val="dk1"/>
              </a:buClr>
              <a:buSzPts val="1000"/>
              <a:buNone/>
              <a:defRPr sz="977">
                <a:solidFill>
                  <a:schemeClr val="dk1"/>
                </a:solidFill>
              </a:defRPr>
            </a:lvl7pPr>
            <a:lvl8pPr lvl="7" algn="ctr" rtl="0">
              <a:lnSpc>
                <a:spcPct val="100000"/>
              </a:lnSpc>
              <a:spcBef>
                <a:spcPts val="0"/>
              </a:spcBef>
              <a:spcAft>
                <a:spcPts val="0"/>
              </a:spcAft>
              <a:buClr>
                <a:schemeClr val="dk1"/>
              </a:buClr>
              <a:buSzPts val="1000"/>
              <a:buNone/>
              <a:defRPr sz="977">
                <a:solidFill>
                  <a:schemeClr val="dk1"/>
                </a:solidFill>
              </a:defRPr>
            </a:lvl8pPr>
            <a:lvl9pPr lvl="8" algn="ctr" rtl="0">
              <a:lnSpc>
                <a:spcPct val="100000"/>
              </a:lnSpc>
              <a:spcBef>
                <a:spcPts val="0"/>
              </a:spcBef>
              <a:spcAft>
                <a:spcPts val="0"/>
              </a:spcAft>
              <a:buClr>
                <a:schemeClr val="dk1"/>
              </a:buClr>
              <a:buSzPts val="1000"/>
              <a:buNone/>
              <a:defRPr sz="977">
                <a:solidFill>
                  <a:schemeClr val="dk1"/>
                </a:solidFill>
              </a:defRPr>
            </a:lvl9pPr>
          </a:lstStyle>
          <a:p>
            <a:endParaRPr/>
          </a:p>
        </p:txBody>
      </p:sp>
      <p:sp>
        <p:nvSpPr>
          <p:cNvPr id="260" name="Google Shape;260;p21"/>
          <p:cNvSpPr txBox="1">
            <a:spLocks noGrp="1"/>
          </p:cNvSpPr>
          <p:nvPr>
            <p:ph type="subTitle" idx="2"/>
          </p:nvPr>
        </p:nvSpPr>
        <p:spPr>
          <a:xfrm>
            <a:off x="3756402" y="2408971"/>
            <a:ext cx="1743600" cy="1483200"/>
          </a:xfrm>
          <a:prstGeom prst="rect">
            <a:avLst/>
          </a:prstGeom>
        </p:spPr>
        <p:txBody>
          <a:bodyPr spcFirstLastPara="1" wrap="square" lIns="121705" tIns="121705" rIns="121705" bIns="121705" anchor="b" anchorCtr="0">
            <a:noAutofit/>
          </a:bodyPr>
          <a:lstStyle>
            <a:lvl1pPr lvl="0" algn="ctr" rtl="0">
              <a:lnSpc>
                <a:spcPct val="100000"/>
              </a:lnSpc>
              <a:spcBef>
                <a:spcPts val="0"/>
              </a:spcBef>
              <a:spcAft>
                <a:spcPts val="0"/>
              </a:spcAft>
              <a:buClr>
                <a:schemeClr val="dk1"/>
              </a:buClr>
              <a:buSzPts val="1000"/>
              <a:buNone/>
              <a:defRPr sz="1429">
                <a:solidFill>
                  <a:schemeClr val="dk1"/>
                </a:solidFill>
              </a:defRPr>
            </a:lvl1pPr>
            <a:lvl2pPr lvl="1" algn="ctr" rtl="0">
              <a:lnSpc>
                <a:spcPct val="100000"/>
              </a:lnSpc>
              <a:spcBef>
                <a:spcPts val="0"/>
              </a:spcBef>
              <a:spcAft>
                <a:spcPts val="0"/>
              </a:spcAft>
              <a:buClr>
                <a:schemeClr val="dk1"/>
              </a:buClr>
              <a:buSzPts val="1000"/>
              <a:buNone/>
              <a:defRPr sz="977">
                <a:solidFill>
                  <a:schemeClr val="dk1"/>
                </a:solidFill>
              </a:defRPr>
            </a:lvl2pPr>
            <a:lvl3pPr lvl="2" algn="ctr" rtl="0">
              <a:lnSpc>
                <a:spcPct val="100000"/>
              </a:lnSpc>
              <a:spcBef>
                <a:spcPts val="0"/>
              </a:spcBef>
              <a:spcAft>
                <a:spcPts val="0"/>
              </a:spcAft>
              <a:buClr>
                <a:schemeClr val="dk1"/>
              </a:buClr>
              <a:buSzPts val="1000"/>
              <a:buNone/>
              <a:defRPr sz="977">
                <a:solidFill>
                  <a:schemeClr val="dk1"/>
                </a:solidFill>
              </a:defRPr>
            </a:lvl3pPr>
            <a:lvl4pPr lvl="3" algn="ctr" rtl="0">
              <a:lnSpc>
                <a:spcPct val="100000"/>
              </a:lnSpc>
              <a:spcBef>
                <a:spcPts val="0"/>
              </a:spcBef>
              <a:spcAft>
                <a:spcPts val="0"/>
              </a:spcAft>
              <a:buClr>
                <a:schemeClr val="dk1"/>
              </a:buClr>
              <a:buSzPts val="1000"/>
              <a:buNone/>
              <a:defRPr sz="977">
                <a:solidFill>
                  <a:schemeClr val="dk1"/>
                </a:solidFill>
              </a:defRPr>
            </a:lvl4pPr>
            <a:lvl5pPr lvl="4" algn="ctr" rtl="0">
              <a:lnSpc>
                <a:spcPct val="100000"/>
              </a:lnSpc>
              <a:spcBef>
                <a:spcPts val="0"/>
              </a:spcBef>
              <a:spcAft>
                <a:spcPts val="0"/>
              </a:spcAft>
              <a:buClr>
                <a:schemeClr val="dk1"/>
              </a:buClr>
              <a:buSzPts val="1000"/>
              <a:buNone/>
              <a:defRPr sz="977">
                <a:solidFill>
                  <a:schemeClr val="dk1"/>
                </a:solidFill>
              </a:defRPr>
            </a:lvl5pPr>
            <a:lvl6pPr lvl="5" algn="ctr" rtl="0">
              <a:lnSpc>
                <a:spcPct val="100000"/>
              </a:lnSpc>
              <a:spcBef>
                <a:spcPts val="0"/>
              </a:spcBef>
              <a:spcAft>
                <a:spcPts val="0"/>
              </a:spcAft>
              <a:buClr>
                <a:schemeClr val="dk1"/>
              </a:buClr>
              <a:buSzPts val="1000"/>
              <a:buNone/>
              <a:defRPr sz="977">
                <a:solidFill>
                  <a:schemeClr val="dk1"/>
                </a:solidFill>
              </a:defRPr>
            </a:lvl6pPr>
            <a:lvl7pPr lvl="6" algn="ctr" rtl="0">
              <a:lnSpc>
                <a:spcPct val="100000"/>
              </a:lnSpc>
              <a:spcBef>
                <a:spcPts val="0"/>
              </a:spcBef>
              <a:spcAft>
                <a:spcPts val="0"/>
              </a:spcAft>
              <a:buClr>
                <a:schemeClr val="dk1"/>
              </a:buClr>
              <a:buSzPts val="1000"/>
              <a:buNone/>
              <a:defRPr sz="977">
                <a:solidFill>
                  <a:schemeClr val="dk1"/>
                </a:solidFill>
              </a:defRPr>
            </a:lvl7pPr>
            <a:lvl8pPr lvl="7" algn="ctr" rtl="0">
              <a:lnSpc>
                <a:spcPct val="100000"/>
              </a:lnSpc>
              <a:spcBef>
                <a:spcPts val="0"/>
              </a:spcBef>
              <a:spcAft>
                <a:spcPts val="0"/>
              </a:spcAft>
              <a:buClr>
                <a:schemeClr val="dk1"/>
              </a:buClr>
              <a:buSzPts val="1000"/>
              <a:buNone/>
              <a:defRPr sz="977">
                <a:solidFill>
                  <a:schemeClr val="dk1"/>
                </a:solidFill>
              </a:defRPr>
            </a:lvl8pPr>
            <a:lvl9pPr lvl="8" algn="ctr" rtl="0">
              <a:lnSpc>
                <a:spcPct val="100000"/>
              </a:lnSpc>
              <a:spcBef>
                <a:spcPts val="0"/>
              </a:spcBef>
              <a:spcAft>
                <a:spcPts val="0"/>
              </a:spcAft>
              <a:buClr>
                <a:schemeClr val="dk1"/>
              </a:buClr>
              <a:buSzPts val="1000"/>
              <a:buNone/>
              <a:defRPr sz="977">
                <a:solidFill>
                  <a:schemeClr val="dk1"/>
                </a:solidFill>
              </a:defRPr>
            </a:lvl9pPr>
          </a:lstStyle>
          <a:p>
            <a:endParaRPr/>
          </a:p>
        </p:txBody>
      </p:sp>
      <p:sp>
        <p:nvSpPr>
          <p:cNvPr id="261" name="Google Shape;261;p21"/>
          <p:cNvSpPr txBox="1">
            <a:spLocks noGrp="1"/>
          </p:cNvSpPr>
          <p:nvPr>
            <p:ph type="ctrTitle"/>
          </p:nvPr>
        </p:nvSpPr>
        <p:spPr>
          <a:xfrm>
            <a:off x="800508" y="3334295"/>
            <a:ext cx="26193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2406"/>
            </a:lvl1pPr>
            <a:lvl2pPr lvl="1"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9pPr>
          </a:lstStyle>
          <a:p>
            <a:endParaRPr/>
          </a:p>
        </p:txBody>
      </p:sp>
      <p:sp>
        <p:nvSpPr>
          <p:cNvPr id="262" name="Google Shape;262;p21"/>
          <p:cNvSpPr txBox="1">
            <a:spLocks noGrp="1"/>
          </p:cNvSpPr>
          <p:nvPr>
            <p:ph type="ctrTitle" idx="3"/>
          </p:nvPr>
        </p:nvSpPr>
        <p:spPr>
          <a:xfrm>
            <a:off x="3325529" y="3687515"/>
            <a:ext cx="2619300" cy="513200"/>
          </a:xfrm>
          <a:prstGeom prst="rect">
            <a:avLst/>
          </a:prstGeom>
          <a:ln>
            <a:noFill/>
          </a:ln>
        </p:spPr>
        <p:txBody>
          <a:bodyPr spcFirstLastPara="1" wrap="square" lIns="121705" tIns="121705" rIns="121705" bIns="121705" anchor="t" anchorCtr="0">
            <a:noAutofit/>
          </a:bodyPr>
          <a:lstStyle>
            <a:lvl1pPr lvl="0" algn="ctr" rtl="0">
              <a:spcBef>
                <a:spcPts val="0"/>
              </a:spcBef>
              <a:spcAft>
                <a:spcPts val="0"/>
              </a:spcAft>
              <a:buSzPts val="1600"/>
              <a:buFont typeface="Fira Sans Condensed Medium"/>
              <a:buNone/>
              <a:defRPr sz="2406"/>
            </a:lvl1pPr>
            <a:lvl2pPr lvl="1"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9pPr>
          </a:lstStyle>
          <a:p>
            <a:endParaRPr/>
          </a:p>
        </p:txBody>
      </p:sp>
      <p:sp>
        <p:nvSpPr>
          <p:cNvPr id="263" name="Google Shape;263;p21"/>
          <p:cNvSpPr txBox="1">
            <a:spLocks noGrp="1"/>
          </p:cNvSpPr>
          <p:nvPr>
            <p:ph type="subTitle" idx="4"/>
          </p:nvPr>
        </p:nvSpPr>
        <p:spPr>
          <a:xfrm>
            <a:off x="6250641" y="3655333"/>
            <a:ext cx="1818000" cy="148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dk1"/>
              </a:buClr>
              <a:buSzPts val="1000"/>
              <a:buNone/>
              <a:defRPr sz="1429">
                <a:solidFill>
                  <a:schemeClr val="dk1"/>
                </a:solidFill>
              </a:defRPr>
            </a:lvl1pPr>
            <a:lvl2pPr lvl="1" algn="ctr" rtl="0">
              <a:lnSpc>
                <a:spcPct val="100000"/>
              </a:lnSpc>
              <a:spcBef>
                <a:spcPts val="0"/>
              </a:spcBef>
              <a:spcAft>
                <a:spcPts val="0"/>
              </a:spcAft>
              <a:buClr>
                <a:schemeClr val="dk1"/>
              </a:buClr>
              <a:buSzPts val="1000"/>
              <a:buNone/>
              <a:defRPr sz="977">
                <a:solidFill>
                  <a:schemeClr val="dk1"/>
                </a:solidFill>
              </a:defRPr>
            </a:lvl2pPr>
            <a:lvl3pPr lvl="2" algn="ctr" rtl="0">
              <a:lnSpc>
                <a:spcPct val="100000"/>
              </a:lnSpc>
              <a:spcBef>
                <a:spcPts val="0"/>
              </a:spcBef>
              <a:spcAft>
                <a:spcPts val="0"/>
              </a:spcAft>
              <a:buClr>
                <a:schemeClr val="dk1"/>
              </a:buClr>
              <a:buSzPts val="1000"/>
              <a:buNone/>
              <a:defRPr sz="977">
                <a:solidFill>
                  <a:schemeClr val="dk1"/>
                </a:solidFill>
              </a:defRPr>
            </a:lvl3pPr>
            <a:lvl4pPr lvl="3" algn="ctr" rtl="0">
              <a:lnSpc>
                <a:spcPct val="100000"/>
              </a:lnSpc>
              <a:spcBef>
                <a:spcPts val="0"/>
              </a:spcBef>
              <a:spcAft>
                <a:spcPts val="0"/>
              </a:spcAft>
              <a:buClr>
                <a:schemeClr val="dk1"/>
              </a:buClr>
              <a:buSzPts val="1000"/>
              <a:buNone/>
              <a:defRPr sz="977">
                <a:solidFill>
                  <a:schemeClr val="dk1"/>
                </a:solidFill>
              </a:defRPr>
            </a:lvl4pPr>
            <a:lvl5pPr lvl="4" algn="ctr" rtl="0">
              <a:lnSpc>
                <a:spcPct val="100000"/>
              </a:lnSpc>
              <a:spcBef>
                <a:spcPts val="0"/>
              </a:spcBef>
              <a:spcAft>
                <a:spcPts val="0"/>
              </a:spcAft>
              <a:buClr>
                <a:schemeClr val="dk1"/>
              </a:buClr>
              <a:buSzPts val="1000"/>
              <a:buNone/>
              <a:defRPr sz="977">
                <a:solidFill>
                  <a:schemeClr val="dk1"/>
                </a:solidFill>
              </a:defRPr>
            </a:lvl5pPr>
            <a:lvl6pPr lvl="5" algn="ctr" rtl="0">
              <a:lnSpc>
                <a:spcPct val="100000"/>
              </a:lnSpc>
              <a:spcBef>
                <a:spcPts val="0"/>
              </a:spcBef>
              <a:spcAft>
                <a:spcPts val="0"/>
              </a:spcAft>
              <a:buClr>
                <a:schemeClr val="dk1"/>
              </a:buClr>
              <a:buSzPts val="1000"/>
              <a:buNone/>
              <a:defRPr sz="977">
                <a:solidFill>
                  <a:schemeClr val="dk1"/>
                </a:solidFill>
              </a:defRPr>
            </a:lvl6pPr>
            <a:lvl7pPr lvl="6" algn="ctr" rtl="0">
              <a:lnSpc>
                <a:spcPct val="100000"/>
              </a:lnSpc>
              <a:spcBef>
                <a:spcPts val="0"/>
              </a:spcBef>
              <a:spcAft>
                <a:spcPts val="0"/>
              </a:spcAft>
              <a:buClr>
                <a:schemeClr val="dk1"/>
              </a:buClr>
              <a:buSzPts val="1000"/>
              <a:buNone/>
              <a:defRPr sz="977">
                <a:solidFill>
                  <a:schemeClr val="dk1"/>
                </a:solidFill>
              </a:defRPr>
            </a:lvl7pPr>
            <a:lvl8pPr lvl="7" algn="ctr" rtl="0">
              <a:lnSpc>
                <a:spcPct val="100000"/>
              </a:lnSpc>
              <a:spcBef>
                <a:spcPts val="0"/>
              </a:spcBef>
              <a:spcAft>
                <a:spcPts val="0"/>
              </a:spcAft>
              <a:buClr>
                <a:schemeClr val="dk1"/>
              </a:buClr>
              <a:buSzPts val="1000"/>
              <a:buNone/>
              <a:defRPr sz="977">
                <a:solidFill>
                  <a:schemeClr val="dk1"/>
                </a:solidFill>
              </a:defRPr>
            </a:lvl8pPr>
            <a:lvl9pPr lvl="8" algn="ctr" rtl="0">
              <a:lnSpc>
                <a:spcPct val="100000"/>
              </a:lnSpc>
              <a:spcBef>
                <a:spcPts val="0"/>
              </a:spcBef>
              <a:spcAft>
                <a:spcPts val="0"/>
              </a:spcAft>
              <a:buClr>
                <a:schemeClr val="dk1"/>
              </a:buClr>
              <a:buSzPts val="1000"/>
              <a:buNone/>
              <a:defRPr sz="977">
                <a:solidFill>
                  <a:schemeClr val="dk1"/>
                </a:solidFill>
              </a:defRPr>
            </a:lvl9pPr>
          </a:lstStyle>
          <a:p>
            <a:endParaRPr/>
          </a:p>
        </p:txBody>
      </p:sp>
      <p:sp>
        <p:nvSpPr>
          <p:cNvPr id="264" name="Google Shape;264;p21"/>
          <p:cNvSpPr txBox="1">
            <a:spLocks noGrp="1"/>
          </p:cNvSpPr>
          <p:nvPr>
            <p:ph type="ctrTitle" idx="5"/>
          </p:nvPr>
        </p:nvSpPr>
        <p:spPr>
          <a:xfrm>
            <a:off x="5856858" y="3334295"/>
            <a:ext cx="2619300" cy="513200"/>
          </a:xfrm>
          <a:prstGeom prst="rect">
            <a:avLst/>
          </a:prstGeom>
          <a:ln>
            <a:noFill/>
          </a:ln>
        </p:spPr>
        <p:txBody>
          <a:bodyPr spcFirstLastPara="1" wrap="square" lIns="121705" tIns="121705" rIns="121705" bIns="121705" anchor="b" anchorCtr="0">
            <a:noAutofit/>
          </a:bodyPr>
          <a:lstStyle>
            <a:lvl1pPr lvl="0" algn="ctr" rtl="0">
              <a:spcBef>
                <a:spcPts val="0"/>
              </a:spcBef>
              <a:spcAft>
                <a:spcPts val="0"/>
              </a:spcAft>
              <a:buSzPts val="1600"/>
              <a:buFont typeface="Fira Sans Condensed Medium"/>
              <a:buNone/>
              <a:defRPr sz="2406"/>
            </a:lvl1pPr>
            <a:lvl2pPr lvl="1"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579">
                <a:latin typeface="Fira Sans Condensed Medium"/>
                <a:ea typeface="Fira Sans Condensed Medium"/>
                <a:cs typeface="Fira Sans Condensed Medium"/>
                <a:sym typeface="Fira Sans Condensed Medium"/>
              </a:defRPr>
            </a:lvl9pPr>
          </a:lstStyle>
          <a:p>
            <a:endParaRPr/>
          </a:p>
        </p:txBody>
      </p:sp>
      <p:sp>
        <p:nvSpPr>
          <p:cNvPr id="265" name="Google Shape;265;p21"/>
          <p:cNvSpPr txBox="1">
            <a:spLocks noGrp="1"/>
          </p:cNvSpPr>
          <p:nvPr>
            <p:ph type="ctrTitle" idx="6"/>
          </p:nvPr>
        </p:nvSpPr>
        <p:spPr>
          <a:xfrm>
            <a:off x="1187550" y="374285"/>
            <a:ext cx="67689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latin typeface="Quicksand"/>
                <a:ea typeface="Quicksand"/>
                <a:cs typeface="Quicksand"/>
                <a:sym typeface="Quicksand"/>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
        <p:nvSpPr>
          <p:cNvPr id="266" name="Google Shape;266;p21"/>
          <p:cNvSpPr/>
          <p:nvPr/>
        </p:nvSpPr>
        <p:spPr>
          <a:xfrm>
            <a:off x="8732563" y="1011002"/>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67" name="Google Shape;267;p21"/>
          <p:cNvSpPr/>
          <p:nvPr/>
        </p:nvSpPr>
        <p:spPr>
          <a:xfrm>
            <a:off x="8318700" y="137809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268" name="Google Shape;268;p21"/>
          <p:cNvSpPr/>
          <p:nvPr/>
        </p:nvSpPr>
        <p:spPr>
          <a:xfrm rot="7641468">
            <a:off x="8171628" y="704071"/>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69" name="Google Shape;269;p21"/>
          <p:cNvSpPr/>
          <p:nvPr/>
        </p:nvSpPr>
        <p:spPr>
          <a:xfrm rot="2700000">
            <a:off x="476402" y="6282651"/>
            <a:ext cx="419596" cy="129599"/>
          </a:xfrm>
          <a:custGeom>
            <a:avLst/>
            <a:gdLst/>
            <a:ahLst/>
            <a:cxnLst/>
            <a:rect l="l" t="t" r="r" b="b"/>
            <a:pathLst>
              <a:path w="12588" h="5184" fill="none" extrusionOk="0">
                <a:moveTo>
                  <a:pt x="12588" y="0"/>
                </a:moveTo>
                <a:lnTo>
                  <a:pt x="0" y="5183"/>
                </a:lnTo>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70" name="Google Shape;270;p21"/>
          <p:cNvSpPr/>
          <p:nvPr/>
        </p:nvSpPr>
        <p:spPr>
          <a:xfrm>
            <a:off x="-134500" y="5720466"/>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271" name="Google Shape;271;p21"/>
          <p:cNvSpPr/>
          <p:nvPr/>
        </p:nvSpPr>
        <p:spPr>
          <a:xfrm rot="7641468">
            <a:off x="109378" y="5235705"/>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72" name="Google Shape;272;p21"/>
          <p:cNvSpPr/>
          <p:nvPr/>
        </p:nvSpPr>
        <p:spPr>
          <a:xfrm>
            <a:off x="8237975" y="6137999"/>
            <a:ext cx="1199282"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73" name="Google Shape;273;p21"/>
          <p:cNvSpPr/>
          <p:nvPr/>
        </p:nvSpPr>
        <p:spPr>
          <a:xfrm rot="7641468">
            <a:off x="292240" y="1354938"/>
            <a:ext cx="345775" cy="226508"/>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74" name="Google Shape;274;p21"/>
          <p:cNvSpPr/>
          <p:nvPr/>
        </p:nvSpPr>
        <p:spPr>
          <a:xfrm rot="2700000">
            <a:off x="-187223" y="940300"/>
            <a:ext cx="419596" cy="129599"/>
          </a:xfrm>
          <a:custGeom>
            <a:avLst/>
            <a:gdLst/>
            <a:ahLst/>
            <a:cxnLst/>
            <a:rect l="l" t="t" r="r" b="b"/>
            <a:pathLst>
              <a:path w="12588" h="5184" fill="none" extrusionOk="0">
                <a:moveTo>
                  <a:pt x="12588" y="0"/>
                </a:moveTo>
                <a:lnTo>
                  <a:pt x="0" y="5183"/>
                </a:lnTo>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75" name="Google Shape;275;p21"/>
          <p:cNvSpPr/>
          <p:nvPr/>
        </p:nvSpPr>
        <p:spPr>
          <a:xfrm>
            <a:off x="7868414" y="5720468"/>
            <a:ext cx="307424"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950477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3692363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942319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42296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121661" tIns="60829" rIns="121661" bIns="60829"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121661" tIns="60829" rIns="121661" bIns="608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121661" tIns="60829" rIns="121661" bIns="60829" rtlCol="0" anchor="ctr"/>
          <a:lstStyle>
            <a:lvl1pPr algn="l">
              <a:defRPr sz="1203">
                <a:solidFill>
                  <a:schemeClr val="tx1">
                    <a:tint val="75000"/>
                  </a:schemeClr>
                </a:solidFill>
              </a:defRPr>
            </a:lvl1pPr>
          </a:lstStyle>
          <a:p>
            <a:fld id="{99966A6A-5068-46EF-827D-CC5B5F6D8E70}" type="datetimeFigureOut">
              <a:rPr lang="en-US" smtClean="0"/>
              <a:t>9/13/2024</a:t>
            </a:fld>
            <a:endParaRPr lang="en-US"/>
          </a:p>
        </p:txBody>
      </p:sp>
      <p:sp>
        <p:nvSpPr>
          <p:cNvPr id="5" name="Footer Placeholder 4"/>
          <p:cNvSpPr>
            <a:spLocks noGrp="1"/>
          </p:cNvSpPr>
          <p:nvPr>
            <p:ph type="ftr" sz="quarter" idx="3"/>
          </p:nvPr>
        </p:nvSpPr>
        <p:spPr>
          <a:xfrm>
            <a:off x="3124202" y="6356357"/>
            <a:ext cx="2895600" cy="365125"/>
          </a:xfrm>
          <a:prstGeom prst="rect">
            <a:avLst/>
          </a:prstGeom>
        </p:spPr>
        <p:txBody>
          <a:bodyPr vert="horz" lIns="121661" tIns="60829" rIns="121661" bIns="60829"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121661" tIns="60829" rIns="121661" bIns="60829" rtlCol="0" anchor="ctr"/>
          <a:lstStyle>
            <a:lvl1pPr algn="r">
              <a:defRPr sz="1203">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10405228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753" rtl="0" eaLnBrk="1" latinLnBrk="0" hangingPunct="1">
        <a:spcBef>
          <a:spcPct val="0"/>
        </a:spcBef>
        <a:buNone/>
        <a:defRPr sz="4436" kern="1200">
          <a:solidFill>
            <a:schemeClr val="tx1"/>
          </a:solidFill>
          <a:latin typeface="+mj-lt"/>
          <a:ea typeface="+mj-ea"/>
          <a:cs typeface="+mj-cs"/>
        </a:defRPr>
      </a:lvl1pPr>
    </p:titleStyle>
    <p:bodyStyle>
      <a:lvl1pPr marL="343033" indent="-343033" algn="l" defTabSz="914753" rtl="0" eaLnBrk="1" latinLnBrk="0" hangingPunct="1">
        <a:spcBef>
          <a:spcPct val="20000"/>
        </a:spcBef>
        <a:buFont typeface="Arial" pitchFamily="34" charset="0"/>
        <a:buChar char="•"/>
        <a:defRPr sz="3233" kern="1200">
          <a:solidFill>
            <a:schemeClr val="tx1"/>
          </a:solidFill>
          <a:latin typeface="+mn-lt"/>
          <a:ea typeface="+mn-ea"/>
          <a:cs typeface="+mn-cs"/>
        </a:defRPr>
      </a:lvl1pPr>
      <a:lvl2pPr marL="743237" indent="-285860" algn="l" defTabSz="914753" rtl="0" eaLnBrk="1" latinLnBrk="0" hangingPunct="1">
        <a:spcBef>
          <a:spcPct val="20000"/>
        </a:spcBef>
        <a:buFont typeface="Arial" pitchFamily="34" charset="0"/>
        <a:buChar char="–"/>
        <a:defRPr sz="2782" kern="1200">
          <a:solidFill>
            <a:schemeClr val="tx1"/>
          </a:solidFill>
          <a:latin typeface="+mn-lt"/>
          <a:ea typeface="+mn-ea"/>
          <a:cs typeface="+mn-cs"/>
        </a:defRPr>
      </a:lvl2pPr>
      <a:lvl3pPr marL="1143441" indent="-228688" algn="l" defTabSz="914753"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0818" indent="-228688" algn="l" defTabSz="914753" rtl="0" eaLnBrk="1" latinLnBrk="0" hangingPunct="1">
        <a:spcBef>
          <a:spcPct val="20000"/>
        </a:spcBef>
        <a:buFont typeface="Arial" pitchFamily="34" charset="0"/>
        <a:buChar char="–"/>
        <a:defRPr sz="2030" kern="1200">
          <a:solidFill>
            <a:schemeClr val="tx1"/>
          </a:solidFill>
          <a:latin typeface="+mn-lt"/>
          <a:ea typeface="+mn-ea"/>
          <a:cs typeface="+mn-cs"/>
        </a:defRPr>
      </a:lvl4pPr>
      <a:lvl5pPr marL="2058195" indent="-228688" algn="l" defTabSz="914753" rtl="0" eaLnBrk="1" latinLnBrk="0" hangingPunct="1">
        <a:spcBef>
          <a:spcPct val="20000"/>
        </a:spcBef>
        <a:buFont typeface="Arial" pitchFamily="34" charset="0"/>
        <a:buChar char="»"/>
        <a:defRPr sz="2030" kern="1200">
          <a:solidFill>
            <a:schemeClr val="tx1"/>
          </a:solidFill>
          <a:latin typeface="+mn-lt"/>
          <a:ea typeface="+mn-ea"/>
          <a:cs typeface="+mn-cs"/>
        </a:defRPr>
      </a:lvl5pPr>
      <a:lvl6pPr marL="2515572" indent="-228688" algn="l" defTabSz="914753" rtl="0" eaLnBrk="1" latinLnBrk="0" hangingPunct="1">
        <a:spcBef>
          <a:spcPct val="20000"/>
        </a:spcBef>
        <a:buFont typeface="Arial" pitchFamily="34" charset="0"/>
        <a:buChar char="•"/>
        <a:defRPr sz="2030" kern="1200">
          <a:solidFill>
            <a:schemeClr val="tx1"/>
          </a:solidFill>
          <a:latin typeface="+mn-lt"/>
          <a:ea typeface="+mn-ea"/>
          <a:cs typeface="+mn-cs"/>
        </a:defRPr>
      </a:lvl6pPr>
      <a:lvl7pPr marL="2972948" indent="-228688" algn="l" defTabSz="914753" rtl="0" eaLnBrk="1" latinLnBrk="0" hangingPunct="1">
        <a:spcBef>
          <a:spcPct val="20000"/>
        </a:spcBef>
        <a:buFont typeface="Arial" pitchFamily="34" charset="0"/>
        <a:buChar char="•"/>
        <a:defRPr sz="2030" kern="1200">
          <a:solidFill>
            <a:schemeClr val="tx1"/>
          </a:solidFill>
          <a:latin typeface="+mn-lt"/>
          <a:ea typeface="+mn-ea"/>
          <a:cs typeface="+mn-cs"/>
        </a:defRPr>
      </a:lvl7pPr>
      <a:lvl8pPr marL="3430325" indent="-228688" algn="l" defTabSz="914753" rtl="0" eaLnBrk="1" latinLnBrk="0" hangingPunct="1">
        <a:spcBef>
          <a:spcPct val="20000"/>
        </a:spcBef>
        <a:buFont typeface="Arial" pitchFamily="34" charset="0"/>
        <a:buChar char="•"/>
        <a:defRPr sz="2030" kern="1200">
          <a:solidFill>
            <a:schemeClr val="tx1"/>
          </a:solidFill>
          <a:latin typeface="+mn-lt"/>
          <a:ea typeface="+mn-ea"/>
          <a:cs typeface="+mn-cs"/>
        </a:defRPr>
      </a:lvl8pPr>
      <a:lvl9pPr marL="3887700" indent="-228688" algn="l" defTabSz="914753" rtl="0" eaLnBrk="1" latinLnBrk="0" hangingPunct="1">
        <a:spcBef>
          <a:spcPct val="20000"/>
        </a:spcBef>
        <a:buFont typeface="Arial" pitchFamily="34" charset="0"/>
        <a:buChar char="•"/>
        <a:defRPr sz="2030" kern="1200">
          <a:solidFill>
            <a:schemeClr val="tx1"/>
          </a:solidFill>
          <a:latin typeface="+mn-lt"/>
          <a:ea typeface="+mn-ea"/>
          <a:cs typeface="+mn-cs"/>
        </a:defRPr>
      </a:lvl9pPr>
    </p:bodyStyle>
    <p:otherStyle>
      <a:defPPr>
        <a:defRPr lang="en-US"/>
      </a:defPPr>
      <a:lvl1pPr marL="0" algn="l" defTabSz="914753" rtl="0" eaLnBrk="1" latinLnBrk="0" hangingPunct="1">
        <a:defRPr sz="1805" kern="1200">
          <a:solidFill>
            <a:schemeClr val="tx1"/>
          </a:solidFill>
          <a:latin typeface="+mn-lt"/>
          <a:ea typeface="+mn-ea"/>
          <a:cs typeface="+mn-cs"/>
        </a:defRPr>
      </a:lvl1pPr>
      <a:lvl2pPr marL="457377" algn="l" defTabSz="914753" rtl="0" eaLnBrk="1" latinLnBrk="0" hangingPunct="1">
        <a:defRPr sz="1805" kern="1200">
          <a:solidFill>
            <a:schemeClr val="tx1"/>
          </a:solidFill>
          <a:latin typeface="+mn-lt"/>
          <a:ea typeface="+mn-ea"/>
          <a:cs typeface="+mn-cs"/>
        </a:defRPr>
      </a:lvl2pPr>
      <a:lvl3pPr marL="914753" algn="l" defTabSz="914753" rtl="0" eaLnBrk="1" latinLnBrk="0" hangingPunct="1">
        <a:defRPr sz="1805" kern="1200">
          <a:solidFill>
            <a:schemeClr val="tx1"/>
          </a:solidFill>
          <a:latin typeface="+mn-lt"/>
          <a:ea typeface="+mn-ea"/>
          <a:cs typeface="+mn-cs"/>
        </a:defRPr>
      </a:lvl3pPr>
      <a:lvl4pPr marL="1372130" algn="l" defTabSz="914753" rtl="0" eaLnBrk="1" latinLnBrk="0" hangingPunct="1">
        <a:defRPr sz="1805" kern="1200">
          <a:solidFill>
            <a:schemeClr val="tx1"/>
          </a:solidFill>
          <a:latin typeface="+mn-lt"/>
          <a:ea typeface="+mn-ea"/>
          <a:cs typeface="+mn-cs"/>
        </a:defRPr>
      </a:lvl4pPr>
      <a:lvl5pPr marL="1829507" algn="l" defTabSz="914753" rtl="0" eaLnBrk="1" latinLnBrk="0" hangingPunct="1">
        <a:defRPr sz="1805" kern="1200">
          <a:solidFill>
            <a:schemeClr val="tx1"/>
          </a:solidFill>
          <a:latin typeface="+mn-lt"/>
          <a:ea typeface="+mn-ea"/>
          <a:cs typeface="+mn-cs"/>
        </a:defRPr>
      </a:lvl5pPr>
      <a:lvl6pPr marL="2286884" algn="l" defTabSz="914753" rtl="0" eaLnBrk="1" latinLnBrk="0" hangingPunct="1">
        <a:defRPr sz="1805" kern="1200">
          <a:solidFill>
            <a:schemeClr val="tx1"/>
          </a:solidFill>
          <a:latin typeface="+mn-lt"/>
          <a:ea typeface="+mn-ea"/>
          <a:cs typeface="+mn-cs"/>
        </a:defRPr>
      </a:lvl6pPr>
      <a:lvl7pPr marL="2744260" algn="l" defTabSz="914753" rtl="0" eaLnBrk="1" latinLnBrk="0" hangingPunct="1">
        <a:defRPr sz="1805" kern="1200">
          <a:solidFill>
            <a:schemeClr val="tx1"/>
          </a:solidFill>
          <a:latin typeface="+mn-lt"/>
          <a:ea typeface="+mn-ea"/>
          <a:cs typeface="+mn-cs"/>
        </a:defRPr>
      </a:lvl7pPr>
      <a:lvl8pPr marL="3201635" algn="l" defTabSz="914753" rtl="0" eaLnBrk="1" latinLnBrk="0" hangingPunct="1">
        <a:defRPr sz="1805" kern="1200">
          <a:solidFill>
            <a:schemeClr val="tx1"/>
          </a:solidFill>
          <a:latin typeface="+mn-lt"/>
          <a:ea typeface="+mn-ea"/>
          <a:cs typeface="+mn-cs"/>
        </a:defRPr>
      </a:lvl8pPr>
      <a:lvl9pPr marL="3659013" algn="l" defTabSz="914753" rtl="0" eaLnBrk="1" latinLnBrk="0" hangingPunct="1">
        <a:defRPr sz="18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EC85BF49-3D7A-4F43-BA91-D003E0AEA55D}" type="datetimeFigureOut">
              <a:rPr lang="zh-CN" altLang="en-US" smtClean="0"/>
              <a:pPr/>
              <a:t>2024/9/13</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90317284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4264057079"/>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gif"/><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7.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2.gif"/><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15.jp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8.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2.jfif"/><Relationship Id="rId3" Type="http://schemas.openxmlformats.org/officeDocument/2006/relationships/image" Target="../media/image37.jfif"/><Relationship Id="rId7" Type="http://schemas.openxmlformats.org/officeDocument/2006/relationships/image" Target="../media/image41.jf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fif"/><Relationship Id="rId11" Type="http://schemas.openxmlformats.org/officeDocument/2006/relationships/image" Target="../media/image45.jfif"/><Relationship Id="rId5" Type="http://schemas.openxmlformats.org/officeDocument/2006/relationships/image" Target="../media/image39.jfif"/><Relationship Id="rId10" Type="http://schemas.openxmlformats.org/officeDocument/2006/relationships/image" Target="../media/image44.jfif"/><Relationship Id="rId4" Type="http://schemas.openxmlformats.org/officeDocument/2006/relationships/image" Target="../media/image38.jfif"/><Relationship Id="rId9" Type="http://schemas.openxmlformats.org/officeDocument/2006/relationships/image" Target="../media/image43.jfif"/></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8.xml"/><Relationship Id="rId7" Type="http://schemas.openxmlformats.org/officeDocument/2006/relationships/image" Target="../media/image3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6.png"/><Relationship Id="rId5" Type="http://schemas.openxmlformats.org/officeDocument/2006/relationships/image" Target="../media/image26.png"/><Relationship Id="rId10"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jp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17.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2.gif"/><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9.png"/><Relationship Id="rId5" Type="http://schemas.openxmlformats.org/officeDocument/2006/relationships/image" Target="../media/image48.jpeg"/><Relationship Id="rId10" Type="http://schemas.openxmlformats.org/officeDocument/2006/relationships/image" Target="../media/image20.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8.xml"/><Relationship Id="rId7" Type="http://schemas.openxmlformats.org/officeDocument/2006/relationships/image" Target="../media/image49.png"/><Relationship Id="rId12"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4.jpg"/><Relationship Id="rId11" Type="http://schemas.openxmlformats.org/officeDocument/2006/relationships/image" Target="../media/image33.png"/><Relationship Id="rId5" Type="http://schemas.openxmlformats.org/officeDocument/2006/relationships/image" Target="../media/image53.png"/><Relationship Id="rId10" Type="http://schemas.openxmlformats.org/officeDocument/2006/relationships/image" Target="../media/image34.png"/><Relationship Id="rId4" Type="http://schemas.openxmlformats.org/officeDocument/2006/relationships/notesSlide" Target="../notesSlides/notesSlide15.xm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8.xml"/><Relationship Id="rId7" Type="http://schemas.openxmlformats.org/officeDocument/2006/relationships/image" Target="../media/image56.png"/><Relationship Id="rId12"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jpeg"/><Relationship Id="rId10" Type="http://schemas.openxmlformats.org/officeDocument/2006/relationships/image" Target="../media/image34.png"/><Relationship Id="rId4" Type="http://schemas.openxmlformats.org/officeDocument/2006/relationships/notesSlide" Target="../notesSlides/notesSlide16.xml"/><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56.png"/><Relationship Id="rId12" Type="http://schemas.openxmlformats.org/officeDocument/2006/relationships/image" Target="../media/image2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jpeg"/><Relationship Id="rId10" Type="http://schemas.openxmlformats.org/officeDocument/2006/relationships/image" Target="../media/image34.png"/><Relationship Id="rId4" Type="http://schemas.openxmlformats.org/officeDocument/2006/relationships/notesSlide" Target="../notesSlides/notesSlide17.xml"/><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image" Target="../media/image21.jpeg"/><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7.png"/><Relationship Id="rId5" Type="http://schemas.openxmlformats.org/officeDocument/2006/relationships/image" Target="../media/image23.png"/><Relationship Id="rId15" Type="http://schemas.openxmlformats.org/officeDocument/2006/relationships/hyperlink" Target="file:///C:\Users\Admin\Downloads\CHI%20YEN%20(1)\CHI%20YEN\KHOI%20DONG%20(Published)\index.html" TargetMode="External"/><Relationship Id="rId10" Type="http://schemas.microsoft.com/office/2007/relationships/hdphoto" Target="../media/hdphoto2.wdp"/><Relationship Id="rId4" Type="http://schemas.openxmlformats.org/officeDocument/2006/relationships/image" Target="../media/image22.gif"/><Relationship Id="rId9" Type="http://schemas.openxmlformats.org/officeDocument/2006/relationships/image" Target="../media/image19.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9.png"/><Relationship Id="rId3" Type="http://schemas.openxmlformats.org/officeDocument/2006/relationships/slideLayout" Target="../slideLayouts/slideLayout18.xml"/><Relationship Id="rId7" Type="http://schemas.openxmlformats.org/officeDocument/2006/relationships/image" Target="../media/image62.jpg"/><Relationship Id="rId12" Type="http://schemas.openxmlformats.org/officeDocument/2006/relationships/image" Target="../media/image56.png"/><Relationship Id="rId17" Type="http://schemas.openxmlformats.org/officeDocument/2006/relationships/image" Target="../media/image20.png"/><Relationship Id="rId2" Type="http://schemas.openxmlformats.org/officeDocument/2006/relationships/audio" Target="../media/media11.m4a"/><Relationship Id="rId16" Type="http://schemas.openxmlformats.org/officeDocument/2006/relationships/image" Target="../media/image33.png"/><Relationship Id="rId1" Type="http://schemas.microsoft.com/office/2007/relationships/media" Target="../media/media11.m4a"/><Relationship Id="rId6" Type="http://schemas.microsoft.com/office/2007/relationships/hdphoto" Target="../media/hdphoto4.wdp"/><Relationship Id="rId11" Type="http://schemas.openxmlformats.org/officeDocument/2006/relationships/image" Target="../media/image17.png"/><Relationship Id="rId5" Type="http://schemas.openxmlformats.org/officeDocument/2006/relationships/image" Target="../media/image61.png"/><Relationship Id="rId15" Type="http://schemas.openxmlformats.org/officeDocument/2006/relationships/image" Target="../media/image34.png"/><Relationship Id="rId10" Type="http://schemas.microsoft.com/office/2007/relationships/hdphoto" Target="../media/hdphoto2.wdp"/><Relationship Id="rId4" Type="http://schemas.openxmlformats.org/officeDocument/2006/relationships/notesSlide" Target="../notesSlides/notesSlide18.xml"/><Relationship Id="rId9" Type="http://schemas.openxmlformats.org/officeDocument/2006/relationships/image" Target="../media/image19.pn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jp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gif"/><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CE668FC-A3BF-4674-885C-B5A4AF498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7" y="12042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C9DCE6E9-6E76-472F-B6FA-1EF1D32D5C62}"/>
              </a:ext>
            </a:extLst>
          </p:cNvPr>
          <p:cNvGrpSpPr/>
          <p:nvPr/>
        </p:nvGrpSpPr>
        <p:grpSpPr>
          <a:xfrm>
            <a:off x="-63257" y="-12024"/>
            <a:ext cx="1282457" cy="1459824"/>
            <a:chOff x="-1" y="-1"/>
            <a:chExt cx="4037261" cy="3853840"/>
          </a:xfrm>
        </p:grpSpPr>
        <p:pic>
          <p:nvPicPr>
            <p:cNvPr id="6" name="图片 16">
              <a:extLst>
                <a:ext uri="{FF2B5EF4-FFF2-40B4-BE49-F238E27FC236}">
                  <a16:creationId xmlns:a16="http://schemas.microsoft.com/office/drawing/2014/main" id="{82D1E76A-B990-445A-8BB3-148AF2CD7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7" name="图片 18">
              <a:extLst>
                <a:ext uri="{FF2B5EF4-FFF2-40B4-BE49-F238E27FC236}">
                  <a16:creationId xmlns:a16="http://schemas.microsoft.com/office/drawing/2014/main" id="{2CA17F7C-B309-444E-90C6-28597DBAB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8" name="图片 22">
              <a:extLst>
                <a:ext uri="{FF2B5EF4-FFF2-40B4-BE49-F238E27FC236}">
                  <a16:creationId xmlns:a16="http://schemas.microsoft.com/office/drawing/2014/main" id="{20F7E3CC-7AFC-479A-BBC4-A5CFEDD335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grpSp>
      <p:grpSp>
        <p:nvGrpSpPr>
          <p:cNvPr id="14" name="Group 13">
            <a:extLst>
              <a:ext uri="{FF2B5EF4-FFF2-40B4-BE49-F238E27FC236}">
                <a16:creationId xmlns:a16="http://schemas.microsoft.com/office/drawing/2014/main" id="{0C079EC5-CDB8-4D9A-9270-2CBA542CDA76}"/>
              </a:ext>
            </a:extLst>
          </p:cNvPr>
          <p:cNvGrpSpPr/>
          <p:nvPr/>
        </p:nvGrpSpPr>
        <p:grpSpPr>
          <a:xfrm flipH="1">
            <a:off x="7239000" y="0"/>
            <a:ext cx="1828800" cy="1690302"/>
            <a:chOff x="-1" y="-1"/>
            <a:chExt cx="4037261" cy="3853840"/>
          </a:xfrm>
        </p:grpSpPr>
        <p:pic>
          <p:nvPicPr>
            <p:cNvPr id="15" name="图片 16">
              <a:extLst>
                <a:ext uri="{FF2B5EF4-FFF2-40B4-BE49-F238E27FC236}">
                  <a16:creationId xmlns:a16="http://schemas.microsoft.com/office/drawing/2014/main" id="{C747235E-215E-4447-BD19-3F20AA4328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6" name="图片 18">
              <a:extLst>
                <a:ext uri="{FF2B5EF4-FFF2-40B4-BE49-F238E27FC236}">
                  <a16:creationId xmlns:a16="http://schemas.microsoft.com/office/drawing/2014/main" id="{AEA443A1-C9AA-40AB-AD23-13E1B628E4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17" name="图片 22">
              <a:extLst>
                <a:ext uri="{FF2B5EF4-FFF2-40B4-BE49-F238E27FC236}">
                  <a16:creationId xmlns:a16="http://schemas.microsoft.com/office/drawing/2014/main" id="{41BD1E8C-824E-4835-A98A-BD6C1C696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grpSp>
      <p:sp>
        <p:nvSpPr>
          <p:cNvPr id="22" name="Rectangle 21">
            <a:extLst>
              <a:ext uri="{FF2B5EF4-FFF2-40B4-BE49-F238E27FC236}">
                <a16:creationId xmlns:a16="http://schemas.microsoft.com/office/drawing/2014/main" id="{84EDD513-2462-4A14-A18C-E2703018FC1F}"/>
              </a:ext>
            </a:extLst>
          </p:cNvPr>
          <p:cNvSpPr/>
          <p:nvPr/>
        </p:nvSpPr>
        <p:spPr>
          <a:xfrm>
            <a:off x="112946" y="1279119"/>
            <a:ext cx="9086298" cy="1938992"/>
          </a:xfrm>
          <a:prstGeom prst="rect">
            <a:avLst/>
          </a:prstGeom>
        </p:spPr>
        <p:txBody>
          <a:bodyPr wrap="square">
            <a:spAutoFit/>
          </a:bodyPr>
          <a:lstStyle/>
          <a:p>
            <a:pPr algn="ctr">
              <a:defRPr/>
            </a:pP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CHÀO MỪNG CÁC </a:t>
            </a:r>
            <a:r>
              <a:rPr 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 </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GIÁO</a:t>
            </a:r>
          </a:p>
          <a:p>
            <a:pPr algn="ctr">
              <a:defRPr/>
            </a:pPr>
            <a:endPar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a:defRPr/>
            </a:pPr>
            <a:endParaRPr lang="en-US" sz="4000" b="1" dirty="0">
              <a:solidFill>
                <a:srgbClr val="FF0000"/>
              </a:solidFill>
            </a:endParaRPr>
          </a:p>
        </p:txBody>
      </p:sp>
      <p:sp>
        <p:nvSpPr>
          <p:cNvPr id="23" name="Oval 22">
            <a:extLst>
              <a:ext uri="{FF2B5EF4-FFF2-40B4-BE49-F238E27FC236}">
                <a16:creationId xmlns:a16="http://schemas.microsoft.com/office/drawing/2014/main" id="{77F73314-7604-4987-94D8-CEE0787E8D71}"/>
              </a:ext>
            </a:extLst>
          </p:cNvPr>
          <p:cNvSpPr/>
          <p:nvPr/>
        </p:nvSpPr>
        <p:spPr>
          <a:xfrm>
            <a:off x="1403648" y="2952893"/>
            <a:ext cx="6279001" cy="1193054"/>
          </a:xfrm>
          <a:prstGeom prst="ellipse">
            <a:avLst/>
          </a:prstGeom>
          <a:solidFill>
            <a:schemeClr val="accent6">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b="1">
              <a:solidFill>
                <a:srgbClr val="FF0000"/>
              </a:solidFill>
              <a:effectLst>
                <a:outerShdw blurRad="38100" dist="38100" dir="2700000" algn="tl">
                  <a:srgbClr val="000000"/>
                </a:outerShdw>
              </a:effectLst>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666ED89A-8F50-4EB3-95EC-631AE96AE383}"/>
              </a:ext>
            </a:extLst>
          </p:cNvPr>
          <p:cNvSpPr txBox="1"/>
          <p:nvPr/>
        </p:nvSpPr>
        <p:spPr>
          <a:xfrm>
            <a:off x="1219200" y="2196125"/>
            <a:ext cx="6325609" cy="1524585"/>
          </a:xfrm>
          <a:prstGeom prst="rect">
            <a:avLst/>
          </a:prstGeom>
          <a:noFill/>
        </p:spPr>
        <p:txBody>
          <a:bodyPr wrap="square" rtlCol="0">
            <a:spAutoFit/>
          </a:bodyPr>
          <a:lstStyle/>
          <a:p>
            <a:pPr algn="ctr">
              <a:lnSpc>
                <a:spcPct val="150000"/>
              </a:lnSpc>
              <a:defRPr/>
            </a:pPr>
            <a:r>
              <a:rPr lang="en-US" sz="3300" b="1" dirty="0">
                <a:solidFill>
                  <a:srgbClr val="FF0000"/>
                </a:solidFill>
                <a:latin typeface="Times New Roman" panose="02020603050405020304" pitchFamily="18" charset="0"/>
                <a:cs typeface="Times New Roman" panose="02020603050405020304" pitchFamily="18" charset="0"/>
              </a:rPr>
              <a:t>VỀ DỰ GIỜ TIẾT </a:t>
            </a:r>
            <a:r>
              <a:rPr lang="en-US" sz="3300" b="1" smtClean="0">
                <a:solidFill>
                  <a:srgbClr val="FF0000"/>
                </a:solidFill>
                <a:latin typeface="Times New Roman" panose="02020603050405020304" pitchFamily="18" charset="0"/>
                <a:cs typeface="Times New Roman" panose="02020603050405020304" pitchFamily="18" charset="0"/>
              </a:rPr>
              <a:t>TOÁN   </a:t>
            </a:r>
            <a:r>
              <a:rPr lang="en-US" sz="3300" b="1" smtClean="0">
                <a:solidFill>
                  <a:srgbClr val="FF0000"/>
                </a:solidFill>
                <a:latin typeface="Times New Roman" panose="02020603050405020304" pitchFamily="18" charset="0"/>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a:p>
            <a:pPr>
              <a:lnSpc>
                <a:spcPct val="150000"/>
              </a:lnSpc>
            </a:pPr>
            <a:endParaRPr lang="en-US" sz="3300" b="1" dirty="0">
              <a:solidFill>
                <a:srgbClr val="FF0000"/>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E20825B-176B-4308-A762-E4DDAB85ED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50" b="96588" l="800" r="99600">
                        <a14:foregroundMark x1="11800" y1="7874" x2="23200" y2="1050"/>
                        <a14:foregroundMark x1="23200" y1="1050" x2="29600" y2="1050"/>
                        <a14:foregroundMark x1="29600" y1="1050" x2="35600" y2="7874"/>
                        <a14:foregroundMark x1="27800" y1="34908" x2="34000" y2="37795"/>
                        <a14:foregroundMark x1="34000" y1="37795" x2="36000" y2="35433"/>
                        <a14:foregroundMark x1="10600" y1="40420" x2="5200" y2="36483"/>
                        <a14:foregroundMark x1="5200" y1="36483" x2="0" y2="41207"/>
                        <a14:foregroundMark x1="0" y1="41207" x2="6000" y2="44619"/>
                        <a14:foregroundMark x1="6000" y1="44619" x2="12000" y2="43570"/>
                        <a14:foregroundMark x1="2800" y1="37795" x2="3800" y2="43570"/>
                        <a14:foregroundMark x1="800" y1="37533" x2="800" y2="37533"/>
                        <a14:foregroundMark x1="14800" y1="90551" x2="27000" y2="95013"/>
                        <a14:foregroundMark x1="27000" y1="95013" x2="33400" y2="91864"/>
                        <a14:foregroundMark x1="33400" y1="91864" x2="39400" y2="83727"/>
                        <a14:foregroundMark x1="15800" y1="59318" x2="15800" y2="59318"/>
                        <a14:foregroundMark x1="12200" y1="61942" x2="12200" y2="61942"/>
                        <a14:foregroundMark x1="9000" y1="69029" x2="9000" y2="69029"/>
                        <a14:foregroundMark x1="11400" y1="75591" x2="11400" y2="75591"/>
                        <a14:foregroundMark x1="15800" y1="69816" x2="15800" y2="69816"/>
                        <a14:foregroundMark x1="15800" y1="69816" x2="15800" y2="69816"/>
                        <a14:foregroundMark x1="17800" y1="77953" x2="17800" y2="77953"/>
                        <a14:foregroundMark x1="17800" y1="77953" x2="17800" y2="77953"/>
                        <a14:foregroundMark x1="16200" y1="78478" x2="16200" y2="78478"/>
                        <a14:foregroundMark x1="16200" y1="78478" x2="16200" y2="78478"/>
                        <a14:foregroundMark x1="25600" y1="80840" x2="25600" y2="80840"/>
                        <a14:foregroundMark x1="25600" y1="80840" x2="25600" y2="80840"/>
                        <a14:foregroundMark x1="36800" y1="76115" x2="36800" y2="76115"/>
                        <a14:foregroundMark x1="36800" y1="76115" x2="36800" y2="76115"/>
                        <a14:foregroundMark x1="81000" y1="30184" x2="81000" y2="30184"/>
                        <a14:foregroundMark x1="70000" y1="11286" x2="67600" y2="40682"/>
                        <a14:foregroundMark x1="67600" y1="40682" x2="56400" y2="56955"/>
                        <a14:foregroundMark x1="56400" y1="56955" x2="59400" y2="70866"/>
                        <a14:foregroundMark x1="59400" y1="70866" x2="70400" y2="82677"/>
                        <a14:foregroundMark x1="70400" y1="82677" x2="74000" y2="89501"/>
                        <a14:foregroundMark x1="74000" y1="89501" x2="80000" y2="91076"/>
                        <a14:foregroundMark x1="80000" y1="91076" x2="82400" y2="79265"/>
                        <a14:foregroundMark x1="82400" y1="79265" x2="79000" y2="57218"/>
                        <a14:foregroundMark x1="79000" y1="57218" x2="85400" y2="35171"/>
                        <a14:foregroundMark x1="65400" y1="96325" x2="73000" y2="99475"/>
                        <a14:foregroundMark x1="73000" y1="99475" x2="86200" y2="96588"/>
                        <a14:foregroundMark x1="86200" y1="96588" x2="87000" y2="92913"/>
                        <a14:foregroundMark x1="87600" y1="93438" x2="87600" y2="93963"/>
                        <a14:foregroundMark x1="93400" y1="46719" x2="99600" y2="48556"/>
                        <a14:foregroundMark x1="99600" y1="48556" x2="93800" y2="50131"/>
                        <a14:foregroundMark x1="96800" y1="44882" x2="96800" y2="43570"/>
                        <a14:foregroundMark x1="76800" y1="43045" x2="75600" y2="52756"/>
                        <a14:foregroundMark x1="75600" y1="52756" x2="77000" y2="60630"/>
                        <a14:foregroundMark x1="77000" y1="60630" x2="72400" y2="66667"/>
                        <a14:foregroundMark x1="72400" y1="66667" x2="69200" y2="66142"/>
                        <a14:foregroundMark x1="71400" y1="40945" x2="76600" y2="45932"/>
                        <a14:foregroundMark x1="76600" y1="45932" x2="77800" y2="43570"/>
                        <a14:foregroundMark x1="39600" y1="71129" x2="39600" y2="71129"/>
                      </a14:backgroundRemoval>
                    </a14:imgEffect>
                  </a14:imgLayer>
                </a14:imgProps>
              </a:ext>
              <a:ext uri="{28A0092B-C50C-407E-A947-70E740481C1C}">
                <a14:useLocalDpi xmlns:a14="http://schemas.microsoft.com/office/drawing/2010/main" val="0"/>
              </a:ext>
            </a:extLst>
          </a:blip>
          <a:stretch>
            <a:fillRect/>
          </a:stretch>
        </p:blipFill>
        <p:spPr>
          <a:xfrm>
            <a:off x="359868" y="3889336"/>
            <a:ext cx="2842519" cy="2165999"/>
          </a:xfrm>
          <a:prstGeom prst="rect">
            <a:avLst/>
          </a:prstGeom>
        </p:spPr>
      </p:pic>
      <p:sp>
        <p:nvSpPr>
          <p:cNvPr id="3" name="Rectangle 2">
            <a:extLst>
              <a:ext uri="{FF2B5EF4-FFF2-40B4-BE49-F238E27FC236}">
                <a16:creationId xmlns:a16="http://schemas.microsoft.com/office/drawing/2014/main" id="{ABAEE3A6-7CC5-4D99-81D4-F601CE0A562D}"/>
              </a:ext>
            </a:extLst>
          </p:cNvPr>
          <p:cNvSpPr/>
          <p:nvPr/>
        </p:nvSpPr>
        <p:spPr>
          <a:xfrm>
            <a:off x="670405" y="1213604"/>
            <a:ext cx="7482995" cy="923330"/>
          </a:xfrm>
          <a:prstGeom prst="rect">
            <a:avLst/>
          </a:prstGeom>
        </p:spPr>
        <p:txBody>
          <a:bodyPr wrap="square">
            <a:spAutoFit/>
          </a:bodyPr>
          <a:lstStyle/>
          <a:p>
            <a:pPr algn="ctr">
              <a:defRPr/>
            </a:pPr>
            <a:r>
              <a:rPr lang="en-US" sz="27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p>
          <a:p>
            <a:pPr algn="ctr">
              <a:defRPr/>
            </a:pPr>
            <a:endParaRPr lang="en-US" sz="2700" b="1" dirty="0">
              <a:solidFill>
                <a:srgbClr val="FF0000"/>
              </a:solidFill>
            </a:endParaRPr>
          </a:p>
        </p:txBody>
      </p:sp>
      <p:pic>
        <p:nvPicPr>
          <p:cNvPr id="9" name="Picture 8"/>
          <p:cNvPicPr>
            <a:picLocks noChangeAspect="1"/>
          </p:cNvPicPr>
          <p:nvPr/>
        </p:nvPicPr>
        <p:blipFill>
          <a:blip r:embed="rId11">
            <a:clrChange>
              <a:clrFrom>
                <a:srgbClr val="036358"/>
              </a:clrFrom>
              <a:clrTo>
                <a:srgbClr val="036358">
                  <a:alpha val="0"/>
                </a:srgbClr>
              </a:clrTo>
            </a:clrChange>
            <a:extLst>
              <a:ext uri="{28A0092B-C50C-407E-A947-70E740481C1C}">
                <a14:useLocalDpi xmlns:a14="http://schemas.microsoft.com/office/drawing/2010/main" val="0"/>
              </a:ext>
            </a:extLst>
          </a:blip>
          <a:stretch>
            <a:fillRect/>
          </a:stretch>
        </p:blipFill>
        <p:spPr>
          <a:xfrm>
            <a:off x="5174659" y="4080402"/>
            <a:ext cx="2507990" cy="2618512"/>
          </a:xfrm>
          <a:prstGeom prst="rect">
            <a:avLst/>
          </a:prstGeom>
        </p:spPr>
      </p:pic>
    </p:spTree>
    <p:extLst>
      <p:ext uri="{BB962C8B-B14F-4D97-AF65-F5344CB8AC3E}">
        <p14:creationId xmlns:p14="http://schemas.microsoft.com/office/powerpoint/2010/main" val="1959256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30480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3258956" y="365064"/>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p:nvPr/>
        </p:nvSpPr>
        <p:spPr>
          <a:xfrm>
            <a:off x="4190999" y="277906"/>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0" name="TextBox 19"/>
          <p:cNvSpPr txBox="1"/>
          <p:nvPr/>
        </p:nvSpPr>
        <p:spPr>
          <a:xfrm>
            <a:off x="5260872" y="360244"/>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6140820" y="30479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7" name="TextBox 36"/>
          <p:cNvSpPr txBox="1"/>
          <p:nvPr/>
        </p:nvSpPr>
        <p:spPr>
          <a:xfrm>
            <a:off x="2371725" y="1600202"/>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3209924" y="1600202"/>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9" name="TextBox 38"/>
          <p:cNvSpPr txBox="1"/>
          <p:nvPr/>
        </p:nvSpPr>
        <p:spPr>
          <a:xfrm>
            <a:off x="4200524" y="157330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5182158" y="160020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1" name="TextBox 40"/>
          <p:cNvSpPr txBox="1"/>
          <p:nvPr/>
        </p:nvSpPr>
        <p:spPr>
          <a:xfrm>
            <a:off x="6150345" y="160020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8" name="Picture 8" descr="Cartoon Baby Rabbit - ClipArt Best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16" y="1730949"/>
            <a:ext cx="2580332" cy="258033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233264" y="277906"/>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6242789" y="157330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4" name="TextBox 43"/>
          <p:cNvSpPr txBox="1"/>
          <p:nvPr/>
        </p:nvSpPr>
        <p:spPr>
          <a:xfrm>
            <a:off x="2277322" y="25638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C00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endParaRPr>
          </a:p>
        </p:txBody>
      </p:sp>
      <p:sp>
        <p:nvSpPr>
          <p:cNvPr id="45" name="TextBox 44"/>
          <p:cNvSpPr txBox="1"/>
          <p:nvPr/>
        </p:nvSpPr>
        <p:spPr>
          <a:xfrm>
            <a:off x="4115646" y="153688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C00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2819400" y="1143000"/>
            <a:ext cx="1381124" cy="587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759180" y="1166358"/>
            <a:ext cx="1654810" cy="66244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99" y="430306"/>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50" name="TextBox 49"/>
          <p:cNvSpPr txBox="1"/>
          <p:nvPr/>
        </p:nvSpPr>
        <p:spPr>
          <a:xfrm>
            <a:off x="5325033" y="45719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52" name="TextBox 51"/>
          <p:cNvSpPr txBox="1"/>
          <p:nvPr/>
        </p:nvSpPr>
        <p:spPr>
          <a:xfrm>
            <a:off x="2524125" y="3064452"/>
            <a:ext cx="2658033"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5 + 1 = </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53" name="TextBox 52"/>
          <p:cNvSpPr txBox="1"/>
          <p:nvPr/>
        </p:nvSpPr>
        <p:spPr>
          <a:xfrm>
            <a:off x="5029198" y="3037558"/>
            <a:ext cx="3352802"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1 + 5 = 6 </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54" name="TextBox 53"/>
          <p:cNvSpPr txBox="1"/>
          <p:nvPr/>
        </p:nvSpPr>
        <p:spPr>
          <a:xfrm>
            <a:off x="2486871" y="4602254"/>
            <a:ext cx="2658033"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chemeClr val="accent3">
                    <a:lumMod val="50000"/>
                  </a:schemeClr>
                </a:solidFill>
                <a:effectLst/>
                <a:uLnTx/>
                <a:uFillTx/>
                <a:latin typeface="Times New Roman" panose="02020603050405020304" pitchFamily="18" charset="0"/>
                <a:cs typeface="Times New Roman" panose="02020603050405020304" pitchFamily="18" charset="0"/>
              </a:rPr>
              <a:t>4 + 2 = </a:t>
            </a:r>
            <a:endParaRPr kumimoji="0" lang="vi-VN" sz="60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endParaRPr>
          </a:p>
        </p:txBody>
      </p:sp>
      <p:sp>
        <p:nvSpPr>
          <p:cNvPr id="55" name="TextBox 54"/>
          <p:cNvSpPr txBox="1"/>
          <p:nvPr/>
        </p:nvSpPr>
        <p:spPr>
          <a:xfrm>
            <a:off x="4991944" y="4575360"/>
            <a:ext cx="3352802"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chemeClr val="accent3">
                    <a:lumMod val="50000"/>
                  </a:schemeClr>
                </a:solidFill>
                <a:effectLst/>
                <a:uLnTx/>
                <a:uFillTx/>
                <a:latin typeface="Times New Roman" panose="02020603050405020304" pitchFamily="18" charset="0"/>
                <a:cs typeface="Times New Roman" panose="02020603050405020304" pitchFamily="18" charset="0"/>
              </a:rPr>
              <a:t>2 + 4 = 6 </a:t>
            </a:r>
            <a:endParaRPr kumimoji="0" lang="vi-VN" sz="60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7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30480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3200399" y="304800"/>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p:nvPr/>
        </p:nvSpPr>
        <p:spPr>
          <a:xfrm>
            <a:off x="4190999" y="277906"/>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0" name="TextBox 19"/>
          <p:cNvSpPr txBox="1"/>
          <p:nvPr/>
        </p:nvSpPr>
        <p:spPr>
          <a:xfrm>
            <a:off x="5172633" y="30479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6140820" y="30479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TextBox 21"/>
          <p:cNvSpPr txBox="1"/>
          <p:nvPr/>
        </p:nvSpPr>
        <p:spPr>
          <a:xfrm>
            <a:off x="2362200" y="148072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4</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3200399" y="1480721"/>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4190999" y="145382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2</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5" name="TextBox 24"/>
          <p:cNvSpPr txBox="1"/>
          <p:nvPr/>
        </p:nvSpPr>
        <p:spPr>
          <a:xfrm>
            <a:off x="5172633" y="148072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6" name="TextBox 25"/>
          <p:cNvSpPr txBox="1"/>
          <p:nvPr/>
        </p:nvSpPr>
        <p:spPr>
          <a:xfrm>
            <a:off x="6140820" y="148071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TextBox 26"/>
          <p:cNvSpPr txBox="1"/>
          <p:nvPr/>
        </p:nvSpPr>
        <p:spPr>
          <a:xfrm>
            <a:off x="2514600" y="2669184"/>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3</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8" name="TextBox 27"/>
          <p:cNvSpPr txBox="1"/>
          <p:nvPr/>
        </p:nvSpPr>
        <p:spPr>
          <a:xfrm>
            <a:off x="3352799" y="2669184"/>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9" name="TextBox 28"/>
          <p:cNvSpPr txBox="1"/>
          <p:nvPr/>
        </p:nvSpPr>
        <p:spPr>
          <a:xfrm>
            <a:off x="4343399" y="264229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3</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0" name="TextBox 29"/>
          <p:cNvSpPr txBox="1"/>
          <p:nvPr/>
        </p:nvSpPr>
        <p:spPr>
          <a:xfrm>
            <a:off x="5325033" y="2669183"/>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1" name="TextBox 30"/>
          <p:cNvSpPr txBox="1"/>
          <p:nvPr/>
        </p:nvSpPr>
        <p:spPr>
          <a:xfrm>
            <a:off x="6293220" y="2669182"/>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2" name="TextBox 31"/>
          <p:cNvSpPr txBox="1"/>
          <p:nvPr/>
        </p:nvSpPr>
        <p:spPr>
          <a:xfrm>
            <a:off x="2514600" y="390275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2</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3" name="TextBox 32"/>
          <p:cNvSpPr txBox="1"/>
          <p:nvPr/>
        </p:nvSpPr>
        <p:spPr>
          <a:xfrm>
            <a:off x="3352799" y="3902751"/>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4" name="TextBox 33"/>
          <p:cNvSpPr txBox="1"/>
          <p:nvPr/>
        </p:nvSpPr>
        <p:spPr>
          <a:xfrm>
            <a:off x="4343399" y="387585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4</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5" name="TextBox 34"/>
          <p:cNvSpPr txBox="1"/>
          <p:nvPr/>
        </p:nvSpPr>
        <p:spPr>
          <a:xfrm>
            <a:off x="5325033" y="390275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6" name="TextBox 35"/>
          <p:cNvSpPr txBox="1"/>
          <p:nvPr/>
        </p:nvSpPr>
        <p:spPr>
          <a:xfrm>
            <a:off x="6293220" y="390274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7" name="TextBox 36"/>
          <p:cNvSpPr txBox="1"/>
          <p:nvPr/>
        </p:nvSpPr>
        <p:spPr>
          <a:xfrm>
            <a:off x="2514600" y="523711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3352799" y="5237119"/>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9" name="TextBox 38"/>
          <p:cNvSpPr txBox="1"/>
          <p:nvPr/>
        </p:nvSpPr>
        <p:spPr>
          <a:xfrm>
            <a:off x="4343399" y="5210225"/>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5325033" y="523711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1" name="TextBox 40"/>
          <p:cNvSpPr txBox="1"/>
          <p:nvPr/>
        </p:nvSpPr>
        <p:spPr>
          <a:xfrm>
            <a:off x="6293220" y="523711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3"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5808136" y="71563"/>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5830387" y="1272083"/>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5965081" y="2464670"/>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5982787" y="3660792"/>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5947374" y="4960394"/>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Cartoon Baby Rabbit - ClipArt Best - ClipArt B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16" y="1730949"/>
            <a:ext cx="2580332" cy="258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97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30480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3200399" y="304800"/>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p:nvPr/>
        </p:nvSpPr>
        <p:spPr>
          <a:xfrm>
            <a:off x="4190999" y="277906"/>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0" name="TextBox 19"/>
          <p:cNvSpPr txBox="1"/>
          <p:nvPr/>
        </p:nvSpPr>
        <p:spPr>
          <a:xfrm>
            <a:off x="5172633" y="30479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6140820" y="30479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TextBox 21"/>
          <p:cNvSpPr txBox="1"/>
          <p:nvPr/>
        </p:nvSpPr>
        <p:spPr>
          <a:xfrm>
            <a:off x="2362200" y="148072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4</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3200399" y="1480721"/>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4190999" y="145382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2</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5" name="TextBox 24"/>
          <p:cNvSpPr txBox="1"/>
          <p:nvPr/>
        </p:nvSpPr>
        <p:spPr>
          <a:xfrm>
            <a:off x="5172633" y="148072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6" name="TextBox 25"/>
          <p:cNvSpPr txBox="1"/>
          <p:nvPr/>
        </p:nvSpPr>
        <p:spPr>
          <a:xfrm>
            <a:off x="6140820" y="148071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TextBox 26"/>
          <p:cNvSpPr txBox="1"/>
          <p:nvPr/>
        </p:nvSpPr>
        <p:spPr>
          <a:xfrm>
            <a:off x="2514600" y="2669184"/>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3</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8" name="TextBox 27"/>
          <p:cNvSpPr txBox="1"/>
          <p:nvPr/>
        </p:nvSpPr>
        <p:spPr>
          <a:xfrm>
            <a:off x="3352799" y="2669184"/>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9" name="TextBox 28"/>
          <p:cNvSpPr txBox="1"/>
          <p:nvPr/>
        </p:nvSpPr>
        <p:spPr>
          <a:xfrm>
            <a:off x="4343399" y="264229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3</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0" name="TextBox 29"/>
          <p:cNvSpPr txBox="1"/>
          <p:nvPr/>
        </p:nvSpPr>
        <p:spPr>
          <a:xfrm>
            <a:off x="5325033" y="2669183"/>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1" name="TextBox 30"/>
          <p:cNvSpPr txBox="1"/>
          <p:nvPr/>
        </p:nvSpPr>
        <p:spPr>
          <a:xfrm>
            <a:off x="6293220" y="2669182"/>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2" name="TextBox 31"/>
          <p:cNvSpPr txBox="1"/>
          <p:nvPr/>
        </p:nvSpPr>
        <p:spPr>
          <a:xfrm>
            <a:off x="2514600" y="390275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2</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3" name="TextBox 32"/>
          <p:cNvSpPr txBox="1"/>
          <p:nvPr/>
        </p:nvSpPr>
        <p:spPr>
          <a:xfrm>
            <a:off x="3352799" y="3902751"/>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4" name="TextBox 33"/>
          <p:cNvSpPr txBox="1"/>
          <p:nvPr/>
        </p:nvSpPr>
        <p:spPr>
          <a:xfrm>
            <a:off x="4343399" y="387585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4</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5" name="TextBox 34"/>
          <p:cNvSpPr txBox="1"/>
          <p:nvPr/>
        </p:nvSpPr>
        <p:spPr>
          <a:xfrm>
            <a:off x="5325033" y="390275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6" name="TextBox 35"/>
          <p:cNvSpPr txBox="1"/>
          <p:nvPr/>
        </p:nvSpPr>
        <p:spPr>
          <a:xfrm>
            <a:off x="6293220" y="390274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7" name="TextBox 36"/>
          <p:cNvSpPr txBox="1"/>
          <p:nvPr/>
        </p:nvSpPr>
        <p:spPr>
          <a:xfrm>
            <a:off x="2514600" y="523711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3352799" y="5237119"/>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9" name="TextBox 38"/>
          <p:cNvSpPr txBox="1"/>
          <p:nvPr/>
        </p:nvSpPr>
        <p:spPr>
          <a:xfrm>
            <a:off x="4343399" y="5210225"/>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5325033" y="523711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1" name="TextBox 40"/>
          <p:cNvSpPr txBox="1"/>
          <p:nvPr/>
        </p:nvSpPr>
        <p:spPr>
          <a:xfrm>
            <a:off x="6293220" y="523711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3"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3749679" y="-86640"/>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2031595" y="1225317"/>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2181757" y="2458884"/>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3954074" y="3584312"/>
            <a:ext cx="1082099" cy="13405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Download carrot clipart - transparent background carrot clipart png - Free  PNG Images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t="21021" r="22499"/>
          <a:stretch/>
        </p:blipFill>
        <p:spPr bwMode="auto">
          <a:xfrm rot="17471213">
            <a:off x="3945259" y="5035413"/>
            <a:ext cx="1226743" cy="134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85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 y="0"/>
            <a:ext cx="9144000" cy="6858000"/>
          </a:xfrm>
          <a:prstGeom prst="rect">
            <a:avLst/>
          </a:prstGeom>
        </p:spPr>
      </p:pic>
      <p:pic>
        <p:nvPicPr>
          <p:cNvPr id="37"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42200" y="2121393"/>
            <a:ext cx="2088015" cy="2093193"/>
          </a:xfrm>
          <a:prstGeom prst="rect">
            <a:avLst/>
          </a:prstGeom>
        </p:spPr>
      </p:pic>
      <p:pic>
        <p:nvPicPr>
          <p:cNvPr id="15" name="图片 28">
            <a:extLst>
              <a:ext uri="{FF2B5EF4-FFF2-40B4-BE49-F238E27FC236}">
                <a16:creationId xmlns:a16="http://schemas.microsoft.com/office/drawing/2014/main" id="{D902501B-B282-4062-979B-FDA0F322E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1044">
            <a:off x="7062788" y="4027175"/>
            <a:ext cx="529507" cy="517740"/>
          </a:xfrm>
          <a:prstGeom prst="rect">
            <a:avLst/>
          </a:prstGeom>
        </p:spPr>
      </p:pic>
      <p:pic>
        <p:nvPicPr>
          <p:cNvPr id="16" name="图片 28">
            <a:extLst>
              <a:ext uri="{FF2B5EF4-FFF2-40B4-BE49-F238E27FC236}">
                <a16:creationId xmlns:a16="http://schemas.microsoft.com/office/drawing/2014/main" id="{539DEA61-1FBB-46FE-8AAF-ADC8AEAB1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8918">
            <a:off x="476417" y="2136189"/>
            <a:ext cx="530490" cy="518701"/>
          </a:xfrm>
          <a:prstGeom prst="rect">
            <a:avLst/>
          </a:prstGeom>
        </p:spPr>
      </p:pic>
      <p:pic>
        <p:nvPicPr>
          <p:cNvPr id="19" name="Picture 2" descr="Download carrot clipart - transparent background carrot clipart png - Free  PNG Images | TOP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7471213">
            <a:off x="729102" y="147048"/>
            <a:ext cx="956404" cy="9359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ownload carrot clipart - transparent background carrot clipart png - Free  PNG Images | TOP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403225">
            <a:off x="6849341" y="285339"/>
            <a:ext cx="956404" cy="935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Пин на доске Clip Art - Animal Friend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7196" y="4713582"/>
            <a:ext cx="764486" cy="1399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Đề thi Tiếng Anh lớp 3 học kì 2 năm 2021 - Đề 5 - Đề thi Tiếng Anh học kỳ 2  tiếng Anh lớp 3 có đáp án - VnDoc.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3833253" y="4755480"/>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artoon Baby Rabbit - ClipArt Best - ClipArt B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7690" y="1405089"/>
            <a:ext cx="1945302" cy="1945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9E97A6C-0FA1-4C82-BE2B-20D9C060A6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239" y="4305762"/>
            <a:ext cx="589136" cy="1107579"/>
          </a:xfrm>
          <a:prstGeom prst="rect">
            <a:avLst/>
          </a:prstGeom>
        </p:spPr>
      </p:pic>
      <p:pic>
        <p:nvPicPr>
          <p:cNvPr id="14" name="Picture 6" descr="Đề thi Tiếng Anh lớp 3 học kì 2 năm 2021 - Đề 5 - Đề thi Tiếng Anh học kỳ 2  tiếng Anh lớp 3 có đáp án - VnDoc.com">
            <a:extLst>
              <a:ext uri="{FF2B5EF4-FFF2-40B4-BE49-F238E27FC236}">
                <a16:creationId xmlns:a16="http://schemas.microsoft.com/office/drawing/2014/main" id="{7DF05634-F266-485A-B801-5797D3AC102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5371449" y="4749054"/>
            <a:ext cx="874176" cy="100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5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23492"/>
          <a:stretch/>
        </p:blipFill>
        <p:spPr>
          <a:xfrm>
            <a:off x="0" y="-3468"/>
            <a:ext cx="9148623" cy="6861467"/>
          </a:xfrm>
          <a:prstGeom prst="rect">
            <a:avLst/>
          </a:prstGeom>
        </p:spPr>
      </p:pic>
      <p:pic>
        <p:nvPicPr>
          <p:cNvPr id="3" name="Picture 2">
            <a:extLst>
              <a:ext uri="{FF2B5EF4-FFF2-40B4-BE49-F238E27FC236}">
                <a16:creationId xmlns:a16="http://schemas.microsoft.com/office/drawing/2014/main" id="{254EA978-1DC9-446E-B955-E9A7323C47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156" y="1566637"/>
            <a:ext cx="4651244" cy="5262652"/>
          </a:xfrm>
          <a:prstGeom prst="rect">
            <a:avLst/>
          </a:prstGeom>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5440" y="4476329"/>
            <a:ext cx="2173119" cy="240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9E97A6C-0FA1-4C82-BE2B-20D9C060A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7430" y="4876800"/>
            <a:ext cx="607977" cy="1143000"/>
          </a:xfrm>
          <a:prstGeom prst="rect">
            <a:avLst/>
          </a:prstGeom>
        </p:spPr>
      </p:pic>
      <p:pic>
        <p:nvPicPr>
          <p:cNvPr id="4" name="Ghi âm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21956" y="3866729"/>
            <a:ext cx="609600" cy="609600"/>
          </a:xfrm>
          <a:prstGeom prst="rect">
            <a:avLst/>
          </a:prstGeom>
        </p:spPr>
      </p:pic>
    </p:spTree>
    <p:extLst>
      <p:ext uri="{BB962C8B-B14F-4D97-AF65-F5344CB8AC3E}">
        <p14:creationId xmlns:p14="http://schemas.microsoft.com/office/powerpoint/2010/main" val="14411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084" y="564413"/>
            <a:ext cx="7894921" cy="5843757"/>
          </a:xfrm>
          <a:prstGeom prst="rect">
            <a:avLst/>
          </a:prstGeom>
        </p:spPr>
      </p:pic>
      <p:pic>
        <p:nvPicPr>
          <p:cNvPr id="7" name="Picture 2" descr="Pin on Farmer Vector Cartoons">
            <a:extLst>
              <a:ext uri="{FF2B5EF4-FFF2-40B4-BE49-F238E27FC236}">
                <a16:creationId xmlns:a16="http://schemas.microsoft.com/office/drawing/2014/main" id="{AEC874E6-5F93-4D00-B7B3-0BE395B3B4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8040" y="2887920"/>
            <a:ext cx="1885070" cy="20879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2DBE480-B8DC-4374-B25E-0BE589BCB1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55" y="2289047"/>
            <a:ext cx="3483466" cy="3941369"/>
          </a:xfrm>
          <a:prstGeom prst="rect">
            <a:avLst/>
          </a:prstGeom>
        </p:spPr>
      </p:pic>
      <p:pic>
        <p:nvPicPr>
          <p:cNvPr id="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257" y="4612841"/>
            <a:ext cx="1632814" cy="163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hi âm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01200" y="3627098"/>
            <a:ext cx="609600" cy="609600"/>
          </a:xfrm>
          <a:prstGeom prst="rect">
            <a:avLst/>
          </a:prstGeom>
        </p:spPr>
      </p:pic>
    </p:spTree>
    <p:extLst>
      <p:ext uri="{BB962C8B-B14F-4D97-AF65-F5344CB8AC3E}">
        <p14:creationId xmlns:p14="http://schemas.microsoft.com/office/powerpoint/2010/main" val="348698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2</a:t>
            </a:r>
            <a:endPar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p:cNvSpPr txBox="1"/>
          <p:nvPr/>
        </p:nvSpPr>
        <p:spPr>
          <a:xfrm>
            <a:off x="1524000" y="550480"/>
            <a:ext cx="26822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Tính</a:t>
            </a: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3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nhẩm</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ounded Rectangle 6"/>
          <p:cNvSpPr/>
          <p:nvPr/>
        </p:nvSpPr>
        <p:spPr>
          <a:xfrm>
            <a:off x="609600" y="1828800"/>
            <a:ext cx="16764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1 + 1 </a:t>
            </a:r>
          </a:p>
        </p:txBody>
      </p:sp>
      <p:sp>
        <p:nvSpPr>
          <p:cNvPr id="8" name="Rounded Rectangle 7"/>
          <p:cNvSpPr/>
          <p:nvPr/>
        </p:nvSpPr>
        <p:spPr>
          <a:xfrm>
            <a:off x="609600" y="2971800"/>
            <a:ext cx="16764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2 + 1</a:t>
            </a:r>
          </a:p>
        </p:txBody>
      </p:sp>
      <p:sp>
        <p:nvSpPr>
          <p:cNvPr id="9" name="Rounded Rectangle 8"/>
          <p:cNvSpPr/>
          <p:nvPr/>
        </p:nvSpPr>
        <p:spPr>
          <a:xfrm>
            <a:off x="609600" y="4159468"/>
            <a:ext cx="16764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3 + 1</a:t>
            </a:r>
          </a:p>
        </p:txBody>
      </p:sp>
      <p:sp>
        <p:nvSpPr>
          <p:cNvPr id="10" name="Rounded Rectangle 9"/>
          <p:cNvSpPr/>
          <p:nvPr/>
        </p:nvSpPr>
        <p:spPr>
          <a:xfrm>
            <a:off x="6477000" y="1828800"/>
            <a:ext cx="16764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1 + 5</a:t>
            </a:r>
          </a:p>
        </p:txBody>
      </p:sp>
      <p:sp>
        <p:nvSpPr>
          <p:cNvPr id="11" name="Rounded Rectangle 10"/>
          <p:cNvSpPr/>
          <p:nvPr/>
        </p:nvSpPr>
        <p:spPr>
          <a:xfrm>
            <a:off x="6477000" y="2971800"/>
            <a:ext cx="16764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2 + 3</a:t>
            </a:r>
          </a:p>
        </p:txBody>
      </p:sp>
      <p:sp>
        <p:nvSpPr>
          <p:cNvPr id="12" name="Rounded Rectangle 11"/>
          <p:cNvSpPr/>
          <p:nvPr/>
        </p:nvSpPr>
        <p:spPr>
          <a:xfrm>
            <a:off x="6477000" y="4159468"/>
            <a:ext cx="16764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4 + 2</a:t>
            </a:r>
          </a:p>
        </p:txBody>
      </p:sp>
      <p:sp>
        <p:nvSpPr>
          <p:cNvPr id="13" name="Rounded Rectangle 12"/>
          <p:cNvSpPr/>
          <p:nvPr/>
        </p:nvSpPr>
        <p:spPr>
          <a:xfrm>
            <a:off x="3581400" y="1844566"/>
            <a:ext cx="16764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1 + 2</a:t>
            </a:r>
          </a:p>
        </p:txBody>
      </p:sp>
      <p:sp>
        <p:nvSpPr>
          <p:cNvPr id="14" name="Rounded Rectangle 13"/>
          <p:cNvSpPr/>
          <p:nvPr/>
        </p:nvSpPr>
        <p:spPr>
          <a:xfrm>
            <a:off x="3581400" y="2987566"/>
            <a:ext cx="16764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1 + 3</a:t>
            </a:r>
          </a:p>
        </p:txBody>
      </p:sp>
      <p:sp>
        <p:nvSpPr>
          <p:cNvPr id="15" name="Rounded Rectangle 14"/>
          <p:cNvSpPr/>
          <p:nvPr/>
        </p:nvSpPr>
        <p:spPr>
          <a:xfrm>
            <a:off x="3581400" y="4175234"/>
            <a:ext cx="16764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1 + 4</a:t>
            </a:r>
          </a:p>
        </p:txBody>
      </p:sp>
    </p:spTree>
    <p:extLst>
      <p:ext uri="{BB962C8B-B14F-4D97-AF65-F5344CB8AC3E}">
        <p14:creationId xmlns:p14="http://schemas.microsoft.com/office/powerpoint/2010/main" val="4201575516"/>
      </p:ext>
    </p:extLst>
  </p:cSld>
  <p:clrMapOvr>
    <a:masterClrMapping/>
  </p:clrMapOvr>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a:t>
            </a:r>
            <a:endParaRPr lang="vi-VN" sz="5400" b="1" dirty="0"/>
          </a:p>
        </p:txBody>
      </p:sp>
      <p:sp>
        <p:nvSpPr>
          <p:cNvPr id="6" name="TextBox 5"/>
          <p:cNvSpPr txBox="1"/>
          <p:nvPr/>
        </p:nvSpPr>
        <p:spPr>
          <a:xfrm>
            <a:off x="1524000" y="550480"/>
            <a:ext cx="2682295" cy="584775"/>
          </a:xfrm>
          <a:prstGeom prst="rect">
            <a:avLst/>
          </a:prstGeom>
          <a:noFill/>
        </p:spPr>
        <p:txBody>
          <a:bodyPr wrap="square" rtlCol="0">
            <a:spAutoFit/>
          </a:bodyPr>
          <a:lstStyle/>
          <a:p>
            <a:r>
              <a:rPr lang="en-US" sz="3200" b="1" dirty="0" err="1">
                <a:latin typeface="Arial" pitchFamily="34" charset="0"/>
                <a:cs typeface="Arial" pitchFamily="34" charset="0"/>
              </a:rPr>
              <a:t>Tính</a:t>
            </a:r>
            <a:r>
              <a:rPr lang="en-US" sz="3200" b="1" dirty="0">
                <a:latin typeface="Arial" pitchFamily="34" charset="0"/>
                <a:cs typeface="Arial" pitchFamily="34" charset="0"/>
              </a:rPr>
              <a:t> </a:t>
            </a:r>
            <a:r>
              <a:rPr lang="en-US" sz="3200" b="1" dirty="0" err="1">
                <a:latin typeface="Arial" pitchFamily="34" charset="0"/>
                <a:cs typeface="Arial" pitchFamily="34" charset="0"/>
              </a:rPr>
              <a:t>nhẩm</a:t>
            </a:r>
            <a:endParaRPr lang="vi-VN" sz="3200" b="1" dirty="0"/>
          </a:p>
        </p:txBody>
      </p:sp>
      <p:sp>
        <p:nvSpPr>
          <p:cNvPr id="7" name="Rounded Rectangle 6"/>
          <p:cNvSpPr/>
          <p:nvPr/>
        </p:nvSpPr>
        <p:spPr>
          <a:xfrm>
            <a:off x="381000" y="1828800"/>
            <a:ext cx="22860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1 + 1</a:t>
            </a:r>
            <a:r>
              <a:rPr lang="vi-VN" sz="3500" b="1" dirty="0">
                <a:solidFill>
                  <a:srgbClr val="002060"/>
                </a:solidFill>
                <a:latin typeface="Arial" pitchFamily="34" charset="0"/>
                <a:cs typeface="Arial" pitchFamily="34" charset="0"/>
              </a:rPr>
              <a:t> = 2</a:t>
            </a:r>
            <a:r>
              <a:rPr lang="en-US" sz="3500" b="1" dirty="0">
                <a:solidFill>
                  <a:srgbClr val="002060"/>
                </a:solidFill>
                <a:latin typeface="Arial" pitchFamily="34" charset="0"/>
                <a:cs typeface="Arial" pitchFamily="34" charset="0"/>
              </a:rPr>
              <a:t> </a:t>
            </a:r>
          </a:p>
        </p:txBody>
      </p:sp>
      <p:sp>
        <p:nvSpPr>
          <p:cNvPr id="8" name="Rounded Rectangle 7"/>
          <p:cNvSpPr/>
          <p:nvPr/>
        </p:nvSpPr>
        <p:spPr>
          <a:xfrm>
            <a:off x="420208" y="3432418"/>
            <a:ext cx="22860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2 + 1</a:t>
            </a:r>
            <a:r>
              <a:rPr lang="vi-VN" sz="3500" b="1" dirty="0">
                <a:solidFill>
                  <a:srgbClr val="002060"/>
                </a:solidFill>
                <a:latin typeface="Arial" pitchFamily="34" charset="0"/>
                <a:cs typeface="Arial" pitchFamily="34" charset="0"/>
              </a:rPr>
              <a:t> = 3 </a:t>
            </a:r>
            <a:endParaRPr lang="en-US" sz="3500" b="1" dirty="0">
              <a:solidFill>
                <a:srgbClr val="002060"/>
              </a:solidFill>
              <a:latin typeface="Arial" pitchFamily="34" charset="0"/>
              <a:cs typeface="Arial" pitchFamily="34" charset="0"/>
            </a:endParaRPr>
          </a:p>
        </p:txBody>
      </p:sp>
      <p:sp>
        <p:nvSpPr>
          <p:cNvPr id="9" name="Rounded Rectangle 8"/>
          <p:cNvSpPr/>
          <p:nvPr/>
        </p:nvSpPr>
        <p:spPr>
          <a:xfrm>
            <a:off x="411243" y="5165834"/>
            <a:ext cx="21336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3 + 1</a:t>
            </a:r>
            <a:r>
              <a:rPr lang="vi-VN" sz="3500" b="1" dirty="0">
                <a:solidFill>
                  <a:srgbClr val="002060"/>
                </a:solidFill>
                <a:latin typeface="Arial" pitchFamily="34" charset="0"/>
                <a:cs typeface="Arial" pitchFamily="34" charset="0"/>
              </a:rPr>
              <a:t> = 4</a:t>
            </a:r>
            <a:endParaRPr lang="en-US" sz="3500" b="1" dirty="0">
              <a:solidFill>
                <a:srgbClr val="002060"/>
              </a:solidFill>
              <a:latin typeface="Arial" pitchFamily="34" charset="0"/>
              <a:cs typeface="Arial" pitchFamily="34" charset="0"/>
            </a:endParaRPr>
          </a:p>
        </p:txBody>
      </p:sp>
      <p:sp>
        <p:nvSpPr>
          <p:cNvPr id="10" name="Rounded Rectangle 9"/>
          <p:cNvSpPr/>
          <p:nvPr/>
        </p:nvSpPr>
        <p:spPr>
          <a:xfrm>
            <a:off x="6248400" y="1828800"/>
            <a:ext cx="22860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1 + 5</a:t>
            </a:r>
            <a:r>
              <a:rPr lang="vi-VN" sz="3500" b="1" dirty="0">
                <a:solidFill>
                  <a:srgbClr val="002060"/>
                </a:solidFill>
                <a:latin typeface="Arial" pitchFamily="34" charset="0"/>
                <a:cs typeface="Arial" pitchFamily="34" charset="0"/>
              </a:rPr>
              <a:t> = 6</a:t>
            </a:r>
            <a:endParaRPr lang="en-US" sz="3500" b="1" dirty="0">
              <a:solidFill>
                <a:srgbClr val="002060"/>
              </a:solidFill>
              <a:latin typeface="Arial" pitchFamily="34" charset="0"/>
              <a:cs typeface="Arial" pitchFamily="34" charset="0"/>
            </a:endParaRPr>
          </a:p>
        </p:txBody>
      </p:sp>
      <p:sp>
        <p:nvSpPr>
          <p:cNvPr id="11" name="Rounded Rectangle 10"/>
          <p:cNvSpPr/>
          <p:nvPr/>
        </p:nvSpPr>
        <p:spPr>
          <a:xfrm>
            <a:off x="6287608" y="3432418"/>
            <a:ext cx="22860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2 + 3</a:t>
            </a:r>
            <a:r>
              <a:rPr lang="vi-VN" sz="3500" b="1" dirty="0">
                <a:solidFill>
                  <a:srgbClr val="002060"/>
                </a:solidFill>
                <a:latin typeface="Arial" pitchFamily="34" charset="0"/>
                <a:cs typeface="Arial" pitchFamily="34" charset="0"/>
              </a:rPr>
              <a:t> = 5</a:t>
            </a:r>
            <a:endParaRPr lang="en-US" sz="3500" b="1" dirty="0">
              <a:solidFill>
                <a:srgbClr val="002060"/>
              </a:solidFill>
              <a:latin typeface="Arial" pitchFamily="34" charset="0"/>
              <a:cs typeface="Arial" pitchFamily="34" charset="0"/>
            </a:endParaRPr>
          </a:p>
        </p:txBody>
      </p:sp>
      <p:sp>
        <p:nvSpPr>
          <p:cNvPr id="12" name="Rounded Rectangle 11"/>
          <p:cNvSpPr/>
          <p:nvPr/>
        </p:nvSpPr>
        <p:spPr>
          <a:xfrm>
            <a:off x="6327949" y="5181600"/>
            <a:ext cx="2286000" cy="76200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4 + 2</a:t>
            </a:r>
            <a:r>
              <a:rPr lang="vi-VN" sz="3500" b="1" dirty="0">
                <a:solidFill>
                  <a:srgbClr val="002060"/>
                </a:solidFill>
                <a:latin typeface="Arial" pitchFamily="34" charset="0"/>
                <a:cs typeface="Arial" pitchFamily="34" charset="0"/>
              </a:rPr>
              <a:t> = 6</a:t>
            </a:r>
            <a:endParaRPr lang="en-US" sz="3500" b="1" dirty="0">
              <a:solidFill>
                <a:srgbClr val="002060"/>
              </a:solidFill>
              <a:latin typeface="Arial" pitchFamily="34" charset="0"/>
              <a:cs typeface="Arial" pitchFamily="34" charset="0"/>
            </a:endParaRPr>
          </a:p>
        </p:txBody>
      </p:sp>
      <p:sp>
        <p:nvSpPr>
          <p:cNvPr id="13" name="Rounded Rectangle 12"/>
          <p:cNvSpPr/>
          <p:nvPr/>
        </p:nvSpPr>
        <p:spPr>
          <a:xfrm>
            <a:off x="3352800" y="1844566"/>
            <a:ext cx="22860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1 + 2</a:t>
            </a:r>
            <a:r>
              <a:rPr lang="vi-VN" sz="3500" b="1" dirty="0">
                <a:solidFill>
                  <a:srgbClr val="002060"/>
                </a:solidFill>
                <a:latin typeface="Arial" pitchFamily="34" charset="0"/>
                <a:cs typeface="Arial" pitchFamily="34" charset="0"/>
              </a:rPr>
              <a:t> = 3</a:t>
            </a:r>
            <a:endParaRPr lang="en-US" sz="3500" b="1" dirty="0">
              <a:solidFill>
                <a:srgbClr val="002060"/>
              </a:solidFill>
              <a:latin typeface="Arial" pitchFamily="34" charset="0"/>
              <a:cs typeface="Arial" pitchFamily="34" charset="0"/>
            </a:endParaRPr>
          </a:p>
        </p:txBody>
      </p:sp>
      <p:sp>
        <p:nvSpPr>
          <p:cNvPr id="14" name="Rounded Rectangle 13"/>
          <p:cNvSpPr/>
          <p:nvPr/>
        </p:nvSpPr>
        <p:spPr>
          <a:xfrm>
            <a:off x="3392008" y="3448184"/>
            <a:ext cx="2246792"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1 </a:t>
            </a:r>
            <a:r>
              <a:rPr lang="en-US" sz="3500" b="1">
                <a:solidFill>
                  <a:srgbClr val="002060"/>
                </a:solidFill>
                <a:latin typeface="Arial" pitchFamily="34" charset="0"/>
                <a:cs typeface="Arial" pitchFamily="34" charset="0"/>
              </a:rPr>
              <a:t>+ </a:t>
            </a:r>
            <a:r>
              <a:rPr lang="en-US" sz="3500" b="1" smtClean="0">
                <a:solidFill>
                  <a:srgbClr val="002060"/>
                </a:solidFill>
                <a:latin typeface="Arial" pitchFamily="34" charset="0"/>
                <a:cs typeface="Arial" pitchFamily="34" charset="0"/>
              </a:rPr>
              <a:t>3 </a:t>
            </a:r>
            <a:r>
              <a:rPr lang="vi-VN" sz="3500" b="1" smtClean="0">
                <a:solidFill>
                  <a:srgbClr val="002060"/>
                </a:solidFill>
                <a:latin typeface="Arial" pitchFamily="34" charset="0"/>
                <a:cs typeface="Arial" pitchFamily="34" charset="0"/>
              </a:rPr>
              <a:t> </a:t>
            </a:r>
            <a:r>
              <a:rPr lang="vi-VN" sz="3500" b="1" dirty="0">
                <a:solidFill>
                  <a:srgbClr val="002060"/>
                </a:solidFill>
                <a:latin typeface="Arial" pitchFamily="34" charset="0"/>
                <a:cs typeface="Arial" pitchFamily="34" charset="0"/>
              </a:rPr>
              <a:t>= 4</a:t>
            </a:r>
            <a:endParaRPr lang="en-US" sz="3500" b="1" dirty="0">
              <a:solidFill>
                <a:srgbClr val="002060"/>
              </a:solidFill>
              <a:latin typeface="Arial" pitchFamily="34" charset="0"/>
              <a:cs typeface="Arial" pitchFamily="34" charset="0"/>
            </a:endParaRPr>
          </a:p>
        </p:txBody>
      </p:sp>
      <p:sp>
        <p:nvSpPr>
          <p:cNvPr id="15" name="Rounded Rectangle 14"/>
          <p:cNvSpPr/>
          <p:nvPr/>
        </p:nvSpPr>
        <p:spPr>
          <a:xfrm>
            <a:off x="3383043" y="5181600"/>
            <a:ext cx="21336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1 + 4</a:t>
            </a:r>
            <a:r>
              <a:rPr lang="vi-VN" sz="3500" b="1" dirty="0">
                <a:solidFill>
                  <a:srgbClr val="002060"/>
                </a:solidFill>
                <a:latin typeface="Arial" pitchFamily="34" charset="0"/>
                <a:cs typeface="Arial" pitchFamily="34" charset="0"/>
              </a:rPr>
              <a:t> = 5</a:t>
            </a:r>
            <a:endParaRPr lang="en-US" sz="3500" b="1" dirty="0">
              <a:solidFill>
                <a:srgbClr val="002060"/>
              </a:solidFill>
              <a:latin typeface="Arial" pitchFamily="34" charset="0"/>
              <a:cs typeface="Arial" pitchFamily="34" charset="0"/>
            </a:endParaRPr>
          </a:p>
        </p:txBody>
      </p:sp>
      <p:sp>
        <p:nvSpPr>
          <p:cNvPr id="35" name="Rounded Rectangle 9">
            <a:extLst>
              <a:ext uri="{FF2B5EF4-FFF2-40B4-BE49-F238E27FC236}">
                <a16:creationId xmlns:a16="http://schemas.microsoft.com/office/drawing/2014/main" id="{0F86D871-BA6A-4089-9DD9-E60083970781}"/>
              </a:ext>
            </a:extLst>
          </p:cNvPr>
          <p:cNvSpPr/>
          <p:nvPr/>
        </p:nvSpPr>
        <p:spPr>
          <a:xfrm>
            <a:off x="6232686" y="1828800"/>
            <a:ext cx="2286000"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1 + 5</a:t>
            </a:r>
            <a:r>
              <a:rPr lang="vi-VN" sz="3500" b="1" dirty="0">
                <a:solidFill>
                  <a:srgbClr val="002060"/>
                </a:solidFill>
                <a:latin typeface="Arial" pitchFamily="34" charset="0"/>
                <a:cs typeface="Arial" pitchFamily="34" charset="0"/>
              </a:rPr>
              <a:t> = 6</a:t>
            </a:r>
            <a:endParaRPr lang="en-US" sz="3500" b="1" dirty="0">
              <a:solidFill>
                <a:srgbClr val="002060"/>
              </a:solidFill>
              <a:latin typeface="Arial" pitchFamily="34" charset="0"/>
              <a:cs typeface="Arial" pitchFamily="34" charset="0"/>
            </a:endParaRPr>
          </a:p>
        </p:txBody>
      </p:sp>
      <p:sp>
        <p:nvSpPr>
          <p:cNvPr id="36" name="Rounded Rectangle 11">
            <a:extLst>
              <a:ext uri="{FF2B5EF4-FFF2-40B4-BE49-F238E27FC236}">
                <a16:creationId xmlns:a16="http://schemas.microsoft.com/office/drawing/2014/main" id="{86A9B315-77FB-4728-9A1C-FFD637CE0228}"/>
              </a:ext>
            </a:extLst>
          </p:cNvPr>
          <p:cNvSpPr/>
          <p:nvPr/>
        </p:nvSpPr>
        <p:spPr>
          <a:xfrm>
            <a:off x="6287608" y="5165834"/>
            <a:ext cx="2286000"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2060"/>
                </a:solidFill>
                <a:latin typeface="Arial" pitchFamily="34" charset="0"/>
                <a:cs typeface="Arial" pitchFamily="34" charset="0"/>
              </a:rPr>
              <a:t>4 + 2</a:t>
            </a:r>
            <a:r>
              <a:rPr lang="vi-VN" sz="3500" b="1" dirty="0">
                <a:solidFill>
                  <a:srgbClr val="002060"/>
                </a:solidFill>
                <a:latin typeface="Arial" pitchFamily="34" charset="0"/>
                <a:cs typeface="Arial" pitchFamily="34" charset="0"/>
              </a:rPr>
              <a:t> = 6</a:t>
            </a:r>
            <a:endParaRPr lang="en-US" sz="3500" b="1" dirty="0">
              <a:solidFill>
                <a:srgbClr val="002060"/>
              </a:solidFill>
              <a:latin typeface="Arial" pitchFamily="34" charset="0"/>
              <a:cs typeface="Arial"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334" y="1377387"/>
            <a:ext cx="1348566" cy="134856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813" y="2980468"/>
            <a:ext cx="1366495" cy="147404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334" y="4879064"/>
            <a:ext cx="1238097" cy="133554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175" y="1451614"/>
            <a:ext cx="1195325" cy="116899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2491" y="3136992"/>
            <a:ext cx="1352852" cy="135285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0175" y="4801036"/>
            <a:ext cx="1250171" cy="125017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5775" y="1414110"/>
            <a:ext cx="1062736" cy="1293479"/>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2370" y="3122279"/>
            <a:ext cx="1312054" cy="1312054"/>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4796" y="4731236"/>
            <a:ext cx="1509204" cy="1351528"/>
          </a:xfrm>
          <a:prstGeom prst="rect">
            <a:avLst/>
          </a:prstGeom>
        </p:spPr>
      </p:pic>
      <p:sp>
        <p:nvSpPr>
          <p:cNvPr id="22" name="Oval 21"/>
          <p:cNvSpPr/>
          <p:nvPr/>
        </p:nvSpPr>
        <p:spPr>
          <a:xfrm>
            <a:off x="6078596" y="1462531"/>
            <a:ext cx="2520957" cy="143255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Oval 24"/>
          <p:cNvSpPr/>
          <p:nvPr/>
        </p:nvSpPr>
        <p:spPr>
          <a:xfrm>
            <a:off x="6165343" y="4830558"/>
            <a:ext cx="2520957" cy="143255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286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 decel="100000"/>
                                        <p:tgtEl>
                                          <p:spTgt spid="16"/>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6"/>
                                        </p:tgtEl>
                                        <p:attrNameLst>
                                          <p:attrName>ppt_y</p:attrName>
                                        </p:attrNameLst>
                                      </p:cBhvr>
                                      <p:tavLst>
                                        <p:tav tm="0">
                                          <p:val>
                                            <p:strVal val="ppt_y"/>
                                          </p:val>
                                        </p:tav>
                                        <p:tav tm="100000">
                                          <p:val>
                                            <p:strVal val="ppt_y+1"/>
                                          </p:val>
                                        </p:tav>
                                      </p:tavLst>
                                    </p:anim>
                                    <p:set>
                                      <p:cBhvr>
                                        <p:cTn id="10" dur="1" fill="hold">
                                          <p:stCondLst>
                                            <p:cond delay="9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 decel="100000"/>
                                        <p:tgtEl>
                                          <p:spTgt spid="17"/>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17"/>
                                        </p:tgtEl>
                                        <p:attrNameLst>
                                          <p:attrName>ppt_y</p:attrName>
                                        </p:attrNameLst>
                                      </p:cBhvr>
                                      <p:tavLst>
                                        <p:tav tm="0">
                                          <p:val>
                                            <p:strVal val="ppt_y"/>
                                          </p:val>
                                        </p:tav>
                                        <p:tav tm="100000">
                                          <p:val>
                                            <p:strVal val="ppt_y+1"/>
                                          </p:val>
                                        </p:tav>
                                      </p:tavLst>
                                    </p:anim>
                                    <p:set>
                                      <p:cBhvr>
                                        <p:cTn id="18" dur="1" fill="hold">
                                          <p:stCondLst>
                                            <p:cond delay="9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1000"/>
                                        <p:tgtEl>
                                          <p:spTgt spid="18"/>
                                        </p:tgtEl>
                                      </p:cBhvr>
                                    </p:animEffect>
                                    <p:anim calcmode="lin" valueType="num">
                                      <p:cBhvr>
                                        <p:cTn id="23" dur="1000"/>
                                        <p:tgtEl>
                                          <p:spTgt spid="18"/>
                                        </p:tgtEl>
                                        <p:attrNameLst>
                                          <p:attrName>ppt_x</p:attrName>
                                        </p:attrNameLst>
                                      </p:cBhvr>
                                      <p:tavLst>
                                        <p:tav tm="0">
                                          <p:val>
                                            <p:strVal val="ppt_x"/>
                                          </p:val>
                                        </p:tav>
                                        <p:tav tm="100000">
                                          <p:val>
                                            <p:strVal val="ppt_x"/>
                                          </p:val>
                                        </p:tav>
                                      </p:tavLst>
                                    </p:anim>
                                    <p:anim calcmode="lin" valueType="num">
                                      <p:cBhvr>
                                        <p:cTn id="24" dur="100" decel="100000"/>
                                        <p:tgtEl>
                                          <p:spTgt spid="18"/>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18"/>
                                        </p:tgtEl>
                                        <p:attrNameLst>
                                          <p:attrName>ppt_y</p:attrName>
                                        </p:attrNameLst>
                                      </p:cBhvr>
                                      <p:tavLst>
                                        <p:tav tm="0">
                                          <p:val>
                                            <p:strVal val="ppt_y"/>
                                          </p:val>
                                        </p:tav>
                                        <p:tav tm="100000">
                                          <p:val>
                                            <p:strVal val="ppt_y+1"/>
                                          </p:val>
                                        </p:tav>
                                      </p:tavLst>
                                    </p:anim>
                                    <p:set>
                                      <p:cBhvr>
                                        <p:cTn id="26" dur="1" fill="hold">
                                          <p:stCondLst>
                                            <p:cond delay="9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7" presetClass="exit" presetSubtype="0" fill="hold" nodeType="clickEffect">
                                  <p:stCondLst>
                                    <p:cond delay="0"/>
                                  </p:stCondLst>
                                  <p:childTnLst>
                                    <p:animEffect transition="out" filter="fade">
                                      <p:cBhvr>
                                        <p:cTn id="30" dur="1000"/>
                                        <p:tgtEl>
                                          <p:spTgt spid="2"/>
                                        </p:tgtEl>
                                      </p:cBhvr>
                                    </p:animEffect>
                                    <p:anim calcmode="lin" valueType="num">
                                      <p:cBhvr>
                                        <p:cTn id="31" dur="1000"/>
                                        <p:tgtEl>
                                          <p:spTgt spid="2"/>
                                        </p:tgtEl>
                                        <p:attrNameLst>
                                          <p:attrName>ppt_x</p:attrName>
                                        </p:attrNameLst>
                                      </p:cBhvr>
                                      <p:tavLst>
                                        <p:tav tm="0">
                                          <p:val>
                                            <p:strVal val="ppt_x"/>
                                          </p:val>
                                        </p:tav>
                                        <p:tav tm="100000">
                                          <p:val>
                                            <p:strVal val="ppt_x"/>
                                          </p:val>
                                        </p:tav>
                                      </p:tavLst>
                                    </p:anim>
                                    <p:anim calcmode="lin" valueType="num">
                                      <p:cBhvr>
                                        <p:cTn id="32" dur="100" decel="100000"/>
                                        <p:tgtEl>
                                          <p:spTgt spid="2"/>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2"/>
                                        </p:tgtEl>
                                        <p:attrNameLst>
                                          <p:attrName>ppt_y</p:attrName>
                                        </p:attrNameLst>
                                      </p:cBhvr>
                                      <p:tavLst>
                                        <p:tav tm="0">
                                          <p:val>
                                            <p:strVal val="ppt_y"/>
                                          </p:val>
                                        </p:tav>
                                        <p:tav tm="100000">
                                          <p:val>
                                            <p:strVal val="ppt_y+1"/>
                                          </p:val>
                                        </p:tav>
                                      </p:tavLst>
                                    </p:anim>
                                    <p:set>
                                      <p:cBhvr>
                                        <p:cTn id="34" dur="1" fill="hold">
                                          <p:stCondLst>
                                            <p:cond delay="9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7" presetClass="exit" presetSubtype="0" fill="hold" nodeType="clickEffect">
                                  <p:stCondLst>
                                    <p:cond delay="0"/>
                                  </p:stCondLst>
                                  <p:childTnLst>
                                    <p:animEffect transition="out" filter="fade">
                                      <p:cBhvr>
                                        <p:cTn id="38" dur="1000"/>
                                        <p:tgtEl>
                                          <p:spTgt spid="3"/>
                                        </p:tgtEl>
                                      </p:cBhvr>
                                    </p:animEffect>
                                    <p:anim calcmode="lin" valueType="num">
                                      <p:cBhvr>
                                        <p:cTn id="39" dur="1000"/>
                                        <p:tgtEl>
                                          <p:spTgt spid="3"/>
                                        </p:tgtEl>
                                        <p:attrNameLst>
                                          <p:attrName>ppt_x</p:attrName>
                                        </p:attrNameLst>
                                      </p:cBhvr>
                                      <p:tavLst>
                                        <p:tav tm="0">
                                          <p:val>
                                            <p:strVal val="ppt_x"/>
                                          </p:val>
                                        </p:tav>
                                        <p:tav tm="100000">
                                          <p:val>
                                            <p:strVal val="ppt_x"/>
                                          </p:val>
                                        </p:tav>
                                      </p:tavLst>
                                    </p:anim>
                                    <p:anim calcmode="lin" valueType="num">
                                      <p:cBhvr>
                                        <p:cTn id="40" dur="100" decel="100000"/>
                                        <p:tgtEl>
                                          <p:spTgt spid="3"/>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3"/>
                                        </p:tgtEl>
                                        <p:attrNameLst>
                                          <p:attrName>ppt_y</p:attrName>
                                        </p:attrNameLst>
                                      </p:cBhvr>
                                      <p:tavLst>
                                        <p:tav tm="0">
                                          <p:val>
                                            <p:strVal val="ppt_y"/>
                                          </p:val>
                                        </p:tav>
                                        <p:tav tm="100000">
                                          <p:val>
                                            <p:strVal val="ppt_y+1"/>
                                          </p:val>
                                        </p:tav>
                                      </p:tavLst>
                                    </p:anim>
                                    <p:set>
                                      <p:cBhvr>
                                        <p:cTn id="42" dur="1" fill="hold">
                                          <p:stCondLst>
                                            <p:cond delay="9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nodeType="clickEffect">
                                  <p:stCondLst>
                                    <p:cond delay="0"/>
                                  </p:stCondLst>
                                  <p:childTnLst>
                                    <p:animEffect transition="out" filter="fade">
                                      <p:cBhvr>
                                        <p:cTn id="46" dur="1000"/>
                                        <p:tgtEl>
                                          <p:spTgt spid="5"/>
                                        </p:tgtEl>
                                      </p:cBhvr>
                                    </p:animEffect>
                                    <p:anim calcmode="lin" valueType="num">
                                      <p:cBhvr>
                                        <p:cTn id="47" dur="1000"/>
                                        <p:tgtEl>
                                          <p:spTgt spid="5"/>
                                        </p:tgtEl>
                                        <p:attrNameLst>
                                          <p:attrName>ppt_x</p:attrName>
                                        </p:attrNameLst>
                                      </p:cBhvr>
                                      <p:tavLst>
                                        <p:tav tm="0">
                                          <p:val>
                                            <p:strVal val="ppt_x"/>
                                          </p:val>
                                        </p:tav>
                                        <p:tav tm="100000">
                                          <p:val>
                                            <p:strVal val="ppt_x"/>
                                          </p:val>
                                        </p:tav>
                                      </p:tavLst>
                                    </p:anim>
                                    <p:anim calcmode="lin" valueType="num">
                                      <p:cBhvr>
                                        <p:cTn id="48" dur="100" decel="100000"/>
                                        <p:tgtEl>
                                          <p:spTgt spid="5"/>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5"/>
                                        </p:tgtEl>
                                        <p:attrNameLst>
                                          <p:attrName>ppt_y</p:attrName>
                                        </p:attrNameLst>
                                      </p:cBhvr>
                                      <p:tavLst>
                                        <p:tav tm="0">
                                          <p:val>
                                            <p:strVal val="ppt_y"/>
                                          </p:val>
                                        </p:tav>
                                        <p:tav tm="100000">
                                          <p:val>
                                            <p:strVal val="ppt_y+1"/>
                                          </p:val>
                                        </p:tav>
                                      </p:tavLst>
                                    </p:anim>
                                    <p:set>
                                      <p:cBhvr>
                                        <p:cTn id="50" dur="1" fill="hold">
                                          <p:stCondLst>
                                            <p:cond delay="9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7" presetClass="exit" presetSubtype="0" fill="hold" nodeType="clickEffect">
                                  <p:stCondLst>
                                    <p:cond delay="0"/>
                                  </p:stCondLst>
                                  <p:childTnLst>
                                    <p:animEffect transition="out" filter="fade">
                                      <p:cBhvr>
                                        <p:cTn id="54" dur="1000"/>
                                        <p:tgtEl>
                                          <p:spTgt spid="19"/>
                                        </p:tgtEl>
                                      </p:cBhvr>
                                    </p:animEffect>
                                    <p:anim calcmode="lin" valueType="num">
                                      <p:cBhvr>
                                        <p:cTn id="55" dur="1000"/>
                                        <p:tgtEl>
                                          <p:spTgt spid="19"/>
                                        </p:tgtEl>
                                        <p:attrNameLst>
                                          <p:attrName>ppt_x</p:attrName>
                                        </p:attrNameLst>
                                      </p:cBhvr>
                                      <p:tavLst>
                                        <p:tav tm="0">
                                          <p:val>
                                            <p:strVal val="ppt_x"/>
                                          </p:val>
                                        </p:tav>
                                        <p:tav tm="100000">
                                          <p:val>
                                            <p:strVal val="ppt_x"/>
                                          </p:val>
                                        </p:tav>
                                      </p:tavLst>
                                    </p:anim>
                                    <p:anim calcmode="lin" valueType="num">
                                      <p:cBhvr>
                                        <p:cTn id="56" dur="100" decel="100000"/>
                                        <p:tgtEl>
                                          <p:spTgt spid="19"/>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9"/>
                                        </p:tgtEl>
                                        <p:attrNameLst>
                                          <p:attrName>ppt_y</p:attrName>
                                        </p:attrNameLst>
                                      </p:cBhvr>
                                      <p:tavLst>
                                        <p:tav tm="0">
                                          <p:val>
                                            <p:strVal val="ppt_y"/>
                                          </p:val>
                                        </p:tav>
                                        <p:tav tm="100000">
                                          <p:val>
                                            <p:strVal val="ppt_y+1"/>
                                          </p:val>
                                        </p:tav>
                                      </p:tavLst>
                                    </p:anim>
                                    <p:set>
                                      <p:cBhvr>
                                        <p:cTn id="58" dur="1" fill="hold">
                                          <p:stCondLst>
                                            <p:cond delay="999"/>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7" presetClass="exit" presetSubtype="0" fill="hold" nodeType="clickEffect">
                                  <p:stCondLst>
                                    <p:cond delay="0"/>
                                  </p:stCondLst>
                                  <p:childTnLst>
                                    <p:animEffect transition="out" filter="fade">
                                      <p:cBhvr>
                                        <p:cTn id="62" dur="1000"/>
                                        <p:tgtEl>
                                          <p:spTgt spid="20"/>
                                        </p:tgtEl>
                                      </p:cBhvr>
                                    </p:animEffect>
                                    <p:anim calcmode="lin" valueType="num">
                                      <p:cBhvr>
                                        <p:cTn id="63" dur="1000"/>
                                        <p:tgtEl>
                                          <p:spTgt spid="20"/>
                                        </p:tgtEl>
                                        <p:attrNameLst>
                                          <p:attrName>ppt_x</p:attrName>
                                        </p:attrNameLst>
                                      </p:cBhvr>
                                      <p:tavLst>
                                        <p:tav tm="0">
                                          <p:val>
                                            <p:strVal val="ppt_x"/>
                                          </p:val>
                                        </p:tav>
                                        <p:tav tm="100000">
                                          <p:val>
                                            <p:strVal val="ppt_x"/>
                                          </p:val>
                                        </p:tav>
                                      </p:tavLst>
                                    </p:anim>
                                    <p:anim calcmode="lin" valueType="num">
                                      <p:cBhvr>
                                        <p:cTn id="64" dur="100" decel="100000"/>
                                        <p:tgtEl>
                                          <p:spTgt spid="20"/>
                                        </p:tgtEl>
                                        <p:attrNameLst>
                                          <p:attrName>ppt_y</p:attrName>
                                        </p:attrNameLst>
                                      </p:cBhvr>
                                      <p:tavLst>
                                        <p:tav tm="0">
                                          <p:val>
                                            <p:strVal val="ppt_y"/>
                                          </p:val>
                                        </p:tav>
                                        <p:tav tm="100000">
                                          <p:val>
                                            <p:strVal val="ppt_y-.03"/>
                                          </p:val>
                                        </p:tav>
                                      </p:tavLst>
                                    </p:anim>
                                    <p:anim calcmode="lin" valueType="num">
                                      <p:cBhvr>
                                        <p:cTn id="65" dur="900" accel="100000">
                                          <p:stCondLst>
                                            <p:cond delay="100"/>
                                          </p:stCondLst>
                                        </p:cTn>
                                        <p:tgtEl>
                                          <p:spTgt spid="20"/>
                                        </p:tgtEl>
                                        <p:attrNameLst>
                                          <p:attrName>ppt_y</p:attrName>
                                        </p:attrNameLst>
                                      </p:cBhvr>
                                      <p:tavLst>
                                        <p:tav tm="0">
                                          <p:val>
                                            <p:strVal val="ppt_y"/>
                                          </p:val>
                                        </p:tav>
                                        <p:tav tm="100000">
                                          <p:val>
                                            <p:strVal val="ppt_y+1"/>
                                          </p:val>
                                        </p:tav>
                                      </p:tavLst>
                                    </p:anim>
                                    <p:set>
                                      <p:cBhvr>
                                        <p:cTn id="66" dur="1" fill="hold">
                                          <p:stCondLst>
                                            <p:cond delay="999"/>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21"/>
                                        </p:tgtEl>
                                      </p:cBhvr>
                                    </p:animEffect>
                                    <p:anim calcmode="lin" valueType="num">
                                      <p:cBhvr>
                                        <p:cTn id="71" dur="1000"/>
                                        <p:tgtEl>
                                          <p:spTgt spid="21"/>
                                        </p:tgtEl>
                                        <p:attrNameLst>
                                          <p:attrName>ppt_x</p:attrName>
                                        </p:attrNameLst>
                                      </p:cBhvr>
                                      <p:tavLst>
                                        <p:tav tm="0">
                                          <p:val>
                                            <p:strVal val="ppt_x"/>
                                          </p:val>
                                        </p:tav>
                                        <p:tav tm="100000">
                                          <p:val>
                                            <p:strVal val="ppt_x"/>
                                          </p:val>
                                        </p:tav>
                                      </p:tavLst>
                                    </p:anim>
                                    <p:anim calcmode="lin" valueType="num">
                                      <p:cBhvr>
                                        <p:cTn id="72" dur="100" decel="100000"/>
                                        <p:tgtEl>
                                          <p:spTgt spid="21"/>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21"/>
                                        </p:tgtEl>
                                        <p:attrNameLst>
                                          <p:attrName>ppt_y</p:attrName>
                                        </p:attrNameLst>
                                      </p:cBhvr>
                                      <p:tavLst>
                                        <p:tav tm="0">
                                          <p:val>
                                            <p:strVal val="ppt_y"/>
                                          </p:val>
                                        </p:tav>
                                        <p:tav tm="100000">
                                          <p:val>
                                            <p:strVal val="ppt_y+1"/>
                                          </p:val>
                                        </p:tav>
                                      </p:tavLst>
                                    </p:anim>
                                    <p:set>
                                      <p:cBhvr>
                                        <p:cTn id="74" dur="1" fill="hold">
                                          <p:stCondLst>
                                            <p:cond delay="999"/>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22"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2341E-2466-4315-ADE5-55BF7DC347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630" y="4818388"/>
            <a:ext cx="609601" cy="1146054"/>
          </a:xfrm>
          <a:prstGeom prst="rect">
            <a:avLst/>
          </a:prstGeom>
        </p:spPr>
      </p:pic>
      <p:pic>
        <p:nvPicPr>
          <p:cNvPr id="11" name="Picture 10">
            <a:extLst>
              <a:ext uri="{FF2B5EF4-FFF2-40B4-BE49-F238E27FC236}">
                <a16:creationId xmlns:a16="http://schemas.microsoft.com/office/drawing/2014/main" id="{32116488-6BA7-4DDC-AE84-EFC9E92C0B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5228" y="4747514"/>
            <a:ext cx="589136" cy="110757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55" y="-2542702"/>
            <a:ext cx="9229155" cy="7248769"/>
          </a:xfrm>
          <a:prstGeom prst="rect">
            <a:avLst/>
          </a:prstGeom>
        </p:spPr>
      </p:pic>
      <p:pic>
        <p:nvPicPr>
          <p:cNvPr id="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9422" y="4818388"/>
            <a:ext cx="1888842" cy="188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Pin on Farmer Vector Carto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5000" y="1617921"/>
            <a:ext cx="3124200" cy="4630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1589400-DF82-416B-A4E4-F2DE7894B9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464" y="2735382"/>
            <a:ext cx="3483466" cy="3941369"/>
          </a:xfrm>
          <a:prstGeom prst="rect">
            <a:avLst/>
          </a:prstGeom>
        </p:spPr>
      </p:pic>
      <p:pic>
        <p:nvPicPr>
          <p:cNvPr id="2" name="Ghi âm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67547" y="4513588"/>
            <a:ext cx="609600" cy="609600"/>
          </a:xfrm>
          <a:prstGeom prst="rect">
            <a:avLst/>
          </a:prstGeom>
        </p:spPr>
      </p:pic>
    </p:spTree>
    <p:extLst>
      <p:ext uri="{BB962C8B-B14F-4D97-AF65-F5344CB8AC3E}">
        <p14:creationId xmlns:p14="http://schemas.microsoft.com/office/powerpoint/2010/main" val="2112630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5900"/>
                                  </p:stCondLst>
                                  <p:childTnLst>
                                    <p:animMotion origin="layout" path="M -0.04844 -0.20833 L -0.29288 -0.20833 C -0.40243 -0.20833 -0.53715 -0.14699 -0.53715 -0.09699 L -0.53715 0.01435 " pathEditMode="relative" rAng="0" ptsTypes="AAAA">
                                      <p:cBhvr>
                                        <p:cTn id="6" dur="2000" fill="hold"/>
                                        <p:tgtEl>
                                          <p:spTgt spid="10"/>
                                        </p:tgtEl>
                                        <p:attrNameLst>
                                          <p:attrName>ppt_x</p:attrName>
                                          <p:attrName>ppt_y</p:attrName>
                                        </p:attrNameLst>
                                      </p:cBhvr>
                                      <p:rCtr x="-24444" y="11134"/>
                                    </p:animMotion>
                                  </p:childTnLst>
                                </p:cTn>
                              </p:par>
                              <p:par>
                                <p:cTn id="7" presetID="50" presetClass="path" presetSubtype="0" accel="50000" decel="50000" fill="hold" nodeType="withEffect">
                                  <p:stCondLst>
                                    <p:cond delay="6600"/>
                                  </p:stCondLst>
                                  <p:childTnLst>
                                    <p:animMotion origin="layout" path="M -5.55556E-7 4.81481E-6 L -0.11441 0.16944 C -0.16597 0.24583 -0.29618 0.25856 -0.35104 0.19259 L -0.47344 0.0456 " pathEditMode="relative" rAng="7920000" ptsTypes="AAAA">
                                      <p:cBhvr>
                                        <p:cTn id="8" dur="2000" fill="hold"/>
                                        <p:tgtEl>
                                          <p:spTgt spid="11"/>
                                        </p:tgtEl>
                                        <p:attrNameLst>
                                          <p:attrName>ppt_x</p:attrName>
                                          <p:attrName>ppt_y</p:attrName>
                                        </p:attrNameLst>
                                      </p:cBhvr>
                                      <p:rCtr x="-23663" y="2292"/>
                                    </p:animMotion>
                                  </p:childTnLst>
                                </p:cTn>
                              </p:par>
                            </p:childTnLst>
                          </p:cTn>
                        </p:par>
                        <p:par>
                          <p:cTn id="9" fill="hold">
                            <p:stCondLst>
                              <p:cond delay="8600"/>
                            </p:stCondLst>
                            <p:childTnLst>
                              <p:par>
                                <p:cTn id="10" presetID="1" presetClass="mediacall" presetSubtype="0" fill="hold" nodeType="afterEffect">
                                  <p:stCondLst>
                                    <p:cond delay="0"/>
                                  </p:stCondLst>
                                  <p:childTnLst>
                                    <p:cmd type="call" cmd="playFrom(0.0)">
                                      <p:cBhvr>
                                        <p:cTn id="11" dur="1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8915400" cy="6553200"/>
          </a:xfrm>
          <a:prstGeom prst="rect">
            <a:avLst/>
          </a:prstGeom>
        </p:spPr>
      </p:pic>
    </p:spTree>
    <p:extLst>
      <p:ext uri="{BB962C8B-B14F-4D97-AF65-F5344CB8AC3E}">
        <p14:creationId xmlns:p14="http://schemas.microsoft.com/office/powerpoint/2010/main" val="2192580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23492"/>
          <a:stretch/>
        </p:blipFill>
        <p:spPr>
          <a:xfrm>
            <a:off x="0" y="0"/>
            <a:ext cx="9144000" cy="6858000"/>
          </a:xfrm>
          <a:prstGeom prst="rect">
            <a:avLst/>
          </a:prstGeom>
        </p:spPr>
      </p:pic>
      <p:pic>
        <p:nvPicPr>
          <p:cNvPr id="1028" name="Picture 4" descr="Пин на доске Clip Art - Animal Frien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1398" y="5435245"/>
            <a:ext cx="586153" cy="1073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Baby Rabbit - ClipArt Best - ClipArt B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044" y="4488391"/>
            <a:ext cx="2350337" cy="23503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Пин на доске Clip Art - Animal Friends">
            <a:extLst>
              <a:ext uri="{FF2B5EF4-FFF2-40B4-BE49-F238E27FC236}">
                <a16:creationId xmlns:a16="http://schemas.microsoft.com/office/drawing/2014/main" id="{3C7950BF-3237-4B3E-95AC-6ABA483E81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0022" y="5465725"/>
            <a:ext cx="656418" cy="12016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Đề thi Tiếng Anh lớp 3 học kì 2 năm 2021 - Đề 5 - Đề thi Tiếng Anh học kỳ 2  tiếng Anh lớp 3 có đáp án - VnDoc.com">
            <a:extLst>
              <a:ext uri="{FF2B5EF4-FFF2-40B4-BE49-F238E27FC236}">
                <a16:creationId xmlns:a16="http://schemas.microsoft.com/office/drawing/2014/main" id="{7A8AF963-3B76-4527-9FAC-2E9045835B8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6987536" y="5663560"/>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3" name="Ghi â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85347" y="5898695"/>
            <a:ext cx="609600" cy="609600"/>
          </a:xfrm>
          <a:prstGeom prst="rect">
            <a:avLst/>
          </a:prstGeom>
        </p:spPr>
      </p:pic>
      <p:sp>
        <p:nvSpPr>
          <p:cNvPr id="2" name="Heart 1"/>
          <p:cNvSpPr/>
          <p:nvPr/>
        </p:nvSpPr>
        <p:spPr>
          <a:xfrm rot="2381744">
            <a:off x="1195086" y="5501586"/>
            <a:ext cx="457200" cy="1163458"/>
          </a:xfrm>
          <a:prstGeom prst="hear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3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32"/>
                                        </p:tgtEl>
                                        <p:attrNameLst>
                                          <p:attrName>r</p:attrName>
                                        </p:attrNameLst>
                                      </p:cBhvr>
                                    </p:animRot>
                                    <p:animRot by="-240000">
                                      <p:cBhvr>
                                        <p:cTn id="7" dur="200" fill="hold">
                                          <p:stCondLst>
                                            <p:cond delay="200"/>
                                          </p:stCondLst>
                                        </p:cTn>
                                        <p:tgtEl>
                                          <p:spTgt spid="1032"/>
                                        </p:tgtEl>
                                        <p:attrNameLst>
                                          <p:attrName>r</p:attrName>
                                        </p:attrNameLst>
                                      </p:cBhvr>
                                    </p:animRot>
                                    <p:animRot by="240000">
                                      <p:cBhvr>
                                        <p:cTn id="8" dur="200" fill="hold">
                                          <p:stCondLst>
                                            <p:cond delay="400"/>
                                          </p:stCondLst>
                                        </p:cTn>
                                        <p:tgtEl>
                                          <p:spTgt spid="1032"/>
                                        </p:tgtEl>
                                        <p:attrNameLst>
                                          <p:attrName>r</p:attrName>
                                        </p:attrNameLst>
                                      </p:cBhvr>
                                    </p:animRot>
                                    <p:animRot by="-240000">
                                      <p:cBhvr>
                                        <p:cTn id="9" dur="200" fill="hold">
                                          <p:stCondLst>
                                            <p:cond delay="600"/>
                                          </p:stCondLst>
                                        </p:cTn>
                                        <p:tgtEl>
                                          <p:spTgt spid="1032"/>
                                        </p:tgtEl>
                                        <p:attrNameLst>
                                          <p:attrName>r</p:attrName>
                                        </p:attrNameLst>
                                      </p:cBhvr>
                                    </p:animRot>
                                    <p:animRot by="120000">
                                      <p:cBhvr>
                                        <p:cTn id="10" dur="200" fill="hold">
                                          <p:stCondLst>
                                            <p:cond delay="800"/>
                                          </p:stCondLst>
                                        </p:cTn>
                                        <p:tgtEl>
                                          <p:spTgt spid="103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028"/>
                                        </p:tgtEl>
                                        <p:attrNameLst>
                                          <p:attrName>r</p:attrName>
                                        </p:attrNameLst>
                                      </p:cBhvr>
                                    </p:animRot>
                                    <p:animRot by="-240000">
                                      <p:cBhvr>
                                        <p:cTn id="13" dur="200" fill="hold">
                                          <p:stCondLst>
                                            <p:cond delay="200"/>
                                          </p:stCondLst>
                                        </p:cTn>
                                        <p:tgtEl>
                                          <p:spTgt spid="1028"/>
                                        </p:tgtEl>
                                        <p:attrNameLst>
                                          <p:attrName>r</p:attrName>
                                        </p:attrNameLst>
                                      </p:cBhvr>
                                    </p:animRot>
                                    <p:animRot by="240000">
                                      <p:cBhvr>
                                        <p:cTn id="14" dur="200" fill="hold">
                                          <p:stCondLst>
                                            <p:cond delay="400"/>
                                          </p:stCondLst>
                                        </p:cTn>
                                        <p:tgtEl>
                                          <p:spTgt spid="1028"/>
                                        </p:tgtEl>
                                        <p:attrNameLst>
                                          <p:attrName>r</p:attrName>
                                        </p:attrNameLst>
                                      </p:cBhvr>
                                    </p:animRot>
                                    <p:animRot by="-240000">
                                      <p:cBhvr>
                                        <p:cTn id="15" dur="200" fill="hold">
                                          <p:stCondLst>
                                            <p:cond delay="600"/>
                                          </p:stCondLst>
                                        </p:cTn>
                                        <p:tgtEl>
                                          <p:spTgt spid="1028"/>
                                        </p:tgtEl>
                                        <p:attrNameLst>
                                          <p:attrName>r</p:attrName>
                                        </p:attrNameLst>
                                      </p:cBhvr>
                                    </p:animRot>
                                    <p:animRot by="120000">
                                      <p:cBhvr>
                                        <p:cTn id="16" dur="200" fill="hold">
                                          <p:stCondLst>
                                            <p:cond delay="800"/>
                                          </p:stCondLst>
                                        </p:cTn>
                                        <p:tgtEl>
                                          <p:spTgt spid="102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par>
                          <p:cTn id="29" fill="hold">
                            <p:stCondLst>
                              <p:cond delay="1000"/>
                            </p:stCondLst>
                            <p:childTnLst>
                              <p:par>
                                <p:cTn id="30" presetID="1" presetClass="mediacall" presetSubtype="0" fill="hold" nodeType="afterEffect">
                                  <p:stCondLst>
                                    <p:cond delay="0"/>
                                  </p:stCondLst>
                                  <p:childTnLst>
                                    <p:cmd type="call" cmd="playFrom(0.0)">
                                      <p:cBhvr>
                                        <p:cTn id="31" dur="23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 y="0"/>
            <a:ext cx="9144000" cy="6858000"/>
          </a:xfrm>
          <a:prstGeom prst="rect">
            <a:avLst/>
          </a:prstGeom>
        </p:spPr>
      </p:pic>
      <p:pic>
        <p:nvPicPr>
          <p:cNvPr id="37"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42200" y="2121393"/>
            <a:ext cx="2088015" cy="2093193"/>
          </a:xfrm>
          <a:prstGeom prst="rect">
            <a:avLst/>
          </a:prstGeom>
        </p:spPr>
      </p:pic>
      <p:pic>
        <p:nvPicPr>
          <p:cNvPr id="15" name="图片 28">
            <a:extLst>
              <a:ext uri="{FF2B5EF4-FFF2-40B4-BE49-F238E27FC236}">
                <a16:creationId xmlns:a16="http://schemas.microsoft.com/office/drawing/2014/main" id="{D902501B-B282-4062-979B-FDA0F322E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1044">
            <a:off x="7062788" y="4027175"/>
            <a:ext cx="529507" cy="517740"/>
          </a:xfrm>
          <a:prstGeom prst="rect">
            <a:avLst/>
          </a:prstGeom>
        </p:spPr>
      </p:pic>
      <p:pic>
        <p:nvPicPr>
          <p:cNvPr id="16" name="图片 28">
            <a:extLst>
              <a:ext uri="{FF2B5EF4-FFF2-40B4-BE49-F238E27FC236}">
                <a16:creationId xmlns:a16="http://schemas.microsoft.com/office/drawing/2014/main" id="{539DEA61-1FBB-46FE-8AAF-ADC8AEAB1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8918">
            <a:off x="476417" y="2136189"/>
            <a:ext cx="530490" cy="518701"/>
          </a:xfrm>
          <a:prstGeom prst="rect">
            <a:avLst/>
          </a:prstGeom>
        </p:spPr>
      </p:pic>
      <p:pic>
        <p:nvPicPr>
          <p:cNvPr id="19" name="Picture 2" descr="Download carrot clipart - transparent background carrot clipart png - Free  PNG Images | TOP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7471213">
            <a:off x="729102" y="147048"/>
            <a:ext cx="956404" cy="9359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ownload carrot clipart - transparent background carrot clipart png - Free  PNG Images | TOP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403225">
            <a:off x="6849341" y="285339"/>
            <a:ext cx="956404" cy="935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Пин на доске Clip Art - Animal Friend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7196" y="4713582"/>
            <a:ext cx="764486" cy="1399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Đề thi Tiếng Anh lớp 3 học kì 2 năm 2021 - Đề 5 - Đề thi Tiếng Anh học kỳ 2  tiếng Anh lớp 3 có đáp án - VnDoc.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3833253" y="4755480"/>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artoon Baby Rabbit - ClipArt Best - ClipArt B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7690" y="1405089"/>
            <a:ext cx="1945302" cy="1945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9E97A6C-0FA1-4C82-BE2B-20D9C060A6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239" y="4305762"/>
            <a:ext cx="589136" cy="1107579"/>
          </a:xfrm>
          <a:prstGeom prst="rect">
            <a:avLst/>
          </a:prstGeom>
        </p:spPr>
      </p:pic>
      <p:pic>
        <p:nvPicPr>
          <p:cNvPr id="14" name="Picture 6" descr="Đề thi Tiếng Anh lớp 3 học kì 2 năm 2021 - Đề 5 - Đề thi Tiếng Anh học kỳ 2  tiếng Anh lớp 3 có đáp án - VnDoc.com">
            <a:extLst>
              <a:ext uri="{FF2B5EF4-FFF2-40B4-BE49-F238E27FC236}">
                <a16:creationId xmlns:a16="http://schemas.microsoft.com/office/drawing/2014/main" id="{7DF05634-F266-485A-B801-5797D3AC102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5371449" y="4749054"/>
            <a:ext cx="874176" cy="100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8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ttle carrots in field farm isolated in cartoon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20860" b="21026"/>
          <a:stretch/>
        </p:blipFill>
        <p:spPr bwMode="auto">
          <a:xfrm>
            <a:off x="-94081" y="43654"/>
            <a:ext cx="9238081" cy="6770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ld Farmer Cartoon Transparent PNG &amp;amp; SVG Vector">
            <a:extLst>
              <a:ext uri="{FF2B5EF4-FFF2-40B4-BE49-F238E27FC236}">
                <a16:creationId xmlns:a16="http://schemas.microsoft.com/office/drawing/2014/main" id="{41E3C4F8-E99F-4420-A339-F67EBE988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333999" y="990600"/>
            <a:ext cx="4756349" cy="58063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C7F278-7074-4C14-8D9C-EDC48C1CC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7325" y="5166621"/>
            <a:ext cx="589136" cy="1107579"/>
          </a:xfrm>
          <a:prstGeom prst="rect">
            <a:avLst/>
          </a:prstGeom>
        </p:spPr>
      </p:pic>
      <p:pic>
        <p:nvPicPr>
          <p:cNvPr id="12" name="Picture 11">
            <a:extLst>
              <a:ext uri="{FF2B5EF4-FFF2-40B4-BE49-F238E27FC236}">
                <a16:creationId xmlns:a16="http://schemas.microsoft.com/office/drawing/2014/main" id="{05AD2B9E-BBA1-4AE8-AFA0-BE59524F51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9105" y="5198781"/>
            <a:ext cx="589136" cy="1107579"/>
          </a:xfrm>
          <a:prstGeom prst="rect">
            <a:avLst/>
          </a:prstGeom>
        </p:spPr>
      </p:pic>
      <p:pic>
        <p:nvPicPr>
          <p:cNvPr id="13" name="Picture 11">
            <a:extLst>
              <a:ext uri="{FF2B5EF4-FFF2-40B4-BE49-F238E27FC236}">
                <a16:creationId xmlns:a16="http://schemas.microsoft.com/office/drawing/2014/main" id="{29FDC4C7-28DF-40EF-B97F-00B0AC529D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318" y="4775990"/>
            <a:ext cx="1888842" cy="188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00E9F1D6-B31E-49EA-8787-BC219A7F35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361" y="2536750"/>
            <a:ext cx="3720822" cy="4209926"/>
          </a:xfrm>
          <a:prstGeom prst="rect">
            <a:avLst/>
          </a:prstGeom>
        </p:spPr>
      </p:pic>
      <p:pic>
        <p:nvPicPr>
          <p:cNvPr id="3" name="Ghi âm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58474" y="5969400"/>
            <a:ext cx="609600" cy="609600"/>
          </a:xfrm>
          <a:prstGeom prst="rect">
            <a:avLst/>
          </a:prstGeom>
        </p:spPr>
      </p:pic>
    </p:spTree>
    <p:extLst>
      <p:ext uri="{BB962C8B-B14F-4D97-AF65-F5344CB8AC3E}">
        <p14:creationId xmlns:p14="http://schemas.microsoft.com/office/powerpoint/2010/main" val="207290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a:t>
            </a:r>
            <a:endParaRPr lang="vi-VN" sz="5400" b="1" dirty="0"/>
          </a:p>
        </p:txBody>
      </p:sp>
      <p:sp>
        <p:nvSpPr>
          <p:cNvPr id="5" name="Rounded Rectangle 4"/>
          <p:cNvSpPr/>
          <p:nvPr/>
        </p:nvSpPr>
        <p:spPr>
          <a:xfrm>
            <a:off x="1518078" y="523183"/>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lumMod val="95000"/>
                    <a:lumOff val="5000"/>
                  </a:schemeClr>
                </a:solidFill>
                <a:latin typeface="Arial" pitchFamily="34" charset="0"/>
                <a:cs typeface="Arial" pitchFamily="34" charset="0"/>
              </a:rPr>
              <a:t>Số</a:t>
            </a:r>
            <a:endParaRPr lang="vi-VN" sz="3200" b="1" dirty="0">
              <a:solidFill>
                <a:schemeClr val="tx1">
                  <a:lumMod val="95000"/>
                  <a:lumOff val="5000"/>
                </a:schemeClr>
              </a:solidFill>
              <a:latin typeface="Arial" pitchFamily="34" charset="0"/>
              <a:cs typeface="Arial" pitchFamily="34" charset="0"/>
            </a:endParaRPr>
          </a:p>
        </p:txBody>
      </p:sp>
      <p:sp>
        <p:nvSpPr>
          <p:cNvPr id="6" name="TextBox 5"/>
          <p:cNvSpPr txBox="1"/>
          <p:nvPr/>
        </p:nvSpPr>
        <p:spPr>
          <a:xfrm>
            <a:off x="2423105" y="550480"/>
            <a:ext cx="322723" cy="584775"/>
          </a:xfrm>
          <a:prstGeom prst="rect">
            <a:avLst/>
          </a:prstGeom>
          <a:noFill/>
        </p:spPr>
        <p:txBody>
          <a:bodyPr wrap="square" rtlCol="0">
            <a:spAutoFit/>
          </a:bodyPr>
          <a:lstStyle/>
          <a:p>
            <a:r>
              <a:rPr lang="en-US" sz="3200" b="1" dirty="0">
                <a:latin typeface="Arial" pitchFamily="34" charset="0"/>
                <a:cs typeface="Arial" pitchFamily="34" charset="0"/>
              </a:rPr>
              <a:t>?</a:t>
            </a:r>
            <a:endParaRPr lang="vi-VN" sz="32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2" y="1219200"/>
            <a:ext cx="34480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078" y="3048000"/>
            <a:ext cx="33718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078" y="4876800"/>
            <a:ext cx="33909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747623" y="1534537"/>
            <a:ext cx="650140" cy="584775"/>
          </a:xfrm>
          <a:prstGeom prst="rect">
            <a:avLst/>
          </a:prstGeom>
          <a:noFill/>
        </p:spPr>
        <p:txBody>
          <a:bodyPr wrap="square" rtlCol="0">
            <a:spAutoFit/>
          </a:bodyPr>
          <a:lstStyle/>
          <a:p>
            <a:r>
              <a:rPr lang="en-US" sz="3200" b="1" dirty="0">
                <a:latin typeface="Arial" pitchFamily="34" charset="0"/>
                <a:cs typeface="Arial" pitchFamily="34" charset="0"/>
              </a:rPr>
              <a:t>a)</a:t>
            </a:r>
            <a:endParaRPr lang="vi-VN" sz="3200" b="1" dirty="0"/>
          </a:p>
        </p:txBody>
      </p:sp>
      <p:sp>
        <p:nvSpPr>
          <p:cNvPr id="79" name="TextBox 78"/>
          <p:cNvSpPr txBox="1"/>
          <p:nvPr/>
        </p:nvSpPr>
        <p:spPr>
          <a:xfrm>
            <a:off x="781782" y="3318038"/>
            <a:ext cx="650140" cy="584775"/>
          </a:xfrm>
          <a:prstGeom prst="rect">
            <a:avLst/>
          </a:prstGeom>
          <a:noFill/>
        </p:spPr>
        <p:txBody>
          <a:bodyPr wrap="square" rtlCol="0">
            <a:spAutoFit/>
          </a:bodyPr>
          <a:lstStyle/>
          <a:p>
            <a:r>
              <a:rPr lang="en-US" sz="3200" b="1" dirty="0">
                <a:latin typeface="Arial" pitchFamily="34" charset="0"/>
                <a:cs typeface="Arial" pitchFamily="34" charset="0"/>
              </a:rPr>
              <a:t>b)</a:t>
            </a:r>
            <a:endParaRPr lang="vi-VN" sz="3200" b="1" dirty="0"/>
          </a:p>
        </p:txBody>
      </p:sp>
      <p:sp>
        <p:nvSpPr>
          <p:cNvPr id="88" name="TextBox 87"/>
          <p:cNvSpPr txBox="1"/>
          <p:nvPr/>
        </p:nvSpPr>
        <p:spPr>
          <a:xfrm>
            <a:off x="781782" y="5220712"/>
            <a:ext cx="650140" cy="584775"/>
          </a:xfrm>
          <a:prstGeom prst="rect">
            <a:avLst/>
          </a:prstGeom>
          <a:noFill/>
        </p:spPr>
        <p:txBody>
          <a:bodyPr wrap="square" rtlCol="0">
            <a:spAutoFit/>
          </a:bodyPr>
          <a:lstStyle/>
          <a:p>
            <a:r>
              <a:rPr lang="en-US" sz="3200" b="1" dirty="0">
                <a:latin typeface="Arial" pitchFamily="34" charset="0"/>
                <a:cs typeface="Arial" pitchFamily="34" charset="0"/>
              </a:rPr>
              <a:t>c)</a:t>
            </a:r>
            <a:endParaRPr lang="vi-VN" sz="3200" b="1" dirty="0"/>
          </a:p>
        </p:txBody>
      </p:sp>
      <p:grpSp>
        <p:nvGrpSpPr>
          <p:cNvPr id="97" name="Group 96"/>
          <p:cNvGrpSpPr/>
          <p:nvPr/>
        </p:nvGrpSpPr>
        <p:grpSpPr>
          <a:xfrm>
            <a:off x="5103399" y="1587115"/>
            <a:ext cx="2821401" cy="914400"/>
            <a:chOff x="1066800" y="4816366"/>
            <a:chExt cx="2821401" cy="914400"/>
          </a:xfrm>
        </p:grpSpPr>
        <p:sp>
          <p:nvSpPr>
            <p:cNvPr id="108"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3 +       = </a:t>
              </a:r>
              <a:endParaRPr lang="vi-VN" sz="3500" b="1" dirty="0">
                <a:solidFill>
                  <a:srgbClr val="002060"/>
                </a:solidFill>
                <a:latin typeface="Arial" pitchFamily="34" charset="0"/>
                <a:cs typeface="Arial" pitchFamily="34" charset="0"/>
              </a:endParaRPr>
            </a:p>
          </p:txBody>
        </p:sp>
        <p:sp>
          <p:nvSpPr>
            <p:cNvPr id="109" name="Rounded Rectangle 108"/>
            <p:cNvSpPr/>
            <p:nvPr/>
          </p:nvSpPr>
          <p:spPr>
            <a:xfrm>
              <a:off x="326370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sp>
          <p:nvSpPr>
            <p:cNvPr id="110" name="Rounded Rectangle 109"/>
            <p:cNvSpPr/>
            <p:nvPr/>
          </p:nvSpPr>
          <p:spPr>
            <a:xfrm>
              <a:off x="20602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111" name="Group 110"/>
          <p:cNvGrpSpPr/>
          <p:nvPr/>
        </p:nvGrpSpPr>
        <p:grpSpPr>
          <a:xfrm>
            <a:off x="5105400" y="3505200"/>
            <a:ext cx="2821401" cy="914400"/>
            <a:chOff x="1066800" y="4816366"/>
            <a:chExt cx="2821401" cy="914400"/>
          </a:xfrm>
        </p:grpSpPr>
        <p:sp>
          <p:nvSpPr>
            <p:cNvPr id="112"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2 +       = </a:t>
              </a:r>
              <a:endParaRPr lang="vi-VN" sz="3500" b="1" dirty="0">
                <a:solidFill>
                  <a:srgbClr val="002060"/>
                </a:solidFill>
                <a:latin typeface="Arial" pitchFamily="34" charset="0"/>
                <a:cs typeface="Arial" pitchFamily="34" charset="0"/>
              </a:endParaRPr>
            </a:p>
          </p:txBody>
        </p:sp>
        <p:sp>
          <p:nvSpPr>
            <p:cNvPr id="113" name="Rounded Rectangle 112"/>
            <p:cNvSpPr/>
            <p:nvPr/>
          </p:nvSpPr>
          <p:spPr>
            <a:xfrm>
              <a:off x="326370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sp>
          <p:nvSpPr>
            <p:cNvPr id="114" name="Rounded Rectangle 113"/>
            <p:cNvSpPr/>
            <p:nvPr/>
          </p:nvSpPr>
          <p:spPr>
            <a:xfrm>
              <a:off x="20602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115" name="Group 114"/>
          <p:cNvGrpSpPr/>
          <p:nvPr/>
        </p:nvGrpSpPr>
        <p:grpSpPr>
          <a:xfrm>
            <a:off x="5105400" y="5410200"/>
            <a:ext cx="2821401" cy="914400"/>
            <a:chOff x="1066800" y="4816366"/>
            <a:chExt cx="2821401" cy="914400"/>
          </a:xfrm>
        </p:grpSpPr>
        <p:sp>
          <p:nvSpPr>
            <p:cNvPr id="116"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       + 4 = </a:t>
              </a:r>
              <a:endParaRPr lang="vi-VN" sz="3500" b="1" dirty="0">
                <a:solidFill>
                  <a:srgbClr val="002060"/>
                </a:solidFill>
                <a:latin typeface="Arial" pitchFamily="34" charset="0"/>
                <a:cs typeface="Arial" pitchFamily="34" charset="0"/>
              </a:endParaRPr>
            </a:p>
          </p:txBody>
        </p:sp>
        <p:sp>
          <p:nvSpPr>
            <p:cNvPr id="117" name="Rounded Rectangle 116"/>
            <p:cNvSpPr/>
            <p:nvPr/>
          </p:nvSpPr>
          <p:spPr>
            <a:xfrm>
              <a:off x="326370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sp>
          <p:nvSpPr>
            <p:cNvPr id="118" name="Rounded Rectangle 117"/>
            <p:cNvSpPr/>
            <p:nvPr/>
          </p:nvSpPr>
          <p:spPr>
            <a:xfrm>
              <a:off x="1356705"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Tree>
    <p:extLst>
      <p:ext uri="{BB962C8B-B14F-4D97-AF65-F5344CB8AC3E}">
        <p14:creationId xmlns:p14="http://schemas.microsoft.com/office/powerpoint/2010/main" val="1546005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3</a:t>
            </a:r>
            <a:endPar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Rounded Rectangle 4"/>
          <p:cNvSpPr/>
          <p:nvPr/>
        </p:nvSpPr>
        <p:spPr>
          <a:xfrm>
            <a:off x="1518078" y="523183"/>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Arial" pitchFamily="34" charset="0"/>
                <a:ea typeface="+mn-ea"/>
                <a:cs typeface="Arial" pitchFamily="34" charset="0"/>
              </a:rPr>
              <a:t>Số</a:t>
            </a:r>
            <a:endParaRPr kumimoji="0" lang="vi-VN" sz="32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endParaRPr>
          </a:p>
        </p:txBody>
      </p:sp>
      <p:sp>
        <p:nvSpPr>
          <p:cNvPr id="6" name="TextBox 5"/>
          <p:cNvSpPr txBox="1"/>
          <p:nvPr/>
        </p:nvSpPr>
        <p:spPr>
          <a:xfrm>
            <a:off x="2423105" y="550480"/>
            <a:ext cx="3227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55" y="2383071"/>
            <a:ext cx="525417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747623" y="1534537"/>
            <a:ext cx="650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7" name="Group 96"/>
          <p:cNvGrpSpPr/>
          <p:nvPr/>
        </p:nvGrpSpPr>
        <p:grpSpPr>
          <a:xfrm>
            <a:off x="5497849" y="3190103"/>
            <a:ext cx="3352800" cy="1168789"/>
            <a:chOff x="1066800" y="4816366"/>
            <a:chExt cx="2821401" cy="914400"/>
          </a:xfrm>
        </p:grpSpPr>
        <p:sp>
          <p:nvSpPr>
            <p:cNvPr id="108"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3 +       = </a:t>
              </a:r>
              <a:endParaRPr kumimoji="0" lang="vi-VN"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109" name="Rounded Rectangle 108"/>
            <p:cNvSpPr/>
            <p:nvPr/>
          </p:nvSpPr>
          <p:spPr>
            <a:xfrm>
              <a:off x="326370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4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110" name="Rounded Rectangle 109"/>
            <p:cNvSpPr/>
            <p:nvPr/>
          </p:nvSpPr>
          <p:spPr>
            <a:xfrm>
              <a:off x="20602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4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sp>
        <p:nvSpPr>
          <p:cNvPr id="119" name="TextBox 118"/>
          <p:cNvSpPr txBox="1"/>
          <p:nvPr/>
        </p:nvSpPr>
        <p:spPr>
          <a:xfrm>
            <a:off x="6851526" y="3420555"/>
            <a:ext cx="481603"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1</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sp>
        <p:nvSpPr>
          <p:cNvPr id="120" name="TextBox 119"/>
          <p:cNvSpPr txBox="1"/>
          <p:nvPr/>
        </p:nvSpPr>
        <p:spPr>
          <a:xfrm>
            <a:off x="8229600" y="3429000"/>
            <a:ext cx="56671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4</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sp>
        <p:nvSpPr>
          <p:cNvPr id="2" name="Oval 1"/>
          <p:cNvSpPr/>
          <p:nvPr/>
        </p:nvSpPr>
        <p:spPr>
          <a:xfrm>
            <a:off x="432156" y="2541199"/>
            <a:ext cx="3682644" cy="2335601"/>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4235731" y="2606696"/>
            <a:ext cx="1178766" cy="2335601"/>
          </a:xfrm>
          <a:prstGeom prst="ellipse">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p:cNvSpPr/>
          <p:nvPr/>
        </p:nvSpPr>
        <p:spPr>
          <a:xfrm>
            <a:off x="346231" y="2360465"/>
            <a:ext cx="5220666" cy="2765805"/>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028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2" grpId="0" animBg="1"/>
      <p:bldP spid="2"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3</a:t>
            </a:r>
            <a:endPar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Rounded Rectangle 4"/>
          <p:cNvSpPr/>
          <p:nvPr/>
        </p:nvSpPr>
        <p:spPr>
          <a:xfrm>
            <a:off x="1518078" y="523183"/>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Arial" pitchFamily="34" charset="0"/>
                <a:ea typeface="+mn-ea"/>
                <a:cs typeface="Arial" pitchFamily="34" charset="0"/>
              </a:rPr>
              <a:t>Số</a:t>
            </a:r>
            <a:endParaRPr kumimoji="0" lang="vi-VN" sz="32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endParaRPr>
          </a:p>
        </p:txBody>
      </p:sp>
      <p:sp>
        <p:nvSpPr>
          <p:cNvPr id="6" name="TextBox 5"/>
          <p:cNvSpPr txBox="1"/>
          <p:nvPr/>
        </p:nvSpPr>
        <p:spPr>
          <a:xfrm>
            <a:off x="2423105" y="550480"/>
            <a:ext cx="3227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2" y="2111188"/>
            <a:ext cx="557722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583915" y="1548825"/>
            <a:ext cx="650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11" name="Group 110"/>
          <p:cNvGrpSpPr/>
          <p:nvPr/>
        </p:nvGrpSpPr>
        <p:grpSpPr>
          <a:xfrm>
            <a:off x="5562600" y="2667000"/>
            <a:ext cx="3352800" cy="1230949"/>
            <a:chOff x="1066800" y="4816366"/>
            <a:chExt cx="2821401" cy="914400"/>
          </a:xfrm>
        </p:grpSpPr>
        <p:sp>
          <p:nvSpPr>
            <p:cNvPr id="112"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2 +       = </a:t>
              </a:r>
              <a:endParaRPr kumimoji="0" lang="vi-VN" sz="40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113" name="Rounded Rectangle 112"/>
            <p:cNvSpPr/>
            <p:nvPr/>
          </p:nvSpPr>
          <p:spPr>
            <a:xfrm>
              <a:off x="326370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0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114" name="Rounded Rectangle 113"/>
            <p:cNvSpPr/>
            <p:nvPr/>
          </p:nvSpPr>
          <p:spPr>
            <a:xfrm>
              <a:off x="20602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0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sp>
        <p:nvSpPr>
          <p:cNvPr id="122" name="TextBox 121"/>
          <p:cNvSpPr txBox="1"/>
          <p:nvPr/>
        </p:nvSpPr>
        <p:spPr>
          <a:xfrm>
            <a:off x="6927726" y="2939674"/>
            <a:ext cx="322723"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3</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sp>
        <p:nvSpPr>
          <p:cNvPr id="123" name="TextBox 122"/>
          <p:cNvSpPr txBox="1"/>
          <p:nvPr/>
        </p:nvSpPr>
        <p:spPr>
          <a:xfrm>
            <a:off x="8347395" y="2914975"/>
            <a:ext cx="415605"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247822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3</a:t>
            </a:r>
            <a:endPar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Rounded Rectangle 4"/>
          <p:cNvSpPr/>
          <p:nvPr/>
        </p:nvSpPr>
        <p:spPr>
          <a:xfrm>
            <a:off x="1518078" y="523183"/>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Arial" pitchFamily="34" charset="0"/>
                <a:ea typeface="+mn-ea"/>
                <a:cs typeface="Arial" pitchFamily="34" charset="0"/>
              </a:rPr>
              <a:t>Số</a:t>
            </a:r>
            <a:endParaRPr kumimoji="0" lang="vi-VN" sz="32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endParaRPr>
          </a:p>
        </p:txBody>
      </p:sp>
      <p:sp>
        <p:nvSpPr>
          <p:cNvPr id="6" name="TextBox 5"/>
          <p:cNvSpPr txBox="1"/>
          <p:nvPr/>
        </p:nvSpPr>
        <p:spPr>
          <a:xfrm>
            <a:off x="2423105" y="550480"/>
            <a:ext cx="3227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2" y="2104293"/>
            <a:ext cx="5192534" cy="28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TextBox 87"/>
          <p:cNvSpPr txBox="1"/>
          <p:nvPr/>
        </p:nvSpPr>
        <p:spPr>
          <a:xfrm>
            <a:off x="738658" y="1524000"/>
            <a:ext cx="6501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15" name="Group 114"/>
          <p:cNvGrpSpPr/>
          <p:nvPr/>
        </p:nvGrpSpPr>
        <p:grpSpPr>
          <a:xfrm>
            <a:off x="5105400" y="2895600"/>
            <a:ext cx="3733800" cy="1371600"/>
            <a:chOff x="1066800" y="4816366"/>
            <a:chExt cx="2821401" cy="914400"/>
          </a:xfrm>
        </p:grpSpPr>
        <p:sp>
          <p:nvSpPr>
            <p:cNvPr id="116" name="Title 1"/>
            <p:cNvSpPr txBox="1">
              <a:spLocks/>
            </p:cNvSpPr>
            <p:nvPr/>
          </p:nvSpPr>
          <p:spPr>
            <a:xfrm>
              <a:off x="1066800" y="4816366"/>
              <a:ext cx="2297523"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       + 4 = </a:t>
              </a:r>
              <a:endParaRPr kumimoji="0" lang="vi-VN" sz="40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117" name="Rounded Rectangle 116"/>
            <p:cNvSpPr/>
            <p:nvPr/>
          </p:nvSpPr>
          <p:spPr>
            <a:xfrm>
              <a:off x="326370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118" name="Rounded Rectangle 117"/>
            <p:cNvSpPr/>
            <p:nvPr/>
          </p:nvSpPr>
          <p:spPr>
            <a:xfrm>
              <a:off x="1356705"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32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sp>
        <p:nvSpPr>
          <p:cNvPr id="124" name="TextBox 123"/>
          <p:cNvSpPr txBox="1"/>
          <p:nvPr/>
        </p:nvSpPr>
        <p:spPr>
          <a:xfrm>
            <a:off x="5670174" y="3172462"/>
            <a:ext cx="533400"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sp>
        <p:nvSpPr>
          <p:cNvPr id="125" name="TextBox 124"/>
          <p:cNvSpPr txBox="1"/>
          <p:nvPr/>
        </p:nvSpPr>
        <p:spPr>
          <a:xfrm>
            <a:off x="8186446" y="3172462"/>
            <a:ext cx="424154"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6</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11681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2864" y="5259950"/>
            <a:ext cx="1193822" cy="1038297"/>
            <a:chOff x="5115837" y="4903394"/>
            <a:chExt cx="1400447" cy="1023755"/>
          </a:xfrm>
        </p:grpSpPr>
        <p:pic>
          <p:nvPicPr>
            <p:cNvPr id="6146" name="Picture 2" descr="Carrot Vector SVG Icon (56) - PNG Repo Free PNG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470546">
              <a:off x="5115837" y="5049469"/>
              <a:ext cx="877680" cy="877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rot Vector SVG Icon (56) - PNG Repo Free PNG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108521">
              <a:off x="5278233" y="4903394"/>
              <a:ext cx="877680" cy="87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rot Vector SVG Icon (56) - PNG Repo Free PNG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861060">
              <a:off x="5344091" y="4914704"/>
              <a:ext cx="877680" cy="877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rot Vector SVG Icon (56) - PNG Repo Free PNG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56716">
              <a:off x="5638604" y="5004506"/>
              <a:ext cx="877680" cy="87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rot Vector SVG Icon (56) - PNG Repo Free PNG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644267">
              <a:off x="5518395" y="4903394"/>
              <a:ext cx="877680" cy="877680"/>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2408"/>
          <a:stretch/>
        </p:blipFill>
        <p:spPr bwMode="auto">
          <a:xfrm>
            <a:off x="263706" y="104329"/>
            <a:ext cx="8324754" cy="53268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ld Farmer Cartoon Transparent PNG &amp;amp; SVG Ve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81599" y="1358468"/>
            <a:ext cx="4603949" cy="476325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447A427-FF47-43EB-8F26-1C8691D61173}"/>
              </a:ext>
            </a:extLst>
          </p:cNvPr>
          <p:cNvGrpSpPr/>
          <p:nvPr/>
        </p:nvGrpSpPr>
        <p:grpSpPr>
          <a:xfrm>
            <a:off x="1614313" y="4737674"/>
            <a:ext cx="1291722" cy="1511209"/>
            <a:chOff x="-2932238" y="3834970"/>
            <a:chExt cx="1547714" cy="1550972"/>
          </a:xfrm>
        </p:grpSpPr>
        <p:pic>
          <p:nvPicPr>
            <p:cNvPr id="15" name="Picture 14">
              <a:extLst>
                <a:ext uri="{FF2B5EF4-FFF2-40B4-BE49-F238E27FC236}">
                  <a16:creationId xmlns:a16="http://schemas.microsoft.com/office/drawing/2014/main" id="{C935F59A-EC8F-47A4-8CCC-F238FF8D10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888" y="3959507"/>
              <a:ext cx="479780" cy="1383147"/>
            </a:xfrm>
            <a:prstGeom prst="rect">
              <a:avLst/>
            </a:prstGeom>
          </p:spPr>
        </p:pic>
        <p:pic>
          <p:nvPicPr>
            <p:cNvPr id="16" name="Picture 15">
              <a:extLst>
                <a:ext uri="{FF2B5EF4-FFF2-40B4-BE49-F238E27FC236}">
                  <a16:creationId xmlns:a16="http://schemas.microsoft.com/office/drawing/2014/main" id="{BDE71249-E810-4D1A-B6D2-5337DFC808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48810">
              <a:off x="-2480554" y="3977994"/>
              <a:ext cx="479780" cy="1383147"/>
            </a:xfrm>
            <a:prstGeom prst="rect">
              <a:avLst/>
            </a:prstGeom>
          </p:spPr>
        </p:pic>
        <p:pic>
          <p:nvPicPr>
            <p:cNvPr id="17" name="Picture 16">
              <a:extLst>
                <a:ext uri="{FF2B5EF4-FFF2-40B4-BE49-F238E27FC236}">
                  <a16:creationId xmlns:a16="http://schemas.microsoft.com/office/drawing/2014/main" id="{BAA04E5A-5FC5-4F86-B9E5-F6A4ABD733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8064" y="3855177"/>
              <a:ext cx="479780" cy="1383147"/>
            </a:xfrm>
            <a:prstGeom prst="rect">
              <a:avLst/>
            </a:prstGeom>
          </p:spPr>
        </p:pic>
        <p:pic>
          <p:nvPicPr>
            <p:cNvPr id="18" name="Picture 17">
              <a:extLst>
                <a:ext uri="{FF2B5EF4-FFF2-40B4-BE49-F238E27FC236}">
                  <a16:creationId xmlns:a16="http://schemas.microsoft.com/office/drawing/2014/main" id="{7A7E1352-8FD2-49A6-8331-4837B91CD4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16729">
              <a:off x="-1864304" y="4002795"/>
              <a:ext cx="479780" cy="1383147"/>
            </a:xfrm>
            <a:prstGeom prst="rect">
              <a:avLst/>
            </a:prstGeom>
          </p:spPr>
        </p:pic>
        <p:pic>
          <p:nvPicPr>
            <p:cNvPr id="19" name="Picture 18">
              <a:extLst>
                <a:ext uri="{FF2B5EF4-FFF2-40B4-BE49-F238E27FC236}">
                  <a16:creationId xmlns:a16="http://schemas.microsoft.com/office/drawing/2014/main" id="{449F4FA0-0DF0-4626-AB39-9BD169ADE5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06943">
              <a:off x="-2190213" y="3834970"/>
              <a:ext cx="479780" cy="1383147"/>
            </a:xfrm>
            <a:prstGeom prst="rect">
              <a:avLst/>
            </a:prstGeom>
          </p:spPr>
        </p:pic>
        <p:pic>
          <p:nvPicPr>
            <p:cNvPr id="20" name="Picture 19">
              <a:extLst>
                <a:ext uri="{FF2B5EF4-FFF2-40B4-BE49-F238E27FC236}">
                  <a16:creationId xmlns:a16="http://schemas.microsoft.com/office/drawing/2014/main" id="{A545A87D-D8F9-41C2-BF5C-EBE052FF18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32355">
              <a:off x="-2310375" y="3932605"/>
              <a:ext cx="479780" cy="1383147"/>
            </a:xfrm>
            <a:prstGeom prst="rect">
              <a:avLst/>
            </a:prstGeom>
          </p:spPr>
        </p:pic>
      </p:grpSp>
      <p:pic>
        <p:nvPicPr>
          <p:cNvPr id="4" name="Picture 4" descr="Image result for bunch of carrots vector | Carrot vegetable, Cartoon,  Cartoon pic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5022" y="4737674"/>
            <a:ext cx="1291722" cy="1390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5662" y="3785584"/>
            <a:ext cx="2329292" cy="294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6F617860-82D7-4FFD-8094-257F8522E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466" y="2438400"/>
            <a:ext cx="3483466" cy="3941369"/>
          </a:xfrm>
          <a:prstGeom prst="rect">
            <a:avLst/>
          </a:prstGeom>
        </p:spPr>
      </p:pic>
      <p:pic>
        <p:nvPicPr>
          <p:cNvPr id="6" name="Ghi âm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0748" y="4955150"/>
            <a:ext cx="609600" cy="609600"/>
          </a:xfrm>
          <a:prstGeom prst="rect">
            <a:avLst/>
          </a:prstGeom>
        </p:spPr>
      </p:pic>
    </p:spTree>
    <p:extLst>
      <p:ext uri="{BB962C8B-B14F-4D97-AF65-F5344CB8AC3E}">
        <p14:creationId xmlns:p14="http://schemas.microsoft.com/office/powerpoint/2010/main" val="1395953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carrots growing in garden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15501" b="10200"/>
          <a:stretch/>
        </p:blipFill>
        <p:spPr bwMode="auto">
          <a:xfrm>
            <a:off x="-88909" y="-1544"/>
            <a:ext cx="91696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armer PNG Image - PurePNG | Free transparent CC0 PNG Image Library">
            <a:extLst>
              <a:ext uri="{FF2B5EF4-FFF2-40B4-BE49-F238E27FC236}">
                <a16:creationId xmlns:a16="http://schemas.microsoft.com/office/drawing/2014/main" id="{CD162ACD-5293-430F-979F-B12A82F625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04" y="3609987"/>
            <a:ext cx="2712989" cy="3246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bunch of carrots vector | Carrot vegetable, Cartoon,  Cartoon pics">
            <a:extLst>
              <a:ext uri="{FF2B5EF4-FFF2-40B4-BE49-F238E27FC236}">
                <a16:creationId xmlns:a16="http://schemas.microsoft.com/office/drawing/2014/main" id="{68FD0F9C-BF30-478C-AF79-7F1E2A5021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2056" y="4767838"/>
            <a:ext cx="1151505" cy="12392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D209F33-6AAC-4082-82C3-7EF88BEE16E8}"/>
              </a:ext>
            </a:extLst>
          </p:cNvPr>
          <p:cNvGrpSpPr/>
          <p:nvPr/>
        </p:nvGrpSpPr>
        <p:grpSpPr>
          <a:xfrm>
            <a:off x="6054690" y="4696107"/>
            <a:ext cx="1306503" cy="1360627"/>
            <a:chOff x="-2932238" y="3834970"/>
            <a:chExt cx="1547714" cy="1550972"/>
          </a:xfrm>
        </p:grpSpPr>
        <p:pic>
          <p:nvPicPr>
            <p:cNvPr id="19" name="Picture 18">
              <a:extLst>
                <a:ext uri="{FF2B5EF4-FFF2-40B4-BE49-F238E27FC236}">
                  <a16:creationId xmlns:a16="http://schemas.microsoft.com/office/drawing/2014/main" id="{7A939098-1166-4939-82D8-BBEC76642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888" y="3959507"/>
              <a:ext cx="479780" cy="1383147"/>
            </a:xfrm>
            <a:prstGeom prst="rect">
              <a:avLst/>
            </a:prstGeom>
          </p:spPr>
        </p:pic>
        <p:pic>
          <p:nvPicPr>
            <p:cNvPr id="20" name="Picture 19">
              <a:extLst>
                <a:ext uri="{FF2B5EF4-FFF2-40B4-BE49-F238E27FC236}">
                  <a16:creationId xmlns:a16="http://schemas.microsoft.com/office/drawing/2014/main" id="{F530EA56-83E4-4313-BF5B-EFE7B9FCEA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48810">
              <a:off x="-2480554" y="3977994"/>
              <a:ext cx="479780" cy="1383147"/>
            </a:xfrm>
            <a:prstGeom prst="rect">
              <a:avLst/>
            </a:prstGeom>
          </p:spPr>
        </p:pic>
        <p:pic>
          <p:nvPicPr>
            <p:cNvPr id="21" name="Picture 20">
              <a:extLst>
                <a:ext uri="{FF2B5EF4-FFF2-40B4-BE49-F238E27FC236}">
                  <a16:creationId xmlns:a16="http://schemas.microsoft.com/office/drawing/2014/main" id="{F6B202FF-C8B1-43CB-B601-078E36EC21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8064" y="3855177"/>
              <a:ext cx="479780" cy="1383147"/>
            </a:xfrm>
            <a:prstGeom prst="rect">
              <a:avLst/>
            </a:prstGeom>
          </p:spPr>
        </p:pic>
        <p:pic>
          <p:nvPicPr>
            <p:cNvPr id="22" name="Picture 21">
              <a:extLst>
                <a:ext uri="{FF2B5EF4-FFF2-40B4-BE49-F238E27FC236}">
                  <a16:creationId xmlns:a16="http://schemas.microsoft.com/office/drawing/2014/main" id="{2984B593-F055-4BE2-83BC-545B88811A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16729">
              <a:off x="-1864304" y="4002795"/>
              <a:ext cx="479780" cy="1383147"/>
            </a:xfrm>
            <a:prstGeom prst="rect">
              <a:avLst/>
            </a:prstGeom>
          </p:spPr>
        </p:pic>
        <p:pic>
          <p:nvPicPr>
            <p:cNvPr id="23" name="Picture 22">
              <a:extLst>
                <a:ext uri="{FF2B5EF4-FFF2-40B4-BE49-F238E27FC236}">
                  <a16:creationId xmlns:a16="http://schemas.microsoft.com/office/drawing/2014/main" id="{4A1DCC03-BAFA-479B-B802-58CBFB9ADD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06943">
              <a:off x="-2190213" y="3834970"/>
              <a:ext cx="479780" cy="1383147"/>
            </a:xfrm>
            <a:prstGeom prst="rect">
              <a:avLst/>
            </a:prstGeom>
          </p:spPr>
        </p:pic>
        <p:pic>
          <p:nvPicPr>
            <p:cNvPr id="24" name="Picture 23">
              <a:extLst>
                <a:ext uri="{FF2B5EF4-FFF2-40B4-BE49-F238E27FC236}">
                  <a16:creationId xmlns:a16="http://schemas.microsoft.com/office/drawing/2014/main" id="{FDFB0D4C-4C66-4C07-BC0A-0305FC2527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32355">
              <a:off x="-2310375" y="3932605"/>
              <a:ext cx="479780" cy="1383147"/>
            </a:xfrm>
            <a:prstGeom prst="rect">
              <a:avLst/>
            </a:prstGeom>
          </p:spPr>
        </p:pic>
      </p:grpSp>
      <p:pic>
        <p:nvPicPr>
          <p:cNvPr id="26" name="Picture 25">
            <a:extLst>
              <a:ext uri="{FF2B5EF4-FFF2-40B4-BE49-F238E27FC236}">
                <a16:creationId xmlns:a16="http://schemas.microsoft.com/office/drawing/2014/main" id="{82CBDFAF-8CBE-4C59-9397-476DE4B91E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4769" y="4353409"/>
            <a:ext cx="1898792" cy="189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ACEA7B80-2401-47CB-8EEF-65829B481E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07144" y="2125045"/>
            <a:ext cx="2926475" cy="4251517"/>
          </a:xfrm>
          <a:prstGeom prst="rect">
            <a:avLst/>
          </a:prstGeom>
        </p:spPr>
      </p:pic>
      <p:pic>
        <p:nvPicPr>
          <p:cNvPr id="3" name="Ghi âm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44549" y="4158238"/>
            <a:ext cx="609600" cy="609600"/>
          </a:xfrm>
          <a:prstGeom prst="rect">
            <a:avLst/>
          </a:prstGeom>
        </p:spPr>
      </p:pic>
    </p:spTree>
    <p:extLst>
      <p:ext uri="{BB962C8B-B14F-4D97-AF65-F5344CB8AC3E}">
        <p14:creationId xmlns:p14="http://schemas.microsoft.com/office/powerpoint/2010/main" val="534022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09600" y="55448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a:t>
            </a:r>
            <a:endPar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Rounded Rectangle 4"/>
          <p:cNvSpPr/>
          <p:nvPr/>
        </p:nvSpPr>
        <p:spPr>
          <a:xfrm>
            <a:off x="1707470" y="696663"/>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Arial" pitchFamily="34" charset="0"/>
                <a:ea typeface="+mn-ea"/>
                <a:cs typeface="Arial" pitchFamily="34" charset="0"/>
              </a:rPr>
              <a:t>Số</a:t>
            </a:r>
            <a:endParaRPr kumimoji="0" lang="vi-VN" sz="32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Arial" pitchFamily="34" charset="0"/>
            </a:endParaRPr>
          </a:p>
        </p:txBody>
      </p:sp>
      <p:sp>
        <p:nvSpPr>
          <p:cNvPr id="6" name="TextBox 5"/>
          <p:cNvSpPr txBox="1"/>
          <p:nvPr/>
        </p:nvSpPr>
        <p:spPr>
          <a:xfrm>
            <a:off x="2612497" y="723960"/>
            <a:ext cx="3227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97" name="Group 96"/>
          <p:cNvGrpSpPr/>
          <p:nvPr/>
        </p:nvGrpSpPr>
        <p:grpSpPr>
          <a:xfrm>
            <a:off x="420208" y="1982285"/>
            <a:ext cx="3733800" cy="1371601"/>
            <a:chOff x="865866" y="4410690"/>
            <a:chExt cx="2824815" cy="914400"/>
          </a:xfrm>
        </p:grpSpPr>
        <p:sp>
          <p:nvSpPr>
            <p:cNvPr id="108" name="Title 1"/>
            <p:cNvSpPr txBox="1">
              <a:spLocks/>
            </p:cNvSpPr>
            <p:nvPr/>
          </p:nvSpPr>
          <p:spPr>
            <a:xfrm>
              <a:off x="865866" y="4410690"/>
              <a:ext cx="2824815"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1 +       = 2 </a:t>
              </a:r>
              <a:endParaRPr kumimoji="0" lang="vi-VN"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110" name="Rounded Rectangle 109"/>
            <p:cNvSpPr/>
            <p:nvPr/>
          </p:nvSpPr>
          <p:spPr>
            <a:xfrm>
              <a:off x="1966025" y="4519529"/>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grpSp>
        <p:nvGrpSpPr>
          <p:cNvPr id="29" name="Group 28"/>
          <p:cNvGrpSpPr/>
          <p:nvPr/>
        </p:nvGrpSpPr>
        <p:grpSpPr>
          <a:xfrm>
            <a:off x="4989937" y="2096584"/>
            <a:ext cx="3733800" cy="1371601"/>
            <a:chOff x="1066800" y="4816366"/>
            <a:chExt cx="2824815" cy="914400"/>
          </a:xfrm>
        </p:grpSpPr>
        <p:sp>
          <p:nvSpPr>
            <p:cNvPr id="30" name="Title 1"/>
            <p:cNvSpPr txBox="1">
              <a:spLocks/>
            </p:cNvSpPr>
            <p:nvPr/>
          </p:nvSpPr>
          <p:spPr>
            <a:xfrm>
              <a:off x="1066800" y="4816366"/>
              <a:ext cx="2824815"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3 +       = 5</a:t>
              </a:r>
              <a:endParaRPr kumimoji="0" lang="vi-VN"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31" name="Rounded Rectangle 30"/>
            <p:cNvSpPr/>
            <p:nvPr/>
          </p:nvSpPr>
          <p:spPr>
            <a:xfrm>
              <a:off x="213725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grpSp>
        <p:nvGrpSpPr>
          <p:cNvPr id="33" name="Group 32"/>
          <p:cNvGrpSpPr/>
          <p:nvPr/>
        </p:nvGrpSpPr>
        <p:grpSpPr>
          <a:xfrm>
            <a:off x="438137" y="3798862"/>
            <a:ext cx="3733800" cy="1371601"/>
            <a:chOff x="879430" y="4656541"/>
            <a:chExt cx="2824815" cy="914400"/>
          </a:xfrm>
        </p:grpSpPr>
        <p:sp>
          <p:nvSpPr>
            <p:cNvPr id="34" name="Title 1"/>
            <p:cNvSpPr txBox="1">
              <a:spLocks/>
            </p:cNvSpPr>
            <p:nvPr/>
          </p:nvSpPr>
          <p:spPr>
            <a:xfrm>
              <a:off x="879430" y="4656541"/>
              <a:ext cx="2824815"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2 +       = 4 </a:t>
              </a:r>
              <a:endParaRPr kumimoji="0" lang="vi-VN"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35" name="Rounded Rectangle 34"/>
            <p:cNvSpPr/>
            <p:nvPr/>
          </p:nvSpPr>
          <p:spPr>
            <a:xfrm>
              <a:off x="1979589" y="4765565"/>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grpSp>
        <p:nvGrpSpPr>
          <p:cNvPr id="37" name="Group 36"/>
          <p:cNvGrpSpPr/>
          <p:nvPr/>
        </p:nvGrpSpPr>
        <p:grpSpPr>
          <a:xfrm>
            <a:off x="5049286" y="3731625"/>
            <a:ext cx="3733800" cy="1371601"/>
            <a:chOff x="1066800" y="4816366"/>
            <a:chExt cx="2824815" cy="914400"/>
          </a:xfrm>
        </p:grpSpPr>
        <p:sp>
          <p:nvSpPr>
            <p:cNvPr id="38" name="Title 1"/>
            <p:cNvSpPr txBox="1">
              <a:spLocks/>
            </p:cNvSpPr>
            <p:nvPr/>
          </p:nvSpPr>
          <p:spPr>
            <a:xfrm>
              <a:off x="1066800" y="4816366"/>
              <a:ext cx="2824815"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5 +       = 6</a:t>
              </a:r>
              <a:endParaRPr kumimoji="0" lang="vi-VN" sz="4800" b="1"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
          <p:nvSpPr>
            <p:cNvPr id="39" name="Rounded Rectangle 38"/>
            <p:cNvSpPr/>
            <p:nvPr/>
          </p:nvSpPr>
          <p:spPr>
            <a:xfrm>
              <a:off x="2137256"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a:t>
              </a:r>
              <a:endParaRPr kumimoji="0" lang="vi-VN" sz="48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66926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carrots growing in garden Royalty Free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15501" b="10200"/>
          <a:stretch/>
        </p:blipFill>
        <p:spPr bwMode="auto">
          <a:xfrm>
            <a:off x="-4397" y="0"/>
            <a:ext cx="91696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armer PNG Image - PurePNG | Free transparent CC0 PNG Image Library">
            <a:extLst>
              <a:ext uri="{FF2B5EF4-FFF2-40B4-BE49-F238E27FC236}">
                <a16:creationId xmlns:a16="http://schemas.microsoft.com/office/drawing/2014/main" id="{CD162ACD-5293-430F-979F-B12A82F625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43" y="3760620"/>
            <a:ext cx="2712989" cy="3246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bunch of carrots vector | Carrot vegetable, Cartoon,  Cartoon pics">
            <a:extLst>
              <a:ext uri="{FF2B5EF4-FFF2-40B4-BE49-F238E27FC236}">
                <a16:creationId xmlns:a16="http://schemas.microsoft.com/office/drawing/2014/main" id="{68FD0F9C-BF30-478C-AF79-7F1E2A5021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2056" y="4767838"/>
            <a:ext cx="1151505" cy="12392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D209F33-6AAC-4082-82C3-7EF88BEE16E8}"/>
              </a:ext>
            </a:extLst>
          </p:cNvPr>
          <p:cNvGrpSpPr/>
          <p:nvPr/>
        </p:nvGrpSpPr>
        <p:grpSpPr>
          <a:xfrm>
            <a:off x="6054690" y="4696107"/>
            <a:ext cx="1306503" cy="1360627"/>
            <a:chOff x="-2932238" y="3834970"/>
            <a:chExt cx="1547714" cy="1550972"/>
          </a:xfrm>
        </p:grpSpPr>
        <p:pic>
          <p:nvPicPr>
            <p:cNvPr id="19" name="Picture 18">
              <a:extLst>
                <a:ext uri="{FF2B5EF4-FFF2-40B4-BE49-F238E27FC236}">
                  <a16:creationId xmlns:a16="http://schemas.microsoft.com/office/drawing/2014/main" id="{7A939098-1166-4939-82D8-BBEC766429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888" y="3959507"/>
              <a:ext cx="479780" cy="1383147"/>
            </a:xfrm>
            <a:prstGeom prst="rect">
              <a:avLst/>
            </a:prstGeom>
          </p:spPr>
        </p:pic>
        <p:pic>
          <p:nvPicPr>
            <p:cNvPr id="20" name="Picture 19">
              <a:extLst>
                <a:ext uri="{FF2B5EF4-FFF2-40B4-BE49-F238E27FC236}">
                  <a16:creationId xmlns:a16="http://schemas.microsoft.com/office/drawing/2014/main" id="{F530EA56-83E4-4313-BF5B-EFE7B9FCEA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48810">
              <a:off x="-2480554" y="3977994"/>
              <a:ext cx="479780" cy="1383147"/>
            </a:xfrm>
            <a:prstGeom prst="rect">
              <a:avLst/>
            </a:prstGeom>
          </p:spPr>
        </p:pic>
        <p:pic>
          <p:nvPicPr>
            <p:cNvPr id="21" name="Picture 20">
              <a:extLst>
                <a:ext uri="{FF2B5EF4-FFF2-40B4-BE49-F238E27FC236}">
                  <a16:creationId xmlns:a16="http://schemas.microsoft.com/office/drawing/2014/main" id="{F6B202FF-C8B1-43CB-B601-078E36EC21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8064" y="3855177"/>
              <a:ext cx="479780" cy="1383147"/>
            </a:xfrm>
            <a:prstGeom prst="rect">
              <a:avLst/>
            </a:prstGeom>
          </p:spPr>
        </p:pic>
        <p:pic>
          <p:nvPicPr>
            <p:cNvPr id="22" name="Picture 21">
              <a:extLst>
                <a:ext uri="{FF2B5EF4-FFF2-40B4-BE49-F238E27FC236}">
                  <a16:creationId xmlns:a16="http://schemas.microsoft.com/office/drawing/2014/main" id="{2984B593-F055-4BE2-83BC-545B88811A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116729">
              <a:off x="-1864304" y="4002795"/>
              <a:ext cx="479780" cy="1383147"/>
            </a:xfrm>
            <a:prstGeom prst="rect">
              <a:avLst/>
            </a:prstGeom>
          </p:spPr>
        </p:pic>
        <p:pic>
          <p:nvPicPr>
            <p:cNvPr id="23" name="Picture 22">
              <a:extLst>
                <a:ext uri="{FF2B5EF4-FFF2-40B4-BE49-F238E27FC236}">
                  <a16:creationId xmlns:a16="http://schemas.microsoft.com/office/drawing/2014/main" id="{4A1DCC03-BAFA-479B-B802-58CBFB9ADD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06943">
              <a:off x="-2190213" y="3834970"/>
              <a:ext cx="479780" cy="1383147"/>
            </a:xfrm>
            <a:prstGeom prst="rect">
              <a:avLst/>
            </a:prstGeom>
          </p:spPr>
        </p:pic>
        <p:pic>
          <p:nvPicPr>
            <p:cNvPr id="24" name="Picture 23">
              <a:extLst>
                <a:ext uri="{FF2B5EF4-FFF2-40B4-BE49-F238E27FC236}">
                  <a16:creationId xmlns:a16="http://schemas.microsoft.com/office/drawing/2014/main" id="{FDFB0D4C-4C66-4C07-BC0A-0305FC2527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32355">
              <a:off x="-2310375" y="3932605"/>
              <a:ext cx="479780" cy="1383147"/>
            </a:xfrm>
            <a:prstGeom prst="rect">
              <a:avLst/>
            </a:prstGeom>
          </p:spPr>
        </p:pic>
      </p:grpSp>
      <p:pic>
        <p:nvPicPr>
          <p:cNvPr id="26" name="Picture 25">
            <a:extLst>
              <a:ext uri="{FF2B5EF4-FFF2-40B4-BE49-F238E27FC236}">
                <a16:creationId xmlns:a16="http://schemas.microsoft.com/office/drawing/2014/main" id="{82CBDFAF-8CBE-4C59-9397-476DE4B91E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8253" y="4250530"/>
            <a:ext cx="1898792" cy="189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ACEA7B80-2401-47CB-8EEF-65829B481E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07144" y="2125045"/>
            <a:ext cx="2926475" cy="4251517"/>
          </a:xfrm>
          <a:prstGeom prst="rect">
            <a:avLst/>
          </a:prstGeom>
        </p:spPr>
      </p:pic>
      <p:pic>
        <p:nvPicPr>
          <p:cNvPr id="25" name="Picture 24">
            <a:extLst>
              <a:ext uri="{FF2B5EF4-FFF2-40B4-BE49-F238E27FC236}">
                <a16:creationId xmlns:a16="http://schemas.microsoft.com/office/drawing/2014/main" id="{7B6E1DB5-4317-4056-B3AC-5907C70E93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32841" y="5658125"/>
            <a:ext cx="680424" cy="1279201"/>
          </a:xfrm>
          <a:prstGeom prst="rect">
            <a:avLst/>
          </a:prstGeom>
        </p:spPr>
      </p:pic>
      <p:pic>
        <p:nvPicPr>
          <p:cNvPr id="32" name="Picture 31">
            <a:extLst>
              <a:ext uri="{FF2B5EF4-FFF2-40B4-BE49-F238E27FC236}">
                <a16:creationId xmlns:a16="http://schemas.microsoft.com/office/drawing/2014/main" id="{380A8B5E-CE0D-4B00-A82A-7AF3E7FBF8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7379" y="5762769"/>
            <a:ext cx="680424" cy="1279201"/>
          </a:xfrm>
          <a:prstGeom prst="rect">
            <a:avLst/>
          </a:prstGeom>
        </p:spPr>
      </p:pic>
      <p:pic>
        <p:nvPicPr>
          <p:cNvPr id="33" name="Picture 32">
            <a:extLst>
              <a:ext uri="{FF2B5EF4-FFF2-40B4-BE49-F238E27FC236}">
                <a16:creationId xmlns:a16="http://schemas.microsoft.com/office/drawing/2014/main" id="{9083AABA-44CE-4F07-AF99-F1703A9C97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6956" y="5588362"/>
            <a:ext cx="972472" cy="1058366"/>
          </a:xfrm>
          <a:prstGeom prst="rect">
            <a:avLst/>
          </a:prstGeom>
        </p:spPr>
      </p:pic>
      <p:pic>
        <p:nvPicPr>
          <p:cNvPr id="4" name="Ghi âm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525011" y="4500560"/>
            <a:ext cx="609600" cy="609600"/>
          </a:xfrm>
          <a:prstGeom prst="rect">
            <a:avLst/>
          </a:prstGeom>
        </p:spPr>
      </p:pic>
    </p:spTree>
    <p:extLst>
      <p:ext uri="{BB962C8B-B14F-4D97-AF65-F5344CB8AC3E}">
        <p14:creationId xmlns:p14="http://schemas.microsoft.com/office/powerpoint/2010/main" val="20483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50000" decel="50000" fill="hold" nodeType="withEffect">
                                  <p:stCondLst>
                                    <p:cond delay="5700"/>
                                  </p:stCondLst>
                                  <p:childTnLst>
                                    <p:animMotion origin="layout" path="M -0.02118 -0.12477 L 0.03524 0.01666 C 0.06042 0.08055 0.18524 0.09305 0.26163 0.03796 L 0.43212 -0.08195 " pathEditMode="relative" rAng="19920000" ptsTypes="AAAA">
                                      <p:cBhvr>
                                        <p:cTn id="6" dur="600" fill="hold"/>
                                        <p:tgtEl>
                                          <p:spTgt spid="25"/>
                                        </p:tgtEl>
                                        <p:attrNameLst>
                                          <p:attrName>ppt_x</p:attrName>
                                          <p:attrName>ppt_y</p:attrName>
                                        </p:attrNameLst>
                                      </p:cBhvr>
                                      <p:rCtr x="22656" y="2130"/>
                                    </p:animMotion>
                                  </p:childTnLst>
                                </p:cTn>
                              </p:par>
                              <p:par>
                                <p:cTn id="7" presetID="36" presetClass="path" presetSubtype="0" accel="50000" decel="50000" fill="hold" nodeType="withEffect">
                                  <p:stCondLst>
                                    <p:cond delay="7300"/>
                                  </p:stCondLst>
                                  <p:childTnLst>
                                    <p:animMotion origin="layout" path="M 0.11372 -0.078 L 0.16736 0.05811 C 0.19167 0.11899 0.31007 0.13149 0.38264 0.0794 L 0.54427 -0.03425 " pathEditMode="relative" rAng="19920000" ptsTypes="AAAA">
                                      <p:cBhvr>
                                        <p:cTn id="8" dur="1300" fill="hold"/>
                                        <p:tgtEl>
                                          <p:spTgt spid="32"/>
                                        </p:tgtEl>
                                        <p:attrNameLst>
                                          <p:attrName>ppt_x</p:attrName>
                                          <p:attrName>ppt_y</p:attrName>
                                        </p:attrNameLst>
                                      </p:cBhvr>
                                      <p:rCtr x="21493" y="2199"/>
                                    </p:animMotion>
                                  </p:childTnLst>
                                </p:cTn>
                              </p:par>
                              <p:par>
                                <p:cTn id="9" presetID="36" presetClass="path" presetSubtype="0" accel="50000" decel="50000" fill="hold" nodeType="withEffect">
                                  <p:stCondLst>
                                    <p:cond delay="8500"/>
                                  </p:stCondLst>
                                  <p:childTnLst>
                                    <p:animMotion origin="layout" path="M -0.04878 -0.13588 L 0.03715 0.08102 C 0.07552 0.17893 0.24115 0.2162 0.33802 0.14699 L 0.55191 -0.00417 " pathEditMode="relative" rAng="19920000" ptsTypes="AAAA">
                                      <p:cBhvr>
                                        <p:cTn id="10" dur="100" fill="hold"/>
                                        <p:tgtEl>
                                          <p:spTgt spid="33"/>
                                        </p:tgtEl>
                                        <p:attrNameLst>
                                          <p:attrName>ppt_x</p:attrName>
                                          <p:attrName>ppt_y</p:attrName>
                                        </p:attrNameLst>
                                      </p:cBhvr>
                                      <p:rCtr x="30000" y="6597"/>
                                    </p:animMotion>
                                  </p:childTnLst>
                                </p:cTn>
                              </p:par>
                            </p:childTnLst>
                          </p:cTn>
                        </p:par>
                        <p:par>
                          <p:cTn id="11" fill="hold">
                            <p:stCondLst>
                              <p:cond delay="8600"/>
                            </p:stCondLst>
                            <p:childTnLst>
                              <p:par>
                                <p:cTn id="12" presetID="1" presetClass="mediacall" presetSubtype="0" fill="hold" nodeType="afterEffect">
                                  <p:stCondLst>
                                    <p:cond delay="0"/>
                                  </p:stCondLst>
                                  <p:childTnLst>
                                    <p:cmd type="call" cmd="playFrom(0.0)">
                                      <p:cBhvr>
                                        <p:cTn id="13" dur="9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 y="0"/>
            <a:ext cx="9144000" cy="6858000"/>
          </a:xfrm>
          <a:prstGeom prst="rect">
            <a:avLst/>
          </a:prstGeom>
        </p:spPr>
      </p:pic>
      <p:pic>
        <p:nvPicPr>
          <p:cNvPr id="37"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57570" y="-436198"/>
            <a:ext cx="2088015" cy="2093193"/>
          </a:xfrm>
          <a:prstGeom prst="rect">
            <a:avLst/>
          </a:prstGeom>
        </p:spPr>
      </p:pic>
      <p:pic>
        <p:nvPicPr>
          <p:cNvPr id="15" name="图片 28">
            <a:extLst>
              <a:ext uri="{FF2B5EF4-FFF2-40B4-BE49-F238E27FC236}">
                <a16:creationId xmlns:a16="http://schemas.microsoft.com/office/drawing/2014/main" id="{D902501B-B282-4062-979B-FDA0F322E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1044">
            <a:off x="7038618" y="4496611"/>
            <a:ext cx="529507" cy="517740"/>
          </a:xfrm>
          <a:prstGeom prst="rect">
            <a:avLst/>
          </a:prstGeom>
        </p:spPr>
      </p:pic>
      <p:pic>
        <p:nvPicPr>
          <p:cNvPr id="16" name="图片 28">
            <a:extLst>
              <a:ext uri="{FF2B5EF4-FFF2-40B4-BE49-F238E27FC236}">
                <a16:creationId xmlns:a16="http://schemas.microsoft.com/office/drawing/2014/main" id="{539DEA61-1FBB-46FE-8AAF-ADC8AEAB1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8918">
            <a:off x="476417" y="2136189"/>
            <a:ext cx="530490" cy="518701"/>
          </a:xfrm>
          <a:prstGeom prst="rect">
            <a:avLst/>
          </a:prstGeom>
        </p:spPr>
      </p:pic>
      <p:pic>
        <p:nvPicPr>
          <p:cNvPr id="19" name="Picture 2" descr="Download carrot clipart - transparent background carrot clipart png - Free  PNG Images | TOP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7471213">
            <a:off x="729102" y="147048"/>
            <a:ext cx="956404" cy="9359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ownload carrot clipart - transparent background carrot clipart png - Free  PNG Images | TOP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403225">
            <a:off x="6849341" y="285339"/>
            <a:ext cx="956404" cy="935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Пин на доске Clip Art - Animal Friend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7196" y="4713582"/>
            <a:ext cx="764486" cy="1399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Đề thi Tiếng Anh lớp 3 học kì 2 năm 2021 - Đề 5 - Đề thi Tiếng Anh học kỳ 2  tiếng Anh lớp 3 có đáp án - VnDoc.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3833253" y="4755480"/>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artoon Baby Rabbit - ClipArt Best - ClipArt Bes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252" y="4844717"/>
            <a:ext cx="1945302" cy="19453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9E97A6C-0FA1-4C82-BE2B-20D9C060A6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8152" y="4080452"/>
            <a:ext cx="589136" cy="1107579"/>
          </a:xfrm>
          <a:prstGeom prst="rect">
            <a:avLst/>
          </a:prstGeom>
        </p:spPr>
      </p:pic>
      <p:pic>
        <p:nvPicPr>
          <p:cNvPr id="14" name="Picture 6" descr="Đề thi Tiếng Anh lớp 3 học kì 2 năm 2021 - Đề 5 - Đề thi Tiếng Anh học kỳ 2  tiếng Anh lớp 3 có đáp án - VnDoc.com">
            <a:extLst>
              <a:ext uri="{FF2B5EF4-FFF2-40B4-BE49-F238E27FC236}">
                <a16:creationId xmlns:a16="http://schemas.microsoft.com/office/drawing/2014/main" id="{7DF05634-F266-485A-B801-5797D3AC102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5371449" y="4749054"/>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8">
            <a:extLst>
              <a:ext uri="{FF2B5EF4-FFF2-40B4-BE49-F238E27FC236}">
                <a16:creationId xmlns:a16="http://schemas.microsoft.com/office/drawing/2014/main" id="{0C4CA7C5-459C-41F0-96F5-9E21B92282B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292499" y="0"/>
            <a:ext cx="6729394" cy="3733800"/>
          </a:xfrm>
          <a:prstGeom prst="rect">
            <a:avLst/>
          </a:prstGeom>
        </p:spPr>
      </p:pic>
      <p:pic>
        <p:nvPicPr>
          <p:cNvPr id="17" name="Picture 16">
            <a:extLst>
              <a:ext uri="{FF2B5EF4-FFF2-40B4-BE49-F238E27FC236}">
                <a16:creationId xmlns:a16="http://schemas.microsoft.com/office/drawing/2014/main" id="{7EEA4FEF-5DD2-4951-A569-DB26BDDE7446}"/>
              </a:ext>
            </a:extLst>
          </p:cNvPr>
          <p:cNvPicPr>
            <a:picLocks noChangeAspect="1"/>
          </p:cNvPicPr>
          <p:nvPr/>
        </p:nvPicPr>
        <p:blipFill rotWithShape="1">
          <a:blip r:embed="rId14"/>
          <a:srcRect l="20198" t="19503" r="19213" b="24555"/>
          <a:stretch/>
        </p:blipFill>
        <p:spPr>
          <a:xfrm>
            <a:off x="1680002" y="1692467"/>
            <a:ext cx="6054853" cy="1419509"/>
          </a:xfrm>
          <a:prstGeom prst="rect">
            <a:avLst/>
          </a:prstGeom>
        </p:spPr>
      </p:pic>
      <p:sp>
        <p:nvSpPr>
          <p:cNvPr id="24" name="Rectangle 23">
            <a:extLst>
              <a:ext uri="{FF2B5EF4-FFF2-40B4-BE49-F238E27FC236}">
                <a16:creationId xmlns:a16="http://schemas.microsoft.com/office/drawing/2014/main" id="{84EDD513-2462-4A14-A18C-E2703018FC1F}"/>
              </a:ext>
            </a:extLst>
          </p:cNvPr>
          <p:cNvSpPr/>
          <p:nvPr/>
        </p:nvSpPr>
        <p:spPr>
          <a:xfrm>
            <a:off x="1805984" y="3833764"/>
            <a:ext cx="5786338" cy="1323439"/>
          </a:xfrm>
          <a:prstGeom prst="rect">
            <a:avLst/>
          </a:prstGeom>
        </p:spPr>
        <p:txBody>
          <a:bodyPr wrap="square">
            <a:spAutoFit/>
          </a:bodyPr>
          <a:lstStyle/>
          <a:p>
            <a:pPr algn="ctr">
              <a:defRPr/>
            </a:pPr>
            <a:r>
              <a:rPr lang="en-US" sz="40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Tìm</a:t>
            </a:r>
            <a:r>
              <a:rPr 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nhà</a:t>
            </a:r>
            <a:r>
              <a:rPr 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cho</a:t>
            </a:r>
            <a:r>
              <a:rPr lang="en-US" sz="40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thỏ</a:t>
            </a:r>
            <a:endPar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a:defRPr/>
            </a:pPr>
            <a:endParaRPr lang="en-US" sz="4000" b="1" dirty="0">
              <a:solidFill>
                <a:srgbClr val="FF0000"/>
              </a:solidFill>
            </a:endParaRPr>
          </a:p>
        </p:txBody>
      </p:sp>
      <p:sp>
        <p:nvSpPr>
          <p:cNvPr id="2" name="5-Point Star 1">
            <a:hlinkClick r:id="rId15" action="ppaction://hlinkfile"/>
          </p:cNvPr>
          <p:cNvSpPr/>
          <p:nvPr/>
        </p:nvSpPr>
        <p:spPr>
          <a:xfrm>
            <a:off x="7685877" y="5509061"/>
            <a:ext cx="1174034" cy="103711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6091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16" presetClass="entr" presetSubtype="21"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Download carrot clipart - transparent background carrot clipart png - Free  PNG Images | TOPpng">
            <a:extLst>
              <a:ext uri="{FF2B5EF4-FFF2-40B4-BE49-F238E27FC236}">
                <a16:creationId xmlns:a16="http://schemas.microsoft.com/office/drawing/2014/main" id="{6DC4593E-0AE0-4260-BC02-87690A3DB1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924086">
            <a:off x="6640129" y="4167996"/>
            <a:ext cx="1576339" cy="15263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Download carrot clipart - transparent background carrot clipart png - Free  PNG Images | TOPpng">
            <a:extLst>
              <a:ext uri="{FF2B5EF4-FFF2-40B4-BE49-F238E27FC236}">
                <a16:creationId xmlns:a16="http://schemas.microsoft.com/office/drawing/2014/main" id="{D731C3AD-F658-427E-96F8-DC9D1403DE3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8894992">
            <a:off x="6095875" y="4313769"/>
            <a:ext cx="1559787" cy="15263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ownload carrot clipart - transparent background carrot clipart png - Free  PNG Images | TOPpng">
            <a:extLst>
              <a:ext uri="{FF2B5EF4-FFF2-40B4-BE49-F238E27FC236}">
                <a16:creationId xmlns:a16="http://schemas.microsoft.com/office/drawing/2014/main" id="{6D96B934-75B0-4E33-9B80-AB7CD8C5D2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8894992">
            <a:off x="2562810" y="4297924"/>
            <a:ext cx="1559787" cy="15263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8CDFB4D-0D68-4413-B6EE-6BBA8C616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66" y="80750"/>
            <a:ext cx="8986199" cy="6686795"/>
          </a:xfrm>
          <a:prstGeom prst="rect">
            <a:avLst/>
          </a:prstGeom>
        </p:spPr>
      </p:pic>
      <p:pic>
        <p:nvPicPr>
          <p:cNvPr id="24" name="Picture 4" descr="Пин на доске Clip Art - Animal Friends">
            <a:extLst>
              <a:ext uri="{FF2B5EF4-FFF2-40B4-BE49-F238E27FC236}">
                <a16:creationId xmlns:a16="http://schemas.microsoft.com/office/drawing/2014/main" id="{0AD476C7-BE7D-45A5-8B18-103B353A92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426088" y="4330026"/>
            <a:ext cx="1323232" cy="24223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Đề thi Tiếng Anh lớp 3 học kì 2 năm 2021 - Đề 5 - Đề thi Tiếng Anh học kỳ 2  tiếng Anh lớp 3 có đáp án - VnDoc.com">
            <a:extLst>
              <a:ext uri="{FF2B5EF4-FFF2-40B4-BE49-F238E27FC236}">
                <a16:creationId xmlns:a16="http://schemas.microsoft.com/office/drawing/2014/main" id="{B518BFAC-662E-44C0-9FF9-601D18F0205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40782" y="4631207"/>
            <a:ext cx="1614924" cy="18544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artoon Baby Rabbit - ClipArt Best - ClipArt Best">
            <a:extLst>
              <a:ext uri="{FF2B5EF4-FFF2-40B4-BE49-F238E27FC236}">
                <a16:creationId xmlns:a16="http://schemas.microsoft.com/office/drawing/2014/main" id="{44770DF0-F640-4F8B-9B6F-0FABA0B27F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5735" y="4551584"/>
            <a:ext cx="2902496" cy="2902497"/>
          </a:xfrm>
          <a:prstGeom prst="rect">
            <a:avLst/>
          </a:prstGeom>
          <a:noFill/>
          <a:extLst>
            <a:ext uri="{909E8E84-426E-40DD-AFC4-6F175D3DCCD1}">
              <a14:hiddenFill xmlns:a14="http://schemas.microsoft.com/office/drawing/2010/main">
                <a:solidFill>
                  <a:srgbClr val="FFFFFF"/>
                </a:solidFill>
              </a14:hiddenFill>
            </a:ext>
          </a:extLst>
        </p:spPr>
      </p:pic>
      <p:sp>
        <p:nvSpPr>
          <p:cNvPr id="29" name="Cloud Callout 15">
            <a:extLst>
              <a:ext uri="{FF2B5EF4-FFF2-40B4-BE49-F238E27FC236}">
                <a16:creationId xmlns:a16="http://schemas.microsoft.com/office/drawing/2014/main" id="{129350BB-4D7D-44EC-AF6D-4E40F8B2A5F9}"/>
              </a:ext>
            </a:extLst>
          </p:cNvPr>
          <p:cNvSpPr/>
          <p:nvPr/>
        </p:nvSpPr>
        <p:spPr>
          <a:xfrm>
            <a:off x="3466214" y="191386"/>
            <a:ext cx="5878344" cy="2472562"/>
          </a:xfrm>
          <a:prstGeom prst="cloudCallout">
            <a:avLst>
              <a:gd name="adj1" fmla="val 12273"/>
              <a:gd name="adj2" fmla="val 61310"/>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92" tIns="45695" rIns="91392" bIns="45695" rtlCol="0" anchor="ctr"/>
          <a:lstStyle/>
          <a:p>
            <a:pPr algn="ct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Mẹ</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rồi</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đây</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cả</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nhà</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ơi</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Cảm</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ơn</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bạn</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nhỏ</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đã</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giúp</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đỡ</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thỏ</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mẹ</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itchFamily="34" charset="0"/>
                <a:cs typeface="Times New Roman" panose="02020603050405020304" pitchFamily="18" charset="0"/>
              </a:rPr>
              <a:t>nhé</a:t>
            </a:r>
            <a:r>
              <a:rPr lang="en-US" sz="3200"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pic>
        <p:nvPicPr>
          <p:cNvPr id="11" name="Picture 4" descr="Image result for bunch of carrots vector | Carrot vegetable, Cartoon,  Cartoon pic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8802692">
            <a:off x="5433495" y="4099835"/>
            <a:ext cx="1614924" cy="17380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446482D-F9BB-49BD-BB5B-30A982FE7723}"/>
              </a:ext>
            </a:extLst>
          </p:cNvPr>
          <p:cNvGrpSpPr/>
          <p:nvPr/>
        </p:nvGrpSpPr>
        <p:grpSpPr>
          <a:xfrm>
            <a:off x="5609776" y="4041801"/>
            <a:ext cx="1954808" cy="1804896"/>
            <a:chOff x="-2932238" y="3834970"/>
            <a:chExt cx="1547714" cy="1550972"/>
          </a:xfrm>
        </p:grpSpPr>
        <p:pic>
          <p:nvPicPr>
            <p:cNvPr id="17" name="Picture 16">
              <a:extLst>
                <a:ext uri="{FF2B5EF4-FFF2-40B4-BE49-F238E27FC236}">
                  <a16:creationId xmlns:a16="http://schemas.microsoft.com/office/drawing/2014/main" id="{AF71A6A6-358F-4E05-A821-EA3F954E8E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79888" y="3959507"/>
              <a:ext cx="479780" cy="1383147"/>
            </a:xfrm>
            <a:prstGeom prst="rect">
              <a:avLst/>
            </a:prstGeom>
          </p:spPr>
        </p:pic>
        <p:pic>
          <p:nvPicPr>
            <p:cNvPr id="18" name="Picture 17">
              <a:extLst>
                <a:ext uri="{FF2B5EF4-FFF2-40B4-BE49-F238E27FC236}">
                  <a16:creationId xmlns:a16="http://schemas.microsoft.com/office/drawing/2014/main" id="{DF8CD385-3430-4F0D-BA21-9DBC1F8A56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748810">
              <a:off x="-2480554" y="3977994"/>
              <a:ext cx="479780" cy="1383147"/>
            </a:xfrm>
            <a:prstGeom prst="rect">
              <a:avLst/>
            </a:prstGeom>
          </p:spPr>
        </p:pic>
        <p:pic>
          <p:nvPicPr>
            <p:cNvPr id="19" name="Picture 18">
              <a:extLst>
                <a:ext uri="{FF2B5EF4-FFF2-40B4-BE49-F238E27FC236}">
                  <a16:creationId xmlns:a16="http://schemas.microsoft.com/office/drawing/2014/main" id="{BCCBAB2F-B215-48D7-99F8-6A468F0D82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8064" y="3855177"/>
              <a:ext cx="479780" cy="1383147"/>
            </a:xfrm>
            <a:prstGeom prst="rect">
              <a:avLst/>
            </a:prstGeom>
          </p:spPr>
        </p:pic>
        <p:pic>
          <p:nvPicPr>
            <p:cNvPr id="20" name="Picture 19">
              <a:extLst>
                <a:ext uri="{FF2B5EF4-FFF2-40B4-BE49-F238E27FC236}">
                  <a16:creationId xmlns:a16="http://schemas.microsoft.com/office/drawing/2014/main" id="{39EC9BA2-AF5A-47EF-928C-84D67C2F0B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116729">
              <a:off x="-1864304" y="4002795"/>
              <a:ext cx="479780" cy="1383147"/>
            </a:xfrm>
            <a:prstGeom prst="rect">
              <a:avLst/>
            </a:prstGeom>
          </p:spPr>
        </p:pic>
        <p:pic>
          <p:nvPicPr>
            <p:cNvPr id="21" name="Picture 20">
              <a:extLst>
                <a:ext uri="{FF2B5EF4-FFF2-40B4-BE49-F238E27FC236}">
                  <a16:creationId xmlns:a16="http://schemas.microsoft.com/office/drawing/2014/main" id="{453D8DC3-7C12-4DF6-9919-52BD1AD565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606943">
              <a:off x="-2190213" y="3834970"/>
              <a:ext cx="479780" cy="1383147"/>
            </a:xfrm>
            <a:prstGeom prst="rect">
              <a:avLst/>
            </a:prstGeom>
          </p:spPr>
        </p:pic>
        <p:pic>
          <p:nvPicPr>
            <p:cNvPr id="22" name="Picture 21">
              <a:extLst>
                <a:ext uri="{FF2B5EF4-FFF2-40B4-BE49-F238E27FC236}">
                  <a16:creationId xmlns:a16="http://schemas.microsoft.com/office/drawing/2014/main" id="{CA9794E4-AD80-42DB-9150-9AA45DE830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2355">
              <a:off x="-2310375" y="3932605"/>
              <a:ext cx="479780" cy="1383147"/>
            </a:xfrm>
            <a:prstGeom prst="rect">
              <a:avLst/>
            </a:prstGeom>
          </p:spPr>
        </p:pic>
      </p:grpSp>
      <p:pic>
        <p:nvPicPr>
          <p:cNvPr id="8194" name="Picture 2" descr="Download carrot clipart - transparent background carrot clipart png - Free  PNG Images | TOP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241578">
            <a:off x="6636882" y="3819702"/>
            <a:ext cx="1916737" cy="18756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65534" y="3787054"/>
            <a:ext cx="2862808" cy="242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descr="Пин на доске Clip Art - Animal Friends">
            <a:extLst>
              <a:ext uri="{FF2B5EF4-FFF2-40B4-BE49-F238E27FC236}">
                <a16:creationId xmlns:a16="http://schemas.microsoft.com/office/drawing/2014/main" id="{E2161464-5058-4191-95AE-A6704353B7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984329" y="4301310"/>
            <a:ext cx="1323232" cy="24223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3DAECA8D-C478-44C2-ABB5-509346413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6400678" y="676540"/>
            <a:ext cx="3774603" cy="6057103"/>
          </a:xfrm>
          <a:prstGeom prst="rect">
            <a:avLst/>
          </a:prstGeom>
        </p:spPr>
      </p:pic>
      <p:pic>
        <p:nvPicPr>
          <p:cNvPr id="3" name="Ghi âm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85753" y="4190940"/>
            <a:ext cx="609600" cy="609600"/>
          </a:xfrm>
          <a:prstGeom prst="rect">
            <a:avLst/>
          </a:prstGeom>
        </p:spPr>
      </p:pic>
    </p:spTree>
    <p:extLst>
      <p:ext uri="{BB962C8B-B14F-4D97-AF65-F5344CB8AC3E}">
        <p14:creationId xmlns:p14="http://schemas.microsoft.com/office/powerpoint/2010/main" val="90394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F231CB-3BF3-4264-B2B0-6F0D454C4717}"/>
              </a:ext>
            </a:extLst>
          </p:cNvPr>
          <p:cNvPicPr>
            <a:picLocks noChangeAspect="1"/>
          </p:cNvPicPr>
          <p:nvPr/>
        </p:nvPicPr>
        <p:blipFill>
          <a:blip r:embed="rId2"/>
          <a:stretch>
            <a:fillRect/>
          </a:stretch>
        </p:blipFill>
        <p:spPr>
          <a:xfrm>
            <a:off x="2485" y="0"/>
            <a:ext cx="9144000" cy="6858000"/>
          </a:xfrm>
          <a:prstGeom prst="rect">
            <a:avLst/>
          </a:prstGeom>
        </p:spPr>
      </p:pic>
      <p:sp>
        <p:nvSpPr>
          <p:cNvPr id="4" name="Google Shape;1043;p90">
            <a:extLst>
              <a:ext uri="{FF2B5EF4-FFF2-40B4-BE49-F238E27FC236}">
                <a16:creationId xmlns:a16="http://schemas.microsoft.com/office/drawing/2014/main" id="{79F89123-616C-4B31-8900-A6660CD38515}"/>
              </a:ext>
            </a:extLst>
          </p:cNvPr>
          <p:cNvSpPr txBox="1">
            <a:spLocks/>
          </p:cNvSpPr>
          <p:nvPr/>
        </p:nvSpPr>
        <p:spPr>
          <a:xfrm>
            <a:off x="1345019" y="816155"/>
            <a:ext cx="6768900" cy="1037284"/>
          </a:xfrm>
          <a:prstGeom prst="rect">
            <a:avLst/>
          </a:prstGeom>
        </p:spPr>
        <p:txBody>
          <a:bodyPr spcFirstLastPara="1" wrap="square" lIns="91505" tIns="91505" rIns="91505" bIns="91505" anchor="t" anchorCtr="0">
            <a:noAutofit/>
          </a:bodyPr>
          <a:lstStyle>
            <a:lvl1pPr algn="ctr" defTabSz="914753" rtl="0" eaLnBrk="1" latinLnBrk="0" hangingPunct="1">
              <a:spcBef>
                <a:spcPct val="0"/>
              </a:spcBef>
              <a:buNone/>
              <a:defRPr sz="4436" kern="1200">
                <a:solidFill>
                  <a:schemeClr val="tx1"/>
                </a:solidFill>
                <a:latin typeface="+mj-lt"/>
                <a:ea typeface="+mj-ea"/>
                <a:cs typeface="+mj-cs"/>
              </a:defRPr>
            </a:lvl1pPr>
          </a:lstStyle>
          <a:p>
            <a:r>
              <a:rPr lang="en-US" sz="5414" dirty="0" err="1">
                <a:solidFill>
                  <a:srgbClr val="002060"/>
                </a:solidFill>
                <a:latin typeface=".VnTime" panose="020B7200000000000000" pitchFamily="34" charset="0"/>
                <a:ea typeface="Arial-Rounded" pitchFamily="34" charset="0"/>
                <a:cs typeface="Arial-Rounded" pitchFamily="34" charset="0"/>
              </a:rPr>
              <a:t>Vận</a:t>
            </a:r>
            <a:r>
              <a:rPr lang="en-US" sz="5414" dirty="0">
                <a:solidFill>
                  <a:srgbClr val="002060"/>
                </a:solidFill>
                <a:latin typeface=".VnTime" panose="020B7200000000000000" pitchFamily="34" charset="0"/>
                <a:ea typeface="Arial-Rounded" pitchFamily="34" charset="0"/>
                <a:cs typeface="Arial-Rounded" pitchFamily="34" charset="0"/>
              </a:rPr>
              <a:t> </a:t>
            </a:r>
            <a:r>
              <a:rPr lang="en-US" sz="5414" dirty="0" err="1">
                <a:solidFill>
                  <a:srgbClr val="002060"/>
                </a:solidFill>
                <a:latin typeface=".VnTime" panose="020B7200000000000000" pitchFamily="34" charset="0"/>
                <a:ea typeface="Arial-Rounded" pitchFamily="34" charset="0"/>
                <a:cs typeface="Arial-Rounded" pitchFamily="34" charset="0"/>
              </a:rPr>
              <a:t>dụng</a:t>
            </a:r>
            <a:endParaRPr lang="en-US" sz="5414" dirty="0">
              <a:solidFill>
                <a:srgbClr val="002060"/>
              </a:solidFill>
              <a:latin typeface=".VnTime" panose="020B7200000000000000"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26109EE-6E49-46B1-8A80-7CCA7D8B631D}"/>
              </a:ext>
            </a:extLst>
          </p:cNvPr>
          <p:cNvPicPr>
            <a:picLocks noChangeAspect="1"/>
          </p:cNvPicPr>
          <p:nvPr/>
        </p:nvPicPr>
        <p:blipFill rotWithShape="1">
          <a:blip r:embed="rId3">
            <a:extLst>
              <a:ext uri="{28A0092B-C50C-407E-A947-70E740481C1C}">
                <a14:useLocalDpi xmlns:a14="http://schemas.microsoft.com/office/drawing/2010/main" val="0"/>
              </a:ext>
            </a:extLst>
          </a:blip>
          <a:srcRect l="22483" t="28300" r="19592" b="36795"/>
          <a:stretch/>
        </p:blipFill>
        <p:spPr>
          <a:xfrm>
            <a:off x="580206" y="4216536"/>
            <a:ext cx="2166747" cy="1408794"/>
          </a:xfrm>
          <a:prstGeom prst="rect">
            <a:avLst/>
          </a:prstGeom>
        </p:spPr>
      </p:pic>
      <p:pic>
        <p:nvPicPr>
          <p:cNvPr id="6" name="Picture 5">
            <a:extLst>
              <a:ext uri="{FF2B5EF4-FFF2-40B4-BE49-F238E27FC236}">
                <a16:creationId xmlns:a16="http://schemas.microsoft.com/office/drawing/2014/main" id="{710EB88A-2C75-4BF1-9026-5744CF37C198}"/>
              </a:ext>
            </a:extLst>
          </p:cNvPr>
          <p:cNvPicPr>
            <a:picLocks noChangeAspect="1"/>
          </p:cNvPicPr>
          <p:nvPr/>
        </p:nvPicPr>
        <p:blipFill rotWithShape="1">
          <a:blip r:embed="rId3">
            <a:extLst>
              <a:ext uri="{28A0092B-C50C-407E-A947-70E740481C1C}">
                <a14:useLocalDpi xmlns:a14="http://schemas.microsoft.com/office/drawing/2010/main" val="0"/>
              </a:ext>
            </a:extLst>
          </a:blip>
          <a:srcRect l="64443" t="3791" r="4218" b="70510"/>
          <a:stretch/>
        </p:blipFill>
        <p:spPr>
          <a:xfrm>
            <a:off x="4809653" y="3008694"/>
            <a:ext cx="1172256" cy="1037283"/>
          </a:xfrm>
          <a:prstGeom prst="rect">
            <a:avLst/>
          </a:prstGeom>
        </p:spPr>
      </p:pic>
      <p:pic>
        <p:nvPicPr>
          <p:cNvPr id="7" name="Picture 6">
            <a:extLst>
              <a:ext uri="{FF2B5EF4-FFF2-40B4-BE49-F238E27FC236}">
                <a16:creationId xmlns:a16="http://schemas.microsoft.com/office/drawing/2014/main" id="{0FEE4150-3506-47F7-B5D1-F67E4753C0E6}"/>
              </a:ext>
            </a:extLst>
          </p:cNvPr>
          <p:cNvPicPr>
            <a:picLocks noChangeAspect="1"/>
          </p:cNvPicPr>
          <p:nvPr/>
        </p:nvPicPr>
        <p:blipFill rotWithShape="1">
          <a:blip r:embed="rId3">
            <a:extLst>
              <a:ext uri="{28A0092B-C50C-407E-A947-70E740481C1C}">
                <a14:useLocalDpi xmlns:a14="http://schemas.microsoft.com/office/drawing/2010/main" val="0"/>
              </a:ext>
            </a:extLst>
          </a:blip>
          <a:srcRect l="18282" t="67119" r="19425" b="10170"/>
          <a:stretch/>
        </p:blipFill>
        <p:spPr>
          <a:xfrm>
            <a:off x="3348242" y="4267200"/>
            <a:ext cx="2823958" cy="2133123"/>
          </a:xfrm>
          <a:prstGeom prst="rect">
            <a:avLst/>
          </a:prstGeom>
        </p:spPr>
      </p:pic>
      <p:pic>
        <p:nvPicPr>
          <p:cNvPr id="8" name="Picture 7">
            <a:extLst>
              <a:ext uri="{FF2B5EF4-FFF2-40B4-BE49-F238E27FC236}">
                <a16:creationId xmlns:a16="http://schemas.microsoft.com/office/drawing/2014/main" id="{5F1DC765-EE86-48B9-A911-D968A5E100E7}"/>
              </a:ext>
            </a:extLst>
          </p:cNvPr>
          <p:cNvPicPr>
            <a:picLocks noChangeAspect="1"/>
          </p:cNvPicPr>
          <p:nvPr/>
        </p:nvPicPr>
        <p:blipFill rotWithShape="1">
          <a:blip r:embed="rId3">
            <a:extLst>
              <a:ext uri="{28A0092B-C50C-407E-A947-70E740481C1C}">
                <a14:useLocalDpi xmlns:a14="http://schemas.microsoft.com/office/drawing/2010/main" val="0"/>
              </a:ext>
            </a:extLst>
          </a:blip>
          <a:srcRect l="-150" t="5129" r="56093" b="72638"/>
          <a:stretch/>
        </p:blipFill>
        <p:spPr>
          <a:xfrm>
            <a:off x="1371600" y="2461427"/>
            <a:ext cx="1647949" cy="897378"/>
          </a:xfrm>
          <a:prstGeom prst="rect">
            <a:avLst/>
          </a:prstGeom>
        </p:spPr>
      </p:pic>
      <p:pic>
        <p:nvPicPr>
          <p:cNvPr id="9" name="Picture 8">
            <a:extLst>
              <a:ext uri="{FF2B5EF4-FFF2-40B4-BE49-F238E27FC236}">
                <a16:creationId xmlns:a16="http://schemas.microsoft.com/office/drawing/2014/main" id="{554FB59F-0F69-47CA-8D18-5428E23022BC}"/>
              </a:ext>
            </a:extLst>
          </p:cNvPr>
          <p:cNvPicPr>
            <a:picLocks noChangeAspect="1"/>
          </p:cNvPicPr>
          <p:nvPr/>
        </p:nvPicPr>
        <p:blipFill rotWithShape="1">
          <a:blip r:embed="rId3">
            <a:extLst>
              <a:ext uri="{28A0092B-C50C-407E-A947-70E740481C1C}">
                <a14:useLocalDpi xmlns:a14="http://schemas.microsoft.com/office/drawing/2010/main" val="0"/>
              </a:ext>
            </a:extLst>
          </a:blip>
          <a:srcRect l="22483" t="28300" r="19592" b="36795"/>
          <a:stretch/>
        </p:blipFill>
        <p:spPr>
          <a:xfrm flipH="1">
            <a:off x="6397047" y="3598992"/>
            <a:ext cx="2166747" cy="1408794"/>
          </a:xfrm>
          <a:prstGeom prst="rect">
            <a:avLst/>
          </a:prstGeom>
        </p:spPr>
      </p:pic>
    </p:spTree>
    <p:extLst>
      <p:ext uri="{BB962C8B-B14F-4D97-AF65-F5344CB8AC3E}">
        <p14:creationId xmlns:p14="http://schemas.microsoft.com/office/powerpoint/2010/main" val="2716429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20" name="Picture 19">
            <a:extLst>
              <a:ext uri="{FF2B5EF4-FFF2-40B4-BE49-F238E27FC236}">
                <a16:creationId xmlns:a16="http://schemas.microsoft.com/office/drawing/2014/main" id="{EDFCE2B6-C754-4B39-9A55-1034148F66C3}"/>
              </a:ext>
            </a:extLst>
          </p:cNvPr>
          <p:cNvPicPr>
            <a:picLocks noChangeAspect="1"/>
          </p:cNvPicPr>
          <p:nvPr/>
        </p:nvPicPr>
        <p:blipFill>
          <a:blip r:embed="rId3"/>
          <a:stretch>
            <a:fillRect/>
          </a:stretch>
        </p:blipFill>
        <p:spPr>
          <a:xfrm>
            <a:off x="2485" y="0"/>
            <a:ext cx="9144000" cy="7010400"/>
          </a:xfrm>
          <a:prstGeom prst="rect">
            <a:avLst/>
          </a:prstGeom>
        </p:spPr>
      </p:pic>
      <p:sp>
        <p:nvSpPr>
          <p:cNvPr id="1039" name="Google Shape;1039;p90"/>
          <p:cNvSpPr/>
          <p:nvPr/>
        </p:nvSpPr>
        <p:spPr>
          <a:xfrm rot="10800000" flipH="1">
            <a:off x="3164955" y="1766446"/>
            <a:ext cx="2778645" cy="2750618"/>
          </a:xfrm>
          <a:prstGeom prst="ellipse">
            <a:avLst/>
          </a:prstGeom>
          <a:solidFill>
            <a:schemeClr val="accent3"/>
          </a:solidFill>
          <a:ln>
            <a:noFill/>
          </a:ln>
        </p:spPr>
        <p:txBody>
          <a:bodyPr spcFirstLastPara="1" wrap="square" lIns="91505" tIns="91505" rIns="91505" bIns="91505" anchor="ctr" anchorCtr="0">
            <a:noAutofit/>
          </a:bodyPr>
          <a:lstStyle/>
          <a:p>
            <a:pPr defTabSz="687537">
              <a:buClr>
                <a:srgbClr val="000000"/>
              </a:buClr>
            </a:pPr>
            <a:endParaRPr sz="1429" kern="0">
              <a:solidFill>
                <a:srgbClr val="FF0000"/>
              </a:solidFill>
              <a:latin typeface="Arial"/>
              <a:cs typeface="Arial"/>
              <a:sym typeface="Arial"/>
            </a:endParaRPr>
          </a:p>
        </p:txBody>
      </p:sp>
      <p:sp>
        <p:nvSpPr>
          <p:cNvPr id="1040" name="Google Shape;1040;p90"/>
          <p:cNvSpPr/>
          <p:nvPr/>
        </p:nvSpPr>
        <p:spPr>
          <a:xfrm>
            <a:off x="6008000" y="1952555"/>
            <a:ext cx="2761308" cy="2564510"/>
          </a:xfrm>
          <a:prstGeom prst="ellipse">
            <a:avLst/>
          </a:prstGeom>
          <a:solidFill>
            <a:schemeClr val="accent2"/>
          </a:solidFill>
          <a:ln>
            <a:noFill/>
          </a:ln>
        </p:spPr>
        <p:txBody>
          <a:bodyPr spcFirstLastPara="1" wrap="square" lIns="91505" tIns="91505" rIns="91505" bIns="91505" anchor="ctr" anchorCtr="0">
            <a:noAutofit/>
          </a:bodyPr>
          <a:lstStyle/>
          <a:p>
            <a:pPr defTabSz="687537">
              <a:buClr>
                <a:srgbClr val="000000"/>
              </a:buClr>
            </a:pPr>
            <a:endParaRPr sz="1429" kern="0">
              <a:solidFill>
                <a:srgbClr val="FF0000"/>
              </a:solidFill>
              <a:latin typeface="Arial"/>
              <a:cs typeface="Arial"/>
              <a:sym typeface="Arial"/>
            </a:endParaRPr>
          </a:p>
        </p:txBody>
      </p:sp>
      <p:sp>
        <p:nvSpPr>
          <p:cNvPr id="1041" name="Google Shape;1041;p90"/>
          <p:cNvSpPr/>
          <p:nvPr/>
        </p:nvSpPr>
        <p:spPr>
          <a:xfrm>
            <a:off x="60127" y="1803105"/>
            <a:ext cx="3059507" cy="2835050"/>
          </a:xfrm>
          <a:prstGeom prst="ellipse">
            <a:avLst/>
          </a:prstGeom>
          <a:solidFill>
            <a:schemeClr val="accent2"/>
          </a:solidFill>
          <a:ln>
            <a:noFill/>
          </a:ln>
        </p:spPr>
        <p:txBody>
          <a:bodyPr spcFirstLastPara="1" wrap="square" lIns="91505" tIns="91505" rIns="91505" bIns="91505" anchor="ctr" anchorCtr="0">
            <a:noAutofit/>
          </a:bodyPr>
          <a:lstStyle/>
          <a:p>
            <a:pPr defTabSz="687537">
              <a:buClr>
                <a:srgbClr val="000000"/>
              </a:buClr>
            </a:pPr>
            <a:endParaRPr sz="1429" kern="0">
              <a:solidFill>
                <a:srgbClr val="FF0000"/>
              </a:solidFill>
              <a:latin typeface="Arial"/>
              <a:cs typeface="Arial"/>
              <a:sym typeface="Arial"/>
            </a:endParaRPr>
          </a:p>
        </p:txBody>
      </p:sp>
      <p:sp>
        <p:nvSpPr>
          <p:cNvPr id="1042" name="Google Shape;1042;p90"/>
          <p:cNvSpPr/>
          <p:nvPr/>
        </p:nvSpPr>
        <p:spPr>
          <a:xfrm>
            <a:off x="0" y="1643582"/>
            <a:ext cx="3132291" cy="2666398"/>
          </a:xfrm>
          <a:prstGeom prst="blockArc">
            <a:avLst>
              <a:gd name="adj1" fmla="val 10800000"/>
              <a:gd name="adj2" fmla="val 21567105"/>
              <a:gd name="adj3" fmla="val 6316"/>
            </a:avLst>
          </a:prstGeom>
          <a:solidFill>
            <a:schemeClr val="accent1"/>
          </a:solidFill>
          <a:ln>
            <a:noFill/>
          </a:ln>
        </p:spPr>
        <p:txBody>
          <a:bodyPr spcFirstLastPara="1" wrap="square" lIns="91505" tIns="91505" rIns="91505" bIns="91505" anchor="ctr" anchorCtr="0">
            <a:noAutofit/>
          </a:bodyPr>
          <a:lstStyle/>
          <a:p>
            <a:pPr defTabSz="687537">
              <a:buClr>
                <a:srgbClr val="000000"/>
              </a:buClr>
            </a:pPr>
            <a:endParaRPr sz="1429" kern="0">
              <a:solidFill>
                <a:srgbClr val="FF0000"/>
              </a:solidFill>
              <a:latin typeface="Arial"/>
              <a:cs typeface="Arial"/>
              <a:sym typeface="Arial"/>
            </a:endParaRPr>
          </a:p>
        </p:txBody>
      </p:sp>
      <p:sp>
        <p:nvSpPr>
          <p:cNvPr id="1043" name="Google Shape;1043;p90"/>
          <p:cNvSpPr txBox="1">
            <a:spLocks noGrp="1"/>
          </p:cNvSpPr>
          <p:nvPr>
            <p:ph type="ctrTitle" idx="6"/>
          </p:nvPr>
        </p:nvSpPr>
        <p:spPr>
          <a:xfrm>
            <a:off x="3065034" y="2485829"/>
            <a:ext cx="2770799" cy="948547"/>
          </a:xfrm>
          <a:prstGeom prst="rect">
            <a:avLst/>
          </a:prstGeom>
        </p:spPr>
        <p:txBody>
          <a:bodyPr spcFirstLastPara="1" wrap="square" lIns="91505" tIns="91505" rIns="91505" bIns="91505" anchor="t" anchorCtr="0">
            <a:noAutofit/>
          </a:bodyPr>
          <a:lstStyle/>
          <a:p>
            <a:r>
              <a:rPr lang="en" sz="5414" dirty="0">
                <a:solidFill>
                  <a:srgbClr val="002060"/>
                </a:solidFill>
                <a:latin typeface="Arial-Rounded" pitchFamily="34" charset="0"/>
                <a:ea typeface="Arial-Rounded" pitchFamily="34" charset="0"/>
                <a:cs typeface="Arial-Rounded" pitchFamily="34" charset="0"/>
              </a:rPr>
              <a:t>Dặn dò</a:t>
            </a:r>
            <a:endParaRPr sz="5414" dirty="0">
              <a:solidFill>
                <a:srgbClr val="002060"/>
              </a:solidFill>
              <a:latin typeface="Arial-Rounded" pitchFamily="34" charset="0"/>
              <a:ea typeface="Arial-Rounded" pitchFamily="34" charset="0"/>
              <a:cs typeface="Arial-Rounded" pitchFamily="34" charset="0"/>
            </a:endParaRPr>
          </a:p>
        </p:txBody>
      </p:sp>
      <p:sp>
        <p:nvSpPr>
          <p:cNvPr id="1045" name="Google Shape;1045;p90"/>
          <p:cNvSpPr/>
          <p:nvPr/>
        </p:nvSpPr>
        <p:spPr>
          <a:xfrm rot="10800000" flipH="1">
            <a:off x="3207300" y="1952265"/>
            <a:ext cx="2660100" cy="2666397"/>
          </a:xfrm>
          <a:prstGeom prst="blockArc">
            <a:avLst>
              <a:gd name="adj1" fmla="val 10714166"/>
              <a:gd name="adj2" fmla="val 3315"/>
              <a:gd name="adj3" fmla="val 6140"/>
            </a:avLst>
          </a:prstGeom>
          <a:solidFill>
            <a:schemeClr val="accent1"/>
          </a:solidFill>
          <a:ln>
            <a:noFill/>
          </a:ln>
        </p:spPr>
        <p:txBody>
          <a:bodyPr spcFirstLastPara="1" wrap="square" lIns="91505" tIns="91505" rIns="91505" bIns="91505" anchor="ctr" anchorCtr="0">
            <a:noAutofit/>
          </a:bodyPr>
          <a:lstStyle/>
          <a:p>
            <a:pPr defTabSz="687537">
              <a:buClr>
                <a:srgbClr val="000000"/>
              </a:buClr>
            </a:pPr>
            <a:endParaRPr sz="1429" kern="0">
              <a:solidFill>
                <a:srgbClr val="FF0000"/>
              </a:solidFill>
              <a:latin typeface="Arial"/>
              <a:cs typeface="Arial"/>
              <a:sym typeface="Arial"/>
            </a:endParaRPr>
          </a:p>
        </p:txBody>
      </p:sp>
      <p:sp>
        <p:nvSpPr>
          <p:cNvPr id="1046" name="Google Shape;1046;p90"/>
          <p:cNvSpPr/>
          <p:nvPr/>
        </p:nvSpPr>
        <p:spPr>
          <a:xfrm>
            <a:off x="6058604" y="1773529"/>
            <a:ext cx="2660100" cy="2666397"/>
          </a:xfrm>
          <a:prstGeom prst="blockArc">
            <a:avLst>
              <a:gd name="adj1" fmla="val 10800000"/>
              <a:gd name="adj2" fmla="val 21567105"/>
              <a:gd name="adj3" fmla="val 6316"/>
            </a:avLst>
          </a:prstGeom>
          <a:solidFill>
            <a:schemeClr val="accent1"/>
          </a:solidFill>
          <a:ln>
            <a:noFill/>
          </a:ln>
        </p:spPr>
        <p:txBody>
          <a:bodyPr spcFirstLastPara="1" wrap="square" lIns="91505" tIns="91505" rIns="91505" bIns="91505" anchor="ctr" anchorCtr="0">
            <a:noAutofit/>
          </a:bodyPr>
          <a:lstStyle/>
          <a:p>
            <a:pPr defTabSz="687537">
              <a:buClr>
                <a:srgbClr val="000000"/>
              </a:buClr>
            </a:pPr>
            <a:endParaRPr sz="1429" kern="0">
              <a:solidFill>
                <a:srgbClr val="FF0000"/>
              </a:solidFill>
              <a:latin typeface="Arial"/>
              <a:cs typeface="Arial"/>
              <a:sym typeface="Arial"/>
            </a:endParaRPr>
          </a:p>
        </p:txBody>
      </p:sp>
      <p:sp>
        <p:nvSpPr>
          <p:cNvPr id="1049" name="Google Shape;1049;p90"/>
          <p:cNvSpPr txBox="1">
            <a:spLocks noGrp="1"/>
          </p:cNvSpPr>
          <p:nvPr>
            <p:ph type="ctrTitle"/>
          </p:nvPr>
        </p:nvSpPr>
        <p:spPr>
          <a:xfrm>
            <a:off x="553295" y="2188461"/>
            <a:ext cx="1897369" cy="1836535"/>
          </a:xfrm>
          <a:prstGeom prst="rect">
            <a:avLst/>
          </a:prstGeom>
        </p:spPr>
        <p:txBody>
          <a:bodyPr spcFirstLastPara="1" wrap="square" lIns="91505" tIns="91505" rIns="91505" bIns="91505" anchor="b" anchorCtr="0">
            <a:noAutofit/>
          </a:bodyPr>
          <a:lstStyle/>
          <a:p>
            <a:r>
              <a:rPr lang="en" sz="3600" dirty="0">
                <a:solidFill>
                  <a:srgbClr val="FF0000"/>
                </a:solidFill>
                <a:latin typeface="Arial-Rounded" pitchFamily="34" charset="0"/>
                <a:ea typeface="Arial-Rounded" pitchFamily="34" charset="0"/>
                <a:cs typeface="Arial-Rounded" pitchFamily="34" charset="0"/>
              </a:rPr>
              <a:t>Xem lại bài đã học</a:t>
            </a:r>
            <a:endParaRPr sz="3600" dirty="0">
              <a:solidFill>
                <a:srgbClr val="FF0000"/>
              </a:solidFill>
              <a:latin typeface="Arial-Rounded" pitchFamily="34" charset="0"/>
              <a:ea typeface="Arial-Rounded" pitchFamily="34" charset="0"/>
              <a:cs typeface="Arial-Rounded" pitchFamily="34" charset="0"/>
            </a:endParaRPr>
          </a:p>
        </p:txBody>
      </p:sp>
      <p:sp>
        <p:nvSpPr>
          <p:cNvPr id="1051" name="Google Shape;1051;p90"/>
          <p:cNvSpPr txBox="1">
            <a:spLocks noGrp="1"/>
          </p:cNvSpPr>
          <p:nvPr>
            <p:ph type="ctrTitle" idx="5"/>
          </p:nvPr>
        </p:nvSpPr>
        <p:spPr>
          <a:xfrm>
            <a:off x="6114751" y="3351103"/>
            <a:ext cx="2381182" cy="385855"/>
          </a:xfrm>
          <a:prstGeom prst="rect">
            <a:avLst/>
          </a:prstGeom>
        </p:spPr>
        <p:txBody>
          <a:bodyPr spcFirstLastPara="1" wrap="square" lIns="91505" tIns="91505" rIns="91505" bIns="91505" anchor="b" anchorCtr="0">
            <a:noAutofit/>
          </a:bodyPr>
          <a:lstStyle/>
          <a:p>
            <a:r>
              <a:rPr lang="en" sz="3600" dirty="0">
                <a:solidFill>
                  <a:srgbClr val="FF0000"/>
                </a:solidFill>
                <a:latin typeface="Arial-Rounded" pitchFamily="34" charset="0"/>
                <a:ea typeface="Arial-Rounded" pitchFamily="34" charset="0"/>
                <a:cs typeface="Arial-Rounded" pitchFamily="34" charset="0"/>
              </a:rPr>
              <a:t>Chuẩn bị bài mới</a:t>
            </a:r>
            <a:endParaRPr sz="3600" dirty="0">
              <a:solidFill>
                <a:srgbClr val="FF0000"/>
              </a:solidFill>
              <a:latin typeface="Arial-Rounded" pitchFamily="34" charset="0"/>
              <a:ea typeface="Arial-Rounded" pitchFamily="34" charset="0"/>
              <a:cs typeface="Arial-Rounded" pitchFamily="34" charset="0"/>
            </a:endParaRPr>
          </a:p>
        </p:txBody>
      </p:sp>
      <p:sp>
        <p:nvSpPr>
          <p:cNvPr id="1052" name="Google Shape;1052;p90"/>
          <p:cNvSpPr txBox="1">
            <a:spLocks noGrp="1"/>
          </p:cNvSpPr>
          <p:nvPr>
            <p:ph type="ctrTitle"/>
          </p:nvPr>
        </p:nvSpPr>
        <p:spPr>
          <a:xfrm>
            <a:off x="728942" y="1294243"/>
            <a:ext cx="2619300" cy="385855"/>
          </a:xfrm>
          <a:prstGeom prst="rect">
            <a:avLst/>
          </a:prstGeom>
        </p:spPr>
        <p:txBody>
          <a:bodyPr spcFirstLastPara="1" wrap="square" lIns="91505" tIns="91505" rIns="91505" bIns="91505" anchor="b" anchorCtr="0">
            <a:noAutofit/>
          </a:bodyPr>
          <a:lstStyle/>
          <a:p>
            <a:r>
              <a:rPr lang="en" sz="3008" dirty="0">
                <a:solidFill>
                  <a:srgbClr val="FF0000"/>
                </a:solidFill>
              </a:rPr>
              <a:t>1</a:t>
            </a:r>
            <a:endParaRPr sz="3008" dirty="0">
              <a:solidFill>
                <a:srgbClr val="FF0000"/>
              </a:solidFill>
            </a:endParaRPr>
          </a:p>
        </p:txBody>
      </p:sp>
      <p:sp>
        <p:nvSpPr>
          <p:cNvPr id="1053" name="Google Shape;1053;p90"/>
          <p:cNvSpPr txBox="1">
            <a:spLocks noGrp="1"/>
          </p:cNvSpPr>
          <p:nvPr>
            <p:ph type="ctrTitle" idx="5"/>
          </p:nvPr>
        </p:nvSpPr>
        <p:spPr>
          <a:xfrm>
            <a:off x="5827646" y="1477188"/>
            <a:ext cx="2619300" cy="385855"/>
          </a:xfrm>
          <a:prstGeom prst="rect">
            <a:avLst/>
          </a:prstGeom>
        </p:spPr>
        <p:txBody>
          <a:bodyPr spcFirstLastPara="1" wrap="square" lIns="91505" tIns="91505" rIns="91505" bIns="91505" anchor="b" anchorCtr="0">
            <a:noAutofit/>
          </a:bodyPr>
          <a:lstStyle/>
          <a:p>
            <a:r>
              <a:rPr lang="en" sz="3308" dirty="0" smtClean="0">
                <a:solidFill>
                  <a:srgbClr val="FF0000"/>
                </a:solidFill>
              </a:rPr>
              <a:t>2</a:t>
            </a:r>
            <a:endParaRPr sz="3308" dirty="0">
              <a:solidFill>
                <a:srgbClr val="FF0000"/>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483" t="28300" r="19592" b="36795"/>
          <a:stretch/>
        </p:blipFill>
        <p:spPr>
          <a:xfrm>
            <a:off x="506506" y="5007786"/>
            <a:ext cx="2166747" cy="1408794"/>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64443" t="3791" r="4218" b="70510"/>
          <a:stretch/>
        </p:blipFill>
        <p:spPr>
          <a:xfrm>
            <a:off x="5382299" y="1996706"/>
            <a:ext cx="1172256" cy="1037283"/>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18282" t="67119" r="19425" b="10170"/>
          <a:stretch/>
        </p:blipFill>
        <p:spPr>
          <a:xfrm>
            <a:off x="3348242" y="5483655"/>
            <a:ext cx="2330101" cy="916668"/>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50" t="5129" r="56093" b="72638"/>
          <a:stretch/>
        </p:blipFill>
        <p:spPr>
          <a:xfrm>
            <a:off x="60127" y="222255"/>
            <a:ext cx="1647949" cy="897378"/>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483" t="28300" r="19592" b="36795"/>
          <a:stretch/>
        </p:blipFill>
        <p:spPr>
          <a:xfrm flipH="1">
            <a:off x="5981909" y="5140514"/>
            <a:ext cx="2166747" cy="140879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485" y="834130"/>
            <a:ext cx="9144000" cy="6023870"/>
          </a:xfrm>
          <a:prstGeom prst="rect">
            <a:avLst/>
          </a:prstGeom>
        </p:spPr>
      </p:pic>
      <p:pic>
        <p:nvPicPr>
          <p:cNvPr id="15379" name="Picture 19" descr="1-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36" y="1396676"/>
            <a:ext cx="9105607" cy="460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21"/>
          <p:cNvSpPr txBox="1">
            <a:spLocks noChangeArrowheads="1"/>
          </p:cNvSpPr>
          <p:nvPr/>
        </p:nvSpPr>
        <p:spPr bwMode="auto">
          <a:xfrm>
            <a:off x="1426436" y="4492364"/>
            <a:ext cx="6037868"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defTabSz="1125141">
              <a:spcBef>
                <a:spcPct val="50000"/>
              </a:spcBef>
            </a:pPr>
            <a:r>
              <a:rPr lang="en-US" altLang="zh-CN" sz="4050">
                <a:solidFill>
                  <a:srgbClr val="002060"/>
                </a:solidFill>
                <a:latin typeface="UTM Sharnay" panose="02040603050506020204" pitchFamily="18" charset="0"/>
                <a:ea typeface="SimHei"/>
              </a:rPr>
              <a:t>Xin chào tạm biệt và hẹn gặp lại các con!</a:t>
            </a:r>
            <a:endParaRPr lang="zh-CN" altLang="en-US" sz="4050">
              <a:solidFill>
                <a:srgbClr val="002060"/>
              </a:solidFill>
              <a:latin typeface="UTM Sharnay" panose="02040603050506020204" pitchFamily="18" charset="0"/>
              <a:ea typeface="SimHei"/>
            </a:endParaRPr>
          </a:p>
        </p:txBody>
      </p:sp>
      <p:pic>
        <p:nvPicPr>
          <p:cNvPr id="15382" name="Picture 22" descr="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304" y="1201070"/>
            <a:ext cx="1059032" cy="4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2495" y="1162293"/>
            <a:ext cx="1059032" cy="4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6814" y="1396676"/>
            <a:ext cx="1059032" cy="4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019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500"/>
                                        <p:tgtEl>
                                          <p:spTgt spid="15379"/>
                                        </p:tgtEl>
                                      </p:cBhvr>
                                    </p:animEffect>
                                    <p:anim calcmode="lin" valueType="num">
                                      <p:cBhvr>
                                        <p:cTn id="8" dur="1500" fill="hold"/>
                                        <p:tgtEl>
                                          <p:spTgt spid="15379"/>
                                        </p:tgtEl>
                                        <p:attrNameLst>
                                          <p:attrName>ppt_x</p:attrName>
                                        </p:attrNameLst>
                                      </p:cBhvr>
                                      <p:tavLst>
                                        <p:tav tm="0">
                                          <p:val>
                                            <p:strVal val="#ppt_x"/>
                                          </p:val>
                                        </p:tav>
                                        <p:tav tm="100000">
                                          <p:val>
                                            <p:strVal val="#ppt_x"/>
                                          </p:val>
                                        </p:tav>
                                      </p:tavLst>
                                    </p:anim>
                                    <p:anim calcmode="lin" valueType="num">
                                      <p:cBhvr>
                                        <p:cTn id="9" dur="1500" fill="hold"/>
                                        <p:tgtEl>
                                          <p:spTgt spid="15379"/>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750"/>
                                  </p:stCondLst>
                                  <p:childTnLst>
                                    <p:set>
                                      <p:cBhvr>
                                        <p:cTn id="11" dur="1" fill="hold">
                                          <p:stCondLst>
                                            <p:cond delay="0"/>
                                          </p:stCondLst>
                                        </p:cTn>
                                        <p:tgtEl>
                                          <p:spTgt spid="15383"/>
                                        </p:tgtEl>
                                        <p:attrNameLst>
                                          <p:attrName>style.visibility</p:attrName>
                                        </p:attrNameLst>
                                      </p:cBhvr>
                                      <p:to>
                                        <p:strVal val="visible"/>
                                      </p:to>
                                    </p:set>
                                    <p:anim calcmode="lin" valueType="num">
                                      <p:cBhvr>
                                        <p:cTn id="12" dur="1000" fill="hold"/>
                                        <p:tgtEl>
                                          <p:spTgt spid="15383"/>
                                        </p:tgtEl>
                                        <p:attrNameLst>
                                          <p:attrName>ppt_x</p:attrName>
                                        </p:attrNameLst>
                                      </p:cBhvr>
                                      <p:tavLst>
                                        <p:tav tm="0">
                                          <p:val>
                                            <p:strVal val="#ppt_x-.2"/>
                                          </p:val>
                                        </p:tav>
                                        <p:tav tm="100000">
                                          <p:val>
                                            <p:strVal val="#ppt_x"/>
                                          </p:val>
                                        </p:tav>
                                      </p:tavLst>
                                    </p:anim>
                                    <p:anim calcmode="lin" valueType="num">
                                      <p:cBhvr>
                                        <p:cTn id="13" dur="1000" fill="hold"/>
                                        <p:tgtEl>
                                          <p:spTgt spid="1538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383"/>
                                        </p:tgtEl>
                                      </p:cBhvr>
                                    </p:animEffect>
                                  </p:childTnLst>
                                </p:cTn>
                              </p:par>
                              <p:par>
                                <p:cTn id="15" presetID="29" presetClass="entr" presetSubtype="0" fill="hold" nodeType="withEffect">
                                  <p:stCondLst>
                                    <p:cond delay="1500"/>
                                  </p:stCondLst>
                                  <p:childTnLst>
                                    <p:set>
                                      <p:cBhvr>
                                        <p:cTn id="16" dur="1" fill="hold">
                                          <p:stCondLst>
                                            <p:cond delay="0"/>
                                          </p:stCondLst>
                                        </p:cTn>
                                        <p:tgtEl>
                                          <p:spTgt spid="15384"/>
                                        </p:tgtEl>
                                        <p:attrNameLst>
                                          <p:attrName>style.visibility</p:attrName>
                                        </p:attrNameLst>
                                      </p:cBhvr>
                                      <p:to>
                                        <p:strVal val="visible"/>
                                      </p:to>
                                    </p:set>
                                    <p:anim calcmode="lin" valueType="num">
                                      <p:cBhvr>
                                        <p:cTn id="17" dur="1000" fill="hold"/>
                                        <p:tgtEl>
                                          <p:spTgt spid="15384"/>
                                        </p:tgtEl>
                                        <p:attrNameLst>
                                          <p:attrName>ppt_x</p:attrName>
                                        </p:attrNameLst>
                                      </p:cBhvr>
                                      <p:tavLst>
                                        <p:tav tm="0">
                                          <p:val>
                                            <p:strVal val="#ppt_x-.2"/>
                                          </p:val>
                                        </p:tav>
                                        <p:tav tm="100000">
                                          <p:val>
                                            <p:strVal val="#ppt_x"/>
                                          </p:val>
                                        </p:tav>
                                      </p:tavLst>
                                    </p:anim>
                                    <p:anim calcmode="lin" valueType="num">
                                      <p:cBhvr>
                                        <p:cTn id="18" dur="1000" fill="hold"/>
                                        <p:tgtEl>
                                          <p:spTgt spid="1538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384"/>
                                        </p:tgtEl>
                                      </p:cBhvr>
                                    </p:animEffect>
                                  </p:childTnLst>
                                </p:cTn>
                              </p:par>
                              <p:par>
                                <p:cTn id="20" presetID="29" presetClass="entr" presetSubtype="0" fill="hold" nodeType="withEffect">
                                  <p:stCondLst>
                                    <p:cond delay="2500"/>
                                  </p:stCondLst>
                                  <p:childTnLst>
                                    <p:set>
                                      <p:cBhvr>
                                        <p:cTn id="21" dur="1" fill="hold">
                                          <p:stCondLst>
                                            <p:cond delay="0"/>
                                          </p:stCondLst>
                                        </p:cTn>
                                        <p:tgtEl>
                                          <p:spTgt spid="15382"/>
                                        </p:tgtEl>
                                        <p:attrNameLst>
                                          <p:attrName>style.visibility</p:attrName>
                                        </p:attrNameLst>
                                      </p:cBhvr>
                                      <p:to>
                                        <p:strVal val="visible"/>
                                      </p:to>
                                    </p:set>
                                    <p:anim calcmode="lin" valueType="num">
                                      <p:cBhvr>
                                        <p:cTn id="22" dur="1000" fill="hold"/>
                                        <p:tgtEl>
                                          <p:spTgt spid="15382"/>
                                        </p:tgtEl>
                                        <p:attrNameLst>
                                          <p:attrName>ppt_x</p:attrName>
                                        </p:attrNameLst>
                                      </p:cBhvr>
                                      <p:tavLst>
                                        <p:tav tm="0">
                                          <p:val>
                                            <p:strVal val="#ppt_x-.2"/>
                                          </p:val>
                                        </p:tav>
                                        <p:tav tm="100000">
                                          <p:val>
                                            <p:strVal val="#ppt_x"/>
                                          </p:val>
                                        </p:tav>
                                      </p:tavLst>
                                    </p:anim>
                                    <p:anim calcmode="lin" valueType="num">
                                      <p:cBhvr>
                                        <p:cTn id="23" dur="1000" fill="hold"/>
                                        <p:tgtEl>
                                          <p:spTgt spid="1538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382"/>
                                        </p:tgtEl>
                                      </p:cBhvr>
                                    </p:animEffect>
                                  </p:childTnLst>
                                </p:cTn>
                              </p:par>
                              <p:par>
                                <p:cTn id="25" presetID="27" presetClass="entr" presetSubtype="0" fill="hold" grpId="0" nodeType="withEffect">
                                  <p:stCondLst>
                                    <p:cond delay="3250"/>
                                  </p:stCondLst>
                                  <p:iterate type="lt">
                                    <p:tmPct val="50000"/>
                                  </p:iterate>
                                  <p:childTnLst>
                                    <p:set>
                                      <p:cBhvr>
                                        <p:cTn id="26" dur="1" fill="hold">
                                          <p:stCondLst>
                                            <p:cond delay="0"/>
                                          </p:stCondLst>
                                        </p:cTn>
                                        <p:tgtEl>
                                          <p:spTgt spid="15381"/>
                                        </p:tgtEl>
                                        <p:attrNameLst>
                                          <p:attrName>style.visibility</p:attrName>
                                        </p:attrNameLst>
                                      </p:cBhvr>
                                      <p:to>
                                        <p:strVal val="visible"/>
                                      </p:to>
                                    </p:set>
                                    <p:anim calcmode="discrete" valueType="clr">
                                      <p:cBhvr override="childStyle">
                                        <p:cTn id="27" dur="150"/>
                                        <p:tgtEl>
                                          <p:spTgt spid="15381"/>
                                        </p:tgtEl>
                                        <p:attrNameLst>
                                          <p:attrName>style.color</p:attrName>
                                        </p:attrNameLst>
                                      </p:cBhvr>
                                      <p:tavLst>
                                        <p:tav tm="0">
                                          <p:val>
                                            <p:clrVal>
                                              <a:schemeClr val="accent2"/>
                                            </p:clrVal>
                                          </p:val>
                                        </p:tav>
                                        <p:tav tm="50000">
                                          <p:val>
                                            <p:clrVal>
                                              <a:schemeClr val="hlink"/>
                                            </p:clrVal>
                                          </p:val>
                                        </p:tav>
                                      </p:tavLst>
                                    </p:anim>
                                    <p:anim calcmode="discrete" valueType="clr">
                                      <p:cBhvr>
                                        <p:cTn id="28" dur="150"/>
                                        <p:tgtEl>
                                          <p:spTgt spid="15381"/>
                                        </p:tgtEl>
                                        <p:attrNameLst>
                                          <p:attrName>fillcolor</p:attrName>
                                        </p:attrNameLst>
                                      </p:cBhvr>
                                      <p:tavLst>
                                        <p:tav tm="0">
                                          <p:val>
                                            <p:clrVal>
                                              <a:schemeClr val="accent2"/>
                                            </p:clrVal>
                                          </p:val>
                                        </p:tav>
                                        <p:tav tm="50000">
                                          <p:val>
                                            <p:clrVal>
                                              <a:schemeClr val="hlink"/>
                                            </p:clrVal>
                                          </p:val>
                                        </p:tav>
                                      </p:tavLst>
                                    </p:anim>
                                    <p:set>
                                      <p:cBhvr>
                                        <p:cTn id="29" dur="150"/>
                                        <p:tgtEl>
                                          <p:spTgt spid="153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23492"/>
          <a:stretch/>
        </p:blipFill>
        <p:spPr>
          <a:xfrm>
            <a:off x="0" y="0"/>
            <a:ext cx="9144000" cy="6858000"/>
          </a:xfrm>
          <a:prstGeom prst="rect">
            <a:avLst/>
          </a:prstGeom>
        </p:spPr>
      </p:pic>
      <p:pic>
        <p:nvPicPr>
          <p:cNvPr id="1028" name="Picture 4" descr="Пин на доске Clip Art - Animal Frien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3584" y="4971333"/>
            <a:ext cx="586153" cy="1073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Baby Rabbit - ClipArt Best - ClipArt B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238" y="4587362"/>
            <a:ext cx="2350337" cy="2350338"/>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a:off x="5480318" y="567392"/>
            <a:ext cx="3663687" cy="2689734"/>
          </a:xfrm>
          <a:prstGeom prst="cloudCallout">
            <a:avLst>
              <a:gd name="adj1" fmla="val -25518"/>
              <a:gd name="adj2" fmla="val 66071"/>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714" tIns="34356" rIns="68714" bIns="34356" rtlCol="0" anchor="ctr"/>
          <a:lstStyle/>
          <a:p>
            <a:pPr algn="ct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Các</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con ở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nhà</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ngoan</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nhé</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Mẹ</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sẽ</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đi</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tìm</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thức</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ăn</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406" dirty="0" err="1">
                <a:solidFill>
                  <a:srgbClr val="002060"/>
                </a:solidFill>
                <a:latin typeface="Times New Roman" panose="02020603050405020304" pitchFamily="18" charset="0"/>
                <a:ea typeface="Arial-Rounded" pitchFamily="34" charset="0"/>
                <a:cs typeface="Times New Roman" panose="02020603050405020304" pitchFamily="18" charset="0"/>
              </a:rPr>
              <a:t>các</a:t>
            </a:r>
            <a:r>
              <a:rPr lang="en-US" sz="2406" dirty="0">
                <a:solidFill>
                  <a:srgbClr val="002060"/>
                </a:solidFill>
                <a:latin typeface="Times New Roman" panose="02020603050405020304" pitchFamily="18" charset="0"/>
                <a:ea typeface="Arial-Rounded" pitchFamily="34" charset="0"/>
                <a:cs typeface="Times New Roman" panose="02020603050405020304" pitchFamily="18" charset="0"/>
              </a:rPr>
              <a:t> con.</a:t>
            </a:r>
          </a:p>
        </p:txBody>
      </p:sp>
      <p:pic>
        <p:nvPicPr>
          <p:cNvPr id="10" name="Picture 4" descr="Пин на доске Clip Art - Animal Friends">
            <a:extLst>
              <a:ext uri="{FF2B5EF4-FFF2-40B4-BE49-F238E27FC236}">
                <a16:creationId xmlns:a16="http://schemas.microsoft.com/office/drawing/2014/main" id="{3C7950BF-3237-4B3E-95AC-6ABA483E81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2208" y="5001813"/>
            <a:ext cx="656418" cy="12016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Đề thi Tiếng Anh lớp 3 học kì 2 năm 2021 - Đề 5 - Đề thi Tiếng Anh học kỳ 2  tiếng Anh lớp 3 có đáp án - VnDoc.com">
            <a:extLst>
              <a:ext uri="{FF2B5EF4-FFF2-40B4-BE49-F238E27FC236}">
                <a16:creationId xmlns:a16="http://schemas.microsoft.com/office/drawing/2014/main" id="{7A8AF963-3B76-4527-9FAC-2E9045835B8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3619722" y="5199648"/>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2" name="Ghi âm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73516" y="3987287"/>
            <a:ext cx="609600" cy="609600"/>
          </a:xfrm>
          <a:prstGeom prst="rect">
            <a:avLst/>
          </a:prstGeom>
        </p:spPr>
      </p:pic>
    </p:spTree>
    <p:extLst>
      <p:ext uri="{BB962C8B-B14F-4D97-AF65-F5344CB8AC3E}">
        <p14:creationId xmlns:p14="http://schemas.microsoft.com/office/powerpoint/2010/main" val="27925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32"/>
                                        </p:tgtEl>
                                        <p:attrNameLst>
                                          <p:attrName>r</p:attrName>
                                        </p:attrNameLst>
                                      </p:cBhvr>
                                    </p:animRot>
                                    <p:animRot by="-240000">
                                      <p:cBhvr>
                                        <p:cTn id="7" dur="200" fill="hold">
                                          <p:stCondLst>
                                            <p:cond delay="200"/>
                                          </p:stCondLst>
                                        </p:cTn>
                                        <p:tgtEl>
                                          <p:spTgt spid="1032"/>
                                        </p:tgtEl>
                                        <p:attrNameLst>
                                          <p:attrName>r</p:attrName>
                                        </p:attrNameLst>
                                      </p:cBhvr>
                                    </p:animRot>
                                    <p:animRot by="240000">
                                      <p:cBhvr>
                                        <p:cTn id="8" dur="200" fill="hold">
                                          <p:stCondLst>
                                            <p:cond delay="400"/>
                                          </p:stCondLst>
                                        </p:cTn>
                                        <p:tgtEl>
                                          <p:spTgt spid="1032"/>
                                        </p:tgtEl>
                                        <p:attrNameLst>
                                          <p:attrName>r</p:attrName>
                                        </p:attrNameLst>
                                      </p:cBhvr>
                                    </p:animRot>
                                    <p:animRot by="-240000">
                                      <p:cBhvr>
                                        <p:cTn id="9" dur="200" fill="hold">
                                          <p:stCondLst>
                                            <p:cond delay="600"/>
                                          </p:stCondLst>
                                        </p:cTn>
                                        <p:tgtEl>
                                          <p:spTgt spid="1032"/>
                                        </p:tgtEl>
                                        <p:attrNameLst>
                                          <p:attrName>r</p:attrName>
                                        </p:attrNameLst>
                                      </p:cBhvr>
                                    </p:animRot>
                                    <p:animRot by="120000">
                                      <p:cBhvr>
                                        <p:cTn id="10" dur="200" fill="hold">
                                          <p:stCondLst>
                                            <p:cond delay="800"/>
                                          </p:stCondLst>
                                        </p:cTn>
                                        <p:tgtEl>
                                          <p:spTgt spid="103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028"/>
                                        </p:tgtEl>
                                        <p:attrNameLst>
                                          <p:attrName>r</p:attrName>
                                        </p:attrNameLst>
                                      </p:cBhvr>
                                    </p:animRot>
                                    <p:animRot by="-240000">
                                      <p:cBhvr>
                                        <p:cTn id="13" dur="200" fill="hold">
                                          <p:stCondLst>
                                            <p:cond delay="200"/>
                                          </p:stCondLst>
                                        </p:cTn>
                                        <p:tgtEl>
                                          <p:spTgt spid="1028"/>
                                        </p:tgtEl>
                                        <p:attrNameLst>
                                          <p:attrName>r</p:attrName>
                                        </p:attrNameLst>
                                      </p:cBhvr>
                                    </p:animRot>
                                    <p:animRot by="240000">
                                      <p:cBhvr>
                                        <p:cTn id="14" dur="200" fill="hold">
                                          <p:stCondLst>
                                            <p:cond delay="400"/>
                                          </p:stCondLst>
                                        </p:cTn>
                                        <p:tgtEl>
                                          <p:spTgt spid="1028"/>
                                        </p:tgtEl>
                                        <p:attrNameLst>
                                          <p:attrName>r</p:attrName>
                                        </p:attrNameLst>
                                      </p:cBhvr>
                                    </p:animRot>
                                    <p:animRot by="-240000">
                                      <p:cBhvr>
                                        <p:cTn id="15" dur="200" fill="hold">
                                          <p:stCondLst>
                                            <p:cond delay="600"/>
                                          </p:stCondLst>
                                        </p:cTn>
                                        <p:tgtEl>
                                          <p:spTgt spid="1028"/>
                                        </p:tgtEl>
                                        <p:attrNameLst>
                                          <p:attrName>r</p:attrName>
                                        </p:attrNameLst>
                                      </p:cBhvr>
                                    </p:animRot>
                                    <p:animRot by="120000">
                                      <p:cBhvr>
                                        <p:cTn id="16" dur="200" fill="hold">
                                          <p:stCondLst>
                                            <p:cond delay="800"/>
                                          </p:stCondLst>
                                        </p:cTn>
                                        <p:tgtEl>
                                          <p:spTgt spid="102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par>
                          <p:cTn id="29" fill="hold">
                            <p:stCondLst>
                              <p:cond delay="1000"/>
                            </p:stCondLst>
                            <p:childTnLst>
                              <p:par>
                                <p:cTn id="30" presetID="1" presetClass="mediacall" presetSubtype="0" fill="hold" nodeType="afterEffect">
                                  <p:stCondLst>
                                    <p:cond delay="0"/>
                                  </p:stCondLst>
                                  <p:childTnLst>
                                    <p:cmd type="call" cmd="playFrom(0.0)">
                                      <p:cBhvr>
                                        <p:cTn id="31" dur="39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CE668FC-A3BF-4674-885C-B5A4AF498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a:extLst>
              <a:ext uri="{FF2B5EF4-FFF2-40B4-BE49-F238E27FC236}">
                <a16:creationId xmlns:a16="http://schemas.microsoft.com/office/drawing/2014/main" id="{77F73314-7604-4987-94D8-CEE0787E8D71}"/>
              </a:ext>
            </a:extLst>
          </p:cNvPr>
          <p:cNvSpPr/>
          <p:nvPr/>
        </p:nvSpPr>
        <p:spPr>
          <a:xfrm>
            <a:off x="1403648" y="2952893"/>
            <a:ext cx="6279001" cy="1193054"/>
          </a:xfrm>
          <a:prstGeom prst="ellipse">
            <a:avLst/>
          </a:prstGeom>
          <a:solidFill>
            <a:schemeClr val="accent6">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ABAEE3A6-7CC5-4D99-81D4-F601CE0A562D}"/>
              </a:ext>
            </a:extLst>
          </p:cNvPr>
          <p:cNvSpPr/>
          <p:nvPr/>
        </p:nvSpPr>
        <p:spPr>
          <a:xfrm>
            <a:off x="670405" y="1213604"/>
            <a:ext cx="748299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FF0000"/>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6AE48782-B896-413B-A900-F520C073A018}"/>
              </a:ext>
            </a:extLst>
          </p:cNvPr>
          <p:cNvGrpSpPr/>
          <p:nvPr/>
        </p:nvGrpSpPr>
        <p:grpSpPr>
          <a:xfrm>
            <a:off x="-111612" y="38380"/>
            <a:ext cx="9255611" cy="3124199"/>
            <a:chOff x="258097" y="1914117"/>
            <a:chExt cx="8458200" cy="1828800"/>
          </a:xfrm>
        </p:grpSpPr>
        <p:sp>
          <p:nvSpPr>
            <p:cNvPr id="19" name="Rounded Rectangle 4">
              <a:extLst>
                <a:ext uri="{FF2B5EF4-FFF2-40B4-BE49-F238E27FC236}">
                  <a16:creationId xmlns:a16="http://schemas.microsoft.com/office/drawing/2014/main" id="{094A281D-FECC-4BEC-B74B-801B69416A08}"/>
                </a:ext>
              </a:extLst>
            </p:cNvPr>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ounded Rectangle 5">
              <a:extLst>
                <a:ext uri="{FF2B5EF4-FFF2-40B4-BE49-F238E27FC236}">
                  <a16:creationId xmlns:a16="http://schemas.microsoft.com/office/drawing/2014/main" id="{098E77A5-DB77-4541-BE49-1947463AD223}"/>
                </a:ext>
              </a:extLst>
            </p:cNvPr>
            <p:cNvSpPr/>
            <p:nvPr/>
          </p:nvSpPr>
          <p:spPr>
            <a:xfrm>
              <a:off x="381000" y="2032631"/>
              <a:ext cx="8200103" cy="15487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smtClean="0">
                  <a:ln>
                    <a:noFill/>
                  </a:ln>
                  <a:solidFill>
                    <a:prstClr val="black"/>
                  </a:solidFill>
                  <a:effectLst/>
                  <a:uLnTx/>
                  <a:uFillTx/>
                  <a:latin typeface=".VnAvant" pitchFamily="34" charset="0"/>
                  <a:ea typeface="+mn-ea"/>
                  <a:cs typeface="+mn-cs"/>
                </a:rPr>
                <a:t>Bài </a:t>
              </a:r>
              <a:r>
                <a:rPr kumimoji="0" lang="en-US" sz="4800" b="0" i="0" u="none" strike="noStrike" kern="1200" cap="none" spc="0" normalizeH="0" baseline="0" noProof="0" dirty="0">
                  <a:ln>
                    <a:noFill/>
                  </a:ln>
                  <a:solidFill>
                    <a:prstClr val="black"/>
                  </a:solidFill>
                  <a:effectLst/>
                  <a:uLnTx/>
                  <a:uFillTx/>
                  <a:latin typeface=".VnAvant" pitchFamily="34" charset="0"/>
                  <a:ea typeface="+mn-ea"/>
                  <a:cs typeface="+mn-cs"/>
                </a:rPr>
                <a:t>10</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70C0"/>
                  </a:solidFill>
                  <a:effectLst>
                    <a:outerShdw blurRad="38100" dist="38100" dir="2700000" algn="tl">
                      <a:srgbClr val="000000">
                        <a:alpha val="43137"/>
                      </a:srgbClr>
                    </a:outerShdw>
                  </a:effectLst>
                  <a:uLnTx/>
                  <a:uFillTx/>
                  <a:latin typeface=".VnAvantH" pitchFamily="34" charset="0"/>
                  <a:ea typeface="+mn-ea"/>
                  <a:cs typeface="+mn-cs"/>
                </a:rPr>
                <a:t>PHÉP </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VnAvantH" pitchFamily="34" charset="0"/>
                  <a:ea typeface="+mn-ea"/>
                  <a:cs typeface="+mn-cs"/>
                </a:rPr>
                <a:t>CỘNG </a:t>
              </a:r>
              <a:r>
                <a:rPr kumimoji="0" lang="en-US" sz="4000" b="1"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VnAvantH" pitchFamily="34" charset="0"/>
                  <a:ea typeface="+mn-ea"/>
                  <a:cs typeface="+mn-cs"/>
                </a:rPr>
                <a:t>TRONG </a:t>
              </a:r>
              <a:r>
                <a:rPr kumimoji="0" lang="en-US" sz="4000" b="1" i="0" u="none" strike="noStrike" kern="1200" cap="none" spc="0" normalizeH="0" baseline="0" noProof="0" smtClean="0">
                  <a:ln>
                    <a:noFill/>
                  </a:ln>
                  <a:solidFill>
                    <a:srgbClr val="0070C0"/>
                  </a:solidFill>
                  <a:effectLst>
                    <a:outerShdw blurRad="38100" dist="38100" dir="2700000" algn="tl">
                      <a:srgbClr val="000000">
                        <a:alpha val="43137"/>
                      </a:srgbClr>
                    </a:outerShdw>
                  </a:effectLst>
                  <a:uLnTx/>
                  <a:uFillTx/>
                  <a:latin typeface=".VnAvantH" pitchFamily="34" charset="0"/>
                  <a:ea typeface="+mn-ea"/>
                  <a:cs typeface="+mn-cs"/>
                </a:rPr>
                <a:t>PHẠM </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VnAvantH" pitchFamily="34" charset="0"/>
                  <a:ea typeface="+mn-ea"/>
                  <a:cs typeface="+mn-cs"/>
                </a:rPr>
                <a:t>VI 10</a:t>
              </a:r>
              <a:endParaRPr kumimoji="0" lang="vi-VN"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sp>
        <p:nvSpPr>
          <p:cNvPr id="24" name="Subtitle 2">
            <a:extLst>
              <a:ext uri="{FF2B5EF4-FFF2-40B4-BE49-F238E27FC236}">
                <a16:creationId xmlns:a16="http://schemas.microsoft.com/office/drawing/2014/main" id="{1545BD88-1551-4C47-8D74-8DDF4EE8E16F}"/>
              </a:ext>
            </a:extLst>
          </p:cNvPr>
          <p:cNvSpPr>
            <a:spLocks noGrp="1"/>
          </p:cNvSpPr>
          <p:nvPr>
            <p:ph type="subTitle" idx="1"/>
          </p:nvPr>
        </p:nvSpPr>
        <p:spPr>
          <a:xfrm>
            <a:off x="1686648" y="3162579"/>
            <a:ext cx="5530552" cy="1070086"/>
          </a:xfrm>
        </p:spPr>
        <p:txBody>
          <a:bodyPr>
            <a:noAutofit/>
          </a:bodyPr>
          <a:lstStyle/>
          <a:p>
            <a:r>
              <a:rPr lang="en-US" sz="6000" dirty="0">
                <a:solidFill>
                  <a:srgbClr val="FF0000"/>
                </a:solidFill>
                <a:latin typeface="HP-087" pitchFamily="34" charset="0"/>
              </a:rPr>
              <a:t>TIẾT 2</a:t>
            </a:r>
            <a:endParaRPr lang="vi-VN" sz="6000" dirty="0">
              <a:solidFill>
                <a:srgbClr val="FF0000"/>
              </a:solidFill>
            </a:endParaRPr>
          </a:p>
        </p:txBody>
      </p:sp>
      <p:grpSp>
        <p:nvGrpSpPr>
          <p:cNvPr id="14" name="Group 13">
            <a:extLst>
              <a:ext uri="{FF2B5EF4-FFF2-40B4-BE49-F238E27FC236}">
                <a16:creationId xmlns:a16="http://schemas.microsoft.com/office/drawing/2014/main" id="{0C079EC5-CDB8-4D9A-9270-2CBA542CDA76}"/>
              </a:ext>
            </a:extLst>
          </p:cNvPr>
          <p:cNvGrpSpPr/>
          <p:nvPr/>
        </p:nvGrpSpPr>
        <p:grpSpPr>
          <a:xfrm flipH="1">
            <a:off x="7217200" y="38381"/>
            <a:ext cx="1828800" cy="1690302"/>
            <a:chOff x="-1" y="-1"/>
            <a:chExt cx="4037261" cy="3853840"/>
          </a:xfrm>
        </p:grpSpPr>
        <p:pic>
          <p:nvPicPr>
            <p:cNvPr id="15" name="图片 16">
              <a:extLst>
                <a:ext uri="{FF2B5EF4-FFF2-40B4-BE49-F238E27FC236}">
                  <a16:creationId xmlns:a16="http://schemas.microsoft.com/office/drawing/2014/main" id="{C747235E-215E-4447-BD19-3F20AA432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6" name="图片 18">
              <a:extLst>
                <a:ext uri="{FF2B5EF4-FFF2-40B4-BE49-F238E27FC236}">
                  <a16:creationId xmlns:a16="http://schemas.microsoft.com/office/drawing/2014/main" id="{AEA443A1-C9AA-40AB-AD23-13E1B628E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17" name="图片 22">
              <a:extLst>
                <a:ext uri="{FF2B5EF4-FFF2-40B4-BE49-F238E27FC236}">
                  <a16:creationId xmlns:a16="http://schemas.microsoft.com/office/drawing/2014/main" id="{41BD1E8C-824E-4835-A98A-BD6C1C696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grpSp>
      <p:grpSp>
        <p:nvGrpSpPr>
          <p:cNvPr id="5" name="Group 4">
            <a:extLst>
              <a:ext uri="{FF2B5EF4-FFF2-40B4-BE49-F238E27FC236}">
                <a16:creationId xmlns:a16="http://schemas.microsoft.com/office/drawing/2014/main" id="{C9DCE6E9-6E76-472F-B6FA-1EF1D32D5C62}"/>
              </a:ext>
            </a:extLst>
          </p:cNvPr>
          <p:cNvGrpSpPr/>
          <p:nvPr/>
        </p:nvGrpSpPr>
        <p:grpSpPr>
          <a:xfrm>
            <a:off x="-50179" y="65749"/>
            <a:ext cx="1282457" cy="1459824"/>
            <a:chOff x="-1" y="-1"/>
            <a:chExt cx="4037261" cy="3853840"/>
          </a:xfrm>
        </p:grpSpPr>
        <p:pic>
          <p:nvPicPr>
            <p:cNvPr id="6" name="图片 16">
              <a:extLst>
                <a:ext uri="{FF2B5EF4-FFF2-40B4-BE49-F238E27FC236}">
                  <a16:creationId xmlns:a16="http://schemas.microsoft.com/office/drawing/2014/main" id="{82D1E76A-B990-445A-8BB3-148AF2CD75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7" name="图片 18">
              <a:extLst>
                <a:ext uri="{FF2B5EF4-FFF2-40B4-BE49-F238E27FC236}">
                  <a16:creationId xmlns:a16="http://schemas.microsoft.com/office/drawing/2014/main" id="{2CA17F7C-B309-444E-90C6-28597DBAB6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8" name="图片 22">
              <a:extLst>
                <a:ext uri="{FF2B5EF4-FFF2-40B4-BE49-F238E27FC236}">
                  <a16:creationId xmlns:a16="http://schemas.microsoft.com/office/drawing/2014/main" id="{20F7E3CC-7AFC-479A-BBC4-A5CFEDD335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grpSp>
      <p:sp>
        <p:nvSpPr>
          <p:cNvPr id="22" name="TextBox 21">
            <a:extLst>
              <a:ext uri="{FF2B5EF4-FFF2-40B4-BE49-F238E27FC236}">
                <a16:creationId xmlns:a16="http://schemas.microsoft.com/office/drawing/2014/main" id="{9266D59B-B3FE-4AA7-A83F-A4CC1A0E38BC}"/>
              </a:ext>
            </a:extLst>
          </p:cNvPr>
          <p:cNvSpPr txBox="1"/>
          <p:nvPr/>
        </p:nvSpPr>
        <p:spPr>
          <a:xfrm>
            <a:off x="2154521" y="4398805"/>
            <a:ext cx="4426351" cy="808055"/>
          </a:xfrm>
          <a:prstGeom prst="rect">
            <a:avLst/>
          </a:prstGeom>
          <a:solidFill>
            <a:schemeClr val="tx2">
              <a:lumMod val="20000"/>
              <a:lumOff val="80000"/>
            </a:schemeClr>
          </a:solidFill>
        </p:spPr>
        <p:txBody>
          <a:bodyPr wrap="square" lIns="68720" tIns="34360" rIns="68720" bIns="34360" rtlCol="0">
            <a:spAutoFit/>
          </a:bodyPr>
          <a:lstStyle/>
          <a:p>
            <a:pPr algn="ctr" defTabSz="914612"/>
            <a:r>
              <a:rPr lang="vi-VN" sz="4800" b="1" dirty="0">
                <a:solidFill>
                  <a:srgbClr val="FF0066"/>
                </a:solidFill>
                <a:effectLst>
                  <a:outerShdw blurRad="38100" dist="38100" dir="2700000" algn="tl">
                    <a:srgbClr val="000000">
                      <a:alpha val="43137"/>
                    </a:srgbClr>
                  </a:outerShdw>
                </a:effectLst>
                <a:latin typeface="Arial-Rounded" pitchFamily="34" charset="-93"/>
                <a:ea typeface="Arial-Rounded" pitchFamily="34" charset="-93"/>
                <a:cs typeface="Arial-Rounded" pitchFamily="34" charset="-93"/>
              </a:rPr>
              <a:t>LUYỆN TẬP</a:t>
            </a:r>
            <a:endParaRPr lang="en-US" sz="4800" b="1" dirty="0">
              <a:solidFill>
                <a:srgbClr val="FF0066"/>
              </a:solidFill>
              <a:effectLst>
                <a:outerShdw blurRad="38100" dist="38100" dir="2700000" algn="tl">
                  <a:srgbClr val="000000">
                    <a:alpha val="43137"/>
                  </a:srgbClr>
                </a:outerShdw>
              </a:effectLst>
              <a:latin typeface="Arial-Rounded" pitchFamily="34" charset="-93"/>
              <a:ea typeface="Arial-Rounded" pitchFamily="34" charset="-93"/>
              <a:cs typeface="Arial-Rounded" pitchFamily="34" charset="-93"/>
            </a:endParaRPr>
          </a:p>
        </p:txBody>
      </p:sp>
      <p:pic>
        <p:nvPicPr>
          <p:cNvPr id="25"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355812" y="2287176"/>
            <a:ext cx="2088015" cy="2093193"/>
          </a:xfrm>
          <a:prstGeom prst="rect">
            <a:avLst/>
          </a:prstGeom>
        </p:spPr>
      </p:pic>
      <p:pic>
        <p:nvPicPr>
          <p:cNvPr id="26" name="图片 28">
            <a:extLst>
              <a:ext uri="{FF2B5EF4-FFF2-40B4-BE49-F238E27FC236}">
                <a16:creationId xmlns:a16="http://schemas.microsoft.com/office/drawing/2014/main" id="{539DEA61-1FBB-46FE-8AAF-ADC8AEAB10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808918">
            <a:off x="684947" y="2398509"/>
            <a:ext cx="530490" cy="518701"/>
          </a:xfrm>
          <a:prstGeom prst="rect">
            <a:avLst/>
          </a:prstGeom>
        </p:spPr>
      </p:pic>
      <p:pic>
        <p:nvPicPr>
          <p:cNvPr id="27" name="Picture 4" descr="Пин на доске Clip Art - Animal Friend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889" y="5407303"/>
            <a:ext cx="764486" cy="13995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Đề thi Tiếng Anh lớp 3 học kì 2 năm 2021 - Đề 5 - Đề thi Tiếng Anh học kỳ 2  tiếng Anh lớp 3 có đáp án - VnDoc.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3748946" y="5449201"/>
            <a:ext cx="874176" cy="10038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artoon Baby Rabbit - ClipArt Best - ClipArt Bes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6458" y="4713582"/>
            <a:ext cx="1945302" cy="19453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9E97A6C-0FA1-4C82-BE2B-20D9C060A63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0155" y="3326539"/>
            <a:ext cx="589136" cy="1107579"/>
          </a:xfrm>
          <a:prstGeom prst="rect">
            <a:avLst/>
          </a:prstGeom>
        </p:spPr>
      </p:pic>
      <p:pic>
        <p:nvPicPr>
          <p:cNvPr id="31" name="Picture 6" descr="Đề thi Tiếng Anh lớp 3 học kì 2 năm 2021 - Đề 5 - Đề thi Tiếng Anh học kỳ 2  tiếng Anh lớp 3 có đáp án - VnDoc.com">
            <a:extLst>
              <a:ext uri="{FF2B5EF4-FFF2-40B4-BE49-F238E27FC236}">
                <a16:creationId xmlns:a16="http://schemas.microsoft.com/office/drawing/2014/main" id="{7DF05634-F266-485A-B801-5797D3AC102E}"/>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5000" r="96000">
                        <a14:foregroundMark x1="29333" y1="43251" x2="29333" y2="56023"/>
                        <a14:foregroundMark x1="49667" y1="42671" x2="52333" y2="54862"/>
                        <a14:foregroundMark x1="40000" y1="53120" x2="40000" y2="65022"/>
                      </a14:backgroundRemoval>
                    </a14:imgEffect>
                  </a14:imgLayer>
                </a14:imgProps>
              </a:ext>
              <a:ext uri="{28A0092B-C50C-407E-A947-70E740481C1C}">
                <a14:useLocalDpi xmlns:a14="http://schemas.microsoft.com/office/drawing/2010/main" val="0"/>
              </a:ext>
            </a:extLst>
          </a:blip>
          <a:srcRect/>
          <a:stretch>
            <a:fillRect/>
          </a:stretch>
        </p:blipFill>
        <p:spPr bwMode="auto">
          <a:xfrm>
            <a:off x="5287142" y="5442775"/>
            <a:ext cx="874176" cy="100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6" presetClass="entr" presetSubtype="21"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t="9674" b="8099"/>
          <a:stretch/>
        </p:blipFill>
        <p:spPr bwMode="auto">
          <a:xfrm>
            <a:off x="0" y="0"/>
            <a:ext cx="354429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4"/>
          <a:srcRect l="14275" t="5208" r="13104" b="3125"/>
          <a:stretch/>
        </p:blipFill>
        <p:spPr>
          <a:xfrm>
            <a:off x="0" y="1295400"/>
            <a:ext cx="9019309" cy="5638799"/>
          </a:xfrm>
          <a:prstGeom prst="rect">
            <a:avLst/>
          </a:prstGeom>
        </p:spPr>
      </p:pic>
    </p:spTree>
    <p:extLst>
      <p:ext uri="{BB962C8B-B14F-4D97-AF65-F5344CB8AC3E}">
        <p14:creationId xmlns:p14="http://schemas.microsoft.com/office/powerpoint/2010/main" val="1661561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82DA4F-0C46-43DA-82F0-845AAE6F959F}"/>
              </a:ext>
            </a:extLst>
          </p:cNvPr>
          <p:cNvSpPr/>
          <p:nvPr/>
        </p:nvSpPr>
        <p:spPr>
          <a:xfrm>
            <a:off x="230136" y="1535758"/>
            <a:ext cx="8826066" cy="10425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20208" y="3810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1</a:t>
            </a:r>
            <a:endParaRPr lang="vi-VN" sz="5400" b="1" dirty="0"/>
          </a:p>
        </p:txBody>
      </p:sp>
      <p:sp>
        <p:nvSpPr>
          <p:cNvPr id="5" name="Rounded Rectangle 4"/>
          <p:cNvSpPr/>
          <p:nvPr/>
        </p:nvSpPr>
        <p:spPr>
          <a:xfrm>
            <a:off x="1518078" y="523183"/>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lumMod val="95000"/>
                    <a:lumOff val="5000"/>
                  </a:schemeClr>
                </a:solidFill>
                <a:latin typeface="Arial" pitchFamily="34" charset="0"/>
                <a:cs typeface="Arial" pitchFamily="34" charset="0"/>
              </a:rPr>
              <a:t>Số</a:t>
            </a:r>
            <a:endParaRPr lang="vi-VN" sz="3200" b="1" dirty="0">
              <a:solidFill>
                <a:schemeClr val="tx1">
                  <a:lumMod val="95000"/>
                  <a:lumOff val="5000"/>
                </a:schemeClr>
              </a:solidFill>
              <a:latin typeface="Arial" pitchFamily="34" charset="0"/>
              <a:cs typeface="Arial" pitchFamily="34" charset="0"/>
            </a:endParaRPr>
          </a:p>
        </p:txBody>
      </p:sp>
      <p:sp>
        <p:nvSpPr>
          <p:cNvPr id="6" name="TextBox 5"/>
          <p:cNvSpPr txBox="1"/>
          <p:nvPr/>
        </p:nvSpPr>
        <p:spPr>
          <a:xfrm>
            <a:off x="2423105" y="550480"/>
            <a:ext cx="322723" cy="584775"/>
          </a:xfrm>
          <a:prstGeom prst="rect">
            <a:avLst/>
          </a:prstGeom>
          <a:noFill/>
        </p:spPr>
        <p:txBody>
          <a:bodyPr wrap="square" rtlCol="0">
            <a:spAutoFit/>
          </a:bodyPr>
          <a:lstStyle/>
          <a:p>
            <a:r>
              <a:rPr lang="en-US" sz="3200" b="1" dirty="0">
                <a:latin typeface="Arial" pitchFamily="34" charset="0"/>
                <a:cs typeface="Arial" pitchFamily="34" charset="0"/>
              </a:rPr>
              <a:t>?</a:t>
            </a:r>
            <a:endParaRPr lang="vi-VN" sz="3200" b="1" dirty="0"/>
          </a:p>
        </p:txBody>
      </p:sp>
      <p:sp>
        <p:nvSpPr>
          <p:cNvPr id="7" name="Rounded Rectangle 6"/>
          <p:cNvSpPr/>
          <p:nvPr/>
        </p:nvSpPr>
        <p:spPr>
          <a:xfrm>
            <a:off x="382666" y="1625767"/>
            <a:ext cx="5826191" cy="877915"/>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grpSp>
        <p:nvGrpSpPr>
          <p:cNvPr id="8" name="Group 7"/>
          <p:cNvGrpSpPr/>
          <p:nvPr/>
        </p:nvGrpSpPr>
        <p:grpSpPr>
          <a:xfrm>
            <a:off x="5809129" y="1573082"/>
            <a:ext cx="3227295" cy="967923"/>
            <a:chOff x="1013814" y="4662518"/>
            <a:chExt cx="2661553" cy="1122574"/>
          </a:xfrm>
        </p:grpSpPr>
        <p:sp>
          <p:nvSpPr>
            <p:cNvPr id="9" name="Title 1"/>
            <p:cNvSpPr txBox="1">
              <a:spLocks/>
            </p:cNvSpPr>
            <p:nvPr/>
          </p:nvSpPr>
          <p:spPr>
            <a:xfrm>
              <a:off x="1013814" y="4816363"/>
              <a:ext cx="2297523" cy="9144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2060"/>
                  </a:solidFill>
                  <a:latin typeface="Arial" pitchFamily="34" charset="0"/>
                  <a:cs typeface="Arial" pitchFamily="34" charset="0"/>
                </a:rPr>
                <a:t>5 + 1 =</a:t>
              </a:r>
              <a:endParaRPr lang="vi-VN" sz="4000" b="1" dirty="0">
                <a:solidFill>
                  <a:srgbClr val="002060"/>
                </a:solidFill>
                <a:latin typeface="Arial" pitchFamily="34" charset="0"/>
                <a:cs typeface="Arial" pitchFamily="34" charset="0"/>
              </a:endParaRPr>
            </a:p>
          </p:txBody>
        </p:sp>
        <p:sp>
          <p:nvSpPr>
            <p:cNvPr id="10" name="Rounded Rectangle 9"/>
            <p:cNvSpPr/>
            <p:nvPr/>
          </p:nvSpPr>
          <p:spPr>
            <a:xfrm>
              <a:off x="3050872" y="4662518"/>
              <a:ext cx="624495" cy="112257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p:txBody>
        </p:sp>
      </p:gr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66" y="1676012"/>
            <a:ext cx="642124"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05" y="1676013"/>
            <a:ext cx="9144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380" y="1699857"/>
            <a:ext cx="9144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027" y="1707538"/>
            <a:ext cx="9144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361" y="1707538"/>
            <a:ext cx="9144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695" y="1711236"/>
            <a:ext cx="9144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8465072" y="1704913"/>
            <a:ext cx="322723" cy="707886"/>
          </a:xfrm>
          <a:prstGeom prst="rect">
            <a:avLst/>
          </a:prstGeom>
          <a:solidFill>
            <a:schemeClr val="bg1"/>
          </a:solidFill>
        </p:spPr>
        <p:txBody>
          <a:bodyPr wrap="square" rtlCol="0">
            <a:spAutoFit/>
          </a:bodyPr>
          <a:lstStyle/>
          <a:p>
            <a:r>
              <a:rPr lang="en-US" sz="4000" b="1" dirty="0">
                <a:solidFill>
                  <a:srgbClr val="FF0000"/>
                </a:solidFill>
                <a:latin typeface="Arial" pitchFamily="34" charset="0"/>
                <a:cs typeface="Arial" pitchFamily="34" charset="0"/>
              </a:rPr>
              <a:t>6</a:t>
            </a:r>
            <a:endParaRPr lang="vi-VN" sz="4000" b="1" dirty="0">
              <a:solidFill>
                <a:srgbClr val="FF0000"/>
              </a:solidFill>
            </a:endParaRPr>
          </a:p>
        </p:txBody>
      </p:sp>
    </p:spTree>
    <p:extLst>
      <p:ext uri="{BB962C8B-B14F-4D97-AF65-F5344CB8AC3E}">
        <p14:creationId xmlns:p14="http://schemas.microsoft.com/office/powerpoint/2010/main" val="3303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275" t="5208" r="13104" b="3125"/>
          <a:stretch/>
        </p:blipFill>
        <p:spPr>
          <a:xfrm>
            <a:off x="0" y="0"/>
            <a:ext cx="9019309" cy="6934199"/>
          </a:xfrm>
          <a:prstGeom prst="rect">
            <a:avLst/>
          </a:prstGeom>
        </p:spPr>
      </p:pic>
      <p:sp>
        <p:nvSpPr>
          <p:cNvPr id="5" name="TextBox 4"/>
          <p:cNvSpPr txBox="1"/>
          <p:nvPr/>
        </p:nvSpPr>
        <p:spPr>
          <a:xfrm>
            <a:off x="8304673" y="1466910"/>
            <a:ext cx="322723" cy="707886"/>
          </a:xfrm>
          <a:prstGeom prst="rect">
            <a:avLst/>
          </a:prstGeom>
          <a:solidFill>
            <a:schemeClr val="bg1"/>
          </a:solidFill>
        </p:spPr>
        <p:txBody>
          <a:bodyPr wrap="square" rtlCol="0">
            <a:spAutoFit/>
          </a:bodyPr>
          <a:lstStyle/>
          <a:p>
            <a:r>
              <a:rPr lang="en-US" sz="4000" b="1" dirty="0">
                <a:solidFill>
                  <a:srgbClr val="FF0000"/>
                </a:solidFill>
                <a:latin typeface="Arial" pitchFamily="34" charset="0"/>
                <a:cs typeface="Arial" pitchFamily="34" charset="0"/>
              </a:rPr>
              <a:t>6</a:t>
            </a:r>
            <a:endParaRPr lang="vi-VN" sz="4000" b="1" dirty="0">
              <a:solidFill>
                <a:srgbClr val="FF0000"/>
              </a:solidFill>
            </a:endParaRPr>
          </a:p>
        </p:txBody>
      </p:sp>
      <p:sp>
        <p:nvSpPr>
          <p:cNvPr id="6" name="TextBox 5"/>
          <p:cNvSpPr txBox="1"/>
          <p:nvPr/>
        </p:nvSpPr>
        <p:spPr>
          <a:xfrm>
            <a:off x="8304673" y="2614675"/>
            <a:ext cx="322723" cy="707886"/>
          </a:xfrm>
          <a:prstGeom prst="rect">
            <a:avLst/>
          </a:prstGeom>
          <a:solidFill>
            <a:schemeClr val="bg1"/>
          </a:solidFill>
        </p:spPr>
        <p:txBody>
          <a:bodyPr wrap="square" rtlCol="0">
            <a:spAutoFit/>
          </a:bodyPr>
          <a:lstStyle/>
          <a:p>
            <a:r>
              <a:rPr lang="en-US" sz="4000" b="1" dirty="0">
                <a:solidFill>
                  <a:srgbClr val="FF0000"/>
                </a:solidFill>
                <a:latin typeface="Arial" pitchFamily="34" charset="0"/>
                <a:cs typeface="Arial" pitchFamily="34" charset="0"/>
              </a:rPr>
              <a:t>6</a:t>
            </a:r>
            <a:endParaRPr lang="vi-VN" sz="4000" b="1" dirty="0">
              <a:solidFill>
                <a:srgbClr val="FF0000"/>
              </a:solidFill>
            </a:endParaRPr>
          </a:p>
        </p:txBody>
      </p:sp>
      <p:sp>
        <p:nvSpPr>
          <p:cNvPr id="7" name="TextBox 6"/>
          <p:cNvSpPr txBox="1"/>
          <p:nvPr/>
        </p:nvSpPr>
        <p:spPr>
          <a:xfrm>
            <a:off x="8304673" y="3739487"/>
            <a:ext cx="322723" cy="707886"/>
          </a:xfrm>
          <a:prstGeom prst="rect">
            <a:avLst/>
          </a:prstGeom>
          <a:solidFill>
            <a:schemeClr val="bg1"/>
          </a:solidFill>
        </p:spPr>
        <p:txBody>
          <a:bodyPr wrap="square" rtlCol="0">
            <a:spAutoFit/>
          </a:bodyPr>
          <a:lstStyle/>
          <a:p>
            <a:r>
              <a:rPr lang="en-US" sz="4000" b="1" dirty="0">
                <a:solidFill>
                  <a:srgbClr val="FF0000"/>
                </a:solidFill>
                <a:latin typeface="Arial" pitchFamily="34" charset="0"/>
                <a:cs typeface="Arial" pitchFamily="34" charset="0"/>
              </a:rPr>
              <a:t>6</a:t>
            </a:r>
            <a:endParaRPr lang="vi-VN" sz="4000" b="1" dirty="0">
              <a:solidFill>
                <a:srgbClr val="FF0000"/>
              </a:solidFill>
            </a:endParaRPr>
          </a:p>
        </p:txBody>
      </p:sp>
      <p:sp>
        <p:nvSpPr>
          <p:cNvPr id="8" name="TextBox 7"/>
          <p:cNvSpPr txBox="1"/>
          <p:nvPr/>
        </p:nvSpPr>
        <p:spPr>
          <a:xfrm>
            <a:off x="8304673" y="4841543"/>
            <a:ext cx="322723" cy="707886"/>
          </a:xfrm>
          <a:prstGeom prst="rect">
            <a:avLst/>
          </a:prstGeom>
          <a:solidFill>
            <a:schemeClr val="bg1"/>
          </a:solidFill>
        </p:spPr>
        <p:txBody>
          <a:bodyPr wrap="square" rtlCol="0">
            <a:spAutoFit/>
          </a:bodyPr>
          <a:lstStyle/>
          <a:p>
            <a:r>
              <a:rPr lang="en-US" sz="4000" b="1" dirty="0">
                <a:solidFill>
                  <a:srgbClr val="FF0000"/>
                </a:solidFill>
                <a:latin typeface="Arial" pitchFamily="34" charset="0"/>
                <a:cs typeface="Arial" pitchFamily="34" charset="0"/>
              </a:rPr>
              <a:t>6</a:t>
            </a:r>
            <a:endParaRPr lang="vi-VN" sz="4000" b="1" dirty="0">
              <a:solidFill>
                <a:srgbClr val="FF0000"/>
              </a:solidFill>
            </a:endParaRPr>
          </a:p>
        </p:txBody>
      </p:sp>
      <p:sp>
        <p:nvSpPr>
          <p:cNvPr id="9" name="TextBox 8"/>
          <p:cNvSpPr txBox="1"/>
          <p:nvPr/>
        </p:nvSpPr>
        <p:spPr>
          <a:xfrm>
            <a:off x="8304673" y="5938836"/>
            <a:ext cx="322723" cy="707886"/>
          </a:xfrm>
          <a:prstGeom prst="rect">
            <a:avLst/>
          </a:prstGeom>
          <a:solidFill>
            <a:schemeClr val="bg1"/>
          </a:solidFill>
        </p:spPr>
        <p:txBody>
          <a:bodyPr wrap="square" rtlCol="0">
            <a:spAutoFit/>
          </a:bodyPr>
          <a:lstStyle/>
          <a:p>
            <a:r>
              <a:rPr lang="en-US" sz="4000" b="1" dirty="0">
                <a:solidFill>
                  <a:srgbClr val="FF0000"/>
                </a:solidFill>
                <a:latin typeface="Arial" pitchFamily="34" charset="0"/>
                <a:cs typeface="Arial" pitchFamily="34" charset="0"/>
              </a:rPr>
              <a:t>6</a:t>
            </a:r>
            <a:endParaRPr lang="vi-VN" sz="4000" b="1" dirty="0">
              <a:solidFill>
                <a:srgbClr val="FF0000"/>
              </a:solidFill>
            </a:endParaRPr>
          </a:p>
        </p:txBody>
      </p:sp>
    </p:spTree>
    <p:extLst>
      <p:ext uri="{BB962C8B-B14F-4D97-AF65-F5344CB8AC3E}">
        <p14:creationId xmlns:p14="http://schemas.microsoft.com/office/powerpoint/2010/main" val="10398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30480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3200399" y="304800"/>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p:nvPr/>
        </p:nvSpPr>
        <p:spPr>
          <a:xfrm>
            <a:off x="4190999" y="277906"/>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0" name="TextBox 19"/>
          <p:cNvSpPr txBox="1"/>
          <p:nvPr/>
        </p:nvSpPr>
        <p:spPr>
          <a:xfrm>
            <a:off x="5172633" y="30479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6140820" y="30479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TextBox 21"/>
          <p:cNvSpPr txBox="1"/>
          <p:nvPr/>
        </p:nvSpPr>
        <p:spPr>
          <a:xfrm>
            <a:off x="2362200" y="148072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4</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3200399" y="1480721"/>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4190999" y="145382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2</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5" name="TextBox 24"/>
          <p:cNvSpPr txBox="1"/>
          <p:nvPr/>
        </p:nvSpPr>
        <p:spPr>
          <a:xfrm>
            <a:off x="5172633" y="148072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6" name="TextBox 25"/>
          <p:cNvSpPr txBox="1"/>
          <p:nvPr/>
        </p:nvSpPr>
        <p:spPr>
          <a:xfrm>
            <a:off x="6140820" y="148071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TextBox 26"/>
          <p:cNvSpPr txBox="1"/>
          <p:nvPr/>
        </p:nvSpPr>
        <p:spPr>
          <a:xfrm>
            <a:off x="2514600" y="2669184"/>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3</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8" name="TextBox 27"/>
          <p:cNvSpPr txBox="1"/>
          <p:nvPr/>
        </p:nvSpPr>
        <p:spPr>
          <a:xfrm>
            <a:off x="3352799" y="2669184"/>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9" name="TextBox 28"/>
          <p:cNvSpPr txBox="1"/>
          <p:nvPr/>
        </p:nvSpPr>
        <p:spPr>
          <a:xfrm>
            <a:off x="4343399" y="264229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3</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0" name="TextBox 29"/>
          <p:cNvSpPr txBox="1"/>
          <p:nvPr/>
        </p:nvSpPr>
        <p:spPr>
          <a:xfrm>
            <a:off x="5325033" y="2669183"/>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1" name="TextBox 30"/>
          <p:cNvSpPr txBox="1"/>
          <p:nvPr/>
        </p:nvSpPr>
        <p:spPr>
          <a:xfrm>
            <a:off x="6293220" y="2669182"/>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2" name="TextBox 31"/>
          <p:cNvSpPr txBox="1"/>
          <p:nvPr/>
        </p:nvSpPr>
        <p:spPr>
          <a:xfrm>
            <a:off x="2514600" y="3902751"/>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2</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3" name="TextBox 32"/>
          <p:cNvSpPr txBox="1"/>
          <p:nvPr/>
        </p:nvSpPr>
        <p:spPr>
          <a:xfrm>
            <a:off x="3352799" y="3902751"/>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4" name="TextBox 33"/>
          <p:cNvSpPr txBox="1"/>
          <p:nvPr/>
        </p:nvSpPr>
        <p:spPr>
          <a:xfrm>
            <a:off x="4343399" y="387585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4</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5" name="TextBox 34"/>
          <p:cNvSpPr txBox="1"/>
          <p:nvPr/>
        </p:nvSpPr>
        <p:spPr>
          <a:xfrm>
            <a:off x="5325033" y="3902750"/>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6" name="TextBox 35"/>
          <p:cNvSpPr txBox="1"/>
          <p:nvPr/>
        </p:nvSpPr>
        <p:spPr>
          <a:xfrm>
            <a:off x="6293220" y="390274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7" name="TextBox 36"/>
          <p:cNvSpPr txBox="1"/>
          <p:nvPr/>
        </p:nvSpPr>
        <p:spPr>
          <a:xfrm>
            <a:off x="2514600" y="5237119"/>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1</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3352799" y="5237119"/>
            <a:ext cx="685800"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9" name="TextBox 38"/>
          <p:cNvSpPr txBox="1"/>
          <p:nvPr/>
        </p:nvSpPr>
        <p:spPr>
          <a:xfrm>
            <a:off x="4343399" y="5210225"/>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5</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5325033" y="5237118"/>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1" name="TextBox 40"/>
          <p:cNvSpPr txBox="1"/>
          <p:nvPr/>
        </p:nvSpPr>
        <p:spPr>
          <a:xfrm>
            <a:off x="6293220" y="523711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70C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48" name="Picture 8" descr="Cartoon Baby Rabbit - ClipArt Best - ClipArt 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16" y="1730949"/>
            <a:ext cx="2580332" cy="258033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124382" y="254093"/>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6124382" y="1430014"/>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4" name="TextBox 43"/>
          <p:cNvSpPr txBox="1"/>
          <p:nvPr/>
        </p:nvSpPr>
        <p:spPr>
          <a:xfrm>
            <a:off x="6276782" y="2618477"/>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5" name="TextBox 44"/>
          <p:cNvSpPr txBox="1"/>
          <p:nvPr/>
        </p:nvSpPr>
        <p:spPr>
          <a:xfrm>
            <a:off x="6276782" y="3852044"/>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6" name="TextBox 45"/>
          <p:cNvSpPr txBox="1"/>
          <p:nvPr/>
        </p:nvSpPr>
        <p:spPr>
          <a:xfrm>
            <a:off x="6276782" y="5186412"/>
            <a:ext cx="685799" cy="101566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6</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7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2583CD5B-44E1-40D6-802D-891703E1341F}"/>
  <p:tag name="ISPRING_RESOURCE_FOLDER" val="D:\LỚP 1\1A4\PP Toán 1 cả năm_\Toán\Bài 10\Bài 10 (t2)\"/>
  <p:tag name="ISPRING_PRESENTATION_PATH" val="D:\LỚP 1\1A4\PP Toán 1 cả năm_\Toán\Bài 10\Bài 10 (t2).pptx"/>
  <p:tag name="ISPRING_PROJECT_VERSION" val="9.3"/>
  <p:tag name="ISPRING_PROJECT_FOLDER_UPDATED" val="1"/>
  <p:tag name="ISPRING_SCREEN_RECS_UPDATED" val="D:\LỚP 1\1A4\PP Toán 1 cả năm_\Toán\Bài 10\Bài 10 (t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2011</TotalTime>
  <Words>1205</Words>
  <Application>Microsoft Office PowerPoint</Application>
  <PresentationFormat>On-screen Show (4:3)</PresentationFormat>
  <Paragraphs>239</Paragraphs>
  <Slides>33</Slides>
  <Notes>20</Notes>
  <HiddenSlides>0</HiddenSlides>
  <MMClips>11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33</vt:i4>
      </vt:variant>
    </vt:vector>
  </HeadingPairs>
  <TitlesOfParts>
    <vt:vector size="56" baseType="lpstr">
      <vt:lpstr>微软雅黑</vt:lpstr>
      <vt:lpstr>宋体</vt:lpstr>
      <vt:lpstr>.VnAvant</vt:lpstr>
      <vt:lpstr>.VnAvantH</vt:lpstr>
      <vt:lpstr>.VnTime</vt:lpstr>
      <vt:lpstr>Arial</vt:lpstr>
      <vt:lpstr>Arial-Rounded</vt:lpstr>
      <vt:lpstr>Calibri</vt:lpstr>
      <vt:lpstr>Fira Sans Condensed Medium</vt:lpstr>
      <vt:lpstr>Fira Sans Extra Condensed Medium</vt:lpstr>
      <vt:lpstr>HP-087</vt:lpstr>
      <vt:lpstr>Nunito</vt:lpstr>
      <vt:lpstr>Nunito Sans</vt:lpstr>
      <vt:lpstr>Quicksand</vt:lpstr>
      <vt:lpstr>Quicksand Light</vt:lpstr>
      <vt:lpstr>SimHei</vt:lpstr>
      <vt:lpstr>SimHei</vt:lpstr>
      <vt:lpstr>Times New Roman</vt:lpstr>
      <vt:lpstr>UTM Sharnay</vt:lpstr>
      <vt:lpstr>Office Theme</vt:lpstr>
      <vt:lpstr>2_Office Theme</vt:lpstr>
      <vt:lpstr>第一PPT，www.1ppt.com</vt:lpstr>
      <vt:lpstr>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Long Nguyễn Thành</cp:lastModifiedBy>
  <cp:revision>135</cp:revision>
  <dcterms:created xsi:type="dcterms:W3CDTF">2006-08-16T00:00:00Z</dcterms:created>
  <dcterms:modified xsi:type="dcterms:W3CDTF">2024-09-13T14:33:56Z</dcterms:modified>
</cp:coreProperties>
</file>