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8" r:id="rId2"/>
    <p:sldId id="256" r:id="rId3"/>
    <p:sldId id="283" r:id="rId4"/>
    <p:sldId id="314" r:id="rId5"/>
    <p:sldId id="315" r:id="rId6"/>
    <p:sldId id="316" r:id="rId7"/>
    <p:sldId id="317" r:id="rId8"/>
    <p:sldId id="311" r:id="rId9"/>
    <p:sldId id="312" r:id="rId10"/>
    <p:sldId id="285" r:id="rId11"/>
    <p:sldId id="286" r:id="rId12"/>
    <p:sldId id="306" r:id="rId13"/>
    <p:sldId id="287" r:id="rId14"/>
    <p:sldId id="305" r:id="rId15"/>
    <p:sldId id="307" r:id="rId16"/>
    <p:sldId id="295" r:id="rId17"/>
    <p:sldId id="310" r:id="rId18"/>
    <p:sldId id="288" r:id="rId19"/>
    <p:sldId id="318" r:id="rId20"/>
    <p:sldId id="319" r:id="rId21"/>
    <p:sldId id="299" r:id="rId22"/>
  </p:sldIdLst>
  <p:sldSz cx="12161838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10FC1"/>
    <a:srgbClr val="D2E9EE"/>
    <a:srgbClr val="CCE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31" autoAdjust="0"/>
    <p:restoredTop sz="90747" autoAdjust="0"/>
  </p:normalViewPr>
  <p:slideViewPr>
    <p:cSldViewPr>
      <p:cViewPr varScale="1">
        <p:scale>
          <a:sx n="66" d="100"/>
          <a:sy n="66" d="100"/>
        </p:scale>
        <p:origin x="-420" y="-11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87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7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2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9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61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78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65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77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1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1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5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1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3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3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2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0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9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8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3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6" y="635635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3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9" r:id="rId8"/>
    <p:sldLayoutId id="2147483698" r:id="rId9"/>
    <p:sldLayoutId id="2147483697" r:id="rId10"/>
    <p:sldLayoutId id="2147483696" r:id="rId11"/>
    <p:sldLayoutId id="2147483692" r:id="rId12"/>
    <p:sldLayoutId id="2147483693" r:id="rId13"/>
    <p:sldLayoutId id="2147483694" r:id="rId14"/>
    <p:sldLayoutId id="214748369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0" y="0"/>
            <a:ext cx="12161838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365656" y="3886200"/>
            <a:ext cx="5153663" cy="26897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33B6ADF-A6DD-4A0A-A4D9-9B8EE49432BD}"/>
              </a:ext>
            </a:extLst>
          </p:cNvPr>
          <p:cNvSpPr/>
          <p:nvPr/>
        </p:nvSpPr>
        <p:spPr>
          <a:xfrm>
            <a:off x="1279063" y="609600"/>
            <a:ext cx="9799612" cy="17543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NHIỆT LIỆT CHÀO MỪNG</a:t>
            </a: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THẦY 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 VÀ CÁC BẠN HỌC SINH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482" y="0"/>
            <a:ext cx="1142999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13"/>
          <a:stretch/>
        </p:blipFill>
        <p:spPr>
          <a:xfrm>
            <a:off x="1872513" y="1610462"/>
            <a:ext cx="2409202" cy="4942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2919" y="1915884"/>
            <a:ext cx="36576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 đồ vật có dạng hình gì?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42919" y="3124200"/>
            <a:ext cx="36576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42919" y="4318002"/>
            <a:ext cx="36576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42919" y="5511804"/>
            <a:ext cx="36576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08039" y="2037801"/>
            <a:ext cx="640080" cy="640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616599" y="3177540"/>
            <a:ext cx="731520" cy="73152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05563" y="4463142"/>
            <a:ext cx="918756" cy="54428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9601359" y="5566230"/>
            <a:ext cx="822960" cy="7315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904605" y="2071210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vuông</a:t>
            </a:r>
            <a:endParaRPr lang="en-US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04605" y="3281690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  <a:endParaRPr lang="en-US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04605" y="4492170"/>
            <a:ext cx="28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endParaRPr lang="en-US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04605" y="5702650"/>
            <a:ext cx="2587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endParaRPr lang="en-US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337719" y="4735285"/>
            <a:ext cx="3483995" cy="1228976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512457" y="2336800"/>
            <a:ext cx="3338286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393621" y="2466170"/>
            <a:ext cx="3461657" cy="1179637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718718" y="4697190"/>
            <a:ext cx="3102995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5469" y="165734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5919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</a:t>
              </a:r>
              <a:r>
                <a:rPr lang="en-US" sz="36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tròn</a:t>
              </a:r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Isosceles Triangle 2"/>
          <p:cNvSpPr/>
          <p:nvPr/>
        </p:nvSpPr>
        <p:spPr>
          <a:xfrm>
            <a:off x="1413669" y="1950720"/>
            <a:ext cx="1280160" cy="109728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456305" y="2118360"/>
            <a:ext cx="1329213" cy="97536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414169" y="2133600"/>
            <a:ext cx="1733550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848759" y="2372750"/>
            <a:ext cx="920224" cy="675249"/>
          </a:xfrm>
          <a:prstGeom prst="ellipse">
            <a:avLst/>
          </a:prstGeom>
          <a:solidFill>
            <a:srgbClr val="F10FC1"/>
          </a:solidFill>
          <a:ln>
            <a:solidFill>
              <a:srgbClr val="F10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9719468" y="2118360"/>
            <a:ext cx="1124719" cy="10058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50908" y="32076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17345" y="3276600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41988" y="32076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99388" y="32076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780588" y="32076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654425" y="335280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936468" y="327660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204119" y="1106269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70508" y="22860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/>
          <p:cNvSpPr/>
          <p:nvPr/>
        </p:nvSpPr>
        <p:spPr>
          <a:xfrm rot="20208100">
            <a:off x="656432" y="2725207"/>
            <a:ext cx="1675891" cy="1070401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0 w 1421130"/>
              <a:gd name="connsiteY0" fmla="*/ 1040130 h 1040130"/>
              <a:gd name="connsiteX1" fmla="*/ 1421130 w 1421130"/>
              <a:gd name="connsiteY1" fmla="*/ 0 h 1040130"/>
              <a:gd name="connsiteX2" fmla="*/ 1280160 w 1421130"/>
              <a:gd name="connsiteY2" fmla="*/ 1040130 h 1040130"/>
              <a:gd name="connsiteX3" fmla="*/ 0 w 1421130"/>
              <a:gd name="connsiteY3" fmla="*/ 1040130 h 1040130"/>
              <a:gd name="connsiteX0" fmla="*/ 0 w 1516380"/>
              <a:gd name="connsiteY0" fmla="*/ 1040130 h 1040130"/>
              <a:gd name="connsiteX1" fmla="*/ 1516380 w 1516380"/>
              <a:gd name="connsiteY1" fmla="*/ 0 h 1040130"/>
              <a:gd name="connsiteX2" fmla="*/ 1375410 w 1516380"/>
              <a:gd name="connsiteY2" fmla="*/ 1040130 h 1040130"/>
              <a:gd name="connsiteX3" fmla="*/ 0 w 1516380"/>
              <a:gd name="connsiteY3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380" h="1040130">
                <a:moveTo>
                  <a:pt x="0" y="1040130"/>
                </a:moveTo>
                <a:lnTo>
                  <a:pt x="1516380" y="0"/>
                </a:lnTo>
                <a:lnTo>
                  <a:pt x="1375410" y="1040130"/>
                </a:lnTo>
                <a:lnTo>
                  <a:pt x="0" y="104013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261519" y="2877588"/>
            <a:ext cx="1188720" cy="100861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318919" y="2971800"/>
            <a:ext cx="1005840" cy="853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/>
          <p:cNvSpPr/>
          <p:nvPr/>
        </p:nvSpPr>
        <p:spPr>
          <a:xfrm>
            <a:off x="7223919" y="2750820"/>
            <a:ext cx="1287780" cy="113538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7620 w 1287780"/>
              <a:gd name="connsiteY0" fmla="*/ 1135380 h 1135380"/>
              <a:gd name="connsiteX1" fmla="*/ 0 w 1287780"/>
              <a:gd name="connsiteY1" fmla="*/ 0 h 1135380"/>
              <a:gd name="connsiteX2" fmla="*/ 1287780 w 1287780"/>
              <a:gd name="connsiteY2" fmla="*/ 1135380 h 1135380"/>
              <a:gd name="connsiteX3" fmla="*/ 7620 w 1287780"/>
              <a:gd name="connsiteY3" fmla="*/ 11353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780" h="1135380">
                <a:moveTo>
                  <a:pt x="7620" y="1135380"/>
                </a:moveTo>
                <a:lnTo>
                  <a:pt x="0" y="0"/>
                </a:lnTo>
                <a:lnTo>
                  <a:pt x="1287780" y="1135380"/>
                </a:lnTo>
                <a:lnTo>
                  <a:pt x="7620" y="1135380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464198" y="2743200"/>
            <a:ext cx="822801" cy="127063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432719" y="3886200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337719" y="3962400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18919" y="38934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223919" y="39696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281319" y="41220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570276" y="396240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30599" y="406908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/>
          <p:cNvSpPr/>
          <p:nvPr/>
        </p:nvSpPr>
        <p:spPr>
          <a:xfrm rot="10800000">
            <a:off x="3032919" y="5124451"/>
            <a:ext cx="1828800" cy="127634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19469305">
            <a:off x="6479575" y="4799190"/>
            <a:ext cx="868760" cy="1581149"/>
          </a:xfrm>
          <a:prstGeom prst="rt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8488" y="211454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77528" y="663714"/>
            <a:ext cx="10134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1413669" y="2560320"/>
            <a:ext cx="1280160" cy="109728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612448" y="2651760"/>
            <a:ext cx="1188720" cy="10058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570708" y="2796540"/>
            <a:ext cx="1463040" cy="784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520599" y="2824190"/>
            <a:ext cx="1005840" cy="8334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50908" y="37410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17345" y="37410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41988" y="38172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99388" y="38172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780588" y="37410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654425" y="376428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9917668" y="376428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719469" y="2651760"/>
            <a:ext cx="1097280" cy="8839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amond 1"/>
          <p:cNvSpPr/>
          <p:nvPr/>
        </p:nvSpPr>
        <p:spPr>
          <a:xfrm>
            <a:off x="4785519" y="4953000"/>
            <a:ext cx="1962150" cy="16764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746919" y="685800"/>
            <a:ext cx="10134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Những hình nào là chữ nhật?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94519" y="20574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494599" y="2667000"/>
            <a:ext cx="1188720" cy="990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753418" y="2362200"/>
            <a:ext cx="841851" cy="1316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432719" y="37410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46488" y="36648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99999" y="3657600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04919" y="3657600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586119" y="3581400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570276" y="376428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826126" y="376428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1719" y="2590800"/>
            <a:ext cx="1905000" cy="96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3552191" y="2438400"/>
            <a:ext cx="1280160" cy="109728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apezoid 1"/>
          <p:cNvSpPr/>
          <p:nvPr/>
        </p:nvSpPr>
        <p:spPr>
          <a:xfrm>
            <a:off x="7223920" y="2667000"/>
            <a:ext cx="1809828" cy="764666"/>
          </a:xfrm>
          <a:prstGeom prst="trapezoid">
            <a:avLst/>
          </a:pr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>
            <a:off x="1794980" y="4104997"/>
            <a:ext cx="4560672" cy="14529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68221" y="304800"/>
            <a:ext cx="8632298" cy="3665696"/>
            <a:chOff x="1141517" y="1037891"/>
            <a:chExt cx="9878804" cy="4782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 flipH="1">
            <a:off x="5933983" y="4082047"/>
            <a:ext cx="4704745" cy="1498827"/>
          </a:xfrm>
          <a:prstGeom prst="rect">
            <a:avLst/>
          </a:prstGeom>
        </p:spPr>
      </p:pic>
      <p:pic>
        <p:nvPicPr>
          <p:cNvPr id="8" name="3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914" y="2403089"/>
            <a:ext cx="1390009" cy="542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>
            <a:off x="3062" y="4104997"/>
            <a:ext cx="4560672" cy="1452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00"/>
          <a:stretch/>
        </p:blipFill>
        <p:spPr>
          <a:xfrm>
            <a:off x="5764270" y="4103283"/>
            <a:ext cx="778692" cy="1158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5" r="-2960"/>
          <a:stretch/>
        </p:blipFill>
        <p:spPr>
          <a:xfrm>
            <a:off x="5434703" y="4080334"/>
            <a:ext cx="1143000" cy="1158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 flipH="1">
            <a:off x="7798121" y="4059098"/>
            <a:ext cx="4704745" cy="1498827"/>
          </a:xfrm>
          <a:prstGeom prst="rect">
            <a:avLst/>
          </a:prstGeom>
        </p:spPr>
      </p:pic>
      <p:pic>
        <p:nvPicPr>
          <p:cNvPr id="1028" name="Picture 4" descr="Little kid with different emotions Premium Vector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56614" r="78706" b="10159"/>
          <a:stretch/>
        </p:blipFill>
        <p:spPr bwMode="auto">
          <a:xfrm>
            <a:off x="7402418" y="4267200"/>
            <a:ext cx="1066800" cy="23072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ttle kid with different emotions Premium Vector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3" t="59206" r="29031" b="10256"/>
          <a:stretch/>
        </p:blipFill>
        <p:spPr bwMode="auto">
          <a:xfrm>
            <a:off x="7016238" y="3909480"/>
            <a:ext cx="1524001" cy="2667000"/>
          </a:xfrm>
          <a:prstGeom prst="roundRect">
            <a:avLst>
              <a:gd name="adj" fmla="val 3370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37319" y="5796109"/>
            <a:ext cx="822960" cy="68766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5361" y="5790690"/>
            <a:ext cx="822960" cy="68766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5342718" y="5806497"/>
            <a:ext cx="1005840" cy="77724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1107595" y="5843698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742438" y="5848421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325179" y="5806497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107595" y="5843698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754014" y="5848421"/>
            <a:ext cx="640080" cy="6400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325179" y="582527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71019" y="1069397"/>
            <a:ext cx="50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</a:t>
            </a:r>
            <a:endParaRPr lang="en-US" sz="3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4000098" y="572869"/>
            <a:ext cx="43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74340" y="1095383"/>
            <a:ext cx="51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883061" y="572038"/>
            <a:ext cx="456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975757" y="1095383"/>
            <a:ext cx="50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915052" y="535852"/>
            <a:ext cx="50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797878" y="1106269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7</a:t>
            </a:r>
            <a:endParaRPr lang="en-US" sz="36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4000098" y="2488366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781046" y="2482254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78293" y="3232981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1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53912" y="3232981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021693" y="3232981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02430" y="3276686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37319" y="76200"/>
            <a:ext cx="822960" cy="8229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67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5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50"/>
                            </p:stCondLst>
                            <p:childTnLst>
                              <p:par>
                                <p:cTn id="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998E-6 -2.59259E-6 L -0.3557 0.3233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3" y="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3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2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eelspin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6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2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37 1.85185E-6 L -0.15951 -0.00579 " pathEditMode="relative" rAng="0" ptsTypes="AA">
                                      <p:cBhvr>
                                        <p:cTn id="12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0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8888E-6 1.85185E-6 L 0.20063 -0.00579 " pathEditMode="relative" rAng="0" ptsTypes="AA">
                                      <p:cBhvr>
                                        <p:cTn id="1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5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37 1.85185E-6 L -0.15951 -0.00579 " pathEditMode="relative" rAng="0" ptsTypes="AA">
                                      <p:cBhvr>
                                        <p:cTn id="12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0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0925E-6 2.59259E-6 L 0.20062 -0.00579 " pathEditMode="relative" rAng="0" ptsTypes="AA">
                                      <p:cBhvr>
                                        <p:cTn id="1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5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103" y="3505200"/>
            <a:ext cx="9118016" cy="132343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0" smtClean="0">
                <a:solidFill>
                  <a:srgbClr val="00206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0922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40" y="0"/>
            <a:ext cx="123130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71330" y="609600"/>
            <a:ext cx="5977137" cy="495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900" b="1" dirty="0" err="1" smtClean="0"/>
              <a:t>Hình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gì</a:t>
            </a:r>
            <a:r>
              <a:rPr lang="en-US" sz="3900" b="1" dirty="0"/>
              <a:t> </a:t>
            </a:r>
            <a:r>
              <a:rPr lang="en-US" sz="3900" b="1" dirty="0" err="1" smtClean="0"/>
              <a:t>có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ba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góc</a:t>
            </a:r>
            <a:r>
              <a:rPr lang="en-US" sz="3900" b="1" dirty="0" smtClean="0"/>
              <a:t>,</a:t>
            </a:r>
          </a:p>
          <a:p>
            <a:pPr algn="ctr"/>
            <a:r>
              <a:rPr lang="en-US" sz="3900" b="1" dirty="0" err="1" smtClean="0"/>
              <a:t>Trông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giống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như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mái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nhà</a:t>
            </a:r>
            <a:r>
              <a:rPr lang="en-US" sz="3900" b="1" dirty="0" smtClean="0"/>
              <a:t>.</a:t>
            </a:r>
          </a:p>
          <a:p>
            <a:pPr algn="ctr"/>
            <a:r>
              <a:rPr lang="en-US" sz="3900" b="1" dirty="0" smtClean="0"/>
              <a:t>Ba </a:t>
            </a:r>
            <a:r>
              <a:rPr lang="en-US" sz="3900" b="1" dirty="0" err="1" smtClean="0"/>
              <a:t>cạnh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dài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thẳng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tắp</a:t>
            </a:r>
            <a:r>
              <a:rPr lang="en-US" sz="3900" b="1" dirty="0" smtClean="0"/>
              <a:t>,</a:t>
            </a:r>
          </a:p>
          <a:p>
            <a:pPr algn="ctr"/>
            <a:r>
              <a:rPr lang="en-US" sz="3900" b="1" dirty="0" err="1" smtClean="0"/>
              <a:t>Khép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kín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trông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thật</a:t>
            </a:r>
            <a:r>
              <a:rPr lang="en-US" sz="3900" b="1" dirty="0" smtClean="0"/>
              <a:t> </a:t>
            </a:r>
            <a:r>
              <a:rPr lang="en-US" sz="3900" b="1" dirty="0" err="1" smtClean="0"/>
              <a:t>xinh</a:t>
            </a:r>
            <a:r>
              <a:rPr lang="en-US" sz="3900" b="1" dirty="0" smtClean="0"/>
              <a:t>….?</a:t>
            </a:r>
            <a:endParaRPr lang="en-US" sz="3900" b="1" dirty="0"/>
          </a:p>
        </p:txBody>
      </p:sp>
    </p:spTree>
    <p:extLst>
      <p:ext uri="{BB962C8B-B14F-4D97-AF65-F5344CB8AC3E}">
        <p14:creationId xmlns:p14="http://schemas.microsoft.com/office/powerpoint/2010/main" val="172851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ÀM QUEN VỚI MỘT SỐ</a:t>
            </a:r>
          </a:p>
          <a:p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HÌNH PHẲNG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6119" y="2438400"/>
            <a:ext cx="563880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</a:rPr>
              <a:t>Hình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tròn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trĩnh</a:t>
            </a:r>
            <a:endParaRPr lang="en-US" sz="4000" b="1" dirty="0" smtClean="0">
              <a:solidFill>
                <a:srgbClr val="002060"/>
              </a:solidFill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</a:rPr>
              <a:t>Lăn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mãi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không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thôi</a:t>
            </a:r>
            <a:endParaRPr lang="en-US" sz="4000" b="1" dirty="0" smtClean="0">
              <a:solidFill>
                <a:srgbClr val="002060"/>
              </a:solidFill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</a:rPr>
              <a:t>Hãy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đoán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mau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mau</a:t>
            </a:r>
            <a:endParaRPr lang="en-US" sz="4000" b="1" dirty="0" smtClean="0">
              <a:solidFill>
                <a:srgbClr val="002060"/>
              </a:solidFill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</a:rPr>
              <a:t>Là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hình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đấy</a:t>
            </a:r>
            <a:r>
              <a:rPr lang="en-US" sz="4000" b="1" dirty="0" smtClean="0">
                <a:solidFill>
                  <a:srgbClr val="002060"/>
                </a:solidFill>
              </a:rPr>
              <a:t>…..?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1949" y="927100"/>
            <a:ext cx="223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081" y="0"/>
            <a:ext cx="2438398" cy="121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1119" y="1532394"/>
            <a:ext cx="4343400" cy="3352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80719" y="53340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Hình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vuông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5967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081" y="0"/>
            <a:ext cx="2438398" cy="12192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490119" y="1475559"/>
            <a:ext cx="4533900" cy="33909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80719" y="5257798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/>
              <a:t>Hình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tròn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7080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081" y="0"/>
            <a:ext cx="2438398" cy="1219200"/>
          </a:xfrm>
          <a:prstGeom prst="rect">
            <a:avLst/>
          </a:prstGeom>
        </p:spPr>
      </p:pic>
      <p:sp>
        <p:nvSpPr>
          <p:cNvPr id="13" name="Isosceles Triangle 12"/>
          <p:cNvSpPr/>
          <p:nvPr/>
        </p:nvSpPr>
        <p:spPr>
          <a:xfrm>
            <a:off x="3337719" y="1409700"/>
            <a:ext cx="4800600" cy="331470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252119" y="50292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Hình</a:t>
            </a:r>
            <a:r>
              <a:rPr lang="en-US" sz="4000" b="1" dirty="0" smtClean="0"/>
              <a:t> tam </a:t>
            </a:r>
            <a:r>
              <a:rPr lang="en-US" sz="4000" b="1" dirty="0" err="1" smtClean="0"/>
              <a:t>giác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262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081" y="0"/>
            <a:ext cx="2438398" cy="1219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42381" y="1371600"/>
            <a:ext cx="6819900" cy="304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4944" y="4876800"/>
            <a:ext cx="391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/>
              <a:t>Hình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chữ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nhật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0216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081" y="0"/>
            <a:ext cx="2438398" cy="121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4519" y="2133600"/>
            <a:ext cx="1905000" cy="1676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18319" y="4300419"/>
            <a:ext cx="227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vuông</a:t>
            </a:r>
            <a:endParaRPr lang="en-US" sz="3200" b="1" dirty="0"/>
          </a:p>
        </p:txBody>
      </p:sp>
      <p:sp>
        <p:nvSpPr>
          <p:cNvPr id="10" name="Oval 9"/>
          <p:cNvSpPr/>
          <p:nvPr/>
        </p:nvSpPr>
        <p:spPr>
          <a:xfrm>
            <a:off x="2842419" y="1981200"/>
            <a:ext cx="2057400" cy="1828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03538" y="4238863"/>
            <a:ext cx="2110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Hình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tròn</a:t>
            </a:r>
            <a:endParaRPr lang="en-US" sz="3600" b="1" dirty="0"/>
          </a:p>
        </p:txBody>
      </p:sp>
      <p:sp>
        <p:nvSpPr>
          <p:cNvPr id="13" name="Isosceles Triangle 12"/>
          <p:cNvSpPr/>
          <p:nvPr/>
        </p:nvSpPr>
        <p:spPr>
          <a:xfrm>
            <a:off x="4976019" y="1828800"/>
            <a:ext cx="3162300" cy="198120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51982" y="4230469"/>
            <a:ext cx="3062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Hình</a:t>
            </a:r>
            <a:r>
              <a:rPr lang="en-US" sz="3600" b="1" dirty="0" smtClean="0"/>
              <a:t> tam </a:t>
            </a:r>
            <a:r>
              <a:rPr lang="en-US" sz="3600" b="1" dirty="0" err="1" smtClean="0"/>
              <a:t>giác</a:t>
            </a:r>
            <a:endParaRPr lang="en-US" sz="3600" b="1" dirty="0"/>
          </a:p>
        </p:txBody>
      </p:sp>
      <p:sp>
        <p:nvSpPr>
          <p:cNvPr id="15" name="Rectangle 14"/>
          <p:cNvSpPr/>
          <p:nvPr/>
        </p:nvSpPr>
        <p:spPr>
          <a:xfrm>
            <a:off x="8500269" y="1981200"/>
            <a:ext cx="3390900" cy="1828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481219" y="42304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Hình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chữ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nhật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9283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0" grpId="0" animBg="1"/>
      <p:bldP spid="11" grpId="0"/>
      <p:bldP spid="13" grpId="0" animBg="1"/>
      <p:bldP spid="14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19" y="3648538"/>
            <a:ext cx="3317992" cy="2676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19" y="914400"/>
            <a:ext cx="3581400" cy="2135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2501828"/>
            <a:ext cx="2286001" cy="1996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8466" r="4734" b="13862"/>
          <a:stretch/>
        </p:blipFill>
        <p:spPr>
          <a:xfrm>
            <a:off x="-28536" y="304800"/>
            <a:ext cx="2451856" cy="2071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2" y="4800601"/>
            <a:ext cx="2143125" cy="1752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2737644" y="958235"/>
            <a:ext cx="2135617" cy="17435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44" y="3387573"/>
            <a:ext cx="2352675" cy="2590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4191000"/>
            <a:ext cx="2743200" cy="201187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592321" y="466262"/>
            <a:ext cx="9524" cy="60869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297748" y="466262"/>
            <a:ext cx="9524" cy="60869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68845" y="466262"/>
            <a:ext cx="9524" cy="60869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19" y="758441"/>
            <a:ext cx="25908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7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21237" b="53146"/>
          <a:stretch/>
        </p:blipFill>
        <p:spPr>
          <a:xfrm>
            <a:off x="670719" y="100396"/>
            <a:ext cx="4611349" cy="9493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58934" y="-290285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Hãy</a:t>
            </a:r>
            <a:r>
              <a:rPr lang="en-US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cùng</a:t>
            </a:r>
            <a:r>
              <a:rPr lang="en-US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hát</a:t>
            </a:r>
            <a:r>
              <a:rPr lang="en-US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nào</a:t>
            </a:r>
            <a:r>
              <a:rPr lang="en-US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….!</a:t>
            </a:r>
            <a:endParaRPr lang="en-US" sz="5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3" name="Dạy Bé Hình Khối - Nhạc Thiếu Nhi Hay Cho Bé - TOPKI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79" end="641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119" y="885371"/>
            <a:ext cx="1056716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93967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1441</TotalTime>
  <Words>219</Words>
  <Application>Microsoft Office PowerPoint</Application>
  <PresentationFormat>Custom</PresentationFormat>
  <Paragraphs>90</Paragraphs>
  <Slides>21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cùng hát nào….!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131</cp:revision>
  <dcterms:created xsi:type="dcterms:W3CDTF">2021-05-23T10:25:42Z</dcterms:created>
  <dcterms:modified xsi:type="dcterms:W3CDTF">2023-10-09T05:46:51Z</dcterms:modified>
</cp:coreProperties>
</file>