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29"/>
  </p:notesMasterIdLst>
  <p:sldIdLst>
    <p:sldId id="256" r:id="rId7"/>
    <p:sldId id="257" r:id="rId8"/>
    <p:sldId id="258" r:id="rId9"/>
    <p:sldId id="283" r:id="rId10"/>
    <p:sldId id="284" r:id="rId11"/>
    <p:sldId id="285" r:id="rId12"/>
    <p:sldId id="290" r:id="rId13"/>
    <p:sldId id="291" r:id="rId14"/>
    <p:sldId id="292" r:id="rId15"/>
    <p:sldId id="288" r:id="rId16"/>
    <p:sldId id="276" r:id="rId17"/>
    <p:sldId id="277" r:id="rId18"/>
    <p:sldId id="279" r:id="rId19"/>
    <p:sldId id="278" r:id="rId20"/>
    <p:sldId id="280" r:id="rId21"/>
    <p:sldId id="260" r:id="rId22"/>
    <p:sldId id="281" r:id="rId23"/>
    <p:sldId id="282" r:id="rId24"/>
    <p:sldId id="293" r:id="rId25"/>
    <p:sldId id="294" r:id="rId26"/>
    <p:sldId id="295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Hồng Linh" initials="NTHL" lastIdx="1" clrIdx="0">
    <p:extLst>
      <p:ext uri="{19B8F6BF-5375-455C-9EA6-DF929625EA0E}">
        <p15:presenceInfo xmlns:p15="http://schemas.microsoft.com/office/powerpoint/2012/main" xmlns="" userId="Nguyễn Thị Hồng L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BAB"/>
    <a:srgbClr val="E15E66"/>
    <a:srgbClr val="F8CBAD"/>
    <a:srgbClr val="65472B"/>
    <a:srgbClr val="DA575F"/>
    <a:srgbClr val="C03674"/>
    <a:srgbClr val="CFA24A"/>
    <a:srgbClr val="EA68AA"/>
    <a:srgbClr val="BE8148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557" autoAdjust="0"/>
  </p:normalViewPr>
  <p:slideViewPr>
    <p:cSldViewPr snapToGrid="0">
      <p:cViewPr>
        <p:scale>
          <a:sx n="50" d="100"/>
          <a:sy n="50" d="100"/>
        </p:scale>
        <p:origin x="-1500" y="-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A3FDA-36D7-4E6F-B2B8-F3A019C87155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EA109-1BE5-4200-A7EC-654A9B458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37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354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dirty="0" smtClean="0"/>
              <a:t>/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khung</a:t>
            </a:r>
            <a:r>
              <a:rPr lang="en-US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một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để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đến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hoạt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động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tiếp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EA109-1BE5-4200-A7EC-654A9B458B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0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5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4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77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75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6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09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3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45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00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1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69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1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3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4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75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93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7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9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4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67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29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7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7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3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8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4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6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2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5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31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6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3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4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5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2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2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6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2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0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1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3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6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3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8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3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9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1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71D1F-ECED-42DE-970C-6C747E56ABD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7" y="-233018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97250" y="6642593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/>
        </p:nvSpPr>
        <p:spPr>
          <a:xfrm>
            <a:off x="2863360" y="7507072"/>
            <a:ext cx="9115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/>
        </p:nvSpPr>
        <p:spPr>
          <a:xfrm>
            <a:off x="1616131" y="831370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8061961" y="-844309"/>
            <a:ext cx="2541960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Designed by Hong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8763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7" y="-233018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97250" y="6642593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/>
        </p:nvSpPr>
        <p:spPr>
          <a:xfrm>
            <a:off x="2863360" y="7507072"/>
            <a:ext cx="9115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/>
        </p:nvSpPr>
        <p:spPr>
          <a:xfrm>
            <a:off x="1616131" y="831370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8061961" y="-844309"/>
            <a:ext cx="2541960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Designed by Hong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098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7" y="-233018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97250" y="6642593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/>
        </p:nvSpPr>
        <p:spPr>
          <a:xfrm>
            <a:off x="2863360" y="7507072"/>
            <a:ext cx="9115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/>
        </p:nvSpPr>
        <p:spPr>
          <a:xfrm>
            <a:off x="1616131" y="831370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8061961" y="-844309"/>
            <a:ext cx="2541960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Designed by Hong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4406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7" y="-233018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97250" y="6642593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/>
        </p:nvSpPr>
        <p:spPr>
          <a:xfrm>
            <a:off x="2863360" y="7507072"/>
            <a:ext cx="9115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/>
        </p:nvSpPr>
        <p:spPr>
          <a:xfrm>
            <a:off x="1616131" y="831370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8061961" y="-844309"/>
            <a:ext cx="2541960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Designed by Hong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1757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2677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7" y="-233018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97250" y="6642593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/>
        </p:nvSpPr>
        <p:spPr>
          <a:xfrm>
            <a:off x="2863360" y="7507072"/>
            <a:ext cx="9115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/>
        </p:nvSpPr>
        <p:spPr>
          <a:xfrm>
            <a:off x="1616131" y="831370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8061961" y="-844309"/>
            <a:ext cx="2541960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Designed by Hong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1594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5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1.xml"/><Relationship Id="rId11" Type="http://schemas.openxmlformats.org/officeDocument/2006/relationships/image" Target="../media/image25.png"/><Relationship Id="rId10" Type="http://schemas.openxmlformats.org/officeDocument/2006/relationships/image" Target="../media/image59.pn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1.wdp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microsoft.com/office/2007/relationships/hdphoto" Target="../media/hdphoto13.wdp"/><Relationship Id="rId18" Type="http://schemas.openxmlformats.org/officeDocument/2006/relationships/image" Target="../media/image73.png"/><Relationship Id="rId26" Type="http://schemas.microsoft.com/office/2007/relationships/hdphoto" Target="../media/hdphoto19.wdp"/><Relationship Id="rId21" Type="http://schemas.openxmlformats.org/officeDocument/2006/relationships/image" Target="../media/image75.png"/><Relationship Id="rId7" Type="http://schemas.openxmlformats.org/officeDocument/2006/relationships/image" Target="../media/image50.png"/><Relationship Id="rId12" Type="http://schemas.openxmlformats.org/officeDocument/2006/relationships/image" Target="../media/image70.png"/><Relationship Id="rId17" Type="http://schemas.microsoft.com/office/2007/relationships/hdphoto" Target="../media/hdphoto15.wdp"/><Relationship Id="rId25" Type="http://schemas.openxmlformats.org/officeDocument/2006/relationships/image" Target="../media/image77.png"/><Relationship Id="rId33" Type="http://schemas.microsoft.com/office/2007/relationships/hdphoto" Target="../media/hdphoto20.wdp"/><Relationship Id="rId2" Type="http://schemas.openxmlformats.org/officeDocument/2006/relationships/image" Target="../media/image67.png"/><Relationship Id="rId16" Type="http://schemas.openxmlformats.org/officeDocument/2006/relationships/image" Target="../media/image72.png"/><Relationship Id="rId20" Type="http://schemas.openxmlformats.org/officeDocument/2006/relationships/image" Target="../media/image74.pn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62.xml"/><Relationship Id="rId6" Type="http://schemas.openxmlformats.org/officeDocument/2006/relationships/image" Target="NULL"/><Relationship Id="rId11" Type="http://schemas.openxmlformats.org/officeDocument/2006/relationships/image" Target="../media/image69.png"/><Relationship Id="rId24" Type="http://schemas.microsoft.com/office/2007/relationships/hdphoto" Target="../media/hdphoto18.wdp"/><Relationship Id="rId32" Type="http://schemas.openxmlformats.org/officeDocument/2006/relationships/image" Target="../media/image82.png"/><Relationship Id="rId15" Type="http://schemas.microsoft.com/office/2007/relationships/hdphoto" Target="../media/hdphoto14.wdp"/><Relationship Id="rId23" Type="http://schemas.openxmlformats.org/officeDocument/2006/relationships/image" Target="../media/image76.png"/><Relationship Id="rId28" Type="http://schemas.openxmlformats.org/officeDocument/2006/relationships/image" Target="../media/image79.png"/><Relationship Id="rId10" Type="http://schemas.microsoft.com/office/2007/relationships/hdphoto" Target="../media/hdphoto12.wdp"/><Relationship Id="rId19" Type="http://schemas.microsoft.com/office/2007/relationships/hdphoto" Target="../media/hdphoto16.wdp"/><Relationship Id="rId31" Type="http://schemas.openxmlformats.org/officeDocument/2006/relationships/image" Target="../media/image81.png"/><Relationship Id="rId9" Type="http://schemas.openxmlformats.org/officeDocument/2006/relationships/image" Target="../media/image68.png"/><Relationship Id="rId14" Type="http://schemas.openxmlformats.org/officeDocument/2006/relationships/image" Target="../media/image71.png"/><Relationship Id="rId22" Type="http://schemas.microsoft.com/office/2007/relationships/hdphoto" Target="../media/hdphoto17.wdp"/><Relationship Id="rId27" Type="http://schemas.openxmlformats.org/officeDocument/2006/relationships/image" Target="../media/image78.png"/><Relationship Id="rId30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microsoft.com/office/2007/relationships/hdphoto" Target="../media/hdphoto13.wdp"/><Relationship Id="rId18" Type="http://schemas.openxmlformats.org/officeDocument/2006/relationships/image" Target="../media/image73.png"/><Relationship Id="rId26" Type="http://schemas.microsoft.com/office/2007/relationships/hdphoto" Target="../media/hdphoto19.wdp"/><Relationship Id="rId39" Type="http://schemas.openxmlformats.org/officeDocument/2006/relationships/image" Target="../media/image84.png"/><Relationship Id="rId3" Type="http://schemas.openxmlformats.org/officeDocument/2006/relationships/audio" Target="../media/audio1.wav"/><Relationship Id="rId21" Type="http://schemas.openxmlformats.org/officeDocument/2006/relationships/image" Target="../media/image75.png"/><Relationship Id="rId34" Type="http://schemas.microsoft.com/office/2007/relationships/hdphoto" Target="../media/hdphoto21.wdp"/><Relationship Id="rId42" Type="http://schemas.openxmlformats.org/officeDocument/2006/relationships/image" Target="../media/image59.png"/><Relationship Id="rId7" Type="http://schemas.openxmlformats.org/officeDocument/2006/relationships/image" Target="../media/image50.png"/><Relationship Id="rId12" Type="http://schemas.openxmlformats.org/officeDocument/2006/relationships/image" Target="../media/image70.png"/><Relationship Id="rId17" Type="http://schemas.microsoft.com/office/2007/relationships/hdphoto" Target="../media/hdphoto15.wdp"/><Relationship Id="rId25" Type="http://schemas.openxmlformats.org/officeDocument/2006/relationships/image" Target="../media/image77.png"/><Relationship Id="rId33" Type="http://schemas.openxmlformats.org/officeDocument/2006/relationships/image" Target="../media/image83.png"/><Relationship Id="rId38" Type="http://schemas.openxmlformats.org/officeDocument/2006/relationships/image" Target="../media/image48.png"/><Relationship Id="rId2" Type="http://schemas.openxmlformats.org/officeDocument/2006/relationships/audio" Target="../media/audio2.wav"/><Relationship Id="rId16" Type="http://schemas.openxmlformats.org/officeDocument/2006/relationships/image" Target="../media/image72.png"/><Relationship Id="rId20" Type="http://schemas.openxmlformats.org/officeDocument/2006/relationships/image" Target="../media/image74.png"/><Relationship Id="rId29" Type="http://schemas.openxmlformats.org/officeDocument/2006/relationships/image" Target="../media/image80.png"/><Relationship Id="rId41" Type="http://schemas.openxmlformats.org/officeDocument/2006/relationships/image" Target="../media/image85.png"/><Relationship Id="rId1" Type="http://schemas.openxmlformats.org/officeDocument/2006/relationships/slideLayout" Target="../slideLayouts/slideLayout62.xml"/><Relationship Id="rId6" Type="http://schemas.openxmlformats.org/officeDocument/2006/relationships/image" Target="NULL"/><Relationship Id="rId11" Type="http://schemas.openxmlformats.org/officeDocument/2006/relationships/image" Target="../media/image69.png"/><Relationship Id="rId24" Type="http://schemas.microsoft.com/office/2007/relationships/hdphoto" Target="../media/hdphoto18.wdp"/><Relationship Id="rId32" Type="http://schemas.openxmlformats.org/officeDocument/2006/relationships/image" Target="../media/image26.png"/><Relationship Id="rId37" Type="http://schemas.openxmlformats.org/officeDocument/2006/relationships/image" Target="../media/image47.png"/><Relationship Id="rId40" Type="http://schemas.microsoft.com/office/2007/relationships/hdphoto" Target="../media/hdphoto22.wdp"/><Relationship Id="rId15" Type="http://schemas.microsoft.com/office/2007/relationships/hdphoto" Target="../media/hdphoto14.wdp"/><Relationship Id="rId23" Type="http://schemas.openxmlformats.org/officeDocument/2006/relationships/image" Target="../media/image76.png"/><Relationship Id="rId28" Type="http://schemas.openxmlformats.org/officeDocument/2006/relationships/image" Target="../media/image79.png"/><Relationship Id="rId36" Type="http://schemas.microsoft.com/office/2007/relationships/hdphoto" Target="../media/hdphoto4.wdp"/><Relationship Id="rId10" Type="http://schemas.microsoft.com/office/2007/relationships/hdphoto" Target="../media/hdphoto12.wdp"/><Relationship Id="rId19" Type="http://schemas.microsoft.com/office/2007/relationships/hdphoto" Target="../media/hdphoto16.wdp"/><Relationship Id="rId31" Type="http://schemas.microsoft.com/office/2007/relationships/hdphoto" Target="../media/hdphoto20.wdp"/><Relationship Id="rId4" Type="http://schemas.openxmlformats.org/officeDocument/2006/relationships/image" Target="../media/image67.png"/><Relationship Id="rId9" Type="http://schemas.openxmlformats.org/officeDocument/2006/relationships/image" Target="../media/image68.png"/><Relationship Id="rId14" Type="http://schemas.openxmlformats.org/officeDocument/2006/relationships/image" Target="../media/image71.png"/><Relationship Id="rId22" Type="http://schemas.microsoft.com/office/2007/relationships/hdphoto" Target="../media/hdphoto17.wdp"/><Relationship Id="rId27" Type="http://schemas.openxmlformats.org/officeDocument/2006/relationships/image" Target="../media/image78.png"/><Relationship Id="rId30" Type="http://schemas.openxmlformats.org/officeDocument/2006/relationships/image" Target="../media/image82.png"/><Relationship Id="rId35" Type="http://schemas.openxmlformats.org/officeDocument/2006/relationships/image" Target="../media/image46.png"/><Relationship Id="rId43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.png"/><Relationship Id="rId18" Type="http://schemas.openxmlformats.org/officeDocument/2006/relationships/image" Target="../media/image37.png"/><Relationship Id="rId26" Type="http://schemas.openxmlformats.org/officeDocument/2006/relationships/image" Target="../media/image40.png"/><Relationship Id="rId3" Type="http://schemas.openxmlformats.org/officeDocument/2006/relationships/image" Target="../media/image31.jpeg"/><Relationship Id="rId21" Type="http://schemas.microsoft.com/office/2007/relationships/hdphoto" Target="../media/hdphoto1.wdp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17" Type="http://schemas.openxmlformats.org/officeDocument/2006/relationships/slide" Target="slide6.xml"/><Relationship Id="rId25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sv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24" Type="http://schemas.microsoft.com/office/2007/relationships/hdphoto" Target="../media/hdphoto2.wdp"/><Relationship Id="rId5" Type="http://schemas.openxmlformats.org/officeDocument/2006/relationships/image" Target="../media/image33.png"/><Relationship Id="rId15" Type="http://schemas.openxmlformats.org/officeDocument/2006/relationships/image" Target="../media/image36.png"/><Relationship Id="rId23" Type="http://schemas.openxmlformats.org/officeDocument/2006/relationships/image" Target="../media/image39.png"/><Relationship Id="rId28" Type="http://schemas.openxmlformats.org/officeDocument/2006/relationships/image" Target="../media/image41.png"/><Relationship Id="rId19" Type="http://schemas.openxmlformats.org/officeDocument/2006/relationships/slide" Target="slide7.xml"/><Relationship Id="rId4" Type="http://schemas.openxmlformats.org/officeDocument/2006/relationships/image" Target="../media/image32.png"/><Relationship Id="rId14" Type="http://schemas.openxmlformats.org/officeDocument/2006/relationships/image" Target="../media/image17.svg"/><Relationship Id="rId22" Type="http://schemas.openxmlformats.org/officeDocument/2006/relationships/slide" Target="slide8.xml"/><Relationship Id="rId27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5.xml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17" Type="http://schemas.openxmlformats.org/officeDocument/2006/relationships/image" Target="../media/image33.svg"/><Relationship Id="rId2" Type="http://schemas.openxmlformats.org/officeDocument/2006/relationships/audio" Target="../media/audio1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microsoft.com/office/2007/relationships/hdphoto" Target="../media/hdphoto5.wdp"/><Relationship Id="rId10" Type="http://schemas.microsoft.com/office/2007/relationships/hdphoto" Target="../media/hdphoto4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5.xml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microsoft.com/office/2007/relationships/hdphoto" Target="../media/hdphoto6.wdp"/><Relationship Id="rId17" Type="http://schemas.openxmlformats.org/officeDocument/2006/relationships/image" Target="../media/image33.svg"/><Relationship Id="rId2" Type="http://schemas.openxmlformats.org/officeDocument/2006/relationships/audio" Target="../media/audio1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svg"/><Relationship Id="rId11" Type="http://schemas.openxmlformats.org/officeDocument/2006/relationships/image" Target="../media/image51.png"/><Relationship Id="rId5" Type="http://schemas.openxmlformats.org/officeDocument/2006/relationships/image" Target="../media/image44.png"/><Relationship Id="rId15" Type="http://schemas.microsoft.com/office/2007/relationships/hdphoto" Target="../media/hdphoto1.wdp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5.xml"/><Relationship Id="rId3" Type="http://schemas.openxmlformats.org/officeDocument/2006/relationships/image" Target="../media/image52.png"/><Relationship Id="rId7" Type="http://schemas.openxmlformats.org/officeDocument/2006/relationships/image" Target="../media/image46.png"/><Relationship Id="rId12" Type="http://schemas.microsoft.com/office/2007/relationships/hdphoto" Target="../media/hdphoto7.wdp"/><Relationship Id="rId17" Type="http://schemas.openxmlformats.org/officeDocument/2006/relationships/image" Target="../media/image33.svg"/><Relationship Id="rId2" Type="http://schemas.openxmlformats.org/officeDocument/2006/relationships/audio" Target="../media/audio1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svg"/><Relationship Id="rId11" Type="http://schemas.openxmlformats.org/officeDocument/2006/relationships/image" Target="../media/image53.png"/><Relationship Id="rId5" Type="http://schemas.openxmlformats.org/officeDocument/2006/relationships/image" Target="../media/image44.png"/><Relationship Id="rId15" Type="http://schemas.microsoft.com/office/2007/relationships/hdphoto" Target="../media/hdphoto2.wdp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9.wdp"/><Relationship Id="rId3" Type="http://schemas.openxmlformats.org/officeDocument/2006/relationships/image" Target="../media/image42.png"/><Relationship Id="rId7" Type="http://schemas.openxmlformats.org/officeDocument/2006/relationships/image" Target="../media/image31.svg"/><Relationship Id="rId12" Type="http://schemas.openxmlformats.org/officeDocument/2006/relationships/image" Target="../media/image55.png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microsoft.com/office/2007/relationships/hdphoto" Target="../media/hdphoto8.wdp"/><Relationship Id="rId15" Type="http://schemas.microsoft.com/office/2007/relationships/hdphoto" Target="../media/hdphoto10.wdp"/><Relationship Id="rId10" Type="http://schemas.openxmlformats.org/officeDocument/2006/relationships/image" Target="../media/image47.png"/><Relationship Id="rId4" Type="http://schemas.openxmlformats.org/officeDocument/2006/relationships/image" Target="../media/image54.png"/><Relationship Id="rId9" Type="http://schemas.microsoft.com/office/2007/relationships/hdphoto" Target="../media/hdphoto4.wdp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037" y="757035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8421480" y="394137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133123" y="4064116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1" y="5354975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7525" y="434904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776072" y="1143567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281388" y="383542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3023205" y="1373590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1518" y="2468920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1621148" y="3692509"/>
            <a:ext cx="503903" cy="33447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4174831F-2252-4607-9780-59EA53AAADB4}"/>
              </a:ext>
            </a:extLst>
          </p:cNvPr>
          <p:cNvSpPr txBox="1"/>
          <p:nvPr/>
        </p:nvSpPr>
        <p:spPr>
          <a:xfrm>
            <a:off x="9957981" y="3826903"/>
            <a:ext cx="196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SVNCinnamoncake" panose="02000000000000000000" pitchFamily="2" charset="0"/>
                <a:ea typeface="思源宋体 CN Heavy" panose="02020900000000000000" pitchFamily="18" charset="-122"/>
              </a:rPr>
              <a:t>Tiết</a:t>
            </a:r>
            <a:r>
              <a:rPr kumimoji="0" lang="en-US" altLang="zh-CN" sz="6600" b="0" i="0" u="none" strike="noStrike" kern="1200" cap="none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SVNCinnamoncake" panose="02000000000000000000" pitchFamily="2" charset="0"/>
                <a:ea typeface="思源宋体 CN Heavy" panose="02020900000000000000" pitchFamily="18" charset="-122"/>
              </a:rPr>
              <a:t> 3</a:t>
            </a:r>
            <a:endParaRPr kumimoji="0" lang="zh-CN" altLang="en-US" sz="6600" b="0" i="0" u="none" strike="noStrike" kern="1200" cap="none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#9Slide07 SVNCinnamoncake" panose="02000000000000000000" pitchFamily="2" charset="0"/>
              <a:ea typeface="思源宋体 CN Heavy" panose="02020900000000000000" pitchFamily="18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691" y="1738746"/>
            <a:ext cx="112740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smtClean="0">
                <a:ln w="57150">
                  <a:solidFill>
                    <a:schemeClr val="bg1"/>
                  </a:solidFill>
                </a:ln>
                <a:solidFill>
                  <a:srgbClr val="CFA24A"/>
                </a:solidFill>
                <a:latin typeface="#9Slide07 SVNZiclets" panose="02000603000000000000" pitchFamily="2" charset="0"/>
              </a:rPr>
              <a:t>ÔN TẬP CÁC PHÉP TÍNH </a:t>
            </a:r>
          </a:p>
          <a:p>
            <a:pPr algn="ctr"/>
            <a:r>
              <a:rPr lang="en-US" sz="6600" b="1" dirty="0" smtClean="0">
                <a:ln w="57150">
                  <a:solidFill>
                    <a:schemeClr val="bg1"/>
                  </a:solidFill>
                </a:ln>
                <a:solidFill>
                  <a:srgbClr val="E15E66"/>
                </a:solidFill>
                <a:latin typeface="#9Slide07 SVNZiclets" panose="02000603000000000000" pitchFamily="2" charset="0"/>
              </a:rPr>
              <a:t>TRONG PHẠM VI 100 000</a:t>
            </a:r>
            <a:endParaRPr lang="en-US" sz="6600" dirty="0">
              <a:ln w="57150">
                <a:solidFill>
                  <a:schemeClr val="bg1"/>
                </a:solidFill>
              </a:ln>
              <a:solidFill>
                <a:srgbClr val="E15E66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951" y="-30728"/>
            <a:ext cx="1632438" cy="16324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98" y="5540234"/>
            <a:ext cx="775156" cy="131776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16403" y="949991"/>
            <a:ext cx="1818807" cy="798012"/>
            <a:chOff x="6015180" y="757035"/>
            <a:chExt cx="1818807" cy="798012"/>
          </a:xfrm>
        </p:grpSpPr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xmlns="" id="{4174831F-2252-4607-9780-59EA53AAADB4}"/>
                </a:ext>
              </a:extLst>
            </p:cNvPr>
            <p:cNvSpPr txBox="1"/>
            <p:nvPr/>
          </p:nvSpPr>
          <p:spPr>
            <a:xfrm>
              <a:off x="6015180" y="757035"/>
              <a:ext cx="17924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normalizeH="0" baseline="0" noProof="0" dirty="0" err="1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Bài</a:t>
              </a:r>
              <a:r>
                <a:rPr kumimoji="0" lang="en-US" altLang="zh-CN" sz="4400" b="1" i="0" u="none" strike="noStrike" kern="1200" cap="none" normalizeH="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 2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#9Slide05 Angelline" pitchFamily="2" charset="0"/>
                <a:ea typeface="思源宋体 CN Heavy" panose="02020900000000000000" pitchFamily="18" charset="-122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xmlns="" id="{4174831F-2252-4607-9780-59EA53AAADB4}"/>
                </a:ext>
              </a:extLst>
            </p:cNvPr>
            <p:cNvSpPr txBox="1"/>
            <p:nvPr/>
          </p:nvSpPr>
          <p:spPr>
            <a:xfrm>
              <a:off x="6041510" y="785606"/>
              <a:ext cx="17924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Bài</a:t>
              </a:r>
              <a:r>
                <a:rPr kumimoji="0" lang="en-US" altLang="zh-CN" sz="4400" b="1" i="0" u="none" strike="noStrike" kern="1200" cap="none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 2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ngelline" pitchFamily="2" charset="0"/>
                <a:ea typeface="思源宋体 CN Heavy" panose="02020900000000000000" pitchFamily="18" charset="-122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426807" y="397910"/>
            <a:ext cx="2725426" cy="840521"/>
            <a:chOff x="4426807" y="397910"/>
            <a:chExt cx="2725426" cy="840521"/>
          </a:xfrm>
        </p:grpSpPr>
        <p:sp>
          <p:nvSpPr>
            <p:cNvPr id="22" name="Rectangle 21"/>
            <p:cNvSpPr/>
            <p:nvPr/>
          </p:nvSpPr>
          <p:spPr>
            <a:xfrm>
              <a:off x="4426807" y="397910"/>
              <a:ext cx="272542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ln w="1238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IcielStormtrooper" panose="020B0500000000000000" pitchFamily="34" charset="0"/>
                  <a:ea typeface="#9Slide05 HLT Boulevard" panose="00000400000000000000" pitchFamily="2" charset="0"/>
                  <a:cs typeface="#9Slide05 HLT Boulevard" panose="00000400000000000000" pitchFamily="2" charset="0"/>
                </a:rPr>
                <a:t>Toán</a:t>
              </a:r>
              <a:r>
                <a:rPr lang="en-US" sz="4800" b="1" dirty="0">
                  <a:ln w="1238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IcielStormtrooper" panose="020B0500000000000000" pitchFamily="34" charset="0"/>
                  <a:ea typeface="#9Slide05 HLT Boulevard" panose="00000400000000000000" pitchFamily="2" charset="0"/>
                  <a:cs typeface="#9Slide05 HLT Boulevard" panose="00000400000000000000" pitchFamily="2" charset="0"/>
                </a:rPr>
                <a:t> 4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426807" y="407434"/>
              <a:ext cx="272542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7 IcielStormtrooper" panose="020B0500000000000000" pitchFamily="34" charset="0"/>
                  <a:ea typeface="#9Slide05 HLT Boulevard" panose="00000400000000000000" pitchFamily="2" charset="0"/>
                  <a:cs typeface="#9Slide05 HLT Boulevard" panose="00000400000000000000" pitchFamily="2" charset="0"/>
                </a:rPr>
                <a:t>Toán</a:t>
              </a:r>
              <a:r>
                <a:rPr lang="en-US" sz="4800" b="1" dirty="0"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7 IcielStormtrooper" panose="020B0500000000000000" pitchFamily="34" charset="0"/>
                  <a:ea typeface="#9Slide05 HLT Boulevard" panose="00000400000000000000" pitchFamily="2" charset="0"/>
                  <a:cs typeface="#9Slide05 HLT Boulevard" panose="00000400000000000000" pitchFamily="2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726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367" t="32972" r="2038" b="3456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 12"/>
          <p:cNvSpPr/>
          <p:nvPr/>
        </p:nvSpPr>
        <p:spPr>
          <a:xfrm>
            <a:off x="8449818" y="0"/>
            <a:ext cx="6178786" cy="9461509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93" y="75251"/>
            <a:ext cx="7701225" cy="464361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02466" y="1543869"/>
            <a:ext cx="5177103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47"/>
              </a:lnSpc>
            </a:pP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 defTabSz="609630">
              <a:lnSpc>
                <a:spcPts val="4947"/>
              </a:lnSpc>
            </a:pP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4000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40" y="4015272"/>
            <a:ext cx="6706077" cy="284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1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xmlns="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xmlns="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xmlns="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xmlns="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xmlns="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47130" y="954499"/>
            <a:ext cx="14638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02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61719" y="1934363"/>
            <a:ext cx="78685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smtClean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LUYỆN TẬP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0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4"/>
          <p:cNvSpPr/>
          <p:nvPr/>
        </p:nvSpPr>
        <p:spPr>
          <a:xfrm>
            <a:off x="10706100" y="1557172"/>
            <a:ext cx="1487170" cy="803275"/>
          </a:xfrm>
          <a:prstGeom prst="roundRect">
            <a:avLst>
              <a:gd name="adj" fmla="val 11509"/>
            </a:avLst>
          </a:prstGeom>
          <a:solidFill>
            <a:srgbClr val="F8CBAD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5"/>
          <p:cNvSpPr/>
          <p:nvPr/>
        </p:nvSpPr>
        <p:spPr>
          <a:xfrm rot="16200000">
            <a:off x="11746230" y="1912772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2" name="文本框 18"/>
          <p:cNvSpPr txBox="1"/>
          <p:nvPr/>
        </p:nvSpPr>
        <p:spPr>
          <a:xfrm>
            <a:off x="10868890" y="176529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9595485" y="1554237"/>
            <a:ext cx="2596516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362595" y="1503194"/>
            <a:ext cx="8151495" cy="4018915"/>
          </a:xfrm>
          <a:prstGeom prst="roundRect">
            <a:avLst>
              <a:gd name="adj" fmla="val 544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211779" y="1763882"/>
            <a:ext cx="1638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Tổng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53 640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8 290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61 830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61 930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51 930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60 930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5" name="图片 36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9807" y="3918100"/>
            <a:ext cx="1643633" cy="29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  <p:bldP spid="32" grpId="0"/>
      <p:bldP spid="32" grpId="1"/>
      <p:bldP spid="2" grpId="1"/>
      <p:bldP spid="2" grpId="2"/>
      <p:bldP spid="3" grpId="1" animBg="1"/>
      <p:bldP spid="3" grpId="2" animBg="1"/>
      <p:bldP spid="8" grpId="1" animBg="1"/>
      <p:bldP spid="8" grpId="2" animBg="1"/>
      <p:bldP spid="4" grpId="1" animBg="1"/>
      <p:bldP spid="4" grpId="2" animBg="1"/>
      <p:bldP spid="5" grpId="1" animBg="1"/>
      <p:bldP spid="5" grpId="2" animBg="1"/>
      <p:bldP spid="6" grpId="1" animBg="1"/>
      <p:bldP spid="6" grpId="2" animBg="1"/>
      <p:bldP spid="11" grpId="1" animBg="1"/>
      <p:bldP spid="11" grpId="2" animBg="1"/>
      <p:bldP spid="12" grpId="1" animBg="1"/>
      <p:bldP spid="12" grpId="2" animBg="1"/>
      <p:bldP spid="14" grpId="1" animBg="1"/>
      <p:bldP spid="14" grpId="2" animBg="1"/>
      <p:bldP spid="15" grpId="1" animBg="1"/>
      <p:bldP spid="15" grpId="2" animBg="1"/>
      <p:bldP spid="17" grpId="1"/>
      <p:bldP spid="17" grpId="2"/>
      <p:bldP spid="18" grpId="1"/>
      <p:bldP spid="18" grpId="2"/>
      <p:bldP spid="19" grpId="1"/>
      <p:bldP spid="19" grpId="2"/>
      <p:bldP spid="20" grpId="1"/>
      <p:bldP spid="20" grpId="2"/>
      <p:bldP spid="21" grpId="1"/>
      <p:bldP spid="21" grpId="2"/>
      <p:bldP spid="27" grpId="1" animBg="1"/>
      <p:bldP spid="27" grpId="2" animBg="1"/>
      <p:bldP spid="28" grpId="1" animBg="1"/>
      <p:bldP spid="28" grpId="2" animBg="1"/>
      <p:bldP spid="28" grpId="3" animBg="1"/>
      <p:bldP spid="29" grpId="1" animBg="1"/>
      <p:bldP spid="29" grpId="2" animBg="1"/>
      <p:bldP spid="30" grpId="1" animBg="1"/>
      <p:bldP spid="30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455737" y="1554237"/>
            <a:ext cx="8151495" cy="4018915"/>
          </a:xfrm>
          <a:prstGeom prst="roundRect">
            <a:avLst>
              <a:gd name="adj" fmla="val 1150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9764710" y="2626117"/>
            <a:ext cx="2428559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Hiệu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68 497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35 829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335090" y="2830836"/>
            <a:ext cx="1608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31 668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32 568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32 678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32 668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-100756" y="3591979"/>
            <a:ext cx="1930696" cy="34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6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 animBg="1"/>
      <p:bldP spid="8" grpId="1" animBg="1"/>
      <p:bldP spid="4" grpId="1" animBg="1"/>
      <p:bldP spid="4" grpId="2" animBg="1"/>
      <p:bldP spid="5" grpId="1" animBg="1"/>
      <p:bldP spid="5" grpId="2" animBg="1"/>
      <p:bldP spid="6" grpId="1" animBg="1"/>
      <p:bldP spid="6" grpId="2" animBg="1"/>
      <p:bldP spid="11" grpId="1" animBg="1"/>
      <p:bldP spid="12" grpId="1" animBg="1"/>
      <p:bldP spid="14" grpId="1" animBg="1"/>
      <p:bldP spid="15" grpId="1" animBg="1"/>
      <p:bldP spid="17" grpId="1"/>
      <p:bldP spid="18" grpId="1"/>
      <p:bldP spid="18" grpId="2"/>
      <p:bldP spid="19" grpId="1"/>
      <p:bldP spid="19" grpId="2"/>
      <p:bldP spid="20" grpId="1"/>
      <p:bldP spid="21" grpId="1"/>
      <p:bldP spid="27" grpId="1" animBg="1"/>
      <p:bldP spid="27" grpId="2" animBg="1"/>
      <p:bldP spid="28" grpId="1" animBg="1"/>
      <p:bldP spid="28" grpId="2" animBg="1"/>
      <p:bldP spid="29" grpId="1" animBg="1"/>
      <p:bldP spid="29" grpId="2" animBg="1"/>
      <p:bldP spid="30" grpId="1" animBg="1"/>
      <p:bldP spid="30" grpId="2" animBg="1"/>
      <p:bldP spid="30" grpId="3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5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455737" y="1554237"/>
            <a:ext cx="8151495" cy="4018915"/>
          </a:xfrm>
          <a:prstGeom prst="roundRect">
            <a:avLst>
              <a:gd name="adj" fmla="val 1150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9767744" y="3697997"/>
            <a:ext cx="2426796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Tích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29 073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344709" y="3885299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67 219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87 019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87 219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87 291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6" name="图片 37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74350"/>
          <a:stretch>
            <a:fillRect/>
          </a:stretch>
        </p:blipFill>
        <p:spPr>
          <a:xfrm>
            <a:off x="-114562" y="3906123"/>
            <a:ext cx="1913210" cy="2966568"/>
          </a:xfrm>
          <a:prstGeom prst="rect">
            <a:avLst/>
          </a:prstGeom>
        </p:spPr>
      </p:pic>
      <p:sp>
        <p:nvSpPr>
          <p:cNvPr id="32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3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4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849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1" grpId="0" animBg="1"/>
      <p:bldP spid="35" grpId="0"/>
      <p:bldP spid="2" grpId="1"/>
      <p:bldP spid="3" grpId="1" animBg="1"/>
      <p:bldP spid="8" grpId="1" animBg="1"/>
      <p:bldP spid="4" grpId="1" animBg="1"/>
      <p:bldP spid="4" grpId="2" animBg="1"/>
      <p:bldP spid="11" grpId="1" animBg="1"/>
      <p:bldP spid="11" grpId="2" animBg="1"/>
      <p:bldP spid="12" grpId="1" animBg="1"/>
      <p:bldP spid="14" grpId="1" animBg="1"/>
      <p:bldP spid="15" grpId="1" animBg="1"/>
      <p:bldP spid="17" grpId="1"/>
      <p:bldP spid="18" grpId="1"/>
      <p:bldP spid="18" grpId="2"/>
      <p:bldP spid="20" grpId="1"/>
      <p:bldP spid="20" grpId="2"/>
      <p:bldP spid="21" grpId="1"/>
      <p:bldP spid="27" grpId="1" animBg="1"/>
      <p:bldP spid="27" grpId="2" animBg="1"/>
      <p:bldP spid="28" grpId="1" animBg="1"/>
      <p:bldP spid="28" grpId="2" animBg="1"/>
      <p:bldP spid="29" grpId="1" animBg="1"/>
      <p:bldP spid="29" grpId="2" animBg="1"/>
      <p:bldP spid="29" grpId="3" animBg="1"/>
      <p:bldP spid="30" grpId="1" animBg="1"/>
      <p:bldP spid="30" grpId="2" animBg="1"/>
      <p:bldP spid="32" grpId="1" animBg="1"/>
      <p:bldP spid="33" grpId="1" animBg="1"/>
      <p:bldP spid="3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26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6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70559" y="1554237"/>
            <a:ext cx="9011921" cy="4562083"/>
          </a:xfrm>
          <a:prstGeom prst="roundRect">
            <a:avLst>
              <a:gd name="adj" fmla="val 190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9767744" y="4769877"/>
            <a:ext cx="2428066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3893" y="1669054"/>
            <a:ext cx="8723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altLang="zh-CN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altLang="zh-CN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altLang="zh-CN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altLang="zh-CN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54 658 : 9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altLang="zh-CN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203880" y="498006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1058046" y="2491756"/>
            <a:ext cx="8299397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6 073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1054000" y="3383799"/>
            <a:ext cx="8303359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673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1053999" y="4261027"/>
            <a:ext cx="8303361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6 072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1053998" y="5130126"/>
            <a:ext cx="8303361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672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3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4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5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5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83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36" grpId="0"/>
      <p:bldP spid="2" grpId="1"/>
      <p:bldP spid="3" grpId="1" animBg="1"/>
      <p:bldP spid="8" grpId="1" animBg="1"/>
      <p:bldP spid="4" grpId="1" animBg="1"/>
      <p:bldP spid="4" grpId="2" animBg="1"/>
      <p:bldP spid="14" grpId="1" animBg="1"/>
      <p:bldP spid="14" grpId="2" animBg="1"/>
      <p:bldP spid="15" grpId="1" animBg="1"/>
      <p:bldP spid="17" grpId="1"/>
      <p:bldP spid="18" grpId="1"/>
      <p:bldP spid="18" grpId="2"/>
      <p:bldP spid="21" grpId="1"/>
      <p:bldP spid="21" grpId="2"/>
      <p:bldP spid="27" grpId="1" animBg="1"/>
      <p:bldP spid="27" grpId="2" animBg="1"/>
      <p:bldP spid="27" grpId="3" animBg="1"/>
      <p:bldP spid="28" grpId="1" animBg="1"/>
      <p:bldP spid="28" grpId="2" animBg="1"/>
      <p:bldP spid="29" grpId="1" animBg="1"/>
      <p:bldP spid="29" grpId="2" animBg="1"/>
      <p:bldP spid="30" grpId="1" animBg="1"/>
      <p:bldP spid="30" grpId="2" animBg="1"/>
      <p:bldP spid="32" grpId="1" animBg="1"/>
      <p:bldP spid="33" grpId="1" animBg="1"/>
      <p:bldP spid="34" grpId="1"/>
      <p:bldP spid="25" grpId="1" animBg="1"/>
      <p:bldP spid="31" grpId="1" animBg="1"/>
      <p:bldP spid="3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6936" y="378460"/>
            <a:ext cx="16834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 smtClean="0">
                <a:ln w="19050">
                  <a:solidFill>
                    <a:schemeClr val="tx1"/>
                  </a:solidFill>
                </a:ln>
                <a:solidFill>
                  <a:srgbClr val="BE8148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400" b="1" dirty="0" smtClean="0">
                <a:ln w="19050">
                  <a:solidFill>
                    <a:schemeClr val="tx1"/>
                  </a:solidFill>
                </a:ln>
                <a:solidFill>
                  <a:srgbClr val="BE8148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 2:</a:t>
            </a:r>
            <a:endParaRPr kumimoji="0" lang="zh-CN" altLang="en-US" sz="44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BE8148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4099" y="516283"/>
            <a:ext cx="11758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12 960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i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2" b="89979" l="9950" r="94472">
                        <a14:foregroundMark x1="26734" y1="18163" x2="26734" y2="18163"/>
                        <a14:foregroundMark x1="28342" y1="23382" x2="28342" y2="23382"/>
                        <a14:foregroundMark x1="25930" y1="20668" x2="24422" y2="26096"/>
                        <a14:foregroundMark x1="86231" y1="70564" x2="92764" y2="67015"/>
                        <a14:foregroundMark x1="86231" y1="78079" x2="92764" y2="79123"/>
                        <a14:foregroundMark x1="39497" y1="69311" x2="48040" y2="71190"/>
                        <a14:foregroundMark x1="46533" y1="68894" x2="48543" y2="71816"/>
                        <a14:foregroundMark x1="36583" y1="31315" x2="46432" y2="325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0731" y="4977113"/>
            <a:ext cx="4566679" cy="219843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603449" y="2905570"/>
            <a:ext cx="1796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b="1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600" b="1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41809" y="3551901"/>
            <a:ext cx="58501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12 960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Hai: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?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20410" y="2905570"/>
            <a:ext cx="1779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6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3521948"/>
            <a:ext cx="62177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12 960 : 2 = 6 480 (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6 480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6213852" y="2977162"/>
            <a:ext cx="0" cy="320040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36936" y="6096049"/>
            <a:ext cx="793101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62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2" grpId="0"/>
      <p:bldP spid="34" grpId="0"/>
      <p:bldP spid="36" grpId="0"/>
      <p:bldP spid="37" grpId="0"/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7240" y="463156"/>
            <a:ext cx="8953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5400" b="1" dirty="0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3:   </a:t>
            </a:r>
            <a:r>
              <a:rPr lang="en-US" altLang="zh-CN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Tính</a:t>
            </a:r>
            <a:r>
              <a:rPr lang="en-US" altLang="zh-CN" sz="5400" b="1" dirty="0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giá</a:t>
            </a:r>
            <a:r>
              <a:rPr lang="en-US" altLang="zh-CN" sz="5400" b="1" dirty="0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trị</a:t>
            </a:r>
            <a:r>
              <a:rPr lang="en-US" altLang="zh-CN" sz="5400" b="1" dirty="0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biểu</a:t>
            </a:r>
            <a:r>
              <a:rPr lang="en-US" altLang="zh-CN" sz="5400" b="1" dirty="0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thức</a:t>
            </a:r>
            <a:r>
              <a:rPr lang="en-US" altLang="zh-CN" sz="5400" b="1" dirty="0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:</a:t>
            </a:r>
            <a:endParaRPr kumimoji="0" lang="zh-CN" altLang="en-US" sz="54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92D05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321" y="1501340"/>
            <a:ext cx="5303520" cy="73152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a) (54 000 – 6 000) : 8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321" y="4062055"/>
            <a:ext cx="5303520" cy="73152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b) 43 680 – 7 120 x 5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文本框 1"/>
          <p:cNvSpPr txBox="1"/>
          <p:nvPr/>
        </p:nvSpPr>
        <p:spPr>
          <a:xfrm>
            <a:off x="7568227" y="1754774"/>
            <a:ext cx="4399995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zh-CN" sz="4000" b="1" i="1" dirty="0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4000" b="1" i="1" dirty="0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zh-CN" sz="4000" b="1" i="1" dirty="0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zh-CN" sz="4000" b="1" i="1" dirty="0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zh-CN" sz="4000" b="1" i="1" dirty="0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zh-CN" sz="4000" b="1" i="1" dirty="0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zh-CN" sz="4000" b="1" i="1" dirty="0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zh-CN" sz="4000" b="1" i="1" dirty="0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zh-CN" sz="4000" b="1" i="1" dirty="0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endParaRPr kumimoji="0" lang="zh-CN" altLang="en-US" sz="4000" b="1" i="1" u="none" strike="noStrike" kern="1200" cap="none" spc="0" normalizeH="0" baseline="0" noProof="0" dirty="0">
              <a:ln w="19050">
                <a:noFill/>
              </a:ln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871" y="3507128"/>
            <a:ext cx="3874129" cy="38820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2462110"/>
            <a:ext cx="5303520" cy="1323439"/>
          </a:xfrm>
          <a:prstGeom prst="rect">
            <a:avLst/>
          </a:prstGeom>
          <a:noFill/>
          <a:ln w="57150">
            <a:noFill/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48 000   :    8</a:t>
            </a:r>
          </a:p>
          <a:p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	     6 000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406" y="4911121"/>
            <a:ext cx="5303520" cy="1323439"/>
          </a:xfrm>
          <a:prstGeom prst="rect">
            <a:avLst/>
          </a:prstGeom>
          <a:noFill/>
          <a:ln w="57150">
            <a:noFill/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43 680 -  35 600</a:t>
            </a:r>
          </a:p>
          <a:p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	     8 080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99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8" grpId="0" animBg="1"/>
      <p:bldP spid="9" grpId="0" animBg="1"/>
      <p:bldP spid="11" grpId="1" animBg="1"/>
      <p:bldP spid="11" grpId="2" animBg="1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4890" y="307369"/>
            <a:ext cx="1765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4: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FFC00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4890" y="501570"/>
            <a:ext cx="11793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4 050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03449" y="2779384"/>
            <a:ext cx="1796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b="1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600" b="1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41809" y="3401760"/>
            <a:ext cx="51814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4 050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: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STK</a:t>
            </a:r>
          </a:p>
          <a:p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endParaRPr lang="en-US" sz="28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20410" y="2779384"/>
            <a:ext cx="1779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395762"/>
            <a:ext cx="621771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4 050 x 5 = 20 250 (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4 050 + 20 250 = 24 300 (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24 300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endParaRPr lang="en-US" sz="3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213852" y="2977162"/>
            <a:ext cx="0" cy="320040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80758" y="5093597"/>
            <a:ext cx="5042534" cy="954107"/>
          </a:xfrm>
          <a:prstGeom prst="rect">
            <a:avLst/>
          </a:prstGeom>
          <a:solidFill>
            <a:srgbClr val="FEABAB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</a:p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42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2" grpId="0"/>
      <p:bldP spid="12" grpId="0"/>
      <p:bldP spid="14" grpId="0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xmlns="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xmlns="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xmlns="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xmlns="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xmlns="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64763" y="954499"/>
            <a:ext cx="1428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03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63063" y="1934363"/>
            <a:ext cx="766588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err="1" smtClean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Vận</a:t>
            </a:r>
            <a:r>
              <a:rPr lang="en-US" sz="11500" b="1" dirty="0" smtClean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 </a:t>
            </a:r>
            <a:r>
              <a:rPr lang="en-US" sz="11500" b="1" dirty="0" err="1" smtClean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dụng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0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093068"/>
            <a:ext cx="12192000" cy="764931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6841206" y="310173"/>
            <a:ext cx="49103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Yêu</a:t>
            </a:r>
            <a:r>
              <a:rPr kumimoji="0" lang="en-US" altLang="zh-CN" sz="6600" b="0" i="0" u="none" strike="noStrike" kern="1200" cap="none" spc="0" normalizeH="0" noProof="0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cầu</a:t>
            </a:r>
            <a:r>
              <a:rPr kumimoji="0" lang="en-US" altLang="zh-CN" sz="6600" b="0" i="0" u="none" strike="noStrike" kern="1200" cap="none" spc="0" normalizeH="0" noProof="0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cần</a:t>
            </a:r>
            <a:r>
              <a:rPr kumimoji="0" lang="en-US" altLang="zh-CN" sz="6600" b="0" i="0" u="none" strike="noStrike" kern="1200" cap="none" spc="0" normalizeH="0" noProof="0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đạt</a:t>
            </a:r>
            <a:endParaRPr kumimoji="0" lang="en-US" altLang="zh-CN" sz="6600" b="0" i="0" u="none" strike="noStrike" kern="1200" cap="none" spc="0" normalizeH="0" baseline="0" noProof="0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00B0F0"/>
              </a:solidFill>
              <a:effectLst>
                <a:outerShdw blurRad="63500" sx="102000" sy="102000" algn="ctr" rotWithShape="0">
                  <a:srgbClr val="E7E6E6">
                    <a:lumMod val="50000"/>
                    <a:alpha val="40000"/>
                  </a:srgbClr>
                </a:outerShdw>
              </a:effectLst>
              <a:uLnTx/>
              <a:uFillTx/>
              <a:latin typeface="#9Slide06 SVNBonjour" pitchFamily="2" charset="0"/>
              <a:ea typeface="字魂80号-萌趣小鱼体" panose="00000500000000000000" pitchFamily="2" charset="-122"/>
            </a:endParaRPr>
          </a:p>
        </p:txBody>
      </p:sp>
      <p:pic>
        <p:nvPicPr>
          <p:cNvPr id="39" name="图片 38" descr="图片包含 动物, 虫, 空气, 烟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994107" y="810700"/>
            <a:ext cx="389841" cy="464029"/>
          </a:xfrm>
          <a:prstGeom prst="rect">
            <a:avLst/>
          </a:prstGeom>
        </p:spPr>
      </p:pic>
      <p:pic>
        <p:nvPicPr>
          <p:cNvPr id="40" name="图片 39" descr="图片包含 动物, 虫, 游戏机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203530" y="78165"/>
            <a:ext cx="557826" cy="222439"/>
          </a:xfrm>
          <a:prstGeom prst="rect">
            <a:avLst/>
          </a:prstGeom>
        </p:spPr>
      </p:pic>
      <p:pic>
        <p:nvPicPr>
          <p:cNvPr id="41" name="图片 40" descr="图片包含 动物, 虫, 游戏机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975840" y="118438"/>
            <a:ext cx="371800" cy="148259"/>
          </a:xfrm>
          <a:prstGeom prst="rect">
            <a:avLst/>
          </a:prstGeom>
        </p:spPr>
      </p:pic>
      <p:pic>
        <p:nvPicPr>
          <p:cNvPr id="42" name="图片 41" descr="图片包含 动物, 虫, 空气, 烟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9159" flipH="1">
            <a:off x="8372614" y="687647"/>
            <a:ext cx="296603" cy="353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8076" y="972372"/>
            <a:ext cx="986496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 err="1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b="1" dirty="0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b="1" dirty="0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000" b="1" dirty="0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endParaRPr lang="en-US" sz="2000" b="1" dirty="0" smtClean="0">
              <a:solidFill>
                <a:srgbClr val="C0367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so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100 000.</a:t>
            </a: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100 000.</a:t>
            </a: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20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20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dirty="0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 </a:t>
            </a:r>
            <a:r>
              <a:rPr lang="en-US" sz="2000" b="1" dirty="0" err="1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b="1" dirty="0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b="1" dirty="0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000" b="1" dirty="0" smtClean="0">
              <a:solidFill>
                <a:srgbClr val="C0367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20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en-US" sz="20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dirty="0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 </a:t>
            </a:r>
            <a:r>
              <a:rPr lang="en-US" sz="2000" b="1" dirty="0" err="1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2000" b="1" dirty="0" smtClean="0">
              <a:solidFill>
                <a:srgbClr val="C0367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41" r="60113"/>
          <a:stretch/>
        </p:blipFill>
        <p:spPr>
          <a:xfrm>
            <a:off x="136221" y="3635688"/>
            <a:ext cx="2563017" cy="21629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8" t="-579" r="-9945" b="-1662"/>
          <a:stretch/>
        </p:blipFill>
        <p:spPr>
          <a:xfrm>
            <a:off x="98281" y="1054065"/>
            <a:ext cx="2563017" cy="21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29" grpId="2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 flipH="1">
            <a:off x="8345346" y="1"/>
            <a:ext cx="3788080" cy="1489760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297748" y="-110530"/>
            <a:ext cx="4219503" cy="1714944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0" y="0"/>
                </a:moveTo>
                <a:lnTo>
                  <a:pt x="6329254" y="0"/>
                </a:lnTo>
                <a:lnTo>
                  <a:pt x="6329254" y="2572416"/>
                </a:lnTo>
                <a:lnTo>
                  <a:pt x="0" y="2572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712792">
            <a:off x="10425979" y="-374136"/>
            <a:ext cx="4131088" cy="6325891"/>
          </a:xfrm>
          <a:custGeom>
            <a:avLst/>
            <a:gdLst/>
            <a:ahLst/>
            <a:cxnLst/>
            <a:rect l="l" t="t" r="r" b="b"/>
            <a:pathLst>
              <a:path w="6196632" h="9488836">
                <a:moveTo>
                  <a:pt x="0" y="0"/>
                </a:moveTo>
                <a:lnTo>
                  <a:pt x="6196632" y="0"/>
                </a:lnTo>
                <a:lnTo>
                  <a:pt x="6196632" y="9488836"/>
                </a:lnTo>
                <a:lnTo>
                  <a:pt x="0" y="94888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lowchart: Alternate Process 23"/>
          <p:cNvSpPr/>
          <p:nvPr/>
        </p:nvSpPr>
        <p:spPr>
          <a:xfrm>
            <a:off x="1134319" y="2186909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START</a:t>
            </a:r>
            <a:endParaRPr lang="en-US" sz="2800" dirty="0">
              <a:solidFill>
                <a:schemeClr val="bg1"/>
              </a:solidFill>
              <a:latin typeface="#9Slide03 AmpleSoft" panose="020000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32" name="Flowchart: Alternate Process 31"/>
          <p:cNvSpPr/>
          <p:nvPr/>
        </p:nvSpPr>
        <p:spPr>
          <a:xfrm>
            <a:off x="10335774" y="4713463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FINISH</a:t>
            </a:r>
            <a:endParaRPr lang="en-US" sz="2800" dirty="0">
              <a:solidFill>
                <a:schemeClr val="bg1"/>
              </a:solidFill>
              <a:latin typeface="#9Slide03 AmpleSoft" panose="02000000000000000000" pitchFamily="2" charset="0"/>
              <a:cs typeface="#9Slide03 Arima Madurai ExtraBo" panose="00000900000000000000" pitchFamily="2" charset="0"/>
            </a:endParaRPr>
          </a:p>
        </p:txBody>
      </p:sp>
      <p:pic>
        <p:nvPicPr>
          <p:cNvPr id="4100" name="Picture 4" descr="Premium Vector | School building vector icon illustration. building and  landmark icon concept white isolated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00" r="98500">
                        <a14:foregroundMark x1="44800" y1="37300" x2="56700" y2="32950"/>
                        <a14:foregroundMark x1="39750" y1="33300" x2="61000" y2="36200"/>
                        <a14:foregroundMark x1="39050" y1="35500" x2="43350" y2="38000"/>
                        <a14:foregroundMark x1="38700" y1="72950" x2="61750" y2="73650"/>
                        <a14:foregroundMark x1="42300" y1="75850" x2="57750" y2="74050"/>
                        <a14:foregroundMark x1="39750" y1="74400" x2="49850" y2="73300"/>
                        <a14:foregroundMark x1="51650" y1="75450" x2="62450" y2="75850"/>
                        <a14:foregroundMark x1="60650" y1="72250" x2="48400" y2="71500"/>
                        <a14:foregroundMark x1="66050" y1="47000" x2="81200" y2="66450"/>
                        <a14:foregroundMark x1="80450" y1="48800" x2="65350" y2="66100"/>
                        <a14:foregroundMark x1="77200" y1="49150" x2="66400" y2="60700"/>
                        <a14:foregroundMark x1="59550" y1="64300" x2="59950" y2="70450"/>
                        <a14:foregroundMark x1="46250" y1="73650" x2="51300" y2="70050"/>
                        <a14:foregroundMark x1="20650" y1="49550" x2="35800" y2="71150"/>
                        <a14:foregroundMark x1="39750" y1="49150" x2="15600" y2="70800"/>
                        <a14:foregroundMark x1="30050" y1="47750" x2="34350" y2="52800"/>
                        <a14:foregroundMark x1="21750" y1="48450" x2="29650" y2="55300"/>
                        <a14:foregroundMark x1="17400" y1="59600" x2="22100" y2="62500"/>
                        <a14:foregroundMark x1="34350" y1="58550" x2="325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62"/>
          <a:stretch/>
        </p:blipFill>
        <p:spPr bwMode="auto">
          <a:xfrm>
            <a:off x="515045" y="-29508"/>
            <a:ext cx="2680111" cy="21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ownload House Vector Modern Free Download PNG HQ HQ PNG Image | FreePNGIm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3"/>
          <a:stretch/>
        </p:blipFill>
        <p:spPr bwMode="auto">
          <a:xfrm>
            <a:off x="9893133" y="5298831"/>
            <a:ext cx="2112199" cy="15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1579378" y="1632030"/>
            <a:ext cx="8957884" cy="4917965"/>
            <a:chOff x="1579378" y="1632030"/>
            <a:chExt cx="8957884" cy="4917965"/>
          </a:xfrm>
        </p:grpSpPr>
        <p:sp>
          <p:nvSpPr>
            <p:cNvPr id="31" name="Freeform 30"/>
            <p:cNvSpPr/>
            <p:nvPr/>
          </p:nvSpPr>
          <p:spPr>
            <a:xfrm>
              <a:off x="1964816" y="2731625"/>
              <a:ext cx="465868" cy="1238491"/>
            </a:xfrm>
            <a:custGeom>
              <a:avLst/>
              <a:gdLst>
                <a:gd name="connsiteX0" fmla="*/ 49179 w 465868"/>
                <a:gd name="connsiteY0" fmla="*/ 0 h 1238491"/>
                <a:gd name="connsiteX1" fmla="*/ 37604 w 465868"/>
                <a:gd name="connsiteY1" fmla="*/ 520861 h 1238491"/>
                <a:gd name="connsiteX2" fmla="*/ 465868 w 465868"/>
                <a:gd name="connsiteY2" fmla="*/ 1238491 h 123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5868" h="1238491">
                  <a:moveTo>
                    <a:pt x="49179" y="0"/>
                  </a:moveTo>
                  <a:cubicBezTo>
                    <a:pt x="8667" y="157223"/>
                    <a:pt x="-31844" y="314446"/>
                    <a:pt x="37604" y="520861"/>
                  </a:cubicBezTo>
                  <a:cubicBezTo>
                    <a:pt x="107052" y="727276"/>
                    <a:pt x="286460" y="982883"/>
                    <a:pt x="465868" y="1238491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579378" y="2716940"/>
              <a:ext cx="618797" cy="1678329"/>
            </a:xfrm>
            <a:custGeom>
              <a:avLst/>
              <a:gdLst>
                <a:gd name="connsiteX0" fmla="*/ 225258 w 618797"/>
                <a:gd name="connsiteY0" fmla="*/ 0 h 1678329"/>
                <a:gd name="connsiteX1" fmla="*/ 16914 w 618797"/>
                <a:gd name="connsiteY1" fmla="*/ 914400 h 1678329"/>
                <a:gd name="connsiteX2" fmla="*/ 618797 w 618797"/>
                <a:gd name="connsiteY2" fmla="*/ 1678329 h 167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797" h="1678329">
                  <a:moveTo>
                    <a:pt x="225258" y="0"/>
                  </a:moveTo>
                  <a:cubicBezTo>
                    <a:pt x="88291" y="317339"/>
                    <a:pt x="-48676" y="634679"/>
                    <a:pt x="16914" y="914400"/>
                  </a:cubicBezTo>
                  <a:cubicBezTo>
                    <a:pt x="82504" y="1194121"/>
                    <a:pt x="539703" y="1560653"/>
                    <a:pt x="618797" y="1678329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2714" y="1689904"/>
              <a:ext cx="1944547" cy="3190562"/>
            </a:xfrm>
            <a:custGeom>
              <a:avLst/>
              <a:gdLst>
                <a:gd name="connsiteX0" fmla="*/ 0 w 1944547"/>
                <a:gd name="connsiteY0" fmla="*/ 2997843 h 3190562"/>
                <a:gd name="connsiteX1" fmla="*/ 381964 w 1944547"/>
                <a:gd name="connsiteY1" fmla="*/ 3055716 h 3190562"/>
                <a:gd name="connsiteX2" fmla="*/ 729205 w 1944547"/>
                <a:gd name="connsiteY2" fmla="*/ 1469985 h 3190562"/>
                <a:gd name="connsiteX3" fmla="*/ 798653 w 1944547"/>
                <a:gd name="connsiteY3" fmla="*/ 416688 h 3190562"/>
                <a:gd name="connsiteX4" fmla="*/ 1944547 w 1944547"/>
                <a:gd name="connsiteY4" fmla="*/ 0 h 31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547" h="3190562">
                  <a:moveTo>
                    <a:pt x="0" y="2997843"/>
                  </a:moveTo>
                  <a:cubicBezTo>
                    <a:pt x="130215" y="3154101"/>
                    <a:pt x="260430" y="3310359"/>
                    <a:pt x="381964" y="3055716"/>
                  </a:cubicBezTo>
                  <a:cubicBezTo>
                    <a:pt x="503498" y="2801073"/>
                    <a:pt x="659757" y="1909823"/>
                    <a:pt x="729205" y="1469985"/>
                  </a:cubicBezTo>
                  <a:cubicBezTo>
                    <a:pt x="798653" y="1030147"/>
                    <a:pt x="596096" y="661685"/>
                    <a:pt x="798653" y="416688"/>
                  </a:cubicBezTo>
                  <a:cubicBezTo>
                    <a:pt x="1001210" y="171691"/>
                    <a:pt x="1472878" y="85845"/>
                    <a:pt x="1944547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6782765" y="1632030"/>
              <a:ext cx="3754497" cy="2581155"/>
            </a:xfrm>
            <a:custGeom>
              <a:avLst/>
              <a:gdLst>
                <a:gd name="connsiteX0" fmla="*/ 0 w 3754497"/>
                <a:gd name="connsiteY0" fmla="*/ 0 h 2581155"/>
                <a:gd name="connsiteX1" fmla="*/ 1307939 w 3754497"/>
                <a:gd name="connsiteY1" fmla="*/ 34724 h 2581155"/>
                <a:gd name="connsiteX2" fmla="*/ 2708476 w 3754497"/>
                <a:gd name="connsiteY2" fmla="*/ 138897 h 2581155"/>
                <a:gd name="connsiteX3" fmla="*/ 3750197 w 3754497"/>
                <a:gd name="connsiteY3" fmla="*/ 1250066 h 2581155"/>
                <a:gd name="connsiteX4" fmla="*/ 2314936 w 3754497"/>
                <a:gd name="connsiteY4" fmla="*/ 2581155 h 25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4497" h="2581155">
                  <a:moveTo>
                    <a:pt x="0" y="0"/>
                  </a:moveTo>
                  <a:cubicBezTo>
                    <a:pt x="428263" y="5787"/>
                    <a:pt x="856526" y="11574"/>
                    <a:pt x="1307939" y="34724"/>
                  </a:cubicBezTo>
                  <a:cubicBezTo>
                    <a:pt x="1759352" y="57874"/>
                    <a:pt x="2301433" y="-63660"/>
                    <a:pt x="2708476" y="138897"/>
                  </a:cubicBezTo>
                  <a:cubicBezTo>
                    <a:pt x="3115519" y="341454"/>
                    <a:pt x="3815787" y="843023"/>
                    <a:pt x="3750197" y="1250066"/>
                  </a:cubicBezTo>
                  <a:cubicBezTo>
                    <a:pt x="3684607" y="1657109"/>
                    <a:pt x="2999771" y="2119132"/>
                    <a:pt x="2314936" y="258115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389397" y="4386805"/>
              <a:ext cx="2634279" cy="1723919"/>
            </a:xfrm>
            <a:custGeom>
              <a:avLst/>
              <a:gdLst>
                <a:gd name="connsiteX0" fmla="*/ 1372638 w 2634279"/>
                <a:gd name="connsiteY0" fmla="*/ 0 h 1723919"/>
                <a:gd name="connsiteX1" fmla="*/ 29975 w 2634279"/>
                <a:gd name="connsiteY1" fmla="*/ 937549 h 1723919"/>
                <a:gd name="connsiteX2" fmla="*/ 620284 w 2634279"/>
                <a:gd name="connsiteY2" fmla="*/ 1678329 h 1723919"/>
                <a:gd name="connsiteX3" fmla="*/ 2634279 w 2634279"/>
                <a:gd name="connsiteY3" fmla="*/ 1643605 h 172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4279" h="1723919">
                  <a:moveTo>
                    <a:pt x="1372638" y="0"/>
                  </a:moveTo>
                  <a:cubicBezTo>
                    <a:pt x="764002" y="328914"/>
                    <a:pt x="155367" y="657828"/>
                    <a:pt x="29975" y="937549"/>
                  </a:cubicBezTo>
                  <a:cubicBezTo>
                    <a:pt x="-95417" y="1217270"/>
                    <a:pt x="186233" y="1560653"/>
                    <a:pt x="620284" y="1678329"/>
                  </a:cubicBezTo>
                  <a:cubicBezTo>
                    <a:pt x="1054335" y="1796005"/>
                    <a:pt x="2298613" y="1649392"/>
                    <a:pt x="2634279" y="164360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6574287" y="4051139"/>
              <a:ext cx="3206321" cy="2498856"/>
            </a:xfrm>
            <a:custGeom>
              <a:avLst/>
              <a:gdLst>
                <a:gd name="connsiteX0" fmla="*/ 1643738 w 3206321"/>
                <a:gd name="connsiteY0" fmla="*/ 0 h 2498856"/>
                <a:gd name="connsiteX1" fmla="*/ 451546 w 3206321"/>
                <a:gd name="connsiteY1" fmla="*/ 740780 h 2498856"/>
                <a:gd name="connsiteX2" fmla="*/ 133 w 3206321"/>
                <a:gd name="connsiteY2" fmla="*/ 1435261 h 2498856"/>
                <a:gd name="connsiteX3" fmla="*/ 486270 w 3206321"/>
                <a:gd name="connsiteY3" fmla="*/ 2361236 h 2498856"/>
                <a:gd name="connsiteX4" fmla="*/ 3206321 w 3206321"/>
                <a:gd name="connsiteY4" fmla="*/ 2476983 h 249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6321" h="2498856">
                  <a:moveTo>
                    <a:pt x="1643738" y="0"/>
                  </a:moveTo>
                  <a:cubicBezTo>
                    <a:pt x="1184609" y="250785"/>
                    <a:pt x="725480" y="501570"/>
                    <a:pt x="451546" y="740780"/>
                  </a:cubicBezTo>
                  <a:cubicBezTo>
                    <a:pt x="177612" y="979990"/>
                    <a:pt x="-5654" y="1165185"/>
                    <a:pt x="133" y="1435261"/>
                  </a:cubicBezTo>
                  <a:cubicBezTo>
                    <a:pt x="5920" y="1705337"/>
                    <a:pt x="-48095" y="2187616"/>
                    <a:pt x="486270" y="2361236"/>
                  </a:cubicBezTo>
                  <a:cubicBezTo>
                    <a:pt x="1020635" y="2534856"/>
                    <a:pt x="2113478" y="2505919"/>
                    <a:pt x="3206321" y="247698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7014258" y="2095216"/>
              <a:ext cx="2816936" cy="1932774"/>
            </a:xfrm>
            <a:custGeom>
              <a:avLst/>
              <a:gdLst>
                <a:gd name="connsiteX0" fmla="*/ 0 w 2816936"/>
                <a:gd name="connsiteY0" fmla="*/ 34526 h 1932774"/>
                <a:gd name="connsiteX1" fmla="*/ 1770927 w 2816936"/>
                <a:gd name="connsiteY1" fmla="*/ 34526 h 1932774"/>
                <a:gd name="connsiteX2" fmla="*/ 2534856 w 2816936"/>
                <a:gd name="connsiteY2" fmla="*/ 393341 h 1932774"/>
                <a:gd name="connsiteX3" fmla="*/ 2685327 w 2816936"/>
                <a:gd name="connsiteY3" fmla="*/ 671133 h 1932774"/>
                <a:gd name="connsiteX4" fmla="*/ 2708476 w 2816936"/>
                <a:gd name="connsiteY4" fmla="*/ 729007 h 1932774"/>
                <a:gd name="connsiteX5" fmla="*/ 1226917 w 2816936"/>
                <a:gd name="connsiteY5" fmla="*/ 1932774 h 19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6936" h="1932774">
                  <a:moveTo>
                    <a:pt x="0" y="34526"/>
                  </a:moveTo>
                  <a:cubicBezTo>
                    <a:pt x="674225" y="4625"/>
                    <a:pt x="1348451" y="-25276"/>
                    <a:pt x="1770927" y="34526"/>
                  </a:cubicBezTo>
                  <a:cubicBezTo>
                    <a:pt x="2193403" y="94328"/>
                    <a:pt x="2382456" y="287240"/>
                    <a:pt x="2534856" y="393341"/>
                  </a:cubicBezTo>
                  <a:cubicBezTo>
                    <a:pt x="2687256" y="499442"/>
                    <a:pt x="2656390" y="615189"/>
                    <a:pt x="2685327" y="671133"/>
                  </a:cubicBezTo>
                  <a:cubicBezTo>
                    <a:pt x="2714264" y="727077"/>
                    <a:pt x="2951544" y="518734"/>
                    <a:pt x="2708476" y="729007"/>
                  </a:cubicBezTo>
                  <a:cubicBezTo>
                    <a:pt x="2465408" y="939281"/>
                    <a:pt x="1473843" y="1743721"/>
                    <a:pt x="1226917" y="1932774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784922" y="2199190"/>
              <a:ext cx="2245488" cy="3182272"/>
            </a:xfrm>
            <a:custGeom>
              <a:avLst/>
              <a:gdLst>
                <a:gd name="connsiteX0" fmla="*/ 0 w 2245488"/>
                <a:gd name="connsiteY0" fmla="*/ 2720051 h 3182272"/>
                <a:gd name="connsiteX1" fmla="*/ 347240 w 2245488"/>
                <a:gd name="connsiteY1" fmla="*/ 3090440 h 3182272"/>
                <a:gd name="connsiteX2" fmla="*/ 949124 w 2245488"/>
                <a:gd name="connsiteY2" fmla="*/ 2974694 h 3182272"/>
                <a:gd name="connsiteX3" fmla="*/ 1574156 w 2245488"/>
                <a:gd name="connsiteY3" fmla="*/ 972273 h 3182272"/>
                <a:gd name="connsiteX4" fmla="*/ 1585731 w 2245488"/>
                <a:gd name="connsiteY4" fmla="*/ 162045 h 3182272"/>
                <a:gd name="connsiteX5" fmla="*/ 2245488 w 2245488"/>
                <a:gd name="connsiteY5" fmla="*/ 0 h 318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5488" h="3182272">
                  <a:moveTo>
                    <a:pt x="0" y="2720051"/>
                  </a:moveTo>
                  <a:cubicBezTo>
                    <a:pt x="94526" y="2884025"/>
                    <a:pt x="189053" y="3048000"/>
                    <a:pt x="347240" y="3090440"/>
                  </a:cubicBezTo>
                  <a:cubicBezTo>
                    <a:pt x="505427" y="3132880"/>
                    <a:pt x="744638" y="3327722"/>
                    <a:pt x="949124" y="2974694"/>
                  </a:cubicBezTo>
                  <a:cubicBezTo>
                    <a:pt x="1153610" y="2621666"/>
                    <a:pt x="1468055" y="1441048"/>
                    <a:pt x="1574156" y="972273"/>
                  </a:cubicBezTo>
                  <a:cubicBezTo>
                    <a:pt x="1680257" y="503498"/>
                    <a:pt x="1473842" y="324090"/>
                    <a:pt x="1585731" y="162045"/>
                  </a:cubicBezTo>
                  <a:cubicBezTo>
                    <a:pt x="1697620" y="-1"/>
                    <a:pt x="1971554" y="-1"/>
                    <a:pt x="2245488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32517" y="3260332"/>
            <a:ext cx="2598024" cy="2511164"/>
            <a:chOff x="1532517" y="3260332"/>
            <a:chExt cx="2598024" cy="2511164"/>
          </a:xfrm>
        </p:grpSpPr>
        <p:pic>
          <p:nvPicPr>
            <p:cNvPr id="4104" name="Picture 8" descr="Forest River PNG Transparent Images Free Download | Vector Files | Pngtree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100000" l="0" r="100000">
                          <a14:foregroundMark x1="15833" y1="60278" x2="15833" y2="6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517" y="3260332"/>
              <a:ext cx="2511163" cy="251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1,600+ Wooden Bridge Illustrations, Royalty-Free Vector Graphics &amp; Clip Art  - iStock | Old wooden bridge, Wooden bridge vector, Wooden bridge forest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3" b="45752" l="36438" r="99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5" b="55256"/>
            <a:stretch/>
          </p:blipFill>
          <p:spPr bwMode="auto">
            <a:xfrm rot="20857590">
              <a:off x="2149600" y="3747162"/>
              <a:ext cx="1980941" cy="1368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10" name="Picture 14" descr="Zebra Crossing Clipart Hd PNG, Original Vector Zebra Crossing Traffic  Lights, Zebra Crossing, Traffic Light, Traffic Safety PNG Image For Free  Downloa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438" b="90000" l="10000" r="90000">
                        <a14:foregroundMark x1="24063" y1="10313" x2="24063" y2="19844"/>
                        <a14:foregroundMark x1="27031" y1="13750" x2="28594" y2="21094"/>
                        <a14:foregroundMark x1="25469" y1="22188" x2="24688" y2="22188"/>
                        <a14:foregroundMark x1="37813" y1="44219" x2="65156" y2="46875"/>
                        <a14:foregroundMark x1="39063" y1="51094" x2="59062" y2="52188"/>
                        <a14:foregroundMark x1="30938" y1="62187" x2="66250" y2="59844"/>
                        <a14:foregroundMark x1="35469" y1="70313" x2="71250" y2="68750"/>
                        <a14:foregroundMark x1="28281" y1="68750" x2="50156" y2="66875"/>
                        <a14:foregroundMark x1="73281" y1="68438" x2="73281" y2="68438"/>
                        <a14:foregroundMark x1="62813" y1="70625" x2="75156" y2="70625"/>
                        <a14:foregroundMark x1="29219" y1="55313" x2="67188" y2="54375"/>
                        <a14:foregroundMark x1="65781" y1="52188" x2="65781" y2="52188"/>
                        <a14:foregroundMark x1="68281" y1="52656" x2="68281" y2="52656"/>
                        <a14:foregroundMark x1="68906" y1="55000" x2="68906" y2="55000"/>
                        <a14:foregroundMark x1="34063" y1="53281" x2="34063" y2="53281"/>
                        <a14:foregroundMark x1="29063" y1="53750" x2="29063" y2="53750"/>
                        <a14:foregroundMark x1="32500" y1="52812" x2="32500" y2="52812"/>
                        <a14:foregroundMark x1="28594" y1="70156" x2="28594" y2="70156"/>
                        <a14:foregroundMark x1="26719" y1="67813" x2="26719" y2="67813"/>
                        <a14:foregroundMark x1="25313" y1="70625" x2="25313" y2="70625"/>
                        <a14:foregroundMark x1="19688" y1="86875" x2="80313" y2="82813"/>
                        <a14:foregroundMark x1="30156" y1="82969" x2="75625" y2="84531"/>
                        <a14:foregroundMark x1="81875" y1="83438" x2="81875" y2="83438"/>
                        <a14:foregroundMark x1="26719" y1="83125" x2="26719" y2="83125"/>
                        <a14:foregroundMark x1="22500" y1="82656" x2="21875" y2="84531"/>
                        <a14:foregroundMark x1="25156" y1="10781" x2="25938" y2="23438"/>
                        <a14:foregroundMark x1="23906" y1="20938" x2="23594" y2="23281"/>
                        <a14:foregroundMark x1="20938" y1="11094" x2="20938" y2="19375"/>
                        <a14:foregroundMark x1="27656" y1="10625" x2="29219" y2="20000"/>
                        <a14:foregroundMark x1="24375" y1="33281" x2="24688" y2="52969"/>
                        <a14:foregroundMark x1="23906" y1="82813" x2="30000" y2="85156"/>
                        <a14:foregroundMark x1="69375" y1="85469" x2="81094" y2="85469"/>
                        <a14:foregroundMark x1="83594" y1="86094" x2="83594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04" y="959520"/>
            <a:ext cx="1463179" cy="14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410+ Fallen Tree Illustrations, Royalty-Free Vector Graphics &amp; Clip Art -  iStock | Fallen tree house, Tree, Broken t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73727" y1="72549" x2="77800" y2="89379"/>
                        <a14:foregroundMark x1="77393" y1="72712" x2="80652" y2="73529"/>
                        <a14:foregroundMark x1="82892" y1="96242" x2="85336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99" y="2818354"/>
            <a:ext cx="1319739" cy="164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20"/>
          <p:cNvSpPr/>
          <p:nvPr/>
        </p:nvSpPr>
        <p:spPr>
          <a:xfrm>
            <a:off x="-673055" y="4927704"/>
            <a:ext cx="3818632" cy="5847430"/>
          </a:xfrm>
          <a:custGeom>
            <a:avLst/>
            <a:gdLst/>
            <a:ahLst/>
            <a:cxnLst/>
            <a:rect l="l" t="t" r="r" b="b"/>
            <a:pathLst>
              <a:path w="5727948" h="8771145">
                <a:moveTo>
                  <a:pt x="0" y="0"/>
                </a:moveTo>
                <a:lnTo>
                  <a:pt x="5727947" y="0"/>
                </a:lnTo>
                <a:lnTo>
                  <a:pt x="5727947" y="8771146"/>
                </a:lnTo>
                <a:lnTo>
                  <a:pt x="0" y="8771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46"/>
          <p:cNvGrpSpPr/>
          <p:nvPr/>
        </p:nvGrpSpPr>
        <p:grpSpPr>
          <a:xfrm>
            <a:off x="4905833" y="3985074"/>
            <a:ext cx="717184" cy="932571"/>
            <a:chOff x="4905833" y="3985074"/>
            <a:chExt cx="717184" cy="932571"/>
          </a:xfrm>
        </p:grpSpPr>
        <p:pic>
          <p:nvPicPr>
            <p:cNvPr id="411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360" y="3985074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833" y="438680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706" y="416602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Picture 22" descr="Bushes Clipart Transparent Flower, Bushes Transparent - Flower Bush Clip Art,  HD Png Download - vhv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535" b="94469" l="930" r="100000">
                        <a14:foregroundMark x1="14535" y1="74889" x2="14070" y2="75996"/>
                        <a14:foregroundMark x1="8721" y1="49668" x2="9302" y2="50996"/>
                        <a14:foregroundMark x1="15814" y1="14602" x2="15581" y2="17257"/>
                        <a14:foregroundMark x1="25000" y1="9292" x2="25000" y2="9292"/>
                        <a14:foregroundMark x1="25000" y1="11173" x2="25000" y2="11173"/>
                        <a14:foregroundMark x1="26744" y1="10288" x2="26744" y2="10288"/>
                        <a14:foregroundMark x1="32674" y1="7080" x2="32674" y2="7080"/>
                        <a14:foregroundMark x1="45465" y1="5088" x2="45465" y2="5088"/>
                        <a14:foregroundMark x1="46860" y1="6969" x2="46860" y2="6969"/>
                        <a14:foregroundMark x1="53605" y1="6858" x2="53605" y2="6858"/>
                        <a14:foregroundMark x1="59419" y1="10398" x2="59419" y2="10398"/>
                        <a14:foregroundMark x1="62674" y1="6527" x2="62674" y2="6527"/>
                        <a14:foregroundMark x1="76395" y1="10066" x2="76395" y2="10066"/>
                        <a14:foregroundMark x1="73140" y1="11615" x2="73140" y2="11615"/>
                        <a14:foregroundMark x1="75581" y1="14712" x2="75581" y2="14712"/>
                        <a14:foregroundMark x1="83488" y1="25664" x2="83488" y2="25664"/>
                        <a14:foregroundMark x1="91512" y1="36504" x2="91512" y2="36504"/>
                        <a14:foregroundMark x1="90465" y1="45243" x2="90465" y2="45243"/>
                        <a14:foregroundMark x1="95349" y1="43805" x2="95349" y2="43805"/>
                        <a14:foregroundMark x1="85581" y1="53872" x2="85581" y2="53872"/>
                        <a14:foregroundMark x1="87093" y1="66482" x2="87093" y2="66482"/>
                        <a14:foregroundMark x1="85233" y1="67588" x2="85233" y2="67588"/>
                        <a14:foregroundMark x1="32674" y1="79978" x2="32674" y2="79978"/>
                        <a14:foregroundMark x1="31628" y1="84071" x2="31628" y2="84071"/>
                        <a14:foregroundMark x1="27907" y1="77876" x2="27907" y2="77876"/>
                        <a14:foregroundMark x1="29186" y1="75553" x2="29186" y2="75553"/>
                        <a14:foregroundMark x1="29884" y1="76549" x2="29884" y2="76549"/>
                        <a14:foregroundMark x1="15814" y1="42699" x2="15814" y2="42699"/>
                        <a14:foregroundMark x1="18605" y1="29535" x2="18605" y2="2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493">
            <a:off x="8022284" y="5092934"/>
            <a:ext cx="960965" cy="101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7622777" y="5159042"/>
            <a:ext cx="1298741" cy="1076848"/>
            <a:chOff x="7622777" y="5159042"/>
            <a:chExt cx="1298741" cy="1076848"/>
          </a:xfrm>
        </p:grpSpPr>
        <p:pic>
          <p:nvPicPr>
            <p:cNvPr id="4118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777" y="5159042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493">
              <a:off x="7960553" y="5225759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20" name="Picture 24" descr="Coffee vector png images | PNGWi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32065" y1="41522" x2="68913" y2="45000"/>
                        <a14:foregroundMark x1="71087" y1="39457" x2="63913" y2="52065"/>
                        <a14:foregroundMark x1="48696" y1="48261" x2="52391" y2="48152"/>
                        <a14:foregroundMark x1="34130" y1="48913" x2="34674" y2="48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397" y="653490"/>
            <a:ext cx="1142650" cy="114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4293553" y="1552503"/>
            <a:ext cx="854955" cy="977212"/>
            <a:chOff x="4293553" y="1552503"/>
            <a:chExt cx="854955" cy="977212"/>
          </a:xfrm>
        </p:grpSpPr>
        <p:pic>
          <p:nvPicPr>
            <p:cNvPr id="62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851" y="1552503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553" y="199887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121" y="179414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Oval 68"/>
          <p:cNvSpPr/>
          <p:nvPr/>
        </p:nvSpPr>
        <p:spPr>
          <a:xfrm>
            <a:off x="2870639" y="3838441"/>
            <a:ext cx="726522" cy="733068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1</a:t>
            </a:r>
            <a:endParaRPr lang="en-US" sz="4400" dirty="0">
              <a:solidFill>
                <a:schemeClr val="bg1"/>
              </a:solidFill>
              <a:latin typeface="#9Slide07 IcielCadena" panose="02000503000000020004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6178812" y="2243128"/>
            <a:ext cx="726522" cy="7330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2</a:t>
            </a:r>
            <a:endParaRPr lang="en-US" sz="4400" dirty="0">
              <a:solidFill>
                <a:schemeClr val="bg1"/>
              </a:solidFill>
              <a:latin typeface="#9Slide07 IcielCadena" panose="02000503000000020004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8198565" y="3727869"/>
            <a:ext cx="726522" cy="73306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3</a:t>
            </a:r>
            <a:endParaRPr lang="en-US" sz="4400" dirty="0">
              <a:solidFill>
                <a:schemeClr val="bg1"/>
              </a:solidFill>
              <a:latin typeface="#9Slide07 IcielCadena" panose="02000503000000020004" pitchFamily="2" charset="0"/>
              <a:cs typeface="#9Slide03 Arima Madurai ExtraBo" panose="00000900000000000000" pitchFamily="2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45" y="5388466"/>
            <a:ext cx="982232" cy="1648873"/>
          </a:xfrm>
          <a:prstGeom prst="rect">
            <a:avLst/>
          </a:prstGeom>
        </p:spPr>
      </p:pic>
      <p:grpSp>
        <p:nvGrpSpPr>
          <p:cNvPr id="4097" name="Group 4096"/>
          <p:cNvGrpSpPr/>
          <p:nvPr/>
        </p:nvGrpSpPr>
        <p:grpSpPr>
          <a:xfrm>
            <a:off x="2684775" y="0"/>
            <a:ext cx="4700423" cy="1432561"/>
            <a:chOff x="2623432" y="-45721"/>
            <a:chExt cx="4700423" cy="1432561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2167">
              <a:off x="2921043" y="177355"/>
              <a:ext cx="3917960" cy="974129"/>
            </a:xfrm>
            <a:prstGeom prst="rect">
              <a:avLst/>
            </a:prstGeom>
          </p:spPr>
        </p:pic>
        <p:pic>
          <p:nvPicPr>
            <p:cNvPr id="4096" name="Picture 4095"/>
            <p:cNvPicPr>
              <a:picLocks noChangeAspect="1"/>
            </p:cNvPicPr>
            <p:nvPr/>
          </p:nvPicPr>
          <p:blipFill rotWithShape="1">
            <a:blip r:embed="rId29"/>
            <a:srcRect t="16582" b="31084"/>
            <a:stretch/>
          </p:blipFill>
          <p:spPr>
            <a:xfrm>
              <a:off x="2623432" y="-45721"/>
              <a:ext cx="4700423" cy="1432561"/>
            </a:xfrm>
            <a:prstGeom prst="rect">
              <a:avLst/>
            </a:prstGeom>
          </p:spPr>
        </p:pic>
      </p:grpSp>
      <p:grpSp>
        <p:nvGrpSpPr>
          <p:cNvPr id="4103" name="Group 4102"/>
          <p:cNvGrpSpPr/>
          <p:nvPr/>
        </p:nvGrpSpPr>
        <p:grpSpPr>
          <a:xfrm>
            <a:off x="2025976" y="1375951"/>
            <a:ext cx="8826054" cy="4671863"/>
            <a:chOff x="2275035" y="975592"/>
            <a:chExt cx="8826054" cy="4671863"/>
          </a:xfrm>
        </p:grpSpPr>
        <p:pic>
          <p:nvPicPr>
            <p:cNvPr id="4101" name="Picture 4100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035" y="975592"/>
              <a:ext cx="8826054" cy="4671863"/>
            </a:xfrm>
            <a:prstGeom prst="rect">
              <a:avLst/>
            </a:prstGeom>
          </p:spPr>
        </p:pic>
        <p:sp>
          <p:nvSpPr>
            <p:cNvPr id="4099" name="TextBox 4098"/>
            <p:cNvSpPr txBox="1"/>
            <p:nvPr/>
          </p:nvSpPr>
          <p:spPr>
            <a:xfrm>
              <a:off x="3199598" y="2163736"/>
              <a:ext cx="6540900" cy="278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Hi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vượt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qua 3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thử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thách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vượt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thử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thách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ấy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US" sz="35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105" name="TextBox 4104"/>
          <p:cNvSpPr txBox="1"/>
          <p:nvPr/>
        </p:nvSpPr>
        <p:spPr>
          <a:xfrm>
            <a:off x="3270963" y="6456330"/>
            <a:ext cx="2980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SVNVanilla Daisy Pro" panose="00000500000000000000" pitchFamily="2" charset="0"/>
              </a:rPr>
              <a:t>Designed by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#9Slide05 SVNVanilla Daisy Pro" panose="00000500000000000000" pitchFamily="2" charset="0"/>
              </a:rPr>
              <a:t>Hong Linh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SVNVanilla Daisy Pro" panose="00000500000000000000" pitchFamily="2" charset="0"/>
              </a:rPr>
              <a:t>(MNT)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#9Slide05 SVNVanilla Daisy Pro" panose="00000500000000000000" pitchFamily="2" charset="0"/>
            </a:endParaRPr>
          </a:p>
        </p:txBody>
      </p:sp>
      <p:pic>
        <p:nvPicPr>
          <p:cNvPr id="4107" name="Picture 410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951" y="2422228"/>
            <a:ext cx="1028477" cy="1748412"/>
          </a:xfrm>
          <a:prstGeom prst="rect">
            <a:avLst/>
          </a:prstGeom>
        </p:spPr>
      </p:pic>
      <p:pic>
        <p:nvPicPr>
          <p:cNvPr id="4098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711" y="994664"/>
            <a:ext cx="3987944" cy="39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84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 flipH="1">
            <a:off x="8345346" y="1"/>
            <a:ext cx="3788080" cy="1489760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297748" y="-110530"/>
            <a:ext cx="4219503" cy="1714944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0" y="0"/>
                </a:moveTo>
                <a:lnTo>
                  <a:pt x="6329254" y="0"/>
                </a:lnTo>
                <a:lnTo>
                  <a:pt x="6329254" y="2572416"/>
                </a:lnTo>
                <a:lnTo>
                  <a:pt x="0" y="25724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712792">
            <a:off x="10425979" y="-374136"/>
            <a:ext cx="4131088" cy="6325891"/>
          </a:xfrm>
          <a:custGeom>
            <a:avLst/>
            <a:gdLst/>
            <a:ahLst/>
            <a:cxnLst/>
            <a:rect l="l" t="t" r="r" b="b"/>
            <a:pathLst>
              <a:path w="6196632" h="9488836">
                <a:moveTo>
                  <a:pt x="0" y="0"/>
                </a:moveTo>
                <a:lnTo>
                  <a:pt x="6196632" y="0"/>
                </a:lnTo>
                <a:lnTo>
                  <a:pt x="6196632" y="9488836"/>
                </a:lnTo>
                <a:lnTo>
                  <a:pt x="0" y="94888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lowchart: Alternate Process 23"/>
          <p:cNvSpPr/>
          <p:nvPr/>
        </p:nvSpPr>
        <p:spPr>
          <a:xfrm>
            <a:off x="1134319" y="2186909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START</a:t>
            </a:r>
            <a:endParaRPr lang="en-US" sz="2800" dirty="0">
              <a:solidFill>
                <a:schemeClr val="bg1"/>
              </a:solidFill>
              <a:latin typeface="#9Slide03 AmpleSoft" panose="020000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32" name="Flowchart: Alternate Process 31"/>
          <p:cNvSpPr/>
          <p:nvPr/>
        </p:nvSpPr>
        <p:spPr>
          <a:xfrm>
            <a:off x="10335774" y="4713463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FINISH</a:t>
            </a:r>
            <a:endParaRPr lang="en-US" sz="2800" dirty="0">
              <a:solidFill>
                <a:schemeClr val="bg1"/>
              </a:solidFill>
              <a:latin typeface="#9Slide03 AmpleSoft" panose="02000000000000000000" pitchFamily="2" charset="0"/>
              <a:cs typeface="#9Slide03 Arima Madurai ExtraBo" panose="00000900000000000000" pitchFamily="2" charset="0"/>
            </a:endParaRPr>
          </a:p>
        </p:txBody>
      </p:sp>
      <p:pic>
        <p:nvPicPr>
          <p:cNvPr id="4100" name="Picture 4" descr="Premium Vector | School building vector icon illustration. building and  landmark icon concept white isolated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00" r="98500">
                        <a14:foregroundMark x1="44800" y1="37300" x2="56700" y2="32950"/>
                        <a14:foregroundMark x1="39750" y1="33300" x2="61000" y2="36200"/>
                        <a14:foregroundMark x1="39050" y1="35500" x2="43350" y2="38000"/>
                        <a14:foregroundMark x1="38700" y1="72950" x2="61750" y2="73650"/>
                        <a14:foregroundMark x1="42300" y1="75850" x2="57750" y2="74050"/>
                        <a14:foregroundMark x1="39750" y1="74400" x2="49850" y2="73300"/>
                        <a14:foregroundMark x1="51650" y1="75450" x2="62450" y2="75850"/>
                        <a14:foregroundMark x1="60650" y1="72250" x2="48400" y2="71500"/>
                        <a14:foregroundMark x1="66050" y1="47000" x2="81200" y2="66450"/>
                        <a14:foregroundMark x1="80450" y1="48800" x2="65350" y2="66100"/>
                        <a14:foregroundMark x1="77200" y1="49150" x2="66400" y2="60700"/>
                        <a14:foregroundMark x1="59550" y1="64300" x2="59950" y2="70450"/>
                        <a14:foregroundMark x1="46250" y1="73650" x2="51300" y2="70050"/>
                        <a14:foregroundMark x1="20650" y1="49550" x2="35800" y2="71150"/>
                        <a14:foregroundMark x1="39750" y1="49150" x2="15600" y2="70800"/>
                        <a14:foregroundMark x1="30050" y1="47750" x2="34350" y2="52800"/>
                        <a14:foregroundMark x1="21750" y1="48450" x2="29650" y2="55300"/>
                        <a14:foregroundMark x1="17400" y1="59600" x2="22100" y2="62500"/>
                        <a14:foregroundMark x1="34350" y1="58550" x2="325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62"/>
          <a:stretch/>
        </p:blipFill>
        <p:spPr bwMode="auto">
          <a:xfrm>
            <a:off x="515045" y="-29508"/>
            <a:ext cx="2680111" cy="21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ownload House Vector Modern Free Download PNG HQ HQ PNG Image | FreePNGIm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3"/>
          <a:stretch/>
        </p:blipFill>
        <p:spPr bwMode="auto">
          <a:xfrm>
            <a:off x="9893133" y="5298831"/>
            <a:ext cx="2112199" cy="15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1579378" y="1632030"/>
            <a:ext cx="8957884" cy="4917965"/>
            <a:chOff x="1579378" y="1632030"/>
            <a:chExt cx="8957884" cy="4917965"/>
          </a:xfrm>
        </p:grpSpPr>
        <p:sp>
          <p:nvSpPr>
            <p:cNvPr id="31" name="Freeform 30"/>
            <p:cNvSpPr/>
            <p:nvPr/>
          </p:nvSpPr>
          <p:spPr>
            <a:xfrm>
              <a:off x="1964816" y="2731625"/>
              <a:ext cx="465868" cy="1238491"/>
            </a:xfrm>
            <a:custGeom>
              <a:avLst/>
              <a:gdLst>
                <a:gd name="connsiteX0" fmla="*/ 49179 w 465868"/>
                <a:gd name="connsiteY0" fmla="*/ 0 h 1238491"/>
                <a:gd name="connsiteX1" fmla="*/ 37604 w 465868"/>
                <a:gd name="connsiteY1" fmla="*/ 520861 h 1238491"/>
                <a:gd name="connsiteX2" fmla="*/ 465868 w 465868"/>
                <a:gd name="connsiteY2" fmla="*/ 1238491 h 123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5868" h="1238491">
                  <a:moveTo>
                    <a:pt x="49179" y="0"/>
                  </a:moveTo>
                  <a:cubicBezTo>
                    <a:pt x="8667" y="157223"/>
                    <a:pt x="-31844" y="314446"/>
                    <a:pt x="37604" y="520861"/>
                  </a:cubicBezTo>
                  <a:cubicBezTo>
                    <a:pt x="107052" y="727276"/>
                    <a:pt x="286460" y="982883"/>
                    <a:pt x="465868" y="1238491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579378" y="2716940"/>
              <a:ext cx="618797" cy="1678329"/>
            </a:xfrm>
            <a:custGeom>
              <a:avLst/>
              <a:gdLst>
                <a:gd name="connsiteX0" fmla="*/ 225258 w 618797"/>
                <a:gd name="connsiteY0" fmla="*/ 0 h 1678329"/>
                <a:gd name="connsiteX1" fmla="*/ 16914 w 618797"/>
                <a:gd name="connsiteY1" fmla="*/ 914400 h 1678329"/>
                <a:gd name="connsiteX2" fmla="*/ 618797 w 618797"/>
                <a:gd name="connsiteY2" fmla="*/ 1678329 h 167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797" h="1678329">
                  <a:moveTo>
                    <a:pt x="225258" y="0"/>
                  </a:moveTo>
                  <a:cubicBezTo>
                    <a:pt x="88291" y="317339"/>
                    <a:pt x="-48676" y="634679"/>
                    <a:pt x="16914" y="914400"/>
                  </a:cubicBezTo>
                  <a:cubicBezTo>
                    <a:pt x="82504" y="1194121"/>
                    <a:pt x="539703" y="1560653"/>
                    <a:pt x="618797" y="1678329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2714" y="1689904"/>
              <a:ext cx="1944547" cy="3190562"/>
            </a:xfrm>
            <a:custGeom>
              <a:avLst/>
              <a:gdLst>
                <a:gd name="connsiteX0" fmla="*/ 0 w 1944547"/>
                <a:gd name="connsiteY0" fmla="*/ 2997843 h 3190562"/>
                <a:gd name="connsiteX1" fmla="*/ 381964 w 1944547"/>
                <a:gd name="connsiteY1" fmla="*/ 3055716 h 3190562"/>
                <a:gd name="connsiteX2" fmla="*/ 729205 w 1944547"/>
                <a:gd name="connsiteY2" fmla="*/ 1469985 h 3190562"/>
                <a:gd name="connsiteX3" fmla="*/ 798653 w 1944547"/>
                <a:gd name="connsiteY3" fmla="*/ 416688 h 3190562"/>
                <a:gd name="connsiteX4" fmla="*/ 1944547 w 1944547"/>
                <a:gd name="connsiteY4" fmla="*/ 0 h 31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547" h="3190562">
                  <a:moveTo>
                    <a:pt x="0" y="2997843"/>
                  </a:moveTo>
                  <a:cubicBezTo>
                    <a:pt x="130215" y="3154101"/>
                    <a:pt x="260430" y="3310359"/>
                    <a:pt x="381964" y="3055716"/>
                  </a:cubicBezTo>
                  <a:cubicBezTo>
                    <a:pt x="503498" y="2801073"/>
                    <a:pt x="659757" y="1909823"/>
                    <a:pt x="729205" y="1469985"/>
                  </a:cubicBezTo>
                  <a:cubicBezTo>
                    <a:pt x="798653" y="1030147"/>
                    <a:pt x="596096" y="661685"/>
                    <a:pt x="798653" y="416688"/>
                  </a:cubicBezTo>
                  <a:cubicBezTo>
                    <a:pt x="1001210" y="171691"/>
                    <a:pt x="1472878" y="85845"/>
                    <a:pt x="1944547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6782765" y="1632030"/>
              <a:ext cx="3754497" cy="2581155"/>
            </a:xfrm>
            <a:custGeom>
              <a:avLst/>
              <a:gdLst>
                <a:gd name="connsiteX0" fmla="*/ 0 w 3754497"/>
                <a:gd name="connsiteY0" fmla="*/ 0 h 2581155"/>
                <a:gd name="connsiteX1" fmla="*/ 1307939 w 3754497"/>
                <a:gd name="connsiteY1" fmla="*/ 34724 h 2581155"/>
                <a:gd name="connsiteX2" fmla="*/ 2708476 w 3754497"/>
                <a:gd name="connsiteY2" fmla="*/ 138897 h 2581155"/>
                <a:gd name="connsiteX3" fmla="*/ 3750197 w 3754497"/>
                <a:gd name="connsiteY3" fmla="*/ 1250066 h 2581155"/>
                <a:gd name="connsiteX4" fmla="*/ 2314936 w 3754497"/>
                <a:gd name="connsiteY4" fmla="*/ 2581155 h 25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4497" h="2581155">
                  <a:moveTo>
                    <a:pt x="0" y="0"/>
                  </a:moveTo>
                  <a:cubicBezTo>
                    <a:pt x="428263" y="5787"/>
                    <a:pt x="856526" y="11574"/>
                    <a:pt x="1307939" y="34724"/>
                  </a:cubicBezTo>
                  <a:cubicBezTo>
                    <a:pt x="1759352" y="57874"/>
                    <a:pt x="2301433" y="-63660"/>
                    <a:pt x="2708476" y="138897"/>
                  </a:cubicBezTo>
                  <a:cubicBezTo>
                    <a:pt x="3115519" y="341454"/>
                    <a:pt x="3815787" y="843023"/>
                    <a:pt x="3750197" y="1250066"/>
                  </a:cubicBezTo>
                  <a:cubicBezTo>
                    <a:pt x="3684607" y="1657109"/>
                    <a:pt x="2999771" y="2119132"/>
                    <a:pt x="2314936" y="258115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389397" y="4386805"/>
              <a:ext cx="2634279" cy="1723919"/>
            </a:xfrm>
            <a:custGeom>
              <a:avLst/>
              <a:gdLst>
                <a:gd name="connsiteX0" fmla="*/ 1372638 w 2634279"/>
                <a:gd name="connsiteY0" fmla="*/ 0 h 1723919"/>
                <a:gd name="connsiteX1" fmla="*/ 29975 w 2634279"/>
                <a:gd name="connsiteY1" fmla="*/ 937549 h 1723919"/>
                <a:gd name="connsiteX2" fmla="*/ 620284 w 2634279"/>
                <a:gd name="connsiteY2" fmla="*/ 1678329 h 1723919"/>
                <a:gd name="connsiteX3" fmla="*/ 2634279 w 2634279"/>
                <a:gd name="connsiteY3" fmla="*/ 1643605 h 172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4279" h="1723919">
                  <a:moveTo>
                    <a:pt x="1372638" y="0"/>
                  </a:moveTo>
                  <a:cubicBezTo>
                    <a:pt x="764002" y="328914"/>
                    <a:pt x="155367" y="657828"/>
                    <a:pt x="29975" y="937549"/>
                  </a:cubicBezTo>
                  <a:cubicBezTo>
                    <a:pt x="-95417" y="1217270"/>
                    <a:pt x="186233" y="1560653"/>
                    <a:pt x="620284" y="1678329"/>
                  </a:cubicBezTo>
                  <a:cubicBezTo>
                    <a:pt x="1054335" y="1796005"/>
                    <a:pt x="2298613" y="1649392"/>
                    <a:pt x="2634279" y="164360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6574287" y="4051139"/>
              <a:ext cx="3206321" cy="2498856"/>
            </a:xfrm>
            <a:custGeom>
              <a:avLst/>
              <a:gdLst>
                <a:gd name="connsiteX0" fmla="*/ 1643738 w 3206321"/>
                <a:gd name="connsiteY0" fmla="*/ 0 h 2498856"/>
                <a:gd name="connsiteX1" fmla="*/ 451546 w 3206321"/>
                <a:gd name="connsiteY1" fmla="*/ 740780 h 2498856"/>
                <a:gd name="connsiteX2" fmla="*/ 133 w 3206321"/>
                <a:gd name="connsiteY2" fmla="*/ 1435261 h 2498856"/>
                <a:gd name="connsiteX3" fmla="*/ 486270 w 3206321"/>
                <a:gd name="connsiteY3" fmla="*/ 2361236 h 2498856"/>
                <a:gd name="connsiteX4" fmla="*/ 3206321 w 3206321"/>
                <a:gd name="connsiteY4" fmla="*/ 2476983 h 249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6321" h="2498856">
                  <a:moveTo>
                    <a:pt x="1643738" y="0"/>
                  </a:moveTo>
                  <a:cubicBezTo>
                    <a:pt x="1184609" y="250785"/>
                    <a:pt x="725480" y="501570"/>
                    <a:pt x="451546" y="740780"/>
                  </a:cubicBezTo>
                  <a:cubicBezTo>
                    <a:pt x="177612" y="979990"/>
                    <a:pt x="-5654" y="1165185"/>
                    <a:pt x="133" y="1435261"/>
                  </a:cubicBezTo>
                  <a:cubicBezTo>
                    <a:pt x="5920" y="1705337"/>
                    <a:pt x="-48095" y="2187616"/>
                    <a:pt x="486270" y="2361236"/>
                  </a:cubicBezTo>
                  <a:cubicBezTo>
                    <a:pt x="1020635" y="2534856"/>
                    <a:pt x="2113478" y="2505919"/>
                    <a:pt x="3206321" y="247698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7014258" y="2095216"/>
              <a:ext cx="2816936" cy="1932774"/>
            </a:xfrm>
            <a:custGeom>
              <a:avLst/>
              <a:gdLst>
                <a:gd name="connsiteX0" fmla="*/ 0 w 2816936"/>
                <a:gd name="connsiteY0" fmla="*/ 34526 h 1932774"/>
                <a:gd name="connsiteX1" fmla="*/ 1770927 w 2816936"/>
                <a:gd name="connsiteY1" fmla="*/ 34526 h 1932774"/>
                <a:gd name="connsiteX2" fmla="*/ 2534856 w 2816936"/>
                <a:gd name="connsiteY2" fmla="*/ 393341 h 1932774"/>
                <a:gd name="connsiteX3" fmla="*/ 2685327 w 2816936"/>
                <a:gd name="connsiteY3" fmla="*/ 671133 h 1932774"/>
                <a:gd name="connsiteX4" fmla="*/ 2708476 w 2816936"/>
                <a:gd name="connsiteY4" fmla="*/ 729007 h 1932774"/>
                <a:gd name="connsiteX5" fmla="*/ 1226917 w 2816936"/>
                <a:gd name="connsiteY5" fmla="*/ 1932774 h 19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6936" h="1932774">
                  <a:moveTo>
                    <a:pt x="0" y="34526"/>
                  </a:moveTo>
                  <a:cubicBezTo>
                    <a:pt x="674225" y="4625"/>
                    <a:pt x="1348451" y="-25276"/>
                    <a:pt x="1770927" y="34526"/>
                  </a:cubicBezTo>
                  <a:cubicBezTo>
                    <a:pt x="2193403" y="94328"/>
                    <a:pt x="2382456" y="287240"/>
                    <a:pt x="2534856" y="393341"/>
                  </a:cubicBezTo>
                  <a:cubicBezTo>
                    <a:pt x="2687256" y="499442"/>
                    <a:pt x="2656390" y="615189"/>
                    <a:pt x="2685327" y="671133"/>
                  </a:cubicBezTo>
                  <a:cubicBezTo>
                    <a:pt x="2714264" y="727077"/>
                    <a:pt x="2951544" y="518734"/>
                    <a:pt x="2708476" y="729007"/>
                  </a:cubicBezTo>
                  <a:cubicBezTo>
                    <a:pt x="2465408" y="939281"/>
                    <a:pt x="1473843" y="1743721"/>
                    <a:pt x="1226917" y="1932774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784922" y="2199190"/>
              <a:ext cx="2245488" cy="3182272"/>
            </a:xfrm>
            <a:custGeom>
              <a:avLst/>
              <a:gdLst>
                <a:gd name="connsiteX0" fmla="*/ 0 w 2245488"/>
                <a:gd name="connsiteY0" fmla="*/ 2720051 h 3182272"/>
                <a:gd name="connsiteX1" fmla="*/ 347240 w 2245488"/>
                <a:gd name="connsiteY1" fmla="*/ 3090440 h 3182272"/>
                <a:gd name="connsiteX2" fmla="*/ 949124 w 2245488"/>
                <a:gd name="connsiteY2" fmla="*/ 2974694 h 3182272"/>
                <a:gd name="connsiteX3" fmla="*/ 1574156 w 2245488"/>
                <a:gd name="connsiteY3" fmla="*/ 972273 h 3182272"/>
                <a:gd name="connsiteX4" fmla="*/ 1585731 w 2245488"/>
                <a:gd name="connsiteY4" fmla="*/ 162045 h 3182272"/>
                <a:gd name="connsiteX5" fmla="*/ 2245488 w 2245488"/>
                <a:gd name="connsiteY5" fmla="*/ 0 h 318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5488" h="3182272">
                  <a:moveTo>
                    <a:pt x="0" y="2720051"/>
                  </a:moveTo>
                  <a:cubicBezTo>
                    <a:pt x="94526" y="2884025"/>
                    <a:pt x="189053" y="3048000"/>
                    <a:pt x="347240" y="3090440"/>
                  </a:cubicBezTo>
                  <a:cubicBezTo>
                    <a:pt x="505427" y="3132880"/>
                    <a:pt x="744638" y="3327722"/>
                    <a:pt x="949124" y="2974694"/>
                  </a:cubicBezTo>
                  <a:cubicBezTo>
                    <a:pt x="1153610" y="2621666"/>
                    <a:pt x="1468055" y="1441048"/>
                    <a:pt x="1574156" y="972273"/>
                  </a:cubicBezTo>
                  <a:cubicBezTo>
                    <a:pt x="1680257" y="503498"/>
                    <a:pt x="1473842" y="324090"/>
                    <a:pt x="1585731" y="162045"/>
                  </a:cubicBezTo>
                  <a:cubicBezTo>
                    <a:pt x="1697620" y="-1"/>
                    <a:pt x="1971554" y="-1"/>
                    <a:pt x="2245488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32517" y="3260332"/>
            <a:ext cx="2598024" cy="2511164"/>
            <a:chOff x="1532517" y="3260332"/>
            <a:chExt cx="2598024" cy="2511164"/>
          </a:xfrm>
        </p:grpSpPr>
        <p:pic>
          <p:nvPicPr>
            <p:cNvPr id="4104" name="Picture 8" descr="Forest River PNG Transparent Images Free Download | Vector Files | Pngtree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100000" l="0" r="100000">
                          <a14:foregroundMark x1="15833" y1="60278" x2="15833" y2="6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517" y="3260332"/>
              <a:ext cx="2511163" cy="251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1,600+ Wooden Bridge Illustrations, Royalty-Free Vector Graphics &amp; Clip Art  - iStock | Old wooden bridge, Wooden bridge vector, Wooden bridge forest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3" b="45752" l="36438" r="99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5" b="55256"/>
            <a:stretch/>
          </p:blipFill>
          <p:spPr bwMode="auto">
            <a:xfrm rot="20857590">
              <a:off x="2149600" y="3747162"/>
              <a:ext cx="1980941" cy="1368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10" name="Picture 14" descr="Zebra Crossing Clipart Hd PNG, Original Vector Zebra Crossing Traffic  Lights, Zebra Crossing, Traffic Light, Traffic Safety PNG Image For Free  Downloa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438" b="90000" l="10000" r="90000">
                        <a14:foregroundMark x1="24063" y1="10313" x2="24063" y2="19844"/>
                        <a14:foregroundMark x1="27031" y1="13750" x2="28594" y2="21094"/>
                        <a14:foregroundMark x1="25469" y1="22188" x2="24688" y2="22188"/>
                        <a14:foregroundMark x1="37813" y1="44219" x2="65156" y2="46875"/>
                        <a14:foregroundMark x1="39063" y1="51094" x2="59062" y2="52188"/>
                        <a14:foregroundMark x1="30938" y1="62187" x2="66250" y2="59844"/>
                        <a14:foregroundMark x1="35469" y1="70313" x2="71250" y2="68750"/>
                        <a14:foregroundMark x1="28281" y1="68750" x2="50156" y2="66875"/>
                        <a14:foregroundMark x1="73281" y1="68438" x2="73281" y2="68438"/>
                        <a14:foregroundMark x1="62813" y1="70625" x2="75156" y2="70625"/>
                        <a14:foregroundMark x1="29219" y1="55313" x2="67188" y2="54375"/>
                        <a14:foregroundMark x1="65781" y1="52188" x2="65781" y2="52188"/>
                        <a14:foregroundMark x1="68281" y1="52656" x2="68281" y2="52656"/>
                        <a14:foregroundMark x1="68906" y1="55000" x2="68906" y2="55000"/>
                        <a14:foregroundMark x1="34063" y1="53281" x2="34063" y2="53281"/>
                        <a14:foregroundMark x1="29063" y1="53750" x2="29063" y2="53750"/>
                        <a14:foregroundMark x1="32500" y1="52812" x2="32500" y2="52812"/>
                        <a14:foregroundMark x1="28594" y1="70156" x2="28594" y2="70156"/>
                        <a14:foregroundMark x1="26719" y1="67813" x2="26719" y2="67813"/>
                        <a14:foregroundMark x1="25313" y1="70625" x2="25313" y2="70625"/>
                        <a14:foregroundMark x1="19688" y1="86875" x2="80313" y2="82813"/>
                        <a14:foregroundMark x1="30156" y1="82969" x2="75625" y2="84531"/>
                        <a14:foregroundMark x1="81875" y1="83438" x2="81875" y2="83438"/>
                        <a14:foregroundMark x1="26719" y1="83125" x2="26719" y2="83125"/>
                        <a14:foregroundMark x1="22500" y1="82656" x2="21875" y2="84531"/>
                        <a14:foregroundMark x1="25156" y1="10781" x2="25938" y2="23438"/>
                        <a14:foregroundMark x1="23906" y1="20938" x2="23594" y2="23281"/>
                        <a14:foregroundMark x1="20938" y1="11094" x2="20938" y2="19375"/>
                        <a14:foregroundMark x1="27656" y1="10625" x2="29219" y2="20000"/>
                        <a14:foregroundMark x1="24375" y1="33281" x2="24688" y2="52969"/>
                        <a14:foregroundMark x1="23906" y1="82813" x2="30000" y2="85156"/>
                        <a14:foregroundMark x1="69375" y1="85469" x2="81094" y2="85469"/>
                        <a14:foregroundMark x1="83594" y1="86094" x2="83594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04" y="959520"/>
            <a:ext cx="1463179" cy="14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410+ Fallen Tree Illustrations, Royalty-Free Vector Graphics &amp; Clip Art -  iStock | Fallen tree house, Tree, Broken t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73727" y1="72549" x2="77800" y2="89379"/>
                        <a14:foregroundMark x1="77393" y1="72712" x2="80652" y2="73529"/>
                        <a14:foregroundMark x1="82892" y1="96242" x2="85336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99" y="2818354"/>
            <a:ext cx="1319739" cy="164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20"/>
          <p:cNvSpPr/>
          <p:nvPr/>
        </p:nvSpPr>
        <p:spPr>
          <a:xfrm>
            <a:off x="-673055" y="4927704"/>
            <a:ext cx="3818632" cy="5847430"/>
          </a:xfrm>
          <a:custGeom>
            <a:avLst/>
            <a:gdLst/>
            <a:ahLst/>
            <a:cxnLst/>
            <a:rect l="l" t="t" r="r" b="b"/>
            <a:pathLst>
              <a:path w="5727948" h="8771145">
                <a:moveTo>
                  <a:pt x="0" y="0"/>
                </a:moveTo>
                <a:lnTo>
                  <a:pt x="5727947" y="0"/>
                </a:lnTo>
                <a:lnTo>
                  <a:pt x="5727947" y="8771146"/>
                </a:lnTo>
                <a:lnTo>
                  <a:pt x="0" y="8771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46"/>
          <p:cNvGrpSpPr/>
          <p:nvPr/>
        </p:nvGrpSpPr>
        <p:grpSpPr>
          <a:xfrm>
            <a:off x="4905833" y="3985074"/>
            <a:ext cx="717184" cy="932571"/>
            <a:chOff x="4905833" y="3985074"/>
            <a:chExt cx="717184" cy="932571"/>
          </a:xfrm>
        </p:grpSpPr>
        <p:pic>
          <p:nvPicPr>
            <p:cNvPr id="411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360" y="3985074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833" y="438680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706" y="416602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Picture 22" descr="Bushes Clipart Transparent Flower, Bushes Transparent - Flower Bush Clip Art,  HD Png Download - vhv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535" b="94469" l="930" r="100000">
                        <a14:foregroundMark x1="14535" y1="74889" x2="14070" y2="75996"/>
                        <a14:foregroundMark x1="8721" y1="49668" x2="9302" y2="50996"/>
                        <a14:foregroundMark x1="15814" y1="14602" x2="15581" y2="17257"/>
                        <a14:foregroundMark x1="25000" y1="9292" x2="25000" y2="9292"/>
                        <a14:foregroundMark x1="25000" y1="11173" x2="25000" y2="11173"/>
                        <a14:foregroundMark x1="26744" y1="10288" x2="26744" y2="10288"/>
                        <a14:foregroundMark x1="32674" y1="7080" x2="32674" y2="7080"/>
                        <a14:foregroundMark x1="45465" y1="5088" x2="45465" y2="5088"/>
                        <a14:foregroundMark x1="46860" y1="6969" x2="46860" y2="6969"/>
                        <a14:foregroundMark x1="53605" y1="6858" x2="53605" y2="6858"/>
                        <a14:foregroundMark x1="59419" y1="10398" x2="59419" y2="10398"/>
                        <a14:foregroundMark x1="62674" y1="6527" x2="62674" y2="6527"/>
                        <a14:foregroundMark x1="76395" y1="10066" x2="76395" y2="10066"/>
                        <a14:foregroundMark x1="73140" y1="11615" x2="73140" y2="11615"/>
                        <a14:foregroundMark x1="75581" y1="14712" x2="75581" y2="14712"/>
                        <a14:foregroundMark x1="83488" y1="25664" x2="83488" y2="25664"/>
                        <a14:foregroundMark x1="91512" y1="36504" x2="91512" y2="36504"/>
                        <a14:foregroundMark x1="90465" y1="45243" x2="90465" y2="45243"/>
                        <a14:foregroundMark x1="95349" y1="43805" x2="95349" y2="43805"/>
                        <a14:foregroundMark x1="85581" y1="53872" x2="85581" y2="53872"/>
                        <a14:foregroundMark x1="87093" y1="66482" x2="87093" y2="66482"/>
                        <a14:foregroundMark x1="85233" y1="67588" x2="85233" y2="67588"/>
                        <a14:foregroundMark x1="32674" y1="79978" x2="32674" y2="79978"/>
                        <a14:foregroundMark x1="31628" y1="84071" x2="31628" y2="84071"/>
                        <a14:foregroundMark x1="27907" y1="77876" x2="27907" y2="77876"/>
                        <a14:foregroundMark x1="29186" y1="75553" x2="29186" y2="75553"/>
                        <a14:foregroundMark x1="29884" y1="76549" x2="29884" y2="76549"/>
                        <a14:foregroundMark x1="15814" y1="42699" x2="15814" y2="42699"/>
                        <a14:foregroundMark x1="18605" y1="29535" x2="18605" y2="2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493">
            <a:off x="8022284" y="5092934"/>
            <a:ext cx="960965" cy="101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7622777" y="5159042"/>
            <a:ext cx="1298741" cy="1076848"/>
            <a:chOff x="7622777" y="5159042"/>
            <a:chExt cx="1298741" cy="1076848"/>
          </a:xfrm>
        </p:grpSpPr>
        <p:pic>
          <p:nvPicPr>
            <p:cNvPr id="4118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777" y="5159042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493">
              <a:off x="7960553" y="5225759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20" name="Picture 24" descr="Coffee vector png images | PNGWi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32065" y1="41522" x2="68913" y2="45000"/>
                        <a14:foregroundMark x1="71087" y1="39457" x2="63913" y2="52065"/>
                        <a14:foregroundMark x1="48696" y1="48261" x2="52391" y2="48152"/>
                        <a14:foregroundMark x1="34130" y1="48913" x2="34674" y2="48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397" y="653490"/>
            <a:ext cx="1142650" cy="114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4293553" y="1552503"/>
            <a:ext cx="854955" cy="977212"/>
            <a:chOff x="4293553" y="1552503"/>
            <a:chExt cx="854955" cy="977212"/>
          </a:xfrm>
        </p:grpSpPr>
        <p:pic>
          <p:nvPicPr>
            <p:cNvPr id="62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851" y="1552503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553" y="199887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121" y="179414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Oval 68"/>
          <p:cNvSpPr/>
          <p:nvPr/>
        </p:nvSpPr>
        <p:spPr>
          <a:xfrm>
            <a:off x="2870639" y="3838441"/>
            <a:ext cx="726522" cy="733068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1</a:t>
            </a:r>
            <a:endParaRPr lang="en-US" sz="4400" dirty="0">
              <a:solidFill>
                <a:schemeClr val="bg1"/>
              </a:solidFill>
              <a:latin typeface="#9Slide07 IcielCadena" panose="02000503000000020004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6178812" y="2243128"/>
            <a:ext cx="726522" cy="7330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2</a:t>
            </a:r>
            <a:endParaRPr lang="en-US" sz="4400" dirty="0">
              <a:solidFill>
                <a:schemeClr val="bg1"/>
              </a:solidFill>
              <a:latin typeface="#9Slide07 IcielCadena" panose="02000503000000020004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8198565" y="3727869"/>
            <a:ext cx="726522" cy="73306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3</a:t>
            </a:r>
            <a:endParaRPr lang="en-US" sz="4400" dirty="0">
              <a:solidFill>
                <a:schemeClr val="bg1"/>
              </a:solidFill>
              <a:latin typeface="#9Slide07 IcielCadena" panose="02000503000000020004" pitchFamily="2" charset="0"/>
              <a:cs typeface="#9Slide03 Arima Madurai ExtraBo" panose="00000900000000000000" pitchFamily="2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45" y="5388466"/>
            <a:ext cx="982232" cy="1648873"/>
          </a:xfrm>
          <a:prstGeom prst="rect">
            <a:avLst/>
          </a:prstGeom>
        </p:spPr>
      </p:pic>
      <p:grpSp>
        <p:nvGrpSpPr>
          <p:cNvPr id="4097" name="Group 4096"/>
          <p:cNvGrpSpPr/>
          <p:nvPr/>
        </p:nvGrpSpPr>
        <p:grpSpPr>
          <a:xfrm>
            <a:off x="2684775" y="0"/>
            <a:ext cx="4700423" cy="1432561"/>
            <a:chOff x="2623432" y="-45721"/>
            <a:chExt cx="4700423" cy="1432561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2167">
              <a:off x="2921043" y="177355"/>
              <a:ext cx="3917960" cy="974129"/>
            </a:xfrm>
            <a:prstGeom prst="rect">
              <a:avLst/>
            </a:prstGeom>
          </p:spPr>
        </p:pic>
        <p:pic>
          <p:nvPicPr>
            <p:cNvPr id="4096" name="Picture 4095"/>
            <p:cNvPicPr>
              <a:picLocks noChangeAspect="1"/>
            </p:cNvPicPr>
            <p:nvPr/>
          </p:nvPicPr>
          <p:blipFill rotWithShape="1">
            <a:blip r:embed="rId29"/>
            <a:srcRect t="16582" b="31084"/>
            <a:stretch/>
          </p:blipFill>
          <p:spPr>
            <a:xfrm>
              <a:off x="2623432" y="-45721"/>
              <a:ext cx="4700423" cy="1432561"/>
            </a:xfrm>
            <a:prstGeom prst="rect">
              <a:avLst/>
            </a:prstGeom>
          </p:spPr>
        </p:pic>
      </p:grpSp>
      <p:pic>
        <p:nvPicPr>
          <p:cNvPr id="4098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86" y="784839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26" y="2643474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97" y="303265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005" y="2224088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32349" y="0"/>
            <a:ext cx="10058400" cy="5884192"/>
            <a:chOff x="1379093" y="-17177"/>
            <a:chExt cx="10058400" cy="5884192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093" y="-17177"/>
              <a:ext cx="10058400" cy="588419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colorTemperature colorTemp="112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4986" y="666711"/>
              <a:ext cx="3438442" cy="128636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353855" y="1721701"/>
            <a:ext cx="7721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48 796 </a:t>
            </a:r>
            <a:r>
              <a:rPr lang="en-US" sz="5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5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968251" y="2938549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97 592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970752" y="4282566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86 592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569830" y="2988089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96 786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569830" y="4275591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88 792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533364" y="2703620"/>
            <a:ext cx="1735978" cy="122981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249747" y="4055194"/>
            <a:ext cx="1735978" cy="122981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9056186" y="2947158"/>
            <a:ext cx="1011682" cy="1139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9146" b="100000" l="84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037" y="4026454"/>
            <a:ext cx="899238" cy="1249788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1127852" y="-30758"/>
            <a:ext cx="10058400" cy="5884192"/>
            <a:chOff x="1379093" y="-29508"/>
            <a:chExt cx="10058400" cy="5884192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093" y="-29508"/>
              <a:ext cx="10058400" cy="5884192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5127684" y="780953"/>
              <a:ext cx="31635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solidFill>
                    <a:schemeClr val="accent6">
                      <a:lumMod val="75000"/>
                    </a:schemeClr>
                  </a:solidFill>
                  <a:latin typeface="#9Slide05 SVNVanilla Daisy Pro" panose="00000500000000000000" pitchFamily="2" charset="0"/>
                </a:rPr>
                <a:t>Chặng</a:t>
              </a:r>
              <a:r>
                <a:rPr lang="en-US" sz="4800" dirty="0" smtClean="0">
                  <a:solidFill>
                    <a:schemeClr val="accent6">
                      <a:lumMod val="75000"/>
                    </a:schemeClr>
                  </a:solidFill>
                  <a:latin typeface="#9Slide05 SVNVanilla Daisy Pro" panose="00000500000000000000" pitchFamily="2" charset="0"/>
                </a:rPr>
                <a:t> 2</a:t>
              </a:r>
              <a:endParaRPr lang="en-US" sz="4800" dirty="0">
                <a:solidFill>
                  <a:schemeClr val="accent6">
                    <a:lumMod val="75000"/>
                  </a:schemeClr>
                </a:solidFill>
                <a:latin typeface="#9Slide05 SVNVanilla Daisy Pro" panose="00000500000000000000" pitchFamily="2" charset="0"/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2853884" y="1748892"/>
            <a:ext cx="65769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(78 000 : 2 ) + 11 000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947867" y="3273162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35 000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949434" y="4507528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549446" y="3322702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45 000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548512" y="4500553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50 000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512980" y="3038233"/>
            <a:ext cx="1735978" cy="1229815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228429" y="4280156"/>
            <a:ext cx="1735978" cy="1229815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9035802" y="3281771"/>
            <a:ext cx="1011682" cy="1139195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9146" b="100000" l="84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6719" y="4251416"/>
            <a:ext cx="899238" cy="124978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49612" y="-56215"/>
            <a:ext cx="10058400" cy="5884192"/>
            <a:chOff x="-9273287" y="7037339"/>
            <a:chExt cx="10058400" cy="58841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73287" y="7037339"/>
              <a:ext cx="10058400" cy="58841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-5775111" y="7720943"/>
              <a:ext cx="3444539" cy="1286367"/>
            </a:xfrm>
            <a:prstGeom prst="rect">
              <a:avLst/>
            </a:prstGeom>
          </p:spPr>
        </p:pic>
      </p:grpSp>
      <p:sp>
        <p:nvSpPr>
          <p:cNvPr id="114" name="TextBox 113"/>
          <p:cNvSpPr txBox="1"/>
          <p:nvPr/>
        </p:nvSpPr>
        <p:spPr>
          <a:xfrm>
            <a:off x="1281880" y="1595578"/>
            <a:ext cx="96560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57 000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073547" y="3180701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29 000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076048" y="4524718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27 000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675126" y="3230241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19 000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675126" y="4517743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17 000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638660" y="2945772"/>
            <a:ext cx="1735978" cy="1229815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355043" y="4297346"/>
            <a:ext cx="1735978" cy="1229815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9161482" y="3189310"/>
            <a:ext cx="1011682" cy="1139195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9146" b="100000" l="84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3333" y="4268606"/>
            <a:ext cx="899238" cy="1249788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79" y="2077732"/>
            <a:ext cx="7499976" cy="3348312"/>
          </a:xfrm>
          <a:prstGeom prst="rect">
            <a:avLst/>
          </a:prstGeom>
        </p:spPr>
      </p:pic>
      <p:sp>
        <p:nvSpPr>
          <p:cNvPr id="125" name="TextBox 124"/>
          <p:cNvSpPr txBox="1"/>
          <p:nvPr/>
        </p:nvSpPr>
        <p:spPr>
          <a:xfrm>
            <a:off x="3646180" y="3019202"/>
            <a:ext cx="542722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270963" y="6456330"/>
            <a:ext cx="2980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SVNVanilla Daisy Pro" panose="00000500000000000000" pitchFamily="2" charset="0"/>
              </a:rPr>
              <a:t>Designed by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#9Slide05 SVNVanilla Daisy Pro" panose="00000500000000000000" pitchFamily="2" charset="0"/>
              </a:rPr>
              <a:t>Hong Linh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SVNVanilla Daisy Pro" panose="00000500000000000000" pitchFamily="2" charset="0"/>
              </a:rPr>
              <a:t>(MNT)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#9Slide05 SVNVanilla Daisy Pro" panose="00000500000000000000" pitchFamily="2" charset="0"/>
            </a:endParaRP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951" y="2422228"/>
            <a:ext cx="1028477" cy="174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6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2.96296E-6 L -0.06002 0.09421 L -0.06133 0.20301 L -0.00755 0.2557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0183 0.11621 L 0.13842 0.16759 L 0.17683 -1.85185E-6 L 0.2 -0.24629 L 0.20378 -0.29398 L 0.25196 -0.30764 " pathEditMode="relative" rAng="0" ptsTypes="AAAAAAA">
                                      <p:cBhvr>
                                        <p:cTn id="101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16146 -0.00324 L 0.28646 0.0206 L 0.35768 0.14028 L 0.26719 0.26342 " pathEditMode="relative" rAng="0" ptsTypes="AAAAA">
                                      <p:cBhvr>
                                        <p:cTn id="20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78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6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7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8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4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5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11914 0.1537 L -0.13451 0.25625 L -0.09037 0.32824 L 0.08463 0.3213 " pathEditMode="relative" rAng="0" ptsTypes="AAAAA">
                                      <p:cBhvr>
                                        <p:cTn id="297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0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1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2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3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  <p:bldP spid="69" grpId="1" animBg="1"/>
      <p:bldP spid="69" grpId="2" animBg="1"/>
      <p:bldP spid="70" grpId="0" animBg="1"/>
      <p:bldP spid="70" grpId="1" animBg="1"/>
      <p:bldP spid="71" grpId="0" animBg="1"/>
      <p:bldP spid="71" grpId="1" animBg="1"/>
      <p:bldP spid="7" grpId="0"/>
      <p:bldP spid="7" grpId="1"/>
      <p:bldP spid="66" grpId="0" animBg="1"/>
      <p:bldP spid="66" grpId="1" animBg="1"/>
      <p:bldP spid="66" grpId="2" animBg="1"/>
      <p:bldP spid="67" grpId="0" animBg="1"/>
      <p:bldP spid="67" grpId="1" animBg="1"/>
      <p:bldP spid="68" grpId="0" animBg="1"/>
      <p:bldP spid="68" grpId="1" animBg="1"/>
      <p:bldP spid="72" grpId="0" animBg="1"/>
      <p:bldP spid="72" grpId="1" animBg="1"/>
      <p:bldP spid="100" grpId="0"/>
      <p:bldP spid="100" grpId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4" grpId="2" animBg="1"/>
      <p:bldP spid="114" grpId="0"/>
      <p:bldP spid="114" grpId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7" grpId="2" animBg="1"/>
      <p:bldP spid="118" grpId="0" animBg="1"/>
      <p:bldP spid="118" grpId="1" animBg="1"/>
      <p:bldP spid="1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362887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424438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23" y="3795250"/>
            <a:ext cx="7610114" cy="3225952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22309" y="1395538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583540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565358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676394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770442"/>
            <a:ext cx="503903" cy="3344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36482" y="1998186"/>
            <a:ext cx="106692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n w="57150">
                  <a:solidFill>
                    <a:schemeClr val="bg1"/>
                  </a:solidFill>
                </a:ln>
                <a:solidFill>
                  <a:srgbClr val="CFA24A"/>
                </a:solidFill>
                <a:latin typeface="#9Slide07 SVNZiclets" panose="02000603000000000000" pitchFamily="2" charset="0"/>
              </a:rPr>
              <a:t>TẠM</a:t>
            </a:r>
            <a:r>
              <a:rPr lang="en-US" sz="11500" b="1" dirty="0">
                <a:ln w="57150">
                  <a:solidFill>
                    <a:schemeClr val="bg1"/>
                  </a:solidFill>
                </a:ln>
                <a:solidFill>
                  <a:srgbClr val="CFA24A"/>
                </a:solidFill>
                <a:latin typeface="#9Slide07 SVNZiclets" panose="02000603000000000000" pitchFamily="2" charset="0"/>
              </a:rPr>
              <a:t> </a:t>
            </a:r>
            <a:r>
              <a:rPr lang="en-US" sz="11500" b="1" dirty="0" smtClean="0">
                <a:ln w="57150">
                  <a:solidFill>
                    <a:schemeClr val="bg1"/>
                  </a:solidFill>
                </a:ln>
                <a:solidFill>
                  <a:srgbClr val="E15E66"/>
                </a:solidFill>
                <a:latin typeface="#9Slide07 SVNZiclets" panose="02000603000000000000" pitchFamily="2" charset="0"/>
              </a:rPr>
              <a:t>BIỆT </a:t>
            </a:r>
            <a:r>
              <a:rPr lang="en-US" sz="11500" b="1" dirty="0" smtClean="0">
                <a:ln w="57150">
                  <a:solidFill>
                    <a:schemeClr val="bg1"/>
                  </a:solidFill>
                </a:ln>
                <a:solidFill>
                  <a:srgbClr val="00B050"/>
                </a:solidFill>
                <a:latin typeface="#9Slide07 SVNZiclets" panose="02000603000000000000" pitchFamily="2" charset="0"/>
              </a:rPr>
              <a:t>NHÉ!</a:t>
            </a:r>
            <a:endParaRPr lang="en-US" sz="11500" dirty="0">
              <a:ln w="57150">
                <a:solidFill>
                  <a:schemeClr val="bg1"/>
                </a:solidFill>
              </a:ln>
              <a:solidFill>
                <a:srgbClr val="00B050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39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xmlns="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xmlns="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xmlns="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xmlns="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xmlns="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58795" y="954499"/>
            <a:ext cx="1240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01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16060" y="1934363"/>
            <a:ext cx="915988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smtClean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KHỞI ĐỘNG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576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-18723"/>
            <a:ext cx="10497312" cy="588419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899033" y="4928362"/>
            <a:ext cx="10820400" cy="1929638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19820" y="3429000"/>
            <a:ext cx="2164015" cy="2618458"/>
          </a:xfrm>
          <a:custGeom>
            <a:avLst/>
            <a:gdLst/>
            <a:ahLst/>
            <a:cxnLst/>
            <a:rect l="l" t="t" r="r" b="b"/>
            <a:pathLst>
              <a:path w="3246022" h="3927687">
                <a:moveTo>
                  <a:pt x="0" y="0"/>
                </a:moveTo>
                <a:lnTo>
                  <a:pt x="3246022" y="0"/>
                </a:lnTo>
                <a:lnTo>
                  <a:pt x="3246022" y="3927687"/>
                </a:lnTo>
                <a:lnTo>
                  <a:pt x="0" y="3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83794" y="4470354"/>
            <a:ext cx="13848925" cy="4356641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9793" y="5283923"/>
            <a:ext cx="1443225" cy="2729503"/>
          </a:xfrm>
          <a:custGeom>
            <a:avLst/>
            <a:gdLst/>
            <a:ahLst/>
            <a:cxnLst/>
            <a:rect l="l" t="t" r="r" b="b"/>
            <a:pathLst>
              <a:path w="2164837" h="4094254">
                <a:moveTo>
                  <a:pt x="0" y="0"/>
                </a:moveTo>
                <a:lnTo>
                  <a:pt x="2164836" y="0"/>
                </a:lnTo>
                <a:lnTo>
                  <a:pt x="2164836" y="4094254"/>
                </a:lnTo>
                <a:lnTo>
                  <a:pt x="0" y="409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28286" y="1417564"/>
            <a:ext cx="894283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4800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89" y="4007239"/>
            <a:ext cx="6706077" cy="28427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10402156" y="600170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3341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9013" t="32160" r="106" b="3703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1396225"/>
            <a:ext cx="12665131" cy="118872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88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7140" y="2234525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47342" y="2764463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2" y="0"/>
                </a:lnTo>
                <a:lnTo>
                  <a:pt x="4087612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41541" y="2340853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151469" y="5344112"/>
            <a:ext cx="3226021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1" y="0"/>
                </a:lnTo>
                <a:lnTo>
                  <a:pt x="4839031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044998" y="5874023"/>
            <a:ext cx="3226021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1" y="0"/>
                </a:lnTo>
                <a:lnTo>
                  <a:pt x="4839031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7486" y="5425218"/>
            <a:ext cx="2725076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0" y="0"/>
                </a:lnTo>
                <a:lnTo>
                  <a:pt x="4839030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0962" y="5600829"/>
            <a:ext cx="199689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 smtClean="0">
                <a:solidFill>
                  <a:srgbClr val="000000"/>
                </a:solidFill>
                <a:latin typeface="#9Slide05 Dancing Script" panose="03080800040507000D00" pitchFamily="66" charset="0"/>
              </a:rPr>
              <a:t>Táo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835644" y="6080849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 smtClean="0">
                <a:solidFill>
                  <a:srgbClr val="000000"/>
                </a:solidFill>
                <a:latin typeface="#9Slide05 Dancing Script" panose="03080800040507000D00" pitchFamily="66" charset="0"/>
              </a:rPr>
              <a:t>Mít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839313" y="5534049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 smtClean="0">
                <a:solidFill>
                  <a:srgbClr val="000000"/>
                </a:solidFill>
                <a:latin typeface="#9Slide05 Dancing Script" panose="03080800040507000D00" pitchFamily="66" charset="0"/>
              </a:rPr>
              <a:t>Dâu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8" name="Freeform 9"/>
          <p:cNvSpPr/>
          <p:nvPr/>
        </p:nvSpPr>
        <p:spPr>
          <a:xfrm>
            <a:off x="9395069" y="2838896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3"/>
          <p:cNvSpPr/>
          <p:nvPr/>
        </p:nvSpPr>
        <p:spPr>
          <a:xfrm>
            <a:off x="9405452" y="5803741"/>
            <a:ext cx="2804127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0" y="0"/>
                </a:lnTo>
                <a:lnTo>
                  <a:pt x="4839030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7"/>
          <p:cNvSpPr txBox="1"/>
          <p:nvPr/>
        </p:nvSpPr>
        <p:spPr>
          <a:xfrm>
            <a:off x="9809067" y="6098417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 smtClean="0">
                <a:solidFill>
                  <a:srgbClr val="000000"/>
                </a:solidFill>
                <a:latin typeface="#9Slide05 Dancing Script" panose="03080800040507000D00" pitchFamily="66" charset="0"/>
              </a:rPr>
              <a:t>Ổi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pic>
        <p:nvPicPr>
          <p:cNvPr id="21" name="图片 36" descr="桌子上放了不同类型的玩具熊&#10;&#10;低可信度描述已自动生成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922147" y="2506431"/>
            <a:ext cx="1534527" cy="2744746"/>
          </a:xfrm>
          <a:prstGeom prst="rect">
            <a:avLst/>
          </a:prstGeom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3947531" y="3056063"/>
            <a:ext cx="1608694" cy="2841612"/>
          </a:xfrm>
          <a:prstGeom prst="rect">
            <a:avLst/>
          </a:prstGeom>
        </p:spPr>
      </p:pic>
      <p:pic>
        <p:nvPicPr>
          <p:cNvPr id="23" name="dau" descr="桌子上放了不同类型的玩具熊&#10;&#10;低可信度描述已自动生成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5227" b="100000" l="26365" r="50806">
                        <a14:foregroundMark x1="36725" y1="74817" x2="42742" y2="7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10909" r="48801"/>
          <a:stretch/>
        </p:blipFill>
        <p:spPr>
          <a:xfrm>
            <a:off x="6959125" y="2606574"/>
            <a:ext cx="1689905" cy="2532610"/>
          </a:xfrm>
          <a:prstGeom prst="rect">
            <a:avLst/>
          </a:prstGeom>
        </p:spPr>
      </p:pic>
      <p:pic>
        <p:nvPicPr>
          <p:cNvPr id="24" name="图片 10" descr="桌子上放了不同类型的玩具熊&#10;&#10;低可信度描述已自动生成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 r="73919"/>
          <a:stretch/>
        </p:blipFill>
        <p:spPr>
          <a:xfrm>
            <a:off x="9932691" y="3166751"/>
            <a:ext cx="1628592" cy="2525325"/>
          </a:xfrm>
          <a:prstGeom prst="rect">
            <a:avLst/>
          </a:prstGeom>
        </p:spPr>
      </p:pic>
      <p:pic>
        <p:nvPicPr>
          <p:cNvPr id="35" name="Picture 3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330027" y="-448795"/>
            <a:ext cx="7132938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1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42833" y="4039566"/>
            <a:ext cx="3522258" cy="3841548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0068" y="102075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8468" y="139236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dirty="0" err="1" smtClean="0">
                <a:solidFill>
                  <a:srgbClr val="92D050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dirty="0" smtClean="0">
                <a:solidFill>
                  <a:srgbClr val="92D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 smtClean="0">
                <a:solidFill>
                  <a:srgbClr val="92D050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dirty="0" smtClean="0">
                <a:solidFill>
                  <a:srgbClr val="92D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 smtClean="0">
                <a:solidFill>
                  <a:srgbClr val="92D050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dirty="0" smtClean="0">
                <a:solidFill>
                  <a:srgbClr val="92D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 smtClean="0">
                <a:solidFill>
                  <a:srgbClr val="92D050"/>
                </a:solidFill>
                <a:latin typeface="#9Slide05 Dancing Script" panose="03080800040507000D00" pitchFamily="66" charset="0"/>
              </a:rPr>
              <a:t>Táo</a:t>
            </a:r>
            <a:endParaRPr lang="en-US" sz="4364" dirty="0">
              <a:solidFill>
                <a:srgbClr val="92D050"/>
              </a:solidFill>
              <a:latin typeface="#9Slide05 Dancing Script" panose="03080800040507000D00" pitchFamily="66" charset="0"/>
            </a:endParaRPr>
          </a:p>
        </p:txBody>
      </p:sp>
      <p:pic>
        <p:nvPicPr>
          <p:cNvPr id="1026" name="Picture 2" descr="Eco apple vector icon | Free 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25" y="-252433"/>
            <a:ext cx="1661650" cy="166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801074" y="1018633"/>
            <a:ext cx="7176304" cy="1325937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16 000 : 8 </a:t>
            </a:r>
            <a:r>
              <a:rPr lang="en-US" sz="4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4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  <a:endParaRPr lang="en-US" sz="4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04841" y="2605940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  <a:endParaRPr lang="en-US" sz="6000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72405" y="3897153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8 000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77518" y="5234969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  <a:endParaRPr lang="en-US" sz="6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50202" y="2478315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900673" y="3760197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44571" y="5278056"/>
            <a:ext cx="1011682" cy="1139195"/>
          </a:xfrm>
          <a:prstGeom prst="rect">
            <a:avLst/>
          </a:prstGeom>
        </p:spPr>
      </p:pic>
      <p:pic>
        <p:nvPicPr>
          <p:cNvPr id="16" name="图片 36" descr="桌子上放了不同类型的玩具熊&#10;&#10;低可信度描述已自动生成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58" b="100000" l="75600" r="100000">
                        <a14:backgroundMark x1="78417" y1="73975" x2="78417" y2="73975"/>
                        <a14:backgroundMark x1="77698" y1="96322" x2="77698" y2="96322"/>
                        <a14:backgroundMark x1="77158" y1="80764" x2="77158" y2="8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382409" y="2784358"/>
            <a:ext cx="2291341" cy="4098428"/>
          </a:xfrm>
          <a:prstGeom prst="rect">
            <a:avLst/>
          </a:prstGeom>
        </p:spPr>
      </p:pic>
      <p:sp>
        <p:nvSpPr>
          <p:cNvPr id="17" name="Freeform 12"/>
          <p:cNvSpPr/>
          <p:nvPr/>
        </p:nvSpPr>
        <p:spPr>
          <a:xfrm>
            <a:off x="9413408" y="2784358"/>
            <a:ext cx="6178786" cy="9461509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9921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9" grpId="1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42833" y="4039566"/>
            <a:ext cx="3522258" cy="3841548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9196" y="102623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133223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dirty="0" err="1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dirty="0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dirty="0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dirty="0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Mít</a:t>
            </a:r>
            <a:endParaRPr lang="en-US" sz="4364" dirty="0">
              <a:solidFill>
                <a:srgbClr val="00B05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01074" y="1018633"/>
            <a:ext cx="7176304" cy="1325937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b="1" dirty="0" smtClean="0">
              <a:solidFill>
                <a:srgbClr val="BE814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6 789 x 9</a:t>
            </a:r>
            <a:endParaRPr lang="en-US" sz="4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04841" y="2605940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63 589</a:t>
            </a:r>
            <a:endParaRPr lang="en-US" sz="6000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72405" y="3897153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61 101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77518" y="5234969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62 781</a:t>
            </a:r>
            <a:endParaRPr lang="en-US" sz="6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50202" y="2478315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900673" y="3760197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44571" y="5278056"/>
            <a:ext cx="1011682" cy="1139195"/>
          </a:xfrm>
          <a:prstGeom prst="rect">
            <a:avLst/>
          </a:prstGeom>
        </p:spPr>
      </p:pic>
      <p:pic>
        <p:nvPicPr>
          <p:cNvPr id="2050" name="Picture 2" descr="Mít Dễ Thương Bộ Vector Trái Cây Nhiệt Đới Hình minh họa Sẵn có - Tải xuống  Hình ảnh Ngay bây giờ - Mít, Dễ thương, Biểu cảm khuôn mặt - iStock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02" b="48693" l="4739" r="42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" r="56651" b="50653"/>
          <a:stretch/>
        </p:blipFill>
        <p:spPr bwMode="auto">
          <a:xfrm>
            <a:off x="86118" y="-203849"/>
            <a:ext cx="1327899" cy="152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382110" y="2715905"/>
            <a:ext cx="2479888" cy="4380497"/>
          </a:xfrm>
          <a:prstGeom prst="rect">
            <a:avLst/>
          </a:prstGeom>
        </p:spPr>
      </p:pic>
      <p:sp>
        <p:nvSpPr>
          <p:cNvPr id="17" name="Freeform 12"/>
          <p:cNvSpPr/>
          <p:nvPr/>
        </p:nvSpPr>
        <p:spPr>
          <a:xfrm>
            <a:off x="9418740" y="2365647"/>
            <a:ext cx="6178786" cy="9461509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0155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 animBg="1"/>
      <p:bldP spid="11" grpId="1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42833" y="4039566"/>
            <a:ext cx="3522258" cy="3841548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9196" y="102623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106406" y="131283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b="1" dirty="0" err="1" smtClean="0">
                <a:solidFill>
                  <a:srgbClr val="DA575F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b="1" dirty="0" smtClean="0">
                <a:solidFill>
                  <a:srgbClr val="DA575F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 smtClean="0">
                <a:solidFill>
                  <a:srgbClr val="DA575F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b="1" dirty="0" smtClean="0">
                <a:solidFill>
                  <a:srgbClr val="DA575F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 smtClean="0">
                <a:solidFill>
                  <a:srgbClr val="DA575F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b="1" dirty="0" smtClean="0">
                <a:solidFill>
                  <a:srgbClr val="DA575F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 smtClean="0">
                <a:solidFill>
                  <a:srgbClr val="DA575F"/>
                </a:solidFill>
                <a:latin typeface="#9Slide05 Dancing Script" panose="03080800040507000D00" pitchFamily="66" charset="0"/>
              </a:rPr>
              <a:t>Dâu</a:t>
            </a:r>
            <a:endParaRPr lang="en-US" sz="4364" b="1" dirty="0">
              <a:solidFill>
                <a:srgbClr val="DA575F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01074" y="1018633"/>
            <a:ext cx="7176304" cy="1325937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b="1" dirty="0" smtClean="0">
              <a:solidFill>
                <a:srgbClr val="BE814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45 950 : 5</a:t>
            </a:r>
            <a:endParaRPr lang="en-US" sz="4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04841" y="2605940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9 190</a:t>
            </a:r>
            <a:endParaRPr lang="en-US" sz="6000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72405" y="3897153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9 010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77518" y="5234969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8 190</a:t>
            </a:r>
            <a:endParaRPr lang="en-US" sz="6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50202" y="2478315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900673" y="3760197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44571" y="5278056"/>
            <a:ext cx="1011682" cy="1139195"/>
          </a:xfrm>
          <a:prstGeom prst="rect">
            <a:avLst/>
          </a:prstGeom>
        </p:spPr>
      </p:pic>
      <p:pic>
        <p:nvPicPr>
          <p:cNvPr id="3074" name="Picture 2" descr="Trái Cây Dâu Tây Vườn Hoặc Biểu Tượng Vector Màu Phẳng Dâu Tây Cho Các Ứng  Dụng Và Trang Web Thực Phẩm Hình minh họa Sẵn có - Tải xuống Hình ảnh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804" r="8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4332" cy="130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0" descr="桌子上放了不同类型的玩具熊&#10;&#10;低可信度描述已自动生成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227" b="100000" l="26365" r="50806">
                        <a14:foregroundMark x1="36725" y1="74817" x2="42742" y2="7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10909" r="48801"/>
          <a:stretch/>
        </p:blipFill>
        <p:spPr>
          <a:xfrm>
            <a:off x="327141" y="3341082"/>
            <a:ext cx="2346609" cy="3516793"/>
          </a:xfrm>
          <a:prstGeom prst="rect">
            <a:avLst/>
          </a:prstGeom>
        </p:spPr>
      </p:pic>
      <p:sp>
        <p:nvSpPr>
          <p:cNvPr id="17" name="Freeform 12"/>
          <p:cNvSpPr/>
          <p:nvPr/>
        </p:nvSpPr>
        <p:spPr>
          <a:xfrm>
            <a:off x="9418625" y="2812648"/>
            <a:ext cx="5546750" cy="8728028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3346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9" grpId="1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2" b="100000" l="996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2305" y="4125340"/>
            <a:ext cx="2301509" cy="23279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2" b="100000" l="996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7148" y="4247599"/>
            <a:ext cx="2301509" cy="232796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699196" y="102623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lum bright="70000" contrast="-7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175900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b="1" dirty="0" err="1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b="1" dirty="0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b="1" dirty="0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b="1" dirty="0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Ổi</a:t>
            </a:r>
            <a:endParaRPr lang="en-US" sz="4364" b="1" dirty="0">
              <a:solidFill>
                <a:srgbClr val="00B05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68101" y="1018633"/>
            <a:ext cx="10972800" cy="1526839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6 500 kg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kg </a:t>
            </a:r>
            <a:r>
              <a:rPr lang="en-US" sz="3200" b="1" i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ctr"/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93266" y="2782552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130 </a:t>
            </a:r>
            <a:r>
              <a:rPr lang="en-US" sz="60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endParaRPr lang="en-US" sz="6000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60830" y="4073765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650 </a:t>
            </a:r>
            <a:r>
              <a:rPr lang="en-US" sz="60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65943" y="5411581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1 300 </a:t>
            </a:r>
            <a:r>
              <a:rPr lang="en-US" sz="60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endParaRPr lang="en-US" sz="6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38627" y="2654927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889098" y="3936809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32996" y="5454668"/>
            <a:ext cx="1011682" cy="11391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8" b="89848" l="9926" r="975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537" y="0"/>
            <a:ext cx="1356472" cy="1326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2" b="100000" l="996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5883" y="4674293"/>
            <a:ext cx="2301509" cy="23279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04" b="98899" l="10000" r="100000">
                        <a14:foregroundMark x1="53600" y1="26432" x2="53600" y2="26432"/>
                        <a14:foregroundMark x1="38000" y1="34581" x2="38000" y2="34581"/>
                        <a14:foregroundMark x1="76000" y1="73348" x2="76000" y2="73348"/>
                        <a14:foregroundMark x1="38000" y1="38546" x2="38000" y2="385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4995" y="2618883"/>
            <a:ext cx="2188590" cy="4239117"/>
          </a:xfrm>
          <a:prstGeom prst="rect">
            <a:avLst/>
          </a:prstGeom>
        </p:spPr>
      </p:pic>
      <p:pic>
        <p:nvPicPr>
          <p:cNvPr id="19" name="图片 10" descr="桌子上放了不同类型的玩具熊&#10;&#10;低可信度描述已自动生成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 r="73919"/>
          <a:stretch/>
        </p:blipFill>
        <p:spPr>
          <a:xfrm>
            <a:off x="1069762" y="3869698"/>
            <a:ext cx="1920007" cy="29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1032</Words>
  <Application>Microsoft Office PowerPoint</Application>
  <PresentationFormat>Custom</PresentationFormat>
  <Paragraphs>172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Office Theme</vt:lpstr>
      <vt:lpstr>Office 主题​​</vt:lpstr>
      <vt:lpstr>1_Office 主题​​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MT50</Manager>
  <Company>MT50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Nguyễn Thị Hồng Linh</dc:creator>
  <cp:keywords>MT50</cp:keywords>
  <dc:description>MT50</dc:description>
  <cp:lastModifiedBy>DELL</cp:lastModifiedBy>
  <cp:revision>2</cp:revision>
  <dcterms:created xsi:type="dcterms:W3CDTF">2023-06-15T02:17:36Z</dcterms:created>
  <dcterms:modified xsi:type="dcterms:W3CDTF">2024-09-14T00:45:34Z</dcterms:modified>
  <cp:category>MT50</cp:category>
  <cp:version>MT50</cp:version>
</cp:coreProperties>
</file>