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362" r:id="rId3"/>
    <p:sldId id="363" r:id="rId4"/>
    <p:sldId id="369" r:id="rId5"/>
    <p:sldId id="407" r:id="rId6"/>
    <p:sldId id="388" r:id="rId7"/>
    <p:sldId id="387" r:id="rId8"/>
    <p:sldId id="406" r:id="rId9"/>
    <p:sldId id="402" r:id="rId10"/>
    <p:sldId id="409" r:id="rId11"/>
    <p:sldId id="396" r:id="rId12"/>
    <p:sldId id="410" r:id="rId13"/>
    <p:sldId id="390" r:id="rId14"/>
    <p:sldId id="400" r:id="rId15"/>
    <p:sldId id="403" r:id="rId16"/>
    <p:sldId id="413" r:id="rId17"/>
    <p:sldId id="411" r:id="rId18"/>
    <p:sldId id="412" r:id="rId19"/>
    <p:sldId id="391" r:id="rId20"/>
    <p:sldId id="415" r:id="rId21"/>
    <p:sldId id="393" r:id="rId22"/>
    <p:sldId id="394" r:id="rId23"/>
  </p:sldIdLst>
  <p:sldSz cx="12192000" cy="6858000"/>
  <p:notesSz cx="6858000" cy="9144000"/>
  <p:embeddedFontLst>
    <p:embeddedFont>
      <p:font typeface="#9Slide07 HoneyCream" charset="0"/>
      <p:regular r:id="rId25"/>
    </p:embeddedFont>
    <p:embeddedFont>
      <p:font typeface="DengXian" charset="-122"/>
      <p:regular r:id="rId26"/>
    </p:embeddedFont>
    <p:embeddedFont>
      <p:font typeface="Calibri Light" pitchFamily="34" charset="0"/>
      <p:regular r:id="rId27"/>
      <p:italic r:id="rId28"/>
    </p:embeddedFont>
    <p:embeddedFont>
      <p:font typeface="Cambria" pitchFamily="18" charset="0"/>
      <p:regular r:id="rId29"/>
      <p:bold r:id="rId30"/>
      <p:italic r:id="rId31"/>
      <p:boldItalic r:id="rId32"/>
    </p:embeddedFont>
    <p:embeddedFont>
      <p:font typeface="Vogue-ExtraBold" charset="0"/>
      <p:regular r:id="rId33"/>
    </p:embeddedFon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9" d="100"/>
          <a:sy n="59" d="100"/>
        </p:scale>
        <p:origin x="-1116" y="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4649F3-CFAA-0AD9-858A-6BB000002DDD}"/>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4CE910-9AE0-3874-6522-67A711BBEF5F}"/>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32A86-E49B-7FC5-42CF-FBD0E203CE51}"/>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a16="http://schemas.microsoft.com/office/drawing/2014/main" xmlns=""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a16="http://schemas.microsoft.com/office/drawing/2014/main" xmlns=""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a16="http://schemas.microsoft.com/office/drawing/2014/main" xmlns=""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a16="http://schemas.microsoft.com/office/drawing/2014/main" xmlns=""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137B47-A452-90E2-75EC-562541635245}"/>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8CBBC3-C878-651C-F3CB-8EE0D40457D4}"/>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38ECFA-1811-FEAA-003D-98D5F1FA571F}"/>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6" name="Footer Placeholder 5">
            <a:extLst>
              <a:ext uri="{FF2B5EF4-FFF2-40B4-BE49-F238E27FC236}">
                <a16:creationId xmlns:a16="http://schemas.microsoft.com/office/drawing/2014/main" xmlns=""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4A071D-5FC1-E7F6-A626-D9727BCA2755}"/>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8" name="Footer Placeholder 7">
            <a:extLst>
              <a:ext uri="{FF2B5EF4-FFF2-40B4-BE49-F238E27FC236}">
                <a16:creationId xmlns:a16="http://schemas.microsoft.com/office/drawing/2014/main" xmlns=""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914EE4B-9230-85CE-66CB-F99B3016427E}"/>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4" name="Footer Placeholder 3">
            <a:extLst>
              <a:ext uri="{FF2B5EF4-FFF2-40B4-BE49-F238E27FC236}">
                <a16:creationId xmlns:a16="http://schemas.microsoft.com/office/drawing/2014/main" xmlns=""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F47A80-A181-5BAA-24B5-0421BC14736F}"/>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3" name="Footer Placeholder 2">
            <a:extLst>
              <a:ext uri="{FF2B5EF4-FFF2-40B4-BE49-F238E27FC236}">
                <a16:creationId xmlns:a16="http://schemas.microsoft.com/office/drawing/2014/main" xmlns=""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E49625-E6B8-1D7F-647F-08E24FAA0ACE}"/>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6" name="Footer Placeholder 5">
            <a:extLst>
              <a:ext uri="{FF2B5EF4-FFF2-40B4-BE49-F238E27FC236}">
                <a16:creationId xmlns:a16="http://schemas.microsoft.com/office/drawing/2014/main" xmlns=""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44D25C-5E8D-0B61-FE45-970D6DE9C50D}"/>
              </a:ext>
            </a:extLst>
          </p:cNvPr>
          <p:cNvSpPr>
            <a:spLocks noGrp="1"/>
          </p:cNvSpPr>
          <p:nvPr>
            <p:ph type="dt" sz="half" idx="10"/>
          </p:nvPr>
        </p:nvSpPr>
        <p:spPr/>
        <p:txBody>
          <a:bodyPr/>
          <a:lstStyle/>
          <a:p>
            <a:fld id="{8D6AB452-236C-4B5C-99D4-CB22130E0D2F}" type="datetimeFigureOut">
              <a:rPr lang="en-US" smtClean="0"/>
              <a:t>9/14/2024</a:t>
            </a:fld>
            <a:endParaRPr lang="en-US"/>
          </a:p>
        </p:txBody>
      </p:sp>
      <p:sp>
        <p:nvSpPr>
          <p:cNvPr id="6" name="Footer Placeholder 5">
            <a:extLst>
              <a:ext uri="{FF2B5EF4-FFF2-40B4-BE49-F238E27FC236}">
                <a16:creationId xmlns:a16="http://schemas.microsoft.com/office/drawing/2014/main" xmlns=""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9/14/2024</a:t>
            </a:fld>
            <a:endParaRPr lang="en-US"/>
          </a:p>
        </p:txBody>
      </p:sp>
      <p:sp>
        <p:nvSpPr>
          <p:cNvPr id="5" name="Footer Placeholder 4">
            <a:extLst>
              <a:ext uri="{FF2B5EF4-FFF2-40B4-BE49-F238E27FC236}">
                <a16:creationId xmlns:a16="http://schemas.microsoft.com/office/drawing/2014/main" xmlns=""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a16="http://schemas.microsoft.com/office/drawing/2014/main" xmlns=""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a16="http://schemas.microsoft.com/office/drawing/2014/main" xmlns=""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a16="http://schemas.microsoft.com/office/drawing/2014/main" xmlns=""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8" name="Title 1">
            <a:extLst>
              <a:ext uri="{FF2B5EF4-FFF2-40B4-BE49-F238E27FC236}">
                <a16:creationId xmlns:a16="http://schemas.microsoft.com/office/drawing/2014/main" xmlns="" id="{48EA323A-EAE3-B9E3-66E3-02DAD69FDDC2}"/>
              </a:ext>
            </a:extLst>
          </p:cNvPr>
          <p:cNvSpPr txBox="1">
            <a:spLocks/>
          </p:cNvSpPr>
          <p:nvPr/>
        </p:nvSpPr>
        <p:spPr>
          <a:xfrm>
            <a:off x="10767807" y="-545358"/>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1" name="Picture 10">
            <a:extLst>
              <a:ext uri="{FF2B5EF4-FFF2-40B4-BE49-F238E27FC236}">
                <a16:creationId xmlns:a16="http://schemas.microsoft.com/office/drawing/2014/main" xmlns=""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9.xml"/><Relationship Id="rId16"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45.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2.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hyperlink" Target="https://www.facebook.com/groups/6298988280170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xmlns=""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xmlns=""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xmlns=""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xmlns=""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a16="http://schemas.microsoft.com/office/drawing/2014/main" xmlns=""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xmlns=""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xmlns=""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a16="http://schemas.microsoft.com/office/drawing/2014/main" xmlns=""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xmlns="" id="{0D134866-FEBA-4173-AFC0-0DAE8EB94F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24" name="Picture 23">
            <a:extLst>
              <a:ext uri="{FF2B5EF4-FFF2-40B4-BE49-F238E27FC236}">
                <a16:creationId xmlns:a16="http://schemas.microsoft.com/office/drawing/2014/main" xmlns="" id="{A5061FE6-9ED9-117A-4A8E-1EF320785F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a16="http://schemas.microsoft.com/office/drawing/2014/main" xmlns="" id="{4C159E13-9F9A-3DE8-5564-EDA02C98C6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a16="http://schemas.microsoft.com/office/drawing/2014/main" xmlns=""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a16="http://schemas.microsoft.com/office/drawing/2014/main" xmlns=""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xmlns="" id="{84E385CA-8214-3B5C-0FD2-EE1570AD0781}"/>
                </a:ext>
              </a:extLst>
            </p:cNvPr>
            <p:cNvPicPr>
              <a:picLocks noChangeAspect="1"/>
            </p:cNvPicPr>
            <p:nvPr/>
          </p:nvPicPr>
          <p:blipFill>
            <a:blip r:embed="rId14"/>
            <a:stretch>
              <a:fillRect/>
            </a:stretch>
          </p:blipFill>
          <p:spPr>
            <a:xfrm>
              <a:off x="2261283" y="2200549"/>
              <a:ext cx="7669433" cy="2456901"/>
            </a:xfrm>
            <a:prstGeom prst="rect">
              <a:avLst/>
            </a:prstGeom>
          </p:spPr>
        </p:pic>
      </p:grpSp>
      <p:pic>
        <p:nvPicPr>
          <p:cNvPr id="3" name="Picture 2">
            <a:extLst>
              <a:ext uri="{FF2B5EF4-FFF2-40B4-BE49-F238E27FC236}">
                <a16:creationId xmlns:a16="http://schemas.microsoft.com/office/drawing/2014/main" xmlns="" id="{4463037A-0232-C14B-E075-E37B98E13156}"/>
              </a:ext>
            </a:extLst>
          </p:cNvPr>
          <p:cNvPicPr>
            <a:picLocks noChangeAspect="1"/>
          </p:cNvPicPr>
          <p:nvPr/>
        </p:nvPicPr>
        <p:blipFill>
          <a:blip r:embed="rId15"/>
          <a:stretch>
            <a:fillRect/>
          </a:stretch>
        </p:blipFill>
        <p:spPr>
          <a:xfrm>
            <a:off x="9815608" y="224584"/>
            <a:ext cx="2176461" cy="1694835"/>
          </a:xfrm>
          <a:prstGeom prst="rect">
            <a:avLst/>
          </a:prstGeom>
        </p:spPr>
      </p:pic>
      <p:pic>
        <p:nvPicPr>
          <p:cNvPr id="18" name="图片 17">
            <a:extLst>
              <a:ext uri="{FF2B5EF4-FFF2-40B4-BE49-F238E27FC236}">
                <a16:creationId xmlns:a16="http://schemas.microsoft.com/office/drawing/2014/main" xmlns="" id="{E369D0B9-9059-F4DD-6B1F-1B0A6E807E6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Tree>
    <p:extLst>
      <p:ext uri="{BB962C8B-B14F-4D97-AF65-F5344CB8AC3E}">
        <p14:creationId xmlns:p14="http://schemas.microsoft.com/office/powerpoint/2010/main" val="2547509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a16="http://schemas.microsoft.com/office/drawing/2014/main" xmlns=""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a16="http://schemas.microsoft.com/office/drawing/2014/main" xmlns=""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a16="http://schemas.microsoft.com/office/drawing/2014/main" xmlns=""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a16="http://schemas.microsoft.com/office/drawing/2014/main" xmlns=""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xmlns=""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a16="http://schemas.microsoft.com/office/drawing/2014/main" xmlns=""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a16="http://schemas.microsoft.com/office/drawing/2014/main" xmlns=""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a16="http://schemas.microsoft.com/office/drawing/2014/main" xmlns=""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a16="http://schemas.microsoft.com/office/drawing/2014/main" xmlns=""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a16="http://schemas.microsoft.com/office/drawing/2014/main" xmlns=""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a16="http://schemas.microsoft.com/office/drawing/2014/main" xmlns=""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a16="http://schemas.microsoft.com/office/drawing/2014/main" xmlns=""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a16="http://schemas.microsoft.com/office/drawing/2014/main" xmlns=""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493678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xmlns=""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xmlns=""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a16="http://schemas.microsoft.com/office/drawing/2014/main" xmlns=""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a16="http://schemas.microsoft.com/office/drawing/2014/main" xmlns=""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xmlns=""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a16="http://schemas.microsoft.com/office/drawing/2014/main" xmlns=""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a16="http://schemas.microsoft.com/office/drawing/2014/main" xmlns=""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a16="http://schemas.microsoft.com/office/drawing/2014/main" xmlns=""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159711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a16="http://schemas.microsoft.com/office/drawing/2014/main" xmlns=""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Tree>
    <p:extLst>
      <p:ext uri="{BB962C8B-B14F-4D97-AF65-F5344CB8AC3E}">
        <p14:creationId xmlns:p14="http://schemas.microsoft.com/office/powerpoint/2010/main" val="2283154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a16="http://schemas.microsoft.com/office/drawing/2014/main" xmlns=""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a16="http://schemas.microsoft.com/office/drawing/2014/main" xmlns=""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a16="http://schemas.microsoft.com/office/drawing/2014/main" xmlns=""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a16="http://schemas.microsoft.com/office/drawing/2014/main" xmlns=""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a16="http://schemas.microsoft.com/office/drawing/2014/main" xmlns=""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a16="http://schemas.microsoft.com/office/drawing/2014/main" xmlns=""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a16="http://schemas.microsoft.com/office/drawing/2014/main" xmlns=""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a16="http://schemas.microsoft.com/office/drawing/2014/main" xmlns=""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xmlns=""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a16="http://schemas.microsoft.com/office/drawing/2014/main" xmlns=""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a16="http://schemas.microsoft.com/office/drawing/2014/main" xmlns=""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a16="http://schemas.microsoft.com/office/drawing/2014/main" xmlns=""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a16="http://schemas.microsoft.com/office/drawing/2014/main" xmlns=""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a16="http://schemas.microsoft.com/office/drawing/2014/main" xmlns=""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a16="http://schemas.microsoft.com/office/drawing/2014/main" xmlns=""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a16="http://schemas.microsoft.com/office/drawing/2014/main" xmlns=""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558325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a16="http://schemas.microsoft.com/office/drawing/2014/main" xmlns=""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a16="http://schemas.microsoft.com/office/drawing/2014/main" xmlns=""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a16="http://schemas.microsoft.com/office/drawing/2014/main" xmlns=""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a16="http://schemas.microsoft.com/office/drawing/2014/main" xmlns=""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a16="http://schemas.microsoft.com/office/drawing/2014/main" xmlns=""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783443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a16="http://schemas.microsoft.com/office/drawing/2014/main" xmlns="" id="{32558D56-1FF5-0B32-7AE4-8E120DFE5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a16="http://schemas.microsoft.com/office/drawing/2014/main" xmlns=""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3973257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a16="http://schemas.microsoft.com/office/drawing/2014/main" xmlns=""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2678663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a16="http://schemas.microsoft.com/office/drawing/2014/main" xmlns=""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a16="http://schemas.microsoft.com/office/drawing/2014/main" xmlns=""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Tree>
    <p:extLst>
      <p:ext uri="{BB962C8B-B14F-4D97-AF65-F5344CB8AC3E}">
        <p14:creationId xmlns:p14="http://schemas.microsoft.com/office/powerpoint/2010/main" val="3832879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673ABFF-3F1F-6E05-C4ED-7C3115872141}"/>
              </a:ext>
            </a:extLst>
          </p:cNvPr>
          <p:cNvPicPr>
            <a:picLocks noChangeAspect="1"/>
          </p:cNvPicPr>
          <p:nvPr/>
        </p:nvPicPr>
        <p:blipFill>
          <a:blip r:embed="rId3"/>
          <a:stretch>
            <a:fillRect/>
          </a:stretch>
        </p:blipFill>
        <p:spPr>
          <a:xfrm>
            <a:off x="0" y="606178"/>
            <a:ext cx="11975566" cy="5903610"/>
          </a:xfrm>
          <a:prstGeom prst="rect">
            <a:avLst/>
          </a:prstGeom>
        </p:spPr>
      </p:pic>
      <p:grpSp>
        <p:nvGrpSpPr>
          <p:cNvPr id="4" name="Group 3">
            <a:extLst>
              <a:ext uri="{FF2B5EF4-FFF2-40B4-BE49-F238E27FC236}">
                <a16:creationId xmlns:a16="http://schemas.microsoft.com/office/drawing/2014/main" xmlns=""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xmlns=""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xmlns="" id="{CCB097CB-90AC-E64D-BDC8-120645DD820A}"/>
                </a:ext>
              </a:extLst>
            </p:cNvPr>
            <p:cNvSpPr txBox="1"/>
            <p:nvPr/>
          </p:nvSpPr>
          <p:spPr>
            <a:xfrm rot="132112">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xmlns=""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xmlns=""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xmlns=""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xmlns=""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8860" y="537963"/>
            <a:ext cx="1996591" cy="867782"/>
          </a:xfrm>
          <a:prstGeom prst="rect">
            <a:avLst/>
          </a:prstGeom>
        </p:spPr>
      </p:pic>
      <p:pic>
        <p:nvPicPr>
          <p:cNvPr id="33" name="图片 32">
            <a:extLst>
              <a:ext uri="{FF2B5EF4-FFF2-40B4-BE49-F238E27FC236}">
                <a16:creationId xmlns:a16="http://schemas.microsoft.com/office/drawing/2014/main" xmlns=""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sp>
        <p:nvSpPr>
          <p:cNvPr id="3" name="TextBox 2">
            <a:extLst>
              <a:ext uri="{FF2B5EF4-FFF2-40B4-BE49-F238E27FC236}">
                <a16:creationId xmlns:a16="http://schemas.microsoft.com/office/drawing/2014/main" xmlns="" id="{EB5CCDB1-4901-4654-DF33-FA9145D52AB7}"/>
              </a:ext>
            </a:extLst>
          </p:cNvPr>
          <p:cNvSpPr txBox="1"/>
          <p:nvPr/>
        </p:nvSpPr>
        <p:spPr>
          <a:xfrm>
            <a:off x="1986115" y="1682030"/>
            <a:ext cx="9584217" cy="4832092"/>
          </a:xfrm>
          <a:prstGeom prst="rect">
            <a:avLst/>
          </a:prstGeom>
          <a:noFill/>
        </p:spPr>
        <p:txBody>
          <a:bodyPr wrap="square" rtlCol="0">
            <a:spAutoFit/>
          </a:bodyPr>
          <a:lstStyle/>
          <a:p>
            <a:pPr algn="just"/>
            <a:r>
              <a:rPr lang="en-US" sz="2800" b="1" dirty="0">
                <a:latin typeface="Cambria" panose="02040503050406030204" pitchFamily="18" charset="0"/>
              </a:rPr>
              <a:t>1. </a:t>
            </a:r>
            <a:r>
              <a:rPr lang="en-US" sz="2800" b="1" dirty="0" err="1">
                <a:latin typeface="Cambria" panose="02040503050406030204" pitchFamily="18" charset="0"/>
              </a:rPr>
              <a:t>Năng</a:t>
            </a:r>
            <a:r>
              <a:rPr lang="en-US" sz="2800" b="1" dirty="0">
                <a:latin typeface="Cambria" panose="02040503050406030204" pitchFamily="18" charset="0"/>
              </a:rPr>
              <a:t> </a:t>
            </a:r>
            <a:r>
              <a:rPr lang="en-US" sz="2800" b="1" dirty="0" err="1">
                <a:latin typeface="Cambria" panose="02040503050406030204" pitchFamily="18" charset="0"/>
              </a:rPr>
              <a:t>lực</a:t>
            </a:r>
            <a:r>
              <a:rPr lang="en-US" sz="2800" b="1" dirty="0">
                <a:latin typeface="Cambria" panose="02040503050406030204" pitchFamily="18" charset="0"/>
              </a:rPr>
              <a:t> </a:t>
            </a:r>
            <a:r>
              <a:rPr lang="en-US" sz="2800" b="1" dirty="0" err="1">
                <a:latin typeface="Cambria" panose="02040503050406030204" pitchFamily="18" charset="0"/>
              </a:rPr>
              <a:t>đặc</a:t>
            </a:r>
            <a:r>
              <a:rPr lang="en-US" sz="2800" b="1" dirty="0">
                <a:latin typeface="Cambria" panose="02040503050406030204" pitchFamily="18" charset="0"/>
              </a:rPr>
              <a:t> </a:t>
            </a:r>
            <a:r>
              <a:rPr lang="en-US" sz="2800" b="1" dirty="0" err="1">
                <a:latin typeface="Cambria" panose="02040503050406030204" pitchFamily="18" charset="0"/>
              </a:rPr>
              <a:t>thù</a:t>
            </a:r>
            <a:endParaRPr lang="en-US" sz="2800" b="1" dirty="0">
              <a:latin typeface="Cambria" panose="02040503050406030204" pitchFamily="18" charset="0"/>
            </a:endParaRPr>
          </a:p>
          <a:p>
            <a:pPr algn="just"/>
            <a:r>
              <a:rPr lang="en-US" sz="2800" b="1" dirty="0">
                <a:latin typeface="Cambria" panose="02040503050406030204" pitchFamily="18" charset="0"/>
              </a:rPr>
              <a:t>- </a:t>
            </a:r>
            <a:r>
              <a:rPr lang="en-US" sz="2800" b="1" dirty="0" err="1">
                <a:latin typeface="Cambria" panose="02040503050406030204" pitchFamily="18" charset="0"/>
              </a:rPr>
              <a:t>Tìm</a:t>
            </a:r>
            <a:r>
              <a:rPr lang="en-US" sz="2800" b="1" dirty="0">
                <a:latin typeface="Cambria" panose="02040503050406030204" pitchFamily="18" charset="0"/>
              </a:rPr>
              <a:t> </a:t>
            </a:r>
            <a:r>
              <a:rPr lang="en-US" sz="2800" b="1" dirty="0" err="1">
                <a:latin typeface="Cambria" panose="02040503050406030204" pitchFamily="18" charset="0"/>
              </a:rPr>
              <a:t>hiểu</a:t>
            </a:r>
            <a:r>
              <a:rPr lang="en-US" sz="2800" b="1" dirty="0">
                <a:latin typeface="Cambria" panose="02040503050406030204" pitchFamily="18" charset="0"/>
              </a:rPr>
              <a:t> </a:t>
            </a:r>
            <a:r>
              <a:rPr lang="en-US" sz="2800" b="1" dirty="0" err="1">
                <a:latin typeface="Cambria" panose="02040503050406030204" pitchFamily="18" charset="0"/>
              </a:rPr>
              <a:t>được</a:t>
            </a:r>
            <a:r>
              <a:rPr lang="en-US" sz="2800" b="1" dirty="0">
                <a:latin typeface="Cambria" panose="02040503050406030204" pitchFamily="18" charset="0"/>
              </a:rPr>
              <a:t> </a:t>
            </a:r>
            <a:r>
              <a:rPr lang="en-US" sz="2800" b="1" dirty="0" err="1">
                <a:latin typeface="Cambria" panose="02040503050406030204" pitchFamily="18" charset="0"/>
              </a:rPr>
              <a:t>cách</a:t>
            </a:r>
            <a:r>
              <a:rPr lang="en-US" sz="2800" b="1" dirty="0">
                <a:latin typeface="Cambria" panose="02040503050406030204" pitchFamily="18" charset="0"/>
              </a:rPr>
              <a:t> </a:t>
            </a:r>
            <a:r>
              <a:rPr lang="en-US" sz="2800" b="1" dirty="0" err="1">
                <a:latin typeface="Cambria" panose="02040503050406030204" pitchFamily="18" charset="0"/>
              </a:rPr>
              <a:t>viết</a:t>
            </a:r>
            <a:r>
              <a:rPr lang="en-US" sz="2800" b="1" dirty="0">
                <a:latin typeface="Cambria" panose="02040503050406030204" pitchFamily="18" charset="0"/>
              </a:rPr>
              <a:t> </a:t>
            </a:r>
            <a:r>
              <a:rPr lang="en-US" sz="2800" b="1" dirty="0" err="1">
                <a:latin typeface="Cambria" panose="02040503050406030204" pitchFamily="18" charset="0"/>
              </a:rPr>
              <a:t>đoạn</a:t>
            </a:r>
            <a:r>
              <a:rPr lang="en-US" sz="2800" b="1" dirty="0">
                <a:latin typeface="Cambria" panose="02040503050406030204" pitchFamily="18" charset="0"/>
              </a:rPr>
              <a:t> </a:t>
            </a:r>
            <a:r>
              <a:rPr lang="en-US" sz="2800" b="1" dirty="0" err="1">
                <a:latin typeface="Cambria" panose="02040503050406030204" pitchFamily="18" charset="0"/>
              </a:rPr>
              <a:t>văn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ý </a:t>
            </a:r>
            <a:r>
              <a:rPr lang="en-US" sz="2800" b="1" dirty="0" err="1">
                <a:latin typeface="Cambria" panose="02040503050406030204" pitchFamily="18" charset="0"/>
              </a:rPr>
              <a:t>kiến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a:t>
            </a:r>
            <a:r>
              <a:rPr lang="en-US" sz="2800" b="1" dirty="0" err="1">
                <a:latin typeface="Cambria" panose="02040503050406030204" pitchFamily="18" charset="0"/>
              </a:rPr>
              <a:t>lí</a:t>
            </a:r>
            <a:r>
              <a:rPr lang="en-US" sz="2800" b="1" dirty="0">
                <a:latin typeface="Cambria" panose="02040503050406030204" pitchFamily="18" charset="0"/>
              </a:rPr>
              <a:t> do </a:t>
            </a:r>
            <a:r>
              <a:rPr lang="en-US" sz="2800" b="1" dirty="0" err="1">
                <a:latin typeface="Cambria" panose="02040503050406030204" pitchFamily="18" charset="0"/>
              </a:rPr>
              <a:t>vì</a:t>
            </a:r>
            <a:r>
              <a:rPr lang="en-US" sz="2800" b="1" dirty="0">
                <a:latin typeface="Cambria" panose="02040503050406030204" pitchFamily="18" charset="0"/>
              </a:rPr>
              <a:t> </a:t>
            </a:r>
            <a:r>
              <a:rPr lang="en-US" sz="2800" b="1" dirty="0" err="1">
                <a:latin typeface="Cambria" panose="02040503050406030204" pitchFamily="18" charset="0"/>
              </a:rPr>
              <a:t>sao</a:t>
            </a:r>
            <a:r>
              <a:rPr lang="en-US" sz="2800" b="1" dirty="0">
                <a:latin typeface="Cambria" panose="02040503050406030204" pitchFamily="18" charset="0"/>
              </a:rPr>
              <a:t> </a:t>
            </a:r>
            <a:r>
              <a:rPr lang="en-US" sz="2800" b="1" dirty="0" err="1">
                <a:latin typeface="Cambria" panose="02040503050406030204" pitchFamily="18" charset="0"/>
              </a:rPr>
              <a:t>mình</a:t>
            </a:r>
            <a:r>
              <a:rPr lang="en-US" sz="2800" b="1" dirty="0">
                <a:latin typeface="Cambria" panose="02040503050406030204" pitchFamily="18" charset="0"/>
              </a:rPr>
              <a:t> </a:t>
            </a:r>
            <a:r>
              <a:rPr lang="en-US" sz="2800" b="1" dirty="0" err="1">
                <a:latin typeface="Cambria" panose="02040503050406030204" pitchFamily="18" charset="0"/>
              </a:rPr>
              <a:t>thích</a:t>
            </a:r>
            <a:r>
              <a:rPr lang="en-US" sz="2800" b="1" dirty="0">
                <a:latin typeface="Cambria" panose="02040503050406030204" pitchFamily="18" charset="0"/>
              </a:rPr>
              <a:t> </a:t>
            </a:r>
            <a:r>
              <a:rPr lang="en-US" sz="2800" b="1" dirty="0" err="1">
                <a:latin typeface="Cambria" panose="02040503050406030204" pitchFamily="18" charset="0"/>
              </a:rPr>
              <a:t>câu</a:t>
            </a:r>
            <a:r>
              <a:rPr lang="en-US" sz="2800" b="1" dirty="0">
                <a:latin typeface="Cambria" panose="02040503050406030204" pitchFamily="18" charset="0"/>
              </a:rPr>
              <a:t> </a:t>
            </a:r>
            <a:r>
              <a:rPr lang="en-US" sz="2800" b="1" dirty="0" err="1">
                <a:latin typeface="Cambria" panose="02040503050406030204" pitchFamily="18" charset="0"/>
              </a:rPr>
              <a:t>chuyện</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đọc</a:t>
            </a:r>
            <a:r>
              <a:rPr lang="en-US" sz="2800" b="1" dirty="0">
                <a:latin typeface="Cambria" panose="02040503050406030204" pitchFamily="18" charset="0"/>
              </a:rPr>
              <a:t> </a:t>
            </a:r>
            <a:r>
              <a:rPr lang="en-US" sz="2800" b="1" dirty="0" err="1">
                <a:latin typeface="Cambria" panose="02040503050406030204" pitchFamily="18" charset="0"/>
              </a:rPr>
              <a:t>hoặc</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nghe</a:t>
            </a:r>
            <a:r>
              <a:rPr lang="en-US" sz="2800" b="1" dirty="0">
                <a:latin typeface="Cambria" panose="02040503050406030204" pitchFamily="18" charset="0"/>
              </a:rPr>
              <a:t>)</a:t>
            </a:r>
          </a:p>
          <a:p>
            <a:pPr algn="just"/>
            <a:r>
              <a:rPr lang="vi-VN" sz="2800" b="1" dirty="0">
                <a:latin typeface="Cambria" panose="02040503050406030204" pitchFamily="18" charset="0"/>
              </a:rPr>
              <a:t>2. Năng lực chung.</a:t>
            </a:r>
          </a:p>
          <a:p>
            <a:pPr algn="just"/>
            <a:r>
              <a:rPr lang="en-US" sz="2800" b="1" dirty="0">
                <a:latin typeface="Cambria" panose="02040503050406030204" pitchFamily="18" charset="0"/>
              </a:rPr>
              <a:t>- </a:t>
            </a:r>
            <a:r>
              <a:rPr lang="vi-VN" sz="2800" b="1" dirty="0">
                <a:latin typeface="Cambria" panose="02040503050406030204" pitchFamily="18" charset="0"/>
              </a:rPr>
              <a:t>Năng lực tự chủ, tự học, năng lực giải quyết vấn đề và sáng tạo, năng lực giao tiếp và hợp tác.</a:t>
            </a:r>
            <a:endParaRPr lang="en-US" sz="2800" b="1" dirty="0">
              <a:latin typeface="Cambria" panose="02040503050406030204" pitchFamily="18" charset="0"/>
            </a:endParaRPr>
          </a:p>
          <a:p>
            <a:pPr algn="just"/>
            <a:r>
              <a:rPr lang="vi-VN" sz="2800" b="1" dirty="0">
                <a:latin typeface="Cambria" panose="02040503050406030204" pitchFamily="18" charset="0"/>
              </a:rPr>
              <a:t> 3. Phẩm chất.</a:t>
            </a:r>
          </a:p>
          <a:p>
            <a:pPr algn="just"/>
            <a:r>
              <a:rPr lang="vi-VN" sz="2800" b="1" dirty="0">
                <a:latin typeface="Cambria" panose="02040503050406030204" pitchFamily="18" charset="0"/>
              </a:rPr>
              <a:t>- Phẩm chất yêu nước, phẩm chất nhân ái, phẩm chất chăm chỉ,phẩm chất trách nhiệm: Giữ trật tự, học tập nghiêm túc</a:t>
            </a:r>
          </a:p>
          <a:p>
            <a:pPr marL="457200" indent="-457200" algn="just">
              <a:buFontTx/>
              <a:buChar char="-"/>
            </a:pPr>
            <a:endParaRPr lang="en-US" sz="2800" b="1" dirty="0">
              <a:latin typeface="Cambria" panose="02040503050406030204" pitchFamily="18" charset="0"/>
            </a:endParaRPr>
          </a:p>
        </p:txBody>
      </p:sp>
    </p:spTree>
    <p:extLst>
      <p:ext uri="{BB962C8B-B14F-4D97-AF65-F5344CB8AC3E}">
        <p14:creationId xmlns:p14="http://schemas.microsoft.com/office/powerpoint/2010/main" val="3848113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xmlns=""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5FF14807-6E18-4A4E-3523-71C4B460B17E}"/>
              </a:ext>
            </a:extLst>
          </p:cNvPr>
          <p:cNvSpPr txBox="1"/>
          <p:nvPr/>
        </p:nvSpPr>
        <p:spPr>
          <a:xfrm rot="21416080">
            <a:off x="2540192" y="3015911"/>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a16="http://schemas.microsoft.com/office/drawing/2014/main" xmlns=""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pic>
        <p:nvPicPr>
          <p:cNvPr id="6" name="Picture 5">
            <a:extLst>
              <a:ext uri="{FF2B5EF4-FFF2-40B4-BE49-F238E27FC236}">
                <a16:creationId xmlns:a16="http://schemas.microsoft.com/office/drawing/2014/main" xmlns="" id="{50861643-5C63-826A-FC2A-AF94C2AF48BE}"/>
              </a:ext>
            </a:extLst>
          </p:cNvPr>
          <p:cNvPicPr>
            <a:picLocks noChangeAspect="1"/>
          </p:cNvPicPr>
          <p:nvPr/>
        </p:nvPicPr>
        <p:blipFill>
          <a:blip r:embed="rId4"/>
          <a:stretch>
            <a:fillRect/>
          </a:stretch>
        </p:blipFill>
        <p:spPr>
          <a:xfrm>
            <a:off x="5037601" y="1947844"/>
            <a:ext cx="3420152" cy="1603387"/>
          </a:xfrm>
          <a:prstGeom prst="rect">
            <a:avLst/>
          </a:prstGeom>
        </p:spPr>
      </p:pic>
    </p:spTree>
    <p:extLst>
      <p:ext uri="{BB962C8B-B14F-4D97-AF65-F5344CB8AC3E}">
        <p14:creationId xmlns:p14="http://schemas.microsoft.com/office/powerpoint/2010/main" val="1506601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xmlns=""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xmlns=""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xmlns=""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xmlns=""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a16="http://schemas.microsoft.com/office/drawing/2014/main" xmlns=""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a16="http://schemas.microsoft.com/office/drawing/2014/main" xmlns=""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xmlns=""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xmlns=""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a16="http://schemas.microsoft.com/office/drawing/2014/main" xmlns=""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a16="http://schemas.microsoft.com/office/drawing/2014/main" xmlns=""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xmlns="" id="{0D134866-FEBA-4173-AFC0-0DAE8EB94F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24" name="Picture 23">
            <a:extLst>
              <a:ext uri="{FF2B5EF4-FFF2-40B4-BE49-F238E27FC236}">
                <a16:creationId xmlns:a16="http://schemas.microsoft.com/office/drawing/2014/main" xmlns="" id="{A5061FE6-9ED9-117A-4A8E-1EF320785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a16="http://schemas.microsoft.com/office/drawing/2014/main" xmlns="" id="{4C159E13-9F9A-3DE8-5564-EDA02C98C6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a16="http://schemas.microsoft.com/office/drawing/2014/main" xmlns="" id="{CBF68DE6-E07A-6283-DCB6-8E404ED4F279}"/>
              </a:ext>
            </a:extLst>
          </p:cNvPr>
          <p:cNvPicPr>
            <a:picLocks noChangeAspect="1"/>
          </p:cNvPicPr>
          <p:nvPr/>
        </p:nvPicPr>
        <p:blipFill>
          <a:blip r:embed="rId15"/>
          <a:stretch>
            <a:fillRect/>
          </a:stretch>
        </p:blipFill>
        <p:spPr>
          <a:xfrm>
            <a:off x="2016309" y="2315936"/>
            <a:ext cx="8925318" cy="2078916"/>
          </a:xfrm>
          <a:prstGeom prst="rect">
            <a:avLst/>
          </a:prstGeom>
        </p:spPr>
      </p:pic>
      <p:pic>
        <p:nvPicPr>
          <p:cNvPr id="17" name="Picture 16">
            <a:extLst>
              <a:ext uri="{FF2B5EF4-FFF2-40B4-BE49-F238E27FC236}">
                <a16:creationId xmlns:a16="http://schemas.microsoft.com/office/drawing/2014/main" xmlns="" id="{5B8B6F58-C44C-8694-DE89-FC9E17B5A44B}"/>
              </a:ext>
            </a:extLst>
          </p:cNvPr>
          <p:cNvPicPr>
            <a:picLocks noChangeAspect="1"/>
          </p:cNvPicPr>
          <p:nvPr/>
        </p:nvPicPr>
        <p:blipFill>
          <a:blip r:embed="rId16"/>
          <a:stretch>
            <a:fillRect/>
          </a:stretch>
        </p:blipFill>
        <p:spPr>
          <a:xfrm>
            <a:off x="9858222" y="241752"/>
            <a:ext cx="2036240" cy="2109399"/>
          </a:xfrm>
          <a:prstGeom prst="rect">
            <a:avLst/>
          </a:prstGeom>
        </p:spPr>
      </p:pic>
    </p:spTree>
    <p:extLst>
      <p:ext uri="{BB962C8B-B14F-4D97-AF65-F5344CB8AC3E}">
        <p14:creationId xmlns:p14="http://schemas.microsoft.com/office/powerpoint/2010/main" val="288046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a16="http://schemas.microsoft.com/office/drawing/2014/main" xmlns=""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Tree>
    <p:extLst>
      <p:ext uri="{BB962C8B-B14F-4D97-AF65-F5344CB8AC3E}">
        <p14:creationId xmlns:p14="http://schemas.microsoft.com/office/powerpoint/2010/main" val="4146469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xmlns=""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a16="http://schemas.microsoft.com/office/drawing/2014/main" xmlns=""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a16="http://schemas.microsoft.com/office/drawing/2014/main" xmlns=""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00BAA4"/>
                  </a:solidFill>
                  <a:latin typeface="Cambria" panose="02040503050406030204" pitchFamily="18" charset="0"/>
                </a:rPr>
                <a:t>Thi</a:t>
              </a:r>
              <a:r>
                <a:rPr lang="en-US" sz="4000" b="1" dirty="0">
                  <a:solidFill>
                    <a:srgbClr val="00BAA4"/>
                  </a:solidFill>
                  <a:latin typeface="Cambria" panose="02040503050406030204" pitchFamily="18" charset="0"/>
                </a:rPr>
                <a:t> </a:t>
              </a:r>
              <a:r>
                <a:rPr lang="en-US" sz="4000" b="1" dirty="0" err="1">
                  <a:solidFill>
                    <a:srgbClr val="00BAA4"/>
                  </a:solidFill>
                  <a:latin typeface="Cambria" panose="02040503050406030204" pitchFamily="18" charset="0"/>
                </a:rPr>
                <a:t>nhạc</a:t>
              </a:r>
              <a:r>
                <a:rPr lang="en-US" sz="4000" b="1" dirty="0">
                  <a:solidFill>
                    <a:srgbClr val="00BAA4"/>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00BAA4"/>
                  </a:solidFill>
                  <a:latin typeface="Cambria" panose="02040503050406030204" pitchFamily="18" charset="0"/>
                </a:rPr>
                <a:t>Nguyễn</a:t>
              </a:r>
              <a:r>
                <a:rPr lang="en-US" sz="4000" b="1" dirty="0">
                  <a:solidFill>
                    <a:srgbClr val="00BAA4"/>
                  </a:solidFill>
                  <a:latin typeface="Cambria" panose="02040503050406030204" pitchFamily="18" charset="0"/>
                </a:rPr>
                <a:t> Phan </a:t>
              </a:r>
              <a:r>
                <a:rPr lang="en-US" sz="4000" b="1" dirty="0" err="1">
                  <a:solidFill>
                    <a:srgbClr val="00BAA4"/>
                  </a:solidFill>
                  <a:latin typeface="Cambria" panose="02040503050406030204" pitchFamily="18" charset="0"/>
                </a:rPr>
                <a:t>Hách</a:t>
              </a:r>
              <a:endParaRPr lang="en-US" sz="4000" b="1" dirty="0">
                <a:solidFill>
                  <a:srgbClr val="00BAA4"/>
                </a:solidFill>
                <a:latin typeface="Cambria" panose="02040503050406030204" pitchFamily="18" charset="0"/>
              </a:endParaRPr>
            </a:p>
          </p:txBody>
        </p:sp>
      </p:grpSp>
      <p:pic>
        <p:nvPicPr>
          <p:cNvPr id="7" name="Picture 6">
            <a:extLst>
              <a:ext uri="{FF2B5EF4-FFF2-40B4-BE49-F238E27FC236}">
                <a16:creationId xmlns:a16="http://schemas.microsoft.com/office/drawing/2014/main" xmlns=""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Tree>
    <p:extLst>
      <p:ext uri="{BB962C8B-B14F-4D97-AF65-F5344CB8AC3E}">
        <p14:creationId xmlns:p14="http://schemas.microsoft.com/office/powerpoint/2010/main" val="1659265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xmlns=""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xmlns=""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xmlns=""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xmlns=""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xmlns=""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xmlns=""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xmlns=""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a16="http://schemas.microsoft.com/office/drawing/2014/main" xmlns=""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Tree>
    <p:extLst>
      <p:ext uri="{BB962C8B-B14F-4D97-AF65-F5344CB8AC3E}">
        <p14:creationId xmlns:p14="http://schemas.microsoft.com/office/powerpoint/2010/main" val="3169774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a16="http://schemas.microsoft.com/office/drawing/2014/main" xmlns=""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a16="http://schemas.microsoft.com/office/drawing/2014/main" xmlns=""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xmlns=""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989819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a16="http://schemas.microsoft.com/office/drawing/2014/main" xmlns=""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xmlns=""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a16="http://schemas.microsoft.com/office/drawing/2014/main" xmlns=""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a16="http://schemas.microsoft.com/office/drawing/2014/main" xmlns=""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xmlns=""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a16="http://schemas.microsoft.com/office/drawing/2014/main" xmlns=""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xmlns=""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a16="http://schemas.microsoft.com/office/drawing/2014/main" xmlns=""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xmlns="" id="{5C921A17-A182-5780-36DA-99A39C746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a16="http://schemas.microsoft.com/office/drawing/2014/main" xmlns="" id="{6354DE04-C819-2FD5-DD3C-4B39F81F83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a16="http://schemas.microsoft.com/office/drawing/2014/main" xmlns="" id="{CB830F25-00F0-71FA-6B50-3D07482A05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a16="http://schemas.microsoft.com/office/drawing/2014/main" xmlns=""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a16="http://schemas.microsoft.com/office/drawing/2014/main" xmlns=""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a16="http://schemas.microsoft.com/office/drawing/2014/main" xmlns=""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sp>
        <p:nvSpPr>
          <p:cNvPr id="25" name="TextBox 3">
            <a:extLst>
              <a:ext uri="{FF2B5EF4-FFF2-40B4-BE49-F238E27FC236}">
                <a16:creationId xmlns:a16="http://schemas.microsoft.com/office/drawing/2014/main" xmlns=""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175610CE-28E9-8C3E-CA6C-35FF0C501D8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xmlns="" id="{FC3C082E-75BC-EC05-7CB6-48DB63ECF0F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xmlns="" id="{F0D308A2-37B5-E492-5185-4CED4AB0FD5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xmlns="" id="{0E487FBE-8EB9-45A4-F296-6CBFB8B77A9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a16="http://schemas.microsoft.com/office/drawing/2014/main" xmlns=""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31" name="Picture 30">
            <a:extLst>
              <a:ext uri="{FF2B5EF4-FFF2-40B4-BE49-F238E27FC236}">
                <a16:creationId xmlns:a16="http://schemas.microsoft.com/office/drawing/2014/main" xmlns="" id="{A55DC8D7-83A1-9E6B-9624-BDC78D235E80}"/>
              </a:ext>
            </a:extLst>
          </p:cNvPr>
          <p:cNvPicPr>
            <a:picLocks noChangeAspect="1"/>
          </p:cNvPicPr>
          <p:nvPr/>
        </p:nvPicPr>
        <p:blipFill>
          <a:blip r:embed="rId11"/>
          <a:stretch>
            <a:fillRect/>
          </a:stretch>
        </p:blipFill>
        <p:spPr>
          <a:xfrm>
            <a:off x="523006" y="7903349"/>
            <a:ext cx="2188654" cy="2658086"/>
          </a:xfrm>
          <a:prstGeom prst="rect">
            <a:avLst/>
          </a:prstGeom>
        </p:spPr>
      </p:pic>
      <p:pic>
        <p:nvPicPr>
          <p:cNvPr id="32" name="Picture 31">
            <a:extLst>
              <a:ext uri="{FF2B5EF4-FFF2-40B4-BE49-F238E27FC236}">
                <a16:creationId xmlns:a16="http://schemas.microsoft.com/office/drawing/2014/main" xmlns="" id="{E9B3A5F8-ED60-7317-E791-25BA780A738F}"/>
              </a:ext>
            </a:extLst>
          </p:cNvPr>
          <p:cNvPicPr>
            <a:picLocks noChangeAspect="1"/>
          </p:cNvPicPr>
          <p:nvPr/>
        </p:nvPicPr>
        <p:blipFill>
          <a:blip r:embed="rId11"/>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3616290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a16="http://schemas.microsoft.com/office/drawing/2014/main" xmlns=""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a16="http://schemas.microsoft.com/office/drawing/2014/main" xmlns=""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a16="http://schemas.microsoft.com/office/drawing/2014/main" xmlns=""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xmlns=""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a16="http://schemas.microsoft.com/office/drawing/2014/main" xmlns=""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Tree>
    <p:extLst>
      <p:ext uri="{BB962C8B-B14F-4D97-AF65-F5344CB8AC3E}">
        <p14:creationId xmlns:p14="http://schemas.microsoft.com/office/powerpoint/2010/main" val="1748744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a16="http://schemas.microsoft.com/office/drawing/2014/main" xmlns=""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a16="http://schemas.microsoft.com/office/drawing/2014/main" xmlns=""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a16="http://schemas.microsoft.com/office/drawing/2014/main" xmlns=""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a16="http://schemas.microsoft.com/office/drawing/2014/main" xmlns=""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a16="http://schemas.microsoft.com/office/drawing/2014/main" xmlns=""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a16="http://schemas.microsoft.com/office/drawing/2014/main" xmlns=""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a16="http://schemas.microsoft.com/office/drawing/2014/main" xmlns=""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a16="http://schemas.microsoft.com/office/drawing/2014/main" xmlns=""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xmlns=""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95100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1304</Words>
  <Application>Microsoft Office PowerPoint</Application>
  <PresentationFormat>Custom</PresentationFormat>
  <Paragraphs>81</Paragraphs>
  <Slides>21</Slides>
  <Notes>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Arial</vt:lpstr>
      <vt:lpstr>字魂37号-波纹乖乖体</vt:lpstr>
      <vt:lpstr>Times New Roman</vt:lpstr>
      <vt:lpstr>SVN-Ready</vt:lpstr>
      <vt:lpstr>#9Slide07 HoneyCream</vt:lpstr>
      <vt:lpstr>DengXian</vt:lpstr>
      <vt:lpstr>思源黑体 CN Bold</vt:lpstr>
      <vt:lpstr>Calibri Light</vt:lpstr>
      <vt:lpstr>Cambria</vt:lpstr>
      <vt:lpstr>Vogue-ExtraBold</vt:lpstr>
      <vt:lpstr>等线</vt:lpstr>
      <vt:lpstr>思源黑体 CN Regular</vt:lpstr>
      <vt:lpstr>Calibri</vt:lpstr>
      <vt:lpstr>SVN-Newton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KhanhHuyen</dc:creator>
  <cp:keywords>MNT;MANGNONTEAM</cp:keywords>
  <dc:description>MT50</dc:description>
  <cp:lastModifiedBy>DELL</cp:lastModifiedBy>
  <cp:revision>2</cp:revision>
  <dcterms:created xsi:type="dcterms:W3CDTF">2023-06-16T08:42:04Z</dcterms:created>
  <dcterms:modified xsi:type="dcterms:W3CDTF">2024-09-14T00:19:21Z</dcterms:modified>
  <cp:category>MT50</cp:category>
</cp:coreProperties>
</file>