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72" r:id="rId4"/>
    <p:sldId id="267" r:id="rId5"/>
    <p:sldId id="258" r:id="rId6"/>
    <p:sldId id="260" r:id="rId7"/>
    <p:sldId id="269" r:id="rId8"/>
    <p:sldId id="265" r:id="rId9"/>
    <p:sldId id="268" r:id="rId10"/>
    <p:sldId id="264" r:id="rId11"/>
    <p:sldId id="270" r:id="rId12"/>
    <p:sldId id="261" r:id="rId13"/>
    <p:sldId id="262" r:id="rId14"/>
  </p:sldIdLst>
  <p:sldSz cx="18288000" cy="10287000"/>
  <p:notesSz cx="6858000" cy="9144000"/>
  <p:embeddedFontLst>
    <p:embeddedFont>
      <p:font typeface="#9Slide07 HoneyCream" charset="0"/>
      <p:regular r:id="rId16"/>
    </p:embeddedFont>
    <p:embeddedFont>
      <p:font typeface="Calibri"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3" d="100"/>
          <a:sy n="33" d="100"/>
        </p:scale>
        <p:origin x="-1476"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424BD-FFE5-4178-805A-0E80A13107D6}" type="datetimeFigureOut">
              <a:rPr lang="en-US" smtClean="0"/>
              <a:t>9/14/2024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1B73E-0C26-4D50-8A57-47F39B06BD78}" type="slidenum">
              <a:rPr lang="en-US" smtClean="0"/>
              <a:t>‹#›</a:t>
            </a:fld>
            <a:endParaRPr lang="en-US"/>
          </a:p>
        </p:txBody>
      </p:sp>
    </p:spTree>
    <p:extLst>
      <p:ext uri="{BB962C8B-B14F-4D97-AF65-F5344CB8AC3E}">
        <p14:creationId xmlns:p14="http://schemas.microsoft.com/office/powerpoint/2010/main" val="302766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1B73E-0C26-4D50-8A57-47F39B06BD78}" type="slidenum">
              <a:rPr lang="en-US" smtClean="0"/>
              <a:t>6</a:t>
            </a:fld>
            <a:endParaRPr lang="en-US"/>
          </a:p>
        </p:txBody>
      </p:sp>
    </p:spTree>
    <p:extLst>
      <p:ext uri="{BB962C8B-B14F-4D97-AF65-F5344CB8AC3E}">
        <p14:creationId xmlns:p14="http://schemas.microsoft.com/office/powerpoint/2010/main" val="58504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xmlns="" id="{E601A826-9DBC-4144-A309-96D00EDA9B8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xmlns="" id="{56EDD49C-554B-4C28-92F7-B784D7D8872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xmlns="" id="{F9034237-DA06-4066-849E-00A115FF4EA1}"/>
              </a:ext>
            </a:extLst>
          </p:cNvPr>
          <p:cNvSpPr txBox="1"/>
          <p:nvPr/>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xmlns="" id="{9E5F6F2C-DE77-4B3E-986A-23D69ABD846E}"/>
              </a:ext>
            </a:extLst>
          </p:cNvPr>
          <p:cNvSpPr txBox="1">
            <a:spLocks/>
          </p:cNvSpPr>
          <p:nvPr/>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xmlns="" id="{2C38DA38-71FB-4CEB-B777-09292390EC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xmlns="" id="{7B3E06E2-B8CD-4348-A929-48748D52322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xmlns="" id="{D1A0A433-1C81-43D6-86C9-906F9D1CD5C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xmlns="" id="{57AB7940-731C-4B6C-8537-33EBAD98DEB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xmlns="" id="{7A218C26-69B7-499C-B190-96851A78FEC6}"/>
              </a:ext>
            </a:extLst>
          </p:cNvPr>
          <p:cNvSpPr txBox="1">
            <a:spLocks/>
          </p:cNvSpPr>
          <p:nvPr/>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xmlns="" id="{6AA5128D-EAF5-483C-871A-4BFED87FD86D}"/>
              </a:ext>
            </a:extLst>
          </p:cNvPr>
          <p:cNvSpPr txBox="1">
            <a:spLocks/>
          </p:cNvSpPr>
          <p:nvPr/>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7" name="Picture 16">
            <a:extLst>
              <a:ext uri="{FF2B5EF4-FFF2-40B4-BE49-F238E27FC236}">
                <a16:creationId xmlns:a16="http://schemas.microsoft.com/office/drawing/2014/main" xmlns="" id="{EFD30DE0-A467-4251-9C3A-A1C317B4972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xmlns="" id="{DAB0BDD7-87EC-486A-B615-E37ABFEB537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xmlns="" id="{0A7B57CC-00D0-41DB-B5AF-37D47FB69AD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xmlns="" id="{2E588B1C-8AC9-4740-A8D9-6AF0680251B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
        <p:nvSpPr>
          <p:cNvPr id="21" name="Title 1">
            <a:extLst>
              <a:ext uri="{FF2B5EF4-FFF2-40B4-BE49-F238E27FC236}">
                <a16:creationId xmlns:a16="http://schemas.microsoft.com/office/drawing/2014/main" xmlns="" id="{6AA5128D-EAF5-483C-871A-4BFED87FD86D}"/>
              </a:ext>
            </a:extLst>
          </p:cNvPr>
          <p:cNvSpPr txBox="1">
            <a:spLocks/>
          </p:cNvSpPr>
          <p:nvPr/>
        </p:nvSpPr>
        <p:spPr>
          <a:xfrm>
            <a:off x="14996906" y="-1309138"/>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dirty="0" smtClean="0">
                <a:ln>
                  <a:noFill/>
                </a:ln>
                <a:solidFill>
                  <a:srgbClr val="50AE47"/>
                </a:solidFill>
                <a:effectLst/>
                <a:uLnTx/>
                <a:uFillTx/>
                <a:latin typeface="#9Slide07 HoneyCream" pitchFamily="2" charset="0"/>
                <a:ea typeface="+mj-ea"/>
                <a:cs typeface="+mj-cs"/>
              </a:rPr>
              <a:t>Hồng Linh</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2.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image" Target="../media/image16.svg"/><Relationship Id="rId2" Type="http://schemas.openxmlformats.org/officeDocument/2006/relationships/image" Target="../media/image4.png"/><Relationship Id="rId16" Type="http://schemas.openxmlformats.org/officeDocument/2006/relationships/image" Target="../media/image11.png"/><Relationship Id="rId20" Type="http://schemas.openxmlformats.org/officeDocument/2006/relationships/image" Target="../media/image13.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svg"/><Relationship Id="rId24" Type="http://schemas.openxmlformats.org/officeDocument/2006/relationships/image" Target="../media/image15.png"/><Relationship Id="rId32" Type="http://schemas.openxmlformats.org/officeDocument/2006/relationships/image" Target="../media/image17.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8.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5.png"/><Relationship Id="rId9" Type="http://schemas.openxmlformats.org/officeDocument/2006/relationships/image" Target="../media/image8.svg"/><Relationship Id="rId14" Type="http://schemas.openxmlformats.org/officeDocument/2006/relationships/image" Target="../media/image10.png"/><Relationship Id="rId22" Type="http://schemas.openxmlformats.org/officeDocument/2006/relationships/image" Target="../media/image14.png"/><Relationship Id="rId30"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158.svg"/><Relationship Id="rId12" Type="http://schemas.openxmlformats.org/officeDocument/2006/relationships/image" Target="../media/image10.png"/><Relationship Id="rId17" Type="http://schemas.openxmlformats.org/officeDocument/2006/relationships/image" Target="../media/image124.svg"/><Relationship Id="rId2" Type="http://schemas.openxmlformats.org/officeDocument/2006/relationships/image" Target="../media/image4.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2.svg"/><Relationship Id="rId5" Type="http://schemas.openxmlformats.org/officeDocument/2006/relationships/image" Target="../media/image156.svg"/><Relationship Id="rId15" Type="http://schemas.openxmlformats.org/officeDocument/2006/relationships/image" Target="../media/image162.svg"/><Relationship Id="rId10" Type="http://schemas.openxmlformats.org/officeDocument/2006/relationships/image" Target="../media/image9.png"/><Relationship Id="rId4" Type="http://schemas.openxmlformats.org/officeDocument/2006/relationships/image" Target="../media/image59.png"/><Relationship Id="rId9" Type="http://schemas.openxmlformats.org/officeDocument/2006/relationships/image" Target="../media/image160.svg"/><Relationship Id="rId14"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22.svg"/><Relationship Id="rId18" Type="http://schemas.openxmlformats.org/officeDocument/2006/relationships/image" Target="../media/image27.png"/><Relationship Id="rId26" Type="http://schemas.openxmlformats.org/officeDocument/2006/relationships/image" Target="../media/image31.png"/><Relationship Id="rId3" Type="http://schemas.openxmlformats.org/officeDocument/2006/relationships/image" Target="../media/image2.svg"/><Relationship Id="rId21" Type="http://schemas.openxmlformats.org/officeDocument/2006/relationships/image" Target="../media/image130.svg"/><Relationship Id="rId7" Type="http://schemas.openxmlformats.org/officeDocument/2006/relationships/image" Target="../media/image116.svg"/><Relationship Id="rId12" Type="http://schemas.openxmlformats.org/officeDocument/2006/relationships/image" Target="../media/image24.png"/><Relationship Id="rId17" Type="http://schemas.openxmlformats.org/officeDocument/2006/relationships/image" Target="../media/image126.svg"/><Relationship Id="rId25" Type="http://schemas.openxmlformats.org/officeDocument/2006/relationships/image" Target="../media/image70.svg"/><Relationship Id="rId2" Type="http://schemas.openxmlformats.org/officeDocument/2006/relationships/image" Target="../media/image4.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120.svg"/><Relationship Id="rId24" Type="http://schemas.openxmlformats.org/officeDocument/2006/relationships/image" Target="../media/image30.png"/><Relationship Id="rId5" Type="http://schemas.openxmlformats.org/officeDocument/2006/relationships/image" Target="../media/image114.svg"/><Relationship Id="rId15" Type="http://schemas.openxmlformats.org/officeDocument/2006/relationships/image" Target="../media/image124.svg"/><Relationship Id="rId23" Type="http://schemas.openxmlformats.org/officeDocument/2006/relationships/image" Target="../media/image132.svg"/><Relationship Id="rId28" Type="http://schemas.openxmlformats.org/officeDocument/2006/relationships/image" Target="../media/image67.png"/><Relationship Id="rId10" Type="http://schemas.openxmlformats.org/officeDocument/2006/relationships/image" Target="../media/image23.png"/><Relationship Id="rId19" Type="http://schemas.openxmlformats.org/officeDocument/2006/relationships/image" Target="../media/image128.svg"/><Relationship Id="rId4" Type="http://schemas.openxmlformats.org/officeDocument/2006/relationships/image" Target="../media/image21.png"/><Relationship Id="rId9" Type="http://schemas.openxmlformats.org/officeDocument/2006/relationships/image" Target="../media/image118.svg"/><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image" Target="../media/image134.svg"/></Relationships>
</file>

<file path=ppt/slides/_rels/slide2.xml.rels><?xml version="1.0" encoding="UTF-8" standalone="yes"?>
<Relationships xmlns="http://schemas.openxmlformats.org/package/2006/relationships"><Relationship Id="rId13" Type="http://schemas.openxmlformats.org/officeDocument/2006/relationships/image" Target="../media/image42.svg"/><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4.svg"/><Relationship Id="rId4" Type="http://schemas.openxmlformats.org/officeDocument/2006/relationships/image" Target="../media/image18.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13" Type="http://schemas.openxmlformats.org/officeDocument/2006/relationships/image" Target="../media/image122.svg"/><Relationship Id="rId18" Type="http://schemas.openxmlformats.org/officeDocument/2006/relationships/image" Target="../media/image27.png"/><Relationship Id="rId26" Type="http://schemas.openxmlformats.org/officeDocument/2006/relationships/image" Target="../media/image31.png"/><Relationship Id="rId3" Type="http://schemas.openxmlformats.org/officeDocument/2006/relationships/image" Target="../media/image2.svg"/><Relationship Id="rId21" Type="http://schemas.openxmlformats.org/officeDocument/2006/relationships/image" Target="../media/image130.svg"/><Relationship Id="rId12" Type="http://schemas.openxmlformats.org/officeDocument/2006/relationships/image" Target="../media/image24.png"/><Relationship Id="rId17" Type="http://schemas.openxmlformats.org/officeDocument/2006/relationships/image" Target="../media/image126.svg"/><Relationship Id="rId25" Type="http://schemas.openxmlformats.org/officeDocument/2006/relationships/image" Target="../media/image70.svg"/><Relationship Id="rId2" Type="http://schemas.openxmlformats.org/officeDocument/2006/relationships/image" Target="../media/image4.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20.svg"/><Relationship Id="rId24" Type="http://schemas.openxmlformats.org/officeDocument/2006/relationships/image" Target="../media/image30.png"/><Relationship Id="rId5" Type="http://schemas.openxmlformats.org/officeDocument/2006/relationships/image" Target="../media/image114.svg"/><Relationship Id="rId15" Type="http://schemas.openxmlformats.org/officeDocument/2006/relationships/image" Target="../media/image124.svg"/><Relationship Id="rId23" Type="http://schemas.openxmlformats.org/officeDocument/2006/relationships/image" Target="../media/image132.svg"/><Relationship Id="rId10" Type="http://schemas.openxmlformats.org/officeDocument/2006/relationships/image" Target="../media/image23.png"/><Relationship Id="rId19" Type="http://schemas.openxmlformats.org/officeDocument/2006/relationships/image" Target="../media/image128.svg"/><Relationship Id="rId4" Type="http://schemas.openxmlformats.org/officeDocument/2006/relationships/image" Target="../media/image21.png"/><Relationship Id="rId9" Type="http://schemas.openxmlformats.org/officeDocument/2006/relationships/image" Target="../media/image118.svg"/><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image" Target="../media/image134.svg"/></Relationships>
</file>

<file path=ppt/slides/_rels/slide4.xml.rels><?xml version="1.0" encoding="UTF-8" standalone="yes"?>
<Relationships xmlns="http://schemas.openxmlformats.org/package/2006/relationships"><Relationship Id="rId13" Type="http://schemas.openxmlformats.org/officeDocument/2006/relationships/image" Target="../media/image42.svg"/><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4.svg"/><Relationship Id="rId4" Type="http://schemas.openxmlformats.org/officeDocument/2006/relationships/image" Target="../media/image18.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56.svg"/><Relationship Id="rId18" Type="http://schemas.openxmlformats.org/officeDocument/2006/relationships/image" Target="../media/image40.png"/><Relationship Id="rId3" Type="http://schemas.openxmlformats.org/officeDocument/2006/relationships/image" Target="../media/image2.svg"/><Relationship Id="rId7" Type="http://schemas.openxmlformats.org/officeDocument/2006/relationships/image" Target="../media/image50.svg"/><Relationship Id="rId12" Type="http://schemas.openxmlformats.org/officeDocument/2006/relationships/image" Target="../media/image37.png"/><Relationship Id="rId17" Type="http://schemas.openxmlformats.org/officeDocument/2006/relationships/image" Target="../media/image60.svg"/><Relationship Id="rId2" Type="http://schemas.openxmlformats.org/officeDocument/2006/relationships/image" Target="../media/image4.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52.svg"/><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4.png"/><Relationship Id="rId21" Type="http://schemas.openxmlformats.org/officeDocument/2006/relationships/image" Target="../media/image46.png"/><Relationship Id="rId7" Type="http://schemas.openxmlformats.org/officeDocument/2006/relationships/image" Target="../media/image42.png"/><Relationship Id="rId2" Type="http://schemas.openxmlformats.org/officeDocument/2006/relationships/notesSlide" Target="../notesSlides/notesSlide1.xml"/><Relationship Id="rId16" Type="http://schemas.openxmlformats.org/officeDocument/2006/relationships/image" Target="../media/image44.png"/><Relationship Id="rId20" Type="http://schemas.openxmlformats.org/officeDocument/2006/relationships/image" Target="../media/image45.gif"/><Relationship Id="rId1" Type="http://schemas.openxmlformats.org/officeDocument/2006/relationships/slideLayout" Target="../slideLayouts/slideLayout7.xml"/><Relationship Id="rId6" Type="http://schemas.openxmlformats.org/officeDocument/2006/relationships/image" Target="../media/image82.svg"/><Relationship Id="rId11" Type="http://schemas.openxmlformats.org/officeDocument/2006/relationships/image" Target="../media/image54.svg"/><Relationship Id="rId5" Type="http://schemas.openxmlformats.org/officeDocument/2006/relationships/image" Target="../media/image41.png"/><Relationship Id="rId15" Type="http://schemas.openxmlformats.org/officeDocument/2006/relationships/image" Target="../media/image92.svg"/><Relationship Id="rId23" Type="http://schemas.openxmlformats.org/officeDocument/2006/relationships/image" Target="../media/image36.png"/><Relationship Id="rId19" Type="http://schemas.openxmlformats.org/officeDocument/2006/relationships/image" Target="../media/image96.svg"/><Relationship Id="rId4" Type="http://schemas.openxmlformats.org/officeDocument/2006/relationships/image" Target="../media/image2.svg"/><Relationship Id="rId9" Type="http://schemas.openxmlformats.org/officeDocument/2006/relationships/image" Target="../media/image43.png"/><Relationship Id="rId22"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1" Type="http://schemas.openxmlformats.org/officeDocument/2006/relationships/image" Target="../media/image49.png"/><Relationship Id="rId2" Type="http://schemas.openxmlformats.org/officeDocument/2006/relationships/image" Target="../media/image4.png"/><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7.xml"/><Relationship Id="rId15" Type="http://schemas.openxmlformats.org/officeDocument/2006/relationships/image" Target="../media/image92.svg"/><Relationship Id="rId19" Type="http://schemas.openxmlformats.org/officeDocument/2006/relationships/image" Target="../media/image96.svg"/><Relationship Id="rId4" Type="http://schemas.openxmlformats.org/officeDocument/2006/relationships/image" Target="../media/image43.png"/><Relationship Id="rId22"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18" Type="http://schemas.openxmlformats.org/officeDocument/2006/relationships/image" Target="../media/image53.png"/><Relationship Id="rId13" Type="http://schemas.openxmlformats.org/officeDocument/2006/relationships/image" Target="../media/image168.svg"/><Relationship Id="rId3" Type="http://schemas.openxmlformats.org/officeDocument/2006/relationships/image" Target="../media/image2.svg"/><Relationship Id="rId21" Type="http://schemas.openxmlformats.org/officeDocument/2006/relationships/image" Target="../media/image56.png"/><Relationship Id="rId7" Type="http://schemas.openxmlformats.org/officeDocument/2006/relationships/image" Target="../media/image84.svg"/><Relationship Id="rId12" Type="http://schemas.openxmlformats.org/officeDocument/2006/relationships/image" Target="../media/image52.png"/><Relationship Id="rId17" Type="http://schemas.openxmlformats.org/officeDocument/2006/relationships/image" Target="../media/image172.svg"/><Relationship Id="rId2" Type="http://schemas.openxmlformats.org/officeDocument/2006/relationships/image" Target="../media/image4.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34.svg"/><Relationship Id="rId5" Type="http://schemas.openxmlformats.org/officeDocument/2006/relationships/image" Target="../media/image164.svg"/><Relationship Id="rId15" Type="http://schemas.openxmlformats.org/officeDocument/2006/relationships/image" Target="../media/image170.svg"/><Relationship Id="rId10" Type="http://schemas.openxmlformats.org/officeDocument/2006/relationships/image" Target="../media/image18.png"/><Relationship Id="rId19"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166.svg"/><Relationship Id="rId22" Type="http://schemas.openxmlformats.org/officeDocument/2006/relationships/image" Target="../media/image57.png"/></Relationships>
</file>

<file path=ppt/slides/_rels/slide9.xml.rels><?xml version="1.0" encoding="UTF-8" standalone="yes"?>
<Relationships xmlns="http://schemas.openxmlformats.org/package/2006/relationships"><Relationship Id="rId13" Type="http://schemas.openxmlformats.org/officeDocument/2006/relationships/image" Target="../media/image42.svg"/><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4.svg"/><Relationship Id="rId4" Type="http://schemas.openxmlformats.org/officeDocument/2006/relationships/image" Target="../media/image18.png"/><Relationship Id="rId1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318190" y="661725"/>
            <a:ext cx="17643003" cy="8975878"/>
          </a:xfrm>
          <a:custGeom>
            <a:avLst/>
            <a:gdLst/>
            <a:ahLst/>
            <a:cxnLst/>
            <a:rect l="l" t="t" r="r" b="b"/>
            <a:pathLst>
              <a:path w="17643003" h="8975878">
                <a:moveTo>
                  <a:pt x="0" y="0"/>
                </a:moveTo>
                <a:lnTo>
                  <a:pt x="17643003" y="0"/>
                </a:lnTo>
                <a:lnTo>
                  <a:pt x="17643003" y="8975877"/>
                </a:lnTo>
                <a:lnTo>
                  <a:pt x="0" y="89758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251752" y="2393201"/>
            <a:ext cx="13854591" cy="5528569"/>
          </a:xfrm>
          <a:custGeom>
            <a:avLst/>
            <a:gdLst/>
            <a:ahLst/>
            <a:cxnLst/>
            <a:rect l="l" t="t" r="r" b="b"/>
            <a:pathLst>
              <a:path w="13854591" h="5528569">
                <a:moveTo>
                  <a:pt x="0" y="0"/>
                </a:moveTo>
                <a:lnTo>
                  <a:pt x="13854591" y="0"/>
                </a:lnTo>
                <a:lnTo>
                  <a:pt x="13854591" y="5528569"/>
                </a:lnTo>
                <a:lnTo>
                  <a:pt x="0" y="5528569"/>
                </a:lnTo>
                <a:lnTo>
                  <a:pt x="0" y="0"/>
                </a:lnTo>
                <a:close/>
              </a:path>
            </a:pathLst>
          </a:custGeom>
          <a:blipFill>
            <a:blip r:embed="rId4">
              <a:extLst>
                <a:ext uri="{96DAC541-7B7A-43D3-8B79-37D633B846F1}">
                  <asvg:svgBlip xmlns="" xmlns:asvg="http://schemas.microsoft.com/office/drawing/2016/SVG/main" r:embed="rId5"/>
                </a:ext>
              </a:extLst>
            </a:blip>
            <a:stretch>
              <a:fillRect r="-486" b="-6708"/>
            </a:stretch>
          </a:blipFill>
        </p:spPr>
      </p:sp>
      <p:sp>
        <p:nvSpPr>
          <p:cNvPr id="4" name="Freeform 4"/>
          <p:cNvSpPr/>
          <p:nvPr/>
        </p:nvSpPr>
        <p:spPr>
          <a:xfrm>
            <a:off x="2744453" y="2589809"/>
            <a:ext cx="12869190" cy="5135352"/>
          </a:xfrm>
          <a:custGeom>
            <a:avLst/>
            <a:gdLst/>
            <a:ahLst/>
            <a:cxnLst/>
            <a:rect l="l" t="t" r="r" b="b"/>
            <a:pathLst>
              <a:path w="12869190" h="5135352">
                <a:moveTo>
                  <a:pt x="0" y="0"/>
                </a:moveTo>
                <a:lnTo>
                  <a:pt x="12869190" y="0"/>
                </a:lnTo>
                <a:lnTo>
                  <a:pt x="12869190" y="5135353"/>
                </a:lnTo>
                <a:lnTo>
                  <a:pt x="0" y="5135353"/>
                </a:lnTo>
                <a:lnTo>
                  <a:pt x="0" y="0"/>
                </a:lnTo>
                <a:close/>
              </a:path>
            </a:pathLst>
          </a:custGeom>
          <a:blipFill>
            <a:blip r:embed="rId6">
              <a:extLst>
                <a:ext uri="{96DAC541-7B7A-43D3-8B79-37D633B846F1}">
                  <asvg:svgBlip xmlns="" xmlns:asvg="http://schemas.microsoft.com/office/drawing/2016/SVG/main" r:embed="rId7"/>
                </a:ext>
              </a:extLst>
            </a:blip>
            <a:stretch>
              <a:fillRect r="-486" b="-6708"/>
            </a:stretch>
          </a:blipFill>
        </p:spPr>
      </p:sp>
      <p:sp>
        <p:nvSpPr>
          <p:cNvPr id="5" name="Freeform 5"/>
          <p:cNvSpPr/>
          <p:nvPr/>
        </p:nvSpPr>
        <p:spPr>
          <a:xfrm rot="-856378">
            <a:off x="15416858" y="-2370893"/>
            <a:ext cx="2898544" cy="5349661"/>
          </a:xfrm>
          <a:custGeom>
            <a:avLst/>
            <a:gdLst/>
            <a:ahLst/>
            <a:cxnLst/>
            <a:rect l="l" t="t" r="r" b="b"/>
            <a:pathLst>
              <a:path w="2898544" h="5349661">
                <a:moveTo>
                  <a:pt x="0" y="0"/>
                </a:moveTo>
                <a:lnTo>
                  <a:pt x="2898543" y="0"/>
                </a:lnTo>
                <a:lnTo>
                  <a:pt x="2898543" y="5349662"/>
                </a:lnTo>
                <a:lnTo>
                  <a:pt x="0" y="53496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flipH="1">
            <a:off x="2251752" y="2066440"/>
            <a:ext cx="1660447" cy="1844941"/>
          </a:xfrm>
          <a:custGeom>
            <a:avLst/>
            <a:gdLst/>
            <a:ahLst/>
            <a:cxnLst/>
            <a:rect l="l" t="t" r="r" b="b"/>
            <a:pathLst>
              <a:path w="1660447" h="1844941">
                <a:moveTo>
                  <a:pt x="1660447" y="0"/>
                </a:moveTo>
                <a:lnTo>
                  <a:pt x="0" y="0"/>
                </a:lnTo>
                <a:lnTo>
                  <a:pt x="0" y="1844941"/>
                </a:lnTo>
                <a:lnTo>
                  <a:pt x="1660447" y="1844941"/>
                </a:lnTo>
                <a:lnTo>
                  <a:pt x="1660447"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flipH="1">
            <a:off x="-805600" y="-1466863"/>
            <a:ext cx="6034608" cy="4925749"/>
          </a:xfrm>
          <a:custGeom>
            <a:avLst/>
            <a:gdLst/>
            <a:ahLst/>
            <a:cxnLst/>
            <a:rect l="l" t="t" r="r" b="b"/>
            <a:pathLst>
              <a:path w="6034608" h="4925749">
                <a:moveTo>
                  <a:pt x="6034608" y="0"/>
                </a:moveTo>
                <a:lnTo>
                  <a:pt x="0" y="0"/>
                </a:lnTo>
                <a:lnTo>
                  <a:pt x="0" y="4925748"/>
                </a:lnTo>
                <a:lnTo>
                  <a:pt x="6034608" y="4925748"/>
                </a:lnTo>
                <a:lnTo>
                  <a:pt x="6034608"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flipH="1">
            <a:off x="14020953" y="6724915"/>
            <a:ext cx="5458835" cy="4455774"/>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2233448">
            <a:off x="-2009599" y="7957167"/>
            <a:ext cx="6296610" cy="2602266"/>
          </a:xfrm>
          <a:custGeom>
            <a:avLst/>
            <a:gdLst/>
            <a:ahLst/>
            <a:cxnLst/>
            <a:rect l="l" t="t" r="r" b="b"/>
            <a:pathLst>
              <a:path w="6296610" h="2602266">
                <a:moveTo>
                  <a:pt x="0" y="0"/>
                </a:moveTo>
                <a:lnTo>
                  <a:pt x="6296610" y="0"/>
                </a:lnTo>
                <a:lnTo>
                  <a:pt x="6296610" y="2602266"/>
                </a:lnTo>
                <a:lnTo>
                  <a:pt x="0" y="2602266"/>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a:off x="4432723" y="8189816"/>
            <a:ext cx="1592570" cy="1525972"/>
          </a:xfrm>
          <a:custGeom>
            <a:avLst/>
            <a:gdLst/>
            <a:ahLst/>
            <a:cxnLst/>
            <a:rect l="l" t="t" r="r" b="b"/>
            <a:pathLst>
              <a:path w="1592570" h="1525972">
                <a:moveTo>
                  <a:pt x="0" y="0"/>
                </a:moveTo>
                <a:lnTo>
                  <a:pt x="1592570" y="0"/>
                </a:lnTo>
                <a:lnTo>
                  <a:pt x="1592570" y="1525972"/>
                </a:lnTo>
                <a:lnTo>
                  <a:pt x="0" y="1525972"/>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a:off x="11262708" y="834321"/>
            <a:ext cx="1592570" cy="1525972"/>
          </a:xfrm>
          <a:custGeom>
            <a:avLst/>
            <a:gdLst/>
            <a:ahLst/>
            <a:cxnLst/>
            <a:rect l="l" t="t" r="r" b="b"/>
            <a:pathLst>
              <a:path w="1592570" h="1525972">
                <a:moveTo>
                  <a:pt x="0" y="0"/>
                </a:moveTo>
                <a:lnTo>
                  <a:pt x="1592571" y="0"/>
                </a:lnTo>
                <a:lnTo>
                  <a:pt x="1592571" y="1525972"/>
                </a:lnTo>
                <a:lnTo>
                  <a:pt x="0" y="1525972"/>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rot="-1096020">
            <a:off x="6494868" y="7912584"/>
            <a:ext cx="1085617" cy="1040218"/>
          </a:xfrm>
          <a:custGeom>
            <a:avLst/>
            <a:gdLst/>
            <a:ahLst/>
            <a:cxnLst/>
            <a:rect l="l" t="t" r="r" b="b"/>
            <a:pathLst>
              <a:path w="1085617" h="1040218">
                <a:moveTo>
                  <a:pt x="0" y="0"/>
                </a:moveTo>
                <a:lnTo>
                  <a:pt x="1085616" y="0"/>
                </a:lnTo>
                <a:lnTo>
                  <a:pt x="1085616" y="1040218"/>
                </a:lnTo>
                <a:lnTo>
                  <a:pt x="0" y="1040218"/>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3" name="Freeform 13"/>
          <p:cNvSpPr/>
          <p:nvPr/>
        </p:nvSpPr>
        <p:spPr>
          <a:xfrm rot="-1006870">
            <a:off x="9842359" y="1873092"/>
            <a:ext cx="1085617" cy="1040218"/>
          </a:xfrm>
          <a:custGeom>
            <a:avLst/>
            <a:gdLst/>
            <a:ahLst/>
            <a:cxnLst/>
            <a:rect l="l" t="t" r="r" b="b"/>
            <a:pathLst>
              <a:path w="1085617" h="1040218">
                <a:moveTo>
                  <a:pt x="0" y="0"/>
                </a:moveTo>
                <a:lnTo>
                  <a:pt x="1085617" y="0"/>
                </a:lnTo>
                <a:lnTo>
                  <a:pt x="1085617" y="1040218"/>
                </a:lnTo>
                <a:lnTo>
                  <a:pt x="0" y="1040218"/>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7" name="Freeform 17"/>
          <p:cNvSpPr/>
          <p:nvPr/>
        </p:nvSpPr>
        <p:spPr>
          <a:xfrm>
            <a:off x="13785086" y="1738523"/>
            <a:ext cx="1326968" cy="1036694"/>
          </a:xfrm>
          <a:custGeom>
            <a:avLst/>
            <a:gdLst/>
            <a:ahLst/>
            <a:cxnLst/>
            <a:rect l="l" t="t" r="r" b="b"/>
            <a:pathLst>
              <a:path w="1326968" h="1036694">
                <a:moveTo>
                  <a:pt x="0" y="0"/>
                </a:moveTo>
                <a:lnTo>
                  <a:pt x="1326968" y="0"/>
                </a:lnTo>
                <a:lnTo>
                  <a:pt x="1326968" y="1036693"/>
                </a:lnTo>
                <a:lnTo>
                  <a:pt x="0" y="1036693"/>
                </a:lnTo>
                <a:lnTo>
                  <a:pt x="0" y="0"/>
                </a:lnTo>
                <a:close/>
              </a:path>
            </a:pathLst>
          </a:custGeom>
          <a:blipFill>
            <a:blip r:embed="rId24">
              <a:extLst>
                <a:ext uri="{96DAC541-7B7A-43D3-8B79-37D633B846F1}">
                  <asvg:svgBlip xmlns="" xmlns:asvg="http://schemas.microsoft.com/office/drawing/2016/SVG/main" r:embed="rId29"/>
                </a:ext>
              </a:extLst>
            </a:blip>
            <a:stretch>
              <a:fillRect/>
            </a:stretch>
          </a:blipFill>
        </p:spPr>
      </p:sp>
      <p:sp>
        <p:nvSpPr>
          <p:cNvPr id="19" name="Freeform 19"/>
          <p:cNvSpPr/>
          <p:nvPr/>
        </p:nvSpPr>
        <p:spPr>
          <a:xfrm rot="2602083">
            <a:off x="12483395" y="2005818"/>
            <a:ext cx="3075116" cy="1902728"/>
          </a:xfrm>
          <a:custGeom>
            <a:avLst/>
            <a:gdLst/>
            <a:ahLst/>
            <a:cxnLst/>
            <a:rect l="l" t="t" r="r" b="b"/>
            <a:pathLst>
              <a:path w="3075116" h="1902728">
                <a:moveTo>
                  <a:pt x="0" y="0"/>
                </a:moveTo>
                <a:lnTo>
                  <a:pt x="3075116" y="0"/>
                </a:lnTo>
                <a:lnTo>
                  <a:pt x="3075116" y="1902728"/>
                </a:lnTo>
                <a:lnTo>
                  <a:pt x="0" y="1902728"/>
                </a:lnTo>
                <a:lnTo>
                  <a:pt x="0" y="0"/>
                </a:lnTo>
                <a:close/>
              </a:path>
            </a:pathLst>
          </a:custGeom>
          <a:blipFill>
            <a:blip r:embed="rId30">
              <a:extLst>
                <a:ext uri="{96DAC541-7B7A-43D3-8B79-37D633B846F1}">
                  <asvg:svgBlip xmlns="" xmlns:asvg="http://schemas.microsoft.com/office/drawing/2016/SVG/main" r:embed="rId31"/>
                </a:ext>
              </a:extLst>
            </a:blip>
            <a:stretch>
              <a:fillRect/>
            </a:stretch>
          </a:blipFill>
        </p:spPr>
      </p:sp>
      <p:pic>
        <p:nvPicPr>
          <p:cNvPr id="24" name="Picture 23"/>
          <p:cNvPicPr>
            <a:picLocks noChangeAspect="1"/>
          </p:cNvPicPr>
          <p:nvPr/>
        </p:nvPicPr>
        <p:blipFill>
          <a:blip r:embed="rId32"/>
          <a:stretch>
            <a:fillRect/>
          </a:stretch>
        </p:blipFill>
        <p:spPr>
          <a:xfrm>
            <a:off x="722198" y="56246"/>
            <a:ext cx="17564098" cy="895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7315201" y="1333500"/>
            <a:ext cx="9944100" cy="7904187"/>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169813" y="1799563"/>
            <a:ext cx="7366969" cy="6437142"/>
          </a:xfrm>
          <a:custGeom>
            <a:avLst/>
            <a:gdLst/>
            <a:ahLst/>
            <a:cxnLst/>
            <a:rect l="l" t="t" r="r" b="b"/>
            <a:pathLst>
              <a:path w="9902434" h="8450077">
                <a:moveTo>
                  <a:pt x="0" y="0"/>
                </a:moveTo>
                <a:lnTo>
                  <a:pt x="9902434" y="0"/>
                </a:lnTo>
                <a:lnTo>
                  <a:pt x="9902434" y="8450077"/>
                </a:lnTo>
                <a:lnTo>
                  <a:pt x="0" y="84500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97681">
            <a:off x="2619372" y="4047281"/>
            <a:ext cx="2051157" cy="2682523"/>
          </a:xfrm>
          <a:custGeom>
            <a:avLst/>
            <a:gdLst/>
            <a:ahLst/>
            <a:cxnLst/>
            <a:rect l="l" t="t" r="r" b="b"/>
            <a:pathLst>
              <a:path w="2148543" h="2320659">
                <a:moveTo>
                  <a:pt x="0" y="0"/>
                </a:moveTo>
                <a:lnTo>
                  <a:pt x="2148543" y="0"/>
                </a:lnTo>
                <a:lnTo>
                  <a:pt x="2148543" y="2320659"/>
                </a:lnTo>
                <a:lnTo>
                  <a:pt x="0" y="23206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8991600" y="2181299"/>
            <a:ext cx="7115795" cy="3323987"/>
          </a:xfrm>
          <a:prstGeom prst="rect">
            <a:avLst/>
          </a:prstGeom>
        </p:spPr>
        <p:txBody>
          <a:bodyPr wrap="square" lIns="0" tIns="0" rIns="0" bIns="0" rtlCol="0" anchor="t">
            <a:spAutoFit/>
          </a:bodyPr>
          <a:lstStyle/>
          <a:p>
            <a:pPr algn="just"/>
            <a:r>
              <a:rPr lang="en-US" sz="5400" dirty="0" smtClean="0">
                <a:solidFill>
                  <a:srgbClr val="000000"/>
                </a:solidFill>
                <a:latin typeface="Calibri" panose="020F0502020204030204" pitchFamily="34" charset="0"/>
                <a:cs typeface="Calibri" panose="020F0502020204030204" pitchFamily="34" charset="0"/>
              </a:rPr>
              <a:t>1. </a:t>
            </a:r>
            <a:r>
              <a:rPr lang="en-US" sz="5400" dirty="0" err="1" smtClean="0">
                <a:solidFill>
                  <a:srgbClr val="000000"/>
                </a:solidFill>
                <a:latin typeface="Calibri" panose="020F0502020204030204" pitchFamily="34" charset="0"/>
                <a:cs typeface="Calibri" panose="020F0502020204030204" pitchFamily="34" charset="0"/>
              </a:rPr>
              <a:t>Giới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thiệu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thân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về</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của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bạn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mà</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em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yêu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quý</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sp>
        <p:nvSpPr>
          <p:cNvPr id="9" name="TextBox 9"/>
          <p:cNvSpPr txBox="1"/>
          <p:nvPr/>
        </p:nvSpPr>
        <p:spPr>
          <a:xfrm>
            <a:off x="8991600" y="5617233"/>
            <a:ext cx="7772400" cy="2492990"/>
          </a:xfrm>
          <a:prstGeom prst="rect">
            <a:avLst/>
          </a:prstGeom>
        </p:spPr>
        <p:txBody>
          <a:bodyPr wrap="square" lIns="0" tIns="0" rIns="0" bIns="0" rtlCol="0" anchor="t">
            <a:spAutoFit/>
          </a:bodyPr>
          <a:lstStyle/>
          <a:p>
            <a:pPr algn="just"/>
            <a:r>
              <a:rPr lang="en-US" sz="5400" dirty="0" smtClean="0">
                <a:solidFill>
                  <a:srgbClr val="000000"/>
                </a:solidFill>
                <a:latin typeface="Calibri" panose="020F0502020204030204" pitchFamily="34" charset="0"/>
                <a:cs typeface="Calibri" panose="020F0502020204030204" pitchFamily="34" charset="0"/>
              </a:rPr>
              <a:t>2. </a:t>
            </a:r>
            <a:r>
              <a:rPr lang="en-US" sz="5400" dirty="0" err="1" smtClean="0">
                <a:solidFill>
                  <a:srgbClr val="000000"/>
                </a:solidFill>
                <a:latin typeface="Calibri" panose="020F0502020204030204" pitchFamily="34" charset="0"/>
                <a:cs typeface="Calibri" panose="020F0502020204030204" pitchFamily="34" charset="0"/>
              </a:rPr>
              <a:t>Tìm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đọc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câu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chuyện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về</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người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có</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năng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khiếu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sp>
        <p:nvSpPr>
          <p:cNvPr id="10" name="Freeform 10"/>
          <p:cNvSpPr/>
          <p:nvPr/>
        </p:nvSpPr>
        <p:spPr>
          <a:xfrm flipH="1">
            <a:off x="-805600" y="-1466863"/>
            <a:ext cx="5458835" cy="4455774"/>
          </a:xfrm>
          <a:custGeom>
            <a:avLst/>
            <a:gdLst/>
            <a:ahLst/>
            <a:cxnLst/>
            <a:rect l="l" t="t" r="r" b="b"/>
            <a:pathLst>
              <a:path w="5458835" h="4455774">
                <a:moveTo>
                  <a:pt x="5458835" y="0"/>
                </a:moveTo>
                <a:lnTo>
                  <a:pt x="0" y="0"/>
                </a:lnTo>
                <a:lnTo>
                  <a:pt x="0" y="4455773"/>
                </a:lnTo>
                <a:lnTo>
                  <a:pt x="5458835" y="4455773"/>
                </a:lnTo>
                <a:lnTo>
                  <a:pt x="5458835"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flipH="1">
            <a:off x="13860128" y="7048500"/>
            <a:ext cx="4427872" cy="3722948"/>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3" name="Freeform 13"/>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 xmlns:asvg="http://schemas.microsoft.com/office/drawing/2016/SVG/main" r:embed="rId1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187362" y="222706"/>
            <a:ext cx="11887200" cy="10064294"/>
          </a:xfrm>
          <a:prstGeom prst="rect">
            <a:avLst/>
          </a:prstGeom>
        </p:spPr>
        <p:txBody>
          <a:bodyPr wrap="square">
            <a:spAutoFit/>
          </a:bodyPr>
          <a:lstStyle/>
          <a:p>
            <a:pPr algn="ctr"/>
            <a:r>
              <a:rPr lang="vi-VN" sz="4000" b="1" dirty="0">
                <a:solidFill>
                  <a:srgbClr val="C00000"/>
                </a:solidFill>
                <a:latin typeface="OpenSans"/>
              </a:rPr>
              <a:t>Thành tích học tập "hơn người"</a:t>
            </a:r>
          </a:p>
          <a:p>
            <a:pPr algn="just"/>
            <a:r>
              <a:rPr lang="vi-VN" sz="3200" dirty="0">
                <a:solidFill>
                  <a:srgbClr val="000000"/>
                </a:solidFill>
                <a:latin typeface="OpenSans"/>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a:r>
              <a:rPr lang="vi-VN" sz="3200" dirty="0">
                <a:solidFill>
                  <a:srgbClr val="000000"/>
                </a:solidFill>
                <a:latin typeface="OpenSans"/>
              </a:rPr>
              <a:t>Nhật Nam từng là gương mặt quen thuộc trong nhiều chương trình dành cho thiếu nhi như Chúc bé ngủ ngon (VTV3), Quả chuông nhỏ, Trò chuyện cùng bé (VTV2).</a:t>
            </a:r>
          </a:p>
          <a:p>
            <a:pPr algn="just"/>
            <a:r>
              <a:rPr lang="vi-VN" sz="3200" dirty="0">
                <a:solidFill>
                  <a:srgbClr val="000000"/>
                </a:solidFill>
                <a:latin typeface="OpenSans"/>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r>
              <a:rPr lang="vi-VN" sz="3200" dirty="0" smtClean="0">
                <a:solidFill>
                  <a:srgbClr val="000000"/>
                </a:solidFill>
                <a:latin typeface="OpenSans"/>
              </a:rPr>
              <a:t>".</a:t>
            </a:r>
            <a:endParaRPr lang="vi-VN" sz="3200" dirty="0">
              <a:solidFill>
                <a:srgbClr val="000000"/>
              </a:solidFill>
              <a:latin typeface="OpenSans"/>
            </a:endParaRPr>
          </a:p>
        </p:txBody>
      </p:sp>
      <p:pic>
        <p:nvPicPr>
          <p:cNvPr id="3074" name="Picture 2" descr="7 tuổi đạt kỉ lục “dịch giả nhỏ tuổi nhất Việt Nam”, &quot;thần đồng&quot; Đỗ Nhật Nam  hiện tại ra s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9268" y="1028700"/>
            <a:ext cx="2701925"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Giáo dục - Thành quả 18 năm của mẹ 'thần đồng' Đỗ Nhật Nam gói gọn trong câu nói này (Hì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591" y="1028700"/>
            <a:ext cx="2703663"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Mẹ thần đồng Đỗ Nhật Nam bất ngờ &quot;phủ nhận&quot; tài năng của con trai trên  mạng: Không có những nguồn hỗ trợ tài chính Nam không thể có một lộ tr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5130" y="5448300"/>
            <a:ext cx="5693254" cy="4171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par>
                                <p:cTn id="11" presetID="14" presetClass="entr" presetSubtype="1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randombar(horizontal)">
                                      <p:cBhvr>
                                        <p:cTn id="13" dur="500"/>
                                        <p:tgtEl>
                                          <p:spTgt spid="3076"/>
                                        </p:tgtEl>
                                      </p:cBhvr>
                                    </p:animEffect>
                                  </p:childTnLst>
                                </p:cTn>
                              </p:par>
                              <p:par>
                                <p:cTn id="14" presetID="14" presetClass="entr" presetSubtype="10"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randombar(horizontal)">
                                      <p:cBhvr>
                                        <p:cTn id="1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228600" y="419100"/>
            <a:ext cx="17754600" cy="9633406"/>
          </a:xfrm>
          <a:prstGeom prst="rect">
            <a:avLst/>
          </a:prstGeom>
        </p:spPr>
        <p:txBody>
          <a:bodyPr wrap="square">
            <a:spAutoFit/>
          </a:bodyPr>
          <a:lstStyle/>
          <a:p>
            <a:pPr algn="just"/>
            <a:r>
              <a:rPr lang="vi-VN" sz="3100" dirty="0">
                <a:solidFill>
                  <a:srgbClr val="000000"/>
                </a:solidFill>
                <a:latin typeface="OpenSans"/>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a:r>
              <a:rPr lang="vi-VN" sz="3100" dirty="0">
                <a:solidFill>
                  <a:srgbClr val="000000"/>
                </a:solidFill>
                <a:latin typeface="OpenSans"/>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a:r>
              <a:rPr lang="vi-VN" sz="3100" dirty="0">
                <a:solidFill>
                  <a:srgbClr val="000000"/>
                </a:solidFill>
                <a:latin typeface="OpenSans"/>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a:r>
              <a:rPr lang="vi-VN" sz="3100" dirty="0">
                <a:solidFill>
                  <a:srgbClr val="000000"/>
                </a:solidFill>
                <a:latin typeface="OpenSans"/>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028700" y="2105054"/>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362915">
            <a:off x="10940924" y="1605374"/>
            <a:ext cx="6398866" cy="6241561"/>
          </a:xfrm>
          <a:custGeom>
            <a:avLst/>
            <a:gdLst/>
            <a:ahLst/>
            <a:cxnLst/>
            <a:rect l="l" t="t" r="r" b="b"/>
            <a:pathLst>
              <a:path w="6398866" h="6241561">
                <a:moveTo>
                  <a:pt x="0" y="0"/>
                </a:moveTo>
                <a:lnTo>
                  <a:pt x="6398866" y="0"/>
                </a:lnTo>
                <a:lnTo>
                  <a:pt x="6398866" y="6241561"/>
                </a:lnTo>
                <a:lnTo>
                  <a:pt x="0" y="62415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7957408" y="8166691"/>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1496075">
            <a:off x="14939095" y="7020379"/>
            <a:ext cx="1958662" cy="267976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4" name="Freeform 14"/>
          <p:cNvSpPr/>
          <p:nvPr/>
        </p:nvSpPr>
        <p:spPr>
          <a:xfrm>
            <a:off x="15405655" y="9020948"/>
            <a:ext cx="1758482" cy="1684946"/>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pic>
        <p:nvPicPr>
          <p:cNvPr id="19" name="Picture 18"/>
          <p:cNvPicPr>
            <a:picLocks noChangeAspect="1"/>
          </p:cNvPicPr>
          <p:nvPr/>
        </p:nvPicPr>
        <p:blipFill>
          <a:blip r:embed="rId28"/>
          <a:stretch>
            <a:fillRect/>
          </a:stretch>
        </p:blipFill>
        <p:spPr>
          <a:xfrm>
            <a:off x="2540784" y="4287026"/>
            <a:ext cx="8529043" cy="2139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 xmlns:asvg="http://schemas.microsoft.com/office/drawing/2016/SVG/main" r:embed="rId13"/>
                </a:ext>
              </a:extLst>
            </a:blip>
            <a:stretch>
              <a:fillRect/>
            </a:stretch>
          </a:blipFill>
        </p:spPr>
      </p:sp>
      <p:pic>
        <p:nvPicPr>
          <p:cNvPr id="14" name="Picture 13"/>
          <p:cNvPicPr>
            <a:picLocks noChangeAspect="1"/>
          </p:cNvPicPr>
          <p:nvPr/>
        </p:nvPicPr>
        <p:blipFill>
          <a:blip r:embed="rId14"/>
          <a:stretch>
            <a:fillRect/>
          </a:stretch>
        </p:blipFill>
        <p:spPr>
          <a:xfrm>
            <a:off x="1369395" y="1514399"/>
            <a:ext cx="15619306" cy="7230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28864" y="2171075"/>
            <a:ext cx="15488014" cy="6430465"/>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7848989" y="7747797"/>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Freeform 10"/>
          <p:cNvSpPr/>
          <p:nvPr/>
        </p:nvSpPr>
        <p:spPr>
          <a:xfrm rot="1496075">
            <a:off x="15105033" y="7999087"/>
            <a:ext cx="1576335" cy="173774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4" name="Freeform 14"/>
          <p:cNvSpPr/>
          <p:nvPr/>
        </p:nvSpPr>
        <p:spPr>
          <a:xfrm>
            <a:off x="15918426" y="8865743"/>
            <a:ext cx="1375922" cy="1280093"/>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13" name="TextBox 12"/>
          <p:cNvSpPr txBox="1"/>
          <p:nvPr/>
        </p:nvSpPr>
        <p:spPr>
          <a:xfrm>
            <a:off x="2816176" y="2810011"/>
            <a:ext cx="13511391" cy="5170646"/>
          </a:xfrm>
          <a:prstGeom prst="rect">
            <a:avLst/>
          </a:prstGeom>
          <a:noFill/>
        </p:spPr>
        <p:txBody>
          <a:bodyPr wrap="none" rtlCol="0">
            <a:spAutoFit/>
          </a:bodyPr>
          <a:lstStyle/>
          <a:p>
            <a:r>
              <a:rPr lang="en-US" sz="6600" dirty="0" err="1" smtClean="0">
                <a:latin typeface="Calibri" panose="020F0502020204030204" pitchFamily="34" charset="0"/>
                <a:cs typeface="Calibri" panose="020F0502020204030204" pitchFamily="34" charset="0"/>
              </a:rPr>
              <a:t>Hãy</a:t>
            </a:r>
            <a:r>
              <a:rPr lang="en-US" sz="6600" dirty="0" smtClean="0">
                <a:latin typeface="Calibri" panose="020F0502020204030204" pitchFamily="34" charset="0"/>
                <a:cs typeface="Calibri" panose="020F0502020204030204" pitchFamily="34" charset="0"/>
              </a:rPr>
              <a:t> chia </a:t>
            </a:r>
            <a:r>
              <a:rPr lang="en-US" sz="6600" dirty="0" err="1" smtClean="0">
                <a:latin typeface="Calibri" panose="020F0502020204030204" pitchFamily="34" charset="0"/>
                <a:cs typeface="Calibri" panose="020F0502020204030204" pitchFamily="34" charset="0"/>
              </a:rPr>
              <a:t>sẻ</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trước</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lớp</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về</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em</a:t>
            </a:r>
            <a:r>
              <a:rPr lang="en-US" sz="6600" dirty="0" smtClean="0">
                <a:latin typeface="Calibri" panose="020F0502020204030204" pitchFamily="34" charset="0"/>
                <a:cs typeface="Calibri" panose="020F0502020204030204" pitchFamily="34" charset="0"/>
              </a:rPr>
              <a:t>:</a:t>
            </a: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Giới</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thiệu</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Đặc</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điểm</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nhận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dạng</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Sở</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thích</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cá</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nhân</a:t>
            </a:r>
            <a:endParaRPr lang="en-US" sz="6600" dirty="0" smtClean="0">
              <a:latin typeface="Calibri" panose="020F0502020204030204" pitchFamily="34" charset="0"/>
              <a:cs typeface="Calibri" panose="020F0502020204030204" pitchFamily="34" charset="0"/>
            </a:endParaRPr>
          </a:p>
          <a:p>
            <a:pPr marL="285750" indent="-285750">
              <a:buFontTx/>
              <a:buChar char="-"/>
            </a:pP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Thể</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hiện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sở</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trường</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bản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thân</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nếu</a:t>
            </a:r>
            <a:r>
              <a:rPr lang="en-US" sz="6600" dirty="0" smtClean="0">
                <a:latin typeface="Calibri" panose="020F0502020204030204" pitchFamily="34" charset="0"/>
                <a:cs typeface="Calibri" panose="020F0502020204030204" pitchFamily="34" charset="0"/>
              </a:rPr>
              <a:t> </a:t>
            </a:r>
            <a:r>
              <a:rPr lang="en-US" sz="6600" dirty="0" err="1" smtClean="0">
                <a:latin typeface="Calibri" panose="020F0502020204030204" pitchFamily="34" charset="0"/>
                <a:cs typeface="Calibri" panose="020F0502020204030204" pitchFamily="34" charset="0"/>
              </a:rPr>
              <a:t>có</a:t>
            </a:r>
            <a:r>
              <a:rPr lang="en-US" sz="6600" dirty="0" smtClean="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1016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 xmlns:asvg="http://schemas.microsoft.com/office/drawing/2016/SVG/main" r:embed="rId13"/>
                </a:ext>
              </a:extLst>
            </a:blip>
            <a:stretch>
              <a:fillRect/>
            </a:stretch>
          </a:blipFill>
        </p:spPr>
      </p:sp>
      <p:pic>
        <p:nvPicPr>
          <p:cNvPr id="13" name="Picture 12"/>
          <p:cNvPicPr>
            <a:picLocks noChangeAspect="1"/>
          </p:cNvPicPr>
          <p:nvPr/>
        </p:nvPicPr>
        <p:blipFill>
          <a:blip r:embed="rId14"/>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324407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809689" y="1222134"/>
            <a:ext cx="12458999" cy="6922386"/>
          </a:xfrm>
          <a:custGeom>
            <a:avLst/>
            <a:gdLst/>
            <a:ahLst/>
            <a:cxnLst/>
            <a:rect l="l" t="t" r="r" b="b"/>
            <a:pathLst>
              <a:path w="12458999" h="6922386">
                <a:moveTo>
                  <a:pt x="0" y="0"/>
                </a:moveTo>
                <a:lnTo>
                  <a:pt x="12459000" y="0"/>
                </a:lnTo>
                <a:lnTo>
                  <a:pt x="12459000" y="6922386"/>
                </a:lnTo>
                <a:lnTo>
                  <a:pt x="0" y="69223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2189909" y="5578505"/>
            <a:ext cx="6306587" cy="4903012"/>
          </a:xfrm>
          <a:custGeom>
            <a:avLst/>
            <a:gdLst/>
            <a:ahLst/>
            <a:cxnLst/>
            <a:rect l="l" t="t" r="r" b="b"/>
            <a:pathLst>
              <a:path w="8604405" h="6754458">
                <a:moveTo>
                  <a:pt x="0" y="0"/>
                </a:moveTo>
                <a:lnTo>
                  <a:pt x="8604405" y="0"/>
                </a:lnTo>
                <a:lnTo>
                  <a:pt x="8604405" y="6754458"/>
                </a:lnTo>
                <a:lnTo>
                  <a:pt x="0" y="675445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260761">
            <a:off x="1452819" y="5664978"/>
            <a:ext cx="2398611" cy="3067991"/>
          </a:xfrm>
          <a:custGeom>
            <a:avLst/>
            <a:gdLst/>
            <a:ahLst/>
            <a:cxnLst/>
            <a:rect l="l" t="t" r="r" b="b"/>
            <a:pathLst>
              <a:path w="2398611" h="3067991">
                <a:moveTo>
                  <a:pt x="0" y="0"/>
                </a:moveTo>
                <a:lnTo>
                  <a:pt x="2398611" y="0"/>
                </a:lnTo>
                <a:lnTo>
                  <a:pt x="2398611" y="3067991"/>
                </a:lnTo>
                <a:lnTo>
                  <a:pt x="0" y="30679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835535">
            <a:off x="-318152" y="747838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4047313" y="-1046176"/>
            <a:ext cx="5083922" cy="4149752"/>
          </a:xfrm>
          <a:custGeom>
            <a:avLst/>
            <a:gdLst/>
            <a:ahLst/>
            <a:cxnLst/>
            <a:rect l="l" t="t" r="r" b="b"/>
            <a:pathLst>
              <a:path w="5083922" h="4149752">
                <a:moveTo>
                  <a:pt x="0" y="0"/>
                </a:moveTo>
                <a:lnTo>
                  <a:pt x="5083922" y="0"/>
                </a:lnTo>
                <a:lnTo>
                  <a:pt x="5083922" y="4149752"/>
                </a:lnTo>
                <a:lnTo>
                  <a:pt x="0" y="414975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657031" y="446843"/>
            <a:ext cx="2654363" cy="3121459"/>
          </a:xfrm>
          <a:custGeom>
            <a:avLst/>
            <a:gdLst/>
            <a:ahLst/>
            <a:cxnLst/>
            <a:rect l="l" t="t" r="r" b="b"/>
            <a:pathLst>
              <a:path w="2654363" h="3121459">
                <a:moveTo>
                  <a:pt x="0" y="0"/>
                </a:moveTo>
                <a:lnTo>
                  <a:pt x="2654363" y="0"/>
                </a:lnTo>
                <a:lnTo>
                  <a:pt x="2654363" y="3121460"/>
                </a:lnTo>
                <a:lnTo>
                  <a:pt x="0" y="312146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rot="1314356">
            <a:off x="12376830" y="1492090"/>
            <a:ext cx="1704938" cy="1331983"/>
          </a:xfrm>
          <a:custGeom>
            <a:avLst/>
            <a:gdLst/>
            <a:ahLst/>
            <a:cxnLst/>
            <a:rect l="l" t="t" r="r" b="b"/>
            <a:pathLst>
              <a:path w="1704938" h="1331983">
                <a:moveTo>
                  <a:pt x="0" y="0"/>
                </a:moveTo>
                <a:lnTo>
                  <a:pt x="1704938" y="0"/>
                </a:lnTo>
                <a:lnTo>
                  <a:pt x="1704938" y="1331983"/>
                </a:lnTo>
                <a:lnTo>
                  <a:pt x="0" y="133198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TextBox 11"/>
          <p:cNvSpPr txBox="1"/>
          <p:nvPr/>
        </p:nvSpPr>
        <p:spPr>
          <a:xfrm>
            <a:off x="3211217" y="3021568"/>
            <a:ext cx="9801523" cy="4985980"/>
          </a:xfrm>
          <a:prstGeom prst="rect">
            <a:avLst/>
          </a:prstGeom>
        </p:spPr>
        <p:txBody>
          <a:bodyPr wrap="square" lIns="0" tIns="0" rIns="0" bIns="0" rtlCol="0" anchor="t">
            <a:spAutoFit/>
          </a:bodyPr>
          <a:lstStyle/>
          <a:p>
            <a:pPr marL="742950" indent="-742950" algn="just">
              <a:buAutoNum type="alphaLcPeriod"/>
            </a:pPr>
            <a:r>
              <a:rPr lang="en-US" sz="5400" dirty="0" err="1" smtClean="0">
                <a:solidFill>
                  <a:srgbClr val="000000"/>
                </a:solidFill>
                <a:latin typeface="Calibri" panose="020F0502020204030204" pitchFamily="34" charset="0"/>
                <a:cs typeface="Calibri" panose="020F0502020204030204" pitchFamily="34" charset="0"/>
              </a:rPr>
              <a:t>Giới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thiệu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bức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chân</a:t>
            </a:r>
            <a:r>
              <a:rPr lang="en-US" sz="5400" dirty="0" smtClean="0">
                <a:solidFill>
                  <a:srgbClr val="000000"/>
                </a:solidFill>
                <a:latin typeface="Calibri" panose="020F0502020204030204" pitchFamily="34" charset="0"/>
                <a:cs typeface="Calibri" panose="020F0502020204030204" pitchFamily="34" charset="0"/>
              </a:rPr>
              <a:t> dung </a:t>
            </a:r>
            <a:r>
              <a:rPr lang="en-US" sz="5400" dirty="0" err="1" smtClean="0">
                <a:solidFill>
                  <a:srgbClr val="000000"/>
                </a:solidFill>
                <a:latin typeface="Calibri" panose="020F0502020204030204" pitchFamily="34" charset="0"/>
                <a:cs typeface="Calibri" panose="020F0502020204030204" pitchFamily="34" charset="0"/>
              </a:rPr>
              <a:t>tự</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họa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nếu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có</a:t>
            </a:r>
            <a:r>
              <a:rPr lang="en-US" sz="5400" dirty="0" smtClean="0">
                <a:solidFill>
                  <a:srgbClr val="000000"/>
                </a:solidFill>
                <a:latin typeface="Calibri" panose="020F0502020204030204" pitchFamily="34" charset="0"/>
                <a:cs typeface="Calibri" panose="020F0502020204030204" pitchFamily="34" charset="0"/>
              </a:rPr>
              <a:t>)</a:t>
            </a:r>
          </a:p>
          <a:p>
            <a:pPr marL="742950" indent="-742950" algn="just">
              <a:buAutoNum type="alphaLcPeriod"/>
            </a:pPr>
            <a:r>
              <a:rPr lang="en-US" sz="5400" dirty="0" err="1" smtClean="0">
                <a:solidFill>
                  <a:srgbClr val="000000"/>
                </a:solidFill>
                <a:latin typeface="Calibri" panose="020F0502020204030204" pitchFamily="34" charset="0"/>
                <a:cs typeface="Calibri" panose="020F0502020204030204" pitchFamily="34" charset="0"/>
              </a:rPr>
              <a:t>Nêu</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những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của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bản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thân</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giải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thích</a:t>
            </a:r>
            <a:r>
              <a:rPr lang="en-US" sz="5400" dirty="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rõ</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từng</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điểm</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nổi</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bật</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hoặc</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đưa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ra</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ví</a:t>
            </a:r>
            <a:r>
              <a:rPr lang="en-US" sz="5400" dirty="0" smtClean="0">
                <a:solidFill>
                  <a:srgbClr val="000000"/>
                </a:solidFill>
                <a:latin typeface="Calibri" panose="020F0502020204030204" pitchFamily="34" charset="0"/>
                <a:cs typeface="Calibri" panose="020F0502020204030204" pitchFamily="34" charset="0"/>
              </a:rPr>
              <a:t> </a:t>
            </a:r>
            <a:r>
              <a:rPr lang="en-US" sz="5400" dirty="0" err="1" smtClean="0">
                <a:solidFill>
                  <a:srgbClr val="000000"/>
                </a:solidFill>
                <a:latin typeface="Calibri" panose="020F0502020204030204" pitchFamily="34" charset="0"/>
                <a:cs typeface="Calibri" panose="020F0502020204030204" pitchFamily="34" charset="0"/>
              </a:rPr>
              <a:t>dụ</a:t>
            </a:r>
            <a:r>
              <a:rPr lang="en-US" sz="5400" dirty="0" smtClean="0">
                <a:solidFill>
                  <a:srgbClr val="000000"/>
                </a:solidFill>
                <a:latin typeface="Calibri" panose="020F0502020204030204" pitchFamily="34" charset="0"/>
                <a:cs typeface="Calibri" panose="020F0502020204030204" pitchFamily="34" charset="0"/>
              </a:rPr>
              <a:t> minh </a:t>
            </a:r>
            <a:r>
              <a:rPr lang="en-US" sz="5400" dirty="0" err="1" smtClean="0">
                <a:solidFill>
                  <a:srgbClr val="000000"/>
                </a:solidFill>
                <a:latin typeface="Calibri" panose="020F0502020204030204" pitchFamily="34" charset="0"/>
                <a:cs typeface="Calibri" panose="020F0502020204030204" pitchFamily="34" charset="0"/>
              </a:rPr>
              <a:t>họa</a:t>
            </a:r>
            <a:r>
              <a:rPr lang="en-US" sz="5400" dirty="0" smtClean="0">
                <a:solidFill>
                  <a:srgbClr val="000000"/>
                </a:solidFill>
                <a:latin typeface="Calibri" panose="020F0502020204030204" pitchFamily="34" charset="0"/>
                <a:cs typeface="Calibri" panose="020F0502020204030204" pitchFamily="34" charset="0"/>
              </a:rPr>
              <a:t>).</a:t>
            </a:r>
            <a:endParaRPr lang="en-US" sz="5400" dirty="0">
              <a:solidFill>
                <a:srgbClr val="000000"/>
              </a:solidFill>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18"/>
          <a:stretch>
            <a:fillRect/>
          </a:stretch>
        </p:blipFill>
        <p:spPr>
          <a:xfrm>
            <a:off x="2536703" y="1791547"/>
            <a:ext cx="11150550" cy="20301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 decel="100000"/>
                                        <p:tgtEl>
                                          <p:spTgt spid="9"/>
                                        </p:tgtEl>
                                      </p:cBhvr>
                                    </p:animEffect>
                                    <p:anim calcmode="lin" valueType="num">
                                      <p:cBhvr>
                                        <p:cTn id="24" dur="800" decel="100000" fill="hold"/>
                                        <p:tgtEl>
                                          <p:spTgt spid="9"/>
                                        </p:tgtEl>
                                        <p:attrNameLst>
                                          <p:attrName>style.rotation</p:attrName>
                                        </p:attrNameLst>
                                      </p:cBhvr>
                                      <p:tavLst>
                                        <p:tav tm="0">
                                          <p:val>
                                            <p:fltVal val="-90"/>
                                          </p:val>
                                        </p:tav>
                                        <p:tav tm="100000">
                                          <p:val>
                                            <p:fltVal val="0"/>
                                          </p:val>
                                        </p:tav>
                                      </p:tavLst>
                                    </p:anim>
                                    <p:anim calcmode="lin" valueType="num">
                                      <p:cBhvr>
                                        <p:cTn id="25" dur="800" decel="100000" fill="hold"/>
                                        <p:tgtEl>
                                          <p:spTgt spid="9"/>
                                        </p:tgtEl>
                                        <p:attrNameLst>
                                          <p:attrName>ppt_x</p:attrName>
                                        </p:attrNameLst>
                                      </p:cBhvr>
                                      <p:tavLst>
                                        <p:tav tm="0">
                                          <p:val>
                                            <p:strVal val="#ppt_x+0.4"/>
                                          </p:val>
                                        </p:tav>
                                        <p:tav tm="100000">
                                          <p:val>
                                            <p:strVal val="#ppt_x-0.05"/>
                                          </p:val>
                                        </p:tav>
                                      </p:tavLst>
                                    </p:anim>
                                    <p:anim calcmode="lin" valueType="num">
                                      <p:cBhvr>
                                        <p:cTn id="26" dur="800" decel="100000" fill="hold"/>
                                        <p:tgtEl>
                                          <p:spTgt spid="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800" decel="100000"/>
                                        <p:tgtEl>
                                          <p:spTgt spid="5"/>
                                        </p:tgtEl>
                                      </p:cBhvr>
                                    </p:animEffect>
                                    <p:anim calcmode="lin" valueType="num">
                                      <p:cBhvr>
                                        <p:cTn id="32" dur="800" decel="100000" fill="hold"/>
                                        <p:tgtEl>
                                          <p:spTgt spid="5"/>
                                        </p:tgtEl>
                                        <p:attrNameLst>
                                          <p:attrName>style.rotation</p:attrName>
                                        </p:attrNameLst>
                                      </p:cBhvr>
                                      <p:tavLst>
                                        <p:tav tm="0">
                                          <p:val>
                                            <p:fltVal val="-90"/>
                                          </p:val>
                                        </p:tav>
                                        <p:tav tm="100000">
                                          <p:val>
                                            <p:fltVal val="0"/>
                                          </p:val>
                                        </p:tav>
                                      </p:tavLst>
                                    </p:anim>
                                    <p:anim calcmode="lin" valueType="num">
                                      <p:cBhvr>
                                        <p:cTn id="33" dur="800" decel="100000" fill="hold"/>
                                        <p:tgtEl>
                                          <p:spTgt spid="5"/>
                                        </p:tgtEl>
                                        <p:attrNameLst>
                                          <p:attrName>ppt_x</p:attrName>
                                        </p:attrNameLst>
                                      </p:cBhvr>
                                      <p:tavLst>
                                        <p:tav tm="0">
                                          <p:val>
                                            <p:strVal val="#ppt_x+0.4"/>
                                          </p:val>
                                        </p:tav>
                                        <p:tav tm="100000">
                                          <p:val>
                                            <p:strVal val="#ppt_x-0.05"/>
                                          </p:val>
                                        </p:tav>
                                      </p:tavLst>
                                    </p:anim>
                                    <p:anim calcmode="lin" valueType="num">
                                      <p:cBhvr>
                                        <p:cTn id="34" dur="800" decel="100000" fill="hold"/>
                                        <p:tgtEl>
                                          <p:spTgt spid="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800" decel="100000"/>
                                        <p:tgtEl>
                                          <p:spTgt spid="3"/>
                                        </p:tgtEl>
                                      </p:cBhvr>
                                    </p:animEffect>
                                    <p:anim calcmode="lin" valueType="num">
                                      <p:cBhvr>
                                        <p:cTn id="40" dur="800" decel="100000" fill="hold"/>
                                        <p:tgtEl>
                                          <p:spTgt spid="3"/>
                                        </p:tgtEl>
                                        <p:attrNameLst>
                                          <p:attrName>style.rotation</p:attrName>
                                        </p:attrNameLst>
                                      </p:cBhvr>
                                      <p:tavLst>
                                        <p:tav tm="0">
                                          <p:val>
                                            <p:fltVal val="-90"/>
                                          </p:val>
                                        </p:tav>
                                        <p:tav tm="100000">
                                          <p:val>
                                            <p:fltVal val="0"/>
                                          </p:val>
                                        </p:tav>
                                      </p:tavLst>
                                    </p:anim>
                                    <p:anim calcmode="lin" valueType="num">
                                      <p:cBhvr>
                                        <p:cTn id="41" dur="800" decel="100000" fill="hold"/>
                                        <p:tgtEl>
                                          <p:spTgt spid="3"/>
                                        </p:tgtEl>
                                        <p:attrNameLst>
                                          <p:attrName>ppt_x</p:attrName>
                                        </p:attrNameLst>
                                      </p:cBhvr>
                                      <p:tavLst>
                                        <p:tav tm="0">
                                          <p:val>
                                            <p:strVal val="#ppt_x+0.4"/>
                                          </p:val>
                                        </p:tav>
                                        <p:tav tm="100000">
                                          <p:val>
                                            <p:strVal val="#ppt_x-0.05"/>
                                          </p:val>
                                        </p:tav>
                                      </p:tavLst>
                                    </p:anim>
                                    <p:anim calcmode="lin" valueType="num">
                                      <p:cBhvr>
                                        <p:cTn id="42" dur="800" decel="100000" fill="hold"/>
                                        <p:tgtEl>
                                          <p:spTgt spid="3"/>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910342" y="1982487"/>
            <a:ext cx="12006955" cy="6575383"/>
          </a:xfrm>
          <a:custGeom>
            <a:avLst/>
            <a:gdLst/>
            <a:ahLst/>
            <a:cxnLst/>
            <a:rect l="l" t="t" r="r" b="b"/>
            <a:pathLst>
              <a:path w="10794016" h="5997299">
                <a:moveTo>
                  <a:pt x="0" y="0"/>
                </a:moveTo>
                <a:lnTo>
                  <a:pt x="10794016" y="0"/>
                </a:lnTo>
                <a:lnTo>
                  <a:pt x="10794016" y="5997299"/>
                </a:lnTo>
                <a:lnTo>
                  <a:pt x="0" y="599729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1183683" y="2251362"/>
            <a:ext cx="11425479" cy="5936407"/>
          </a:xfrm>
          <a:custGeom>
            <a:avLst/>
            <a:gdLst/>
            <a:ahLst/>
            <a:cxnLst/>
            <a:rect l="l" t="t" r="r" b="b"/>
            <a:pathLst>
              <a:path w="10014053" h="5563941">
                <a:moveTo>
                  <a:pt x="0" y="0"/>
                </a:moveTo>
                <a:lnTo>
                  <a:pt x="10014054" y="0"/>
                </a:lnTo>
                <a:lnTo>
                  <a:pt x="10014054" y="5563941"/>
                </a:lnTo>
                <a:lnTo>
                  <a:pt x="0" y="5563941"/>
                </a:lnTo>
                <a:lnTo>
                  <a:pt x="0" y="0"/>
                </a:lnTo>
                <a:close/>
              </a:path>
            </a:pathLst>
          </a:custGeom>
          <a:blipFill>
            <a:blip r:embed="rId7">
              <a:duotone>
                <a:schemeClr val="accent3">
                  <a:shade val="45000"/>
                  <a:satMod val="135000"/>
                </a:schemeClr>
                <a:prstClr val="white"/>
              </a:duotone>
              <a:extLst>
                <a:ext uri="{96DAC541-7B7A-43D3-8B79-37D633B846F1}">
                  <asvg:svgBlip xmlns="" xmlns:asvg="http://schemas.microsoft.com/office/drawing/2016/SVG/main" r:embed="rId8"/>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9">
              <a:extLst>
                <a:ext uri="{96DAC541-7B7A-43D3-8B79-37D633B846F1}">
                  <asvg:svgBlip xmlns="" xmlns:asvg="http://schemas.microsoft.com/office/drawing/2016/SVG/main" r:embed="rId15"/>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 xmlns:asvg="http://schemas.microsoft.com/office/drawing/2016/SVG/main" r:embed="rId19"/>
                </a:ext>
              </a:extLst>
            </a:blip>
            <a:stretch>
              <a:fillRect/>
            </a:stretch>
          </a:blipFill>
        </p:spPr>
      </p:sp>
      <p:pic>
        <p:nvPicPr>
          <p:cNvPr id="1026" name="Picture 2" descr="Past, Present, and Future Self Portrait Activity. | Clip art library, Art  therapy activities, Self portrait art"/>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028674" y="2251362"/>
            <a:ext cx="4762500" cy="54197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977112" y="2898627"/>
            <a:ext cx="9982200" cy="1446550"/>
          </a:xfrm>
          <a:prstGeom prst="rect">
            <a:avLst/>
          </a:prstGeom>
        </p:spPr>
        <p:txBody>
          <a:bodyPr wrap="square">
            <a:spAutoFit/>
          </a:bodyPr>
          <a:lstStyle/>
          <a:p>
            <a:pPr algn="just"/>
            <a:r>
              <a:rPr lang="en-US" sz="4400" b="1" i="1" dirty="0" err="1" smtClean="0">
                <a:solidFill>
                  <a:srgbClr val="C00000"/>
                </a:solidFill>
                <a:latin typeface="Calibri" panose="020F0502020204030204" pitchFamily="34" charset="0"/>
                <a:cs typeface="Calibri" panose="020F0502020204030204" pitchFamily="34" charset="0"/>
              </a:rPr>
              <a:t>Chân</a:t>
            </a:r>
            <a:r>
              <a:rPr lang="en-US" sz="4400" b="1" i="1" dirty="0" smtClean="0">
                <a:solidFill>
                  <a:srgbClr val="C00000"/>
                </a:solidFill>
                <a:latin typeface="Calibri" panose="020F0502020204030204" pitchFamily="34" charset="0"/>
                <a:cs typeface="Calibri" panose="020F0502020204030204" pitchFamily="34" charset="0"/>
              </a:rPr>
              <a:t> dung </a:t>
            </a:r>
            <a:r>
              <a:rPr lang="en-US" sz="4400" b="1" i="1" dirty="0" err="1" smtClean="0">
                <a:solidFill>
                  <a:srgbClr val="C00000"/>
                </a:solidFill>
                <a:latin typeface="Calibri" panose="020F0502020204030204" pitchFamily="34" charset="0"/>
                <a:cs typeface="Calibri" panose="020F0502020204030204" pitchFamily="34" charset="0"/>
              </a:rPr>
              <a:t>tự</a:t>
            </a:r>
            <a:r>
              <a:rPr lang="en-US" sz="4400" b="1" i="1" dirty="0" smtClean="0">
                <a:solidFill>
                  <a:srgbClr val="C00000"/>
                </a:solidFill>
                <a:latin typeface="Calibri" panose="020F0502020204030204" pitchFamily="34" charset="0"/>
                <a:cs typeface="Calibri" panose="020F0502020204030204" pitchFamily="34" charset="0"/>
              </a:rPr>
              <a:t> </a:t>
            </a:r>
            <a:r>
              <a:rPr lang="en-US" sz="4400" b="1" i="1" dirty="0" err="1" smtClean="0">
                <a:solidFill>
                  <a:srgbClr val="C00000"/>
                </a:solidFill>
                <a:latin typeface="Calibri" panose="020F0502020204030204" pitchFamily="34" charset="0"/>
                <a:cs typeface="Calibri" panose="020F0502020204030204" pitchFamily="34" charset="0"/>
              </a:rPr>
              <a:t>họa</a:t>
            </a:r>
            <a:r>
              <a:rPr lang="en-US" sz="4400" b="1" i="1" dirty="0" smtClean="0">
                <a:solidFill>
                  <a:srgbClr val="C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là</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bức</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vẽ</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chân</a:t>
            </a:r>
            <a:r>
              <a:rPr lang="en-US" sz="4400" dirty="0" smtClean="0">
                <a:solidFill>
                  <a:srgbClr val="000000"/>
                </a:solidFill>
                <a:latin typeface="Calibri" panose="020F0502020204030204" pitchFamily="34" charset="0"/>
                <a:cs typeface="Calibri" panose="020F0502020204030204" pitchFamily="34" charset="0"/>
              </a:rPr>
              <a:t> dung </a:t>
            </a:r>
            <a:r>
              <a:rPr lang="en-US" sz="4400" dirty="0" err="1" smtClean="0">
                <a:solidFill>
                  <a:srgbClr val="000000"/>
                </a:solidFill>
                <a:latin typeface="Calibri" panose="020F0502020204030204" pitchFamily="34" charset="0"/>
                <a:cs typeface="Calibri" panose="020F0502020204030204" pitchFamily="34" charset="0"/>
              </a:rPr>
              <a:t>chính</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bản</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thân</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mình</a:t>
            </a:r>
            <a:r>
              <a:rPr lang="en-US" sz="4400" dirty="0" smtClean="0">
                <a:solidFill>
                  <a:srgbClr val="000000"/>
                </a:solidFill>
                <a:latin typeface="Calibri" panose="020F0502020204030204" pitchFamily="34" charset="0"/>
                <a:cs typeface="Calibri" panose="020F0502020204030204" pitchFamily="34" charset="0"/>
              </a:rPr>
              <a:t> do </a:t>
            </a:r>
            <a:r>
              <a:rPr lang="en-US" sz="4400" dirty="0" err="1" smtClean="0">
                <a:solidFill>
                  <a:srgbClr val="000000"/>
                </a:solidFill>
                <a:latin typeface="Calibri" panose="020F0502020204030204" pitchFamily="34" charset="0"/>
                <a:cs typeface="Calibri" panose="020F0502020204030204" pitchFamily="34" charset="0"/>
              </a:rPr>
              <a:t>mình</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tự</a:t>
            </a:r>
            <a:r>
              <a:rPr lang="en-US" sz="4400" dirty="0" smtClean="0">
                <a:solidFill>
                  <a:srgbClr val="000000"/>
                </a:solidFill>
                <a:latin typeface="Calibri" panose="020F0502020204030204" pitchFamily="34" charset="0"/>
                <a:cs typeface="Calibri" panose="020F0502020204030204" pitchFamily="34" charset="0"/>
              </a:rPr>
              <a:t> </a:t>
            </a:r>
            <a:r>
              <a:rPr lang="en-US" sz="4400" dirty="0" err="1" smtClean="0">
                <a:solidFill>
                  <a:srgbClr val="000000"/>
                </a:solidFill>
                <a:latin typeface="Calibri" panose="020F0502020204030204" pitchFamily="34" charset="0"/>
                <a:cs typeface="Calibri" panose="020F0502020204030204" pitchFamily="34" charset="0"/>
              </a:rPr>
              <a:t>vẽ</a:t>
            </a:r>
            <a:r>
              <a:rPr lang="en-US" sz="4400" dirty="0" smtClean="0">
                <a:solidFill>
                  <a:srgbClr val="000000"/>
                </a:solidFill>
                <a:latin typeface="Calibri" panose="020F0502020204030204" pitchFamily="34" charset="0"/>
                <a:cs typeface="Calibri" panose="020F0502020204030204" pitchFamily="34" charset="0"/>
              </a:rPr>
              <a:t>.</a:t>
            </a:r>
            <a:endParaRPr lang="vi-VN" sz="4400" dirty="0">
              <a:solidFill>
                <a:srgbClr val="000000"/>
              </a:solidFill>
              <a:latin typeface="Calibri" panose="020F0502020204030204" pitchFamily="34" charset="0"/>
              <a:cs typeface="Calibri" panose="020F0502020204030204" pitchFamily="34" charset="0"/>
            </a:endParaRPr>
          </a:p>
        </p:txBody>
      </p:sp>
      <p:grpSp>
        <p:nvGrpSpPr>
          <p:cNvPr id="19" name="Group 18"/>
          <p:cNvGrpSpPr/>
          <p:nvPr/>
        </p:nvGrpSpPr>
        <p:grpSpPr>
          <a:xfrm>
            <a:off x="1977112" y="4648963"/>
            <a:ext cx="9605609" cy="2888426"/>
            <a:chOff x="2057401" y="4371356"/>
            <a:chExt cx="9605609" cy="2888426"/>
          </a:xfrm>
        </p:grpSpPr>
        <p:pic>
          <p:nvPicPr>
            <p:cNvPr id="17" name="Picture 16"/>
            <p:cNvPicPr>
              <a:picLocks noChangeAspect="1"/>
            </p:cNvPicPr>
            <p:nvPr/>
          </p:nvPicPr>
          <p:blipFill>
            <a:blip r:embed="rId21"/>
            <a:stretch>
              <a:fillRect/>
            </a:stretch>
          </p:blipFill>
          <p:spPr>
            <a:xfrm>
              <a:off x="2057401" y="4371356"/>
              <a:ext cx="2479650" cy="2854860"/>
            </a:xfrm>
            <a:prstGeom prst="rect">
              <a:avLst/>
            </a:prstGeom>
          </p:spPr>
        </p:pic>
        <p:pic>
          <p:nvPicPr>
            <p:cNvPr id="18" name="Picture 17"/>
            <p:cNvPicPr>
              <a:picLocks noChangeAspect="1"/>
            </p:cNvPicPr>
            <p:nvPr/>
          </p:nvPicPr>
          <p:blipFill>
            <a:blip r:embed="rId22"/>
            <a:stretch>
              <a:fillRect/>
            </a:stretch>
          </p:blipFill>
          <p:spPr>
            <a:xfrm>
              <a:off x="4537050" y="4409398"/>
              <a:ext cx="7125960" cy="2850384"/>
            </a:xfrm>
            <a:prstGeom prst="rect">
              <a:avLst/>
            </a:prstGeom>
          </p:spPr>
        </p:pic>
      </p:grpSp>
      <p:sp>
        <p:nvSpPr>
          <p:cNvPr id="20" name="Rounded Rectangle 19"/>
          <p:cNvSpPr/>
          <p:nvPr/>
        </p:nvSpPr>
        <p:spPr>
          <a:xfrm>
            <a:off x="2987442" y="7936916"/>
            <a:ext cx="7239000" cy="16632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smtClean="0">
                <a:latin typeface="Calibri" panose="020F0502020204030204" pitchFamily="34" charset="0"/>
                <a:cs typeface="Calibri" panose="020F0502020204030204" pitchFamily="34" charset="0"/>
              </a:rPr>
              <a:t>Hãy</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giới</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thiệu</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chân</a:t>
            </a:r>
            <a:r>
              <a:rPr lang="en-US" sz="4400" dirty="0" smtClean="0">
                <a:latin typeface="Calibri" panose="020F0502020204030204" pitchFamily="34" charset="0"/>
                <a:cs typeface="Calibri" panose="020F0502020204030204" pitchFamily="34" charset="0"/>
              </a:rPr>
              <a:t> dung </a:t>
            </a:r>
          </a:p>
          <a:p>
            <a:pPr algn="ctr"/>
            <a:r>
              <a:rPr lang="en-US" sz="4400" dirty="0" err="1" smtClean="0">
                <a:latin typeface="Calibri" panose="020F0502020204030204" pitchFamily="34" charset="0"/>
                <a:cs typeface="Calibri" panose="020F0502020204030204" pitchFamily="34" charset="0"/>
              </a:rPr>
              <a:t>tự</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họa</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của</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em</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với</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các</a:t>
            </a:r>
            <a:r>
              <a:rPr lang="en-US" sz="4400" dirty="0" smtClean="0">
                <a:latin typeface="Calibri" panose="020F0502020204030204" pitchFamily="34" charset="0"/>
                <a:cs typeface="Calibri" panose="020F0502020204030204" pitchFamily="34" charset="0"/>
              </a:rPr>
              <a:t> </a:t>
            </a:r>
            <a:r>
              <a:rPr lang="en-US" sz="4400" dirty="0" err="1" smtClean="0">
                <a:latin typeface="Calibri" panose="020F0502020204030204" pitchFamily="34" charset="0"/>
                <a:cs typeface="Calibri" panose="020F0502020204030204" pitchFamily="34" charset="0"/>
              </a:rPr>
              <a:t>bạn</a:t>
            </a:r>
            <a:endParaRPr lang="en-US" sz="4400" dirty="0" smtClean="0">
              <a:latin typeface="Calibri" panose="020F0502020204030204" pitchFamily="34" charset="0"/>
              <a:cs typeface="Calibri" panose="020F0502020204030204" pitchFamily="34" charset="0"/>
            </a:endParaRPr>
          </a:p>
        </p:txBody>
      </p:sp>
      <p:sp>
        <p:nvSpPr>
          <p:cNvPr id="23" name="TextBox 10"/>
          <p:cNvSpPr txBox="1"/>
          <p:nvPr/>
        </p:nvSpPr>
        <p:spPr>
          <a:xfrm>
            <a:off x="70096" y="953976"/>
            <a:ext cx="13599247" cy="969496"/>
          </a:xfrm>
          <a:prstGeom prst="rect">
            <a:avLst/>
          </a:prstGeom>
        </p:spPr>
        <p:txBody>
          <a:bodyPr wrap="square" lIns="0" tIns="0" rIns="0" bIns="0" rtlCol="0" anchor="t">
            <a:spAutoFit/>
          </a:bodyPr>
          <a:lstStyle/>
          <a:p>
            <a:pPr algn="ctr">
              <a:lnSpc>
                <a:spcPts val="7200"/>
              </a:lnSpc>
            </a:pP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a.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Giới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thiệu</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chân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dung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tự</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họa</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6" name="Freeform 6"/>
          <p:cNvSpPr/>
          <p:nvPr/>
        </p:nvSpPr>
        <p:spPr>
          <a:xfrm rot="2835535" flipH="1">
            <a:off x="15846288" y="74088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23">
              <a:extLst>
                <a:ext uri="{96DAC541-7B7A-43D3-8B79-37D633B846F1}">
                  <asvg:svgBlip xmlns="" xmlns:asvg="http://schemas.microsoft.com/office/drawing/2016/SVG/main" r:embed="rId1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 xmlns:asvg="http://schemas.microsoft.com/office/drawing/2016/SVG/main" r:embed="rId19"/>
                </a:ext>
              </a:extLst>
            </a:blip>
            <a:stretch>
              <a:fillRect/>
            </a:stretch>
          </a:blipFill>
        </p:spPr>
      </p:sp>
      <p:sp>
        <p:nvSpPr>
          <p:cNvPr id="16" name="TextBox 10"/>
          <p:cNvSpPr txBox="1"/>
          <p:nvPr/>
        </p:nvSpPr>
        <p:spPr>
          <a:xfrm>
            <a:off x="188898" y="722828"/>
            <a:ext cx="14791526" cy="2215991"/>
          </a:xfrm>
          <a:prstGeom prst="rect">
            <a:avLst/>
          </a:prstGeom>
        </p:spPr>
        <p:txBody>
          <a:bodyPr wrap="square" lIns="0" tIns="0" rIns="0" bIns="0" rtlCol="0" anchor="t">
            <a:spAutoFit/>
          </a:bodyPr>
          <a:lstStyle/>
          <a:p>
            <a:pPr algn="ct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b.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Nêu</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những</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đặc</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điểm</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nổi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bật</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của</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bản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thân</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Chia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sẻ</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với</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các</a:t>
            </a:r>
            <a:r>
              <a:rPr lang="en-US" sz="7200" b="1" dirty="0" smtClean="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smtClean="0">
                <a:solidFill>
                  <a:schemeClr val="tx1">
                    <a:lumMod val="65000"/>
                    <a:lumOff val="35000"/>
                  </a:schemeClr>
                </a:solidFill>
                <a:latin typeface="Calibri" panose="020F0502020204030204" pitchFamily="34" charset="0"/>
                <a:cs typeface="Calibri" panose="020F0502020204030204" pitchFamily="34" charset="0"/>
              </a:rPr>
              <a:t>bạn</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20"/>
          <a:stretch>
            <a:fillRect/>
          </a:stretch>
        </p:blipFill>
        <p:spPr>
          <a:xfrm>
            <a:off x="592350" y="2833674"/>
            <a:ext cx="11577307" cy="6693988"/>
          </a:xfrm>
          <a:prstGeom prst="rect">
            <a:avLst/>
          </a:prstGeom>
        </p:spPr>
      </p:pic>
      <p:sp>
        <p:nvSpPr>
          <p:cNvPr id="15" name="Rectangle 14"/>
          <p:cNvSpPr/>
          <p:nvPr/>
        </p:nvSpPr>
        <p:spPr>
          <a:xfrm>
            <a:off x="1905152" y="3767042"/>
            <a:ext cx="8627358" cy="5078313"/>
          </a:xfrm>
          <a:prstGeom prst="rect">
            <a:avLst/>
          </a:prstGeom>
        </p:spPr>
        <p:txBody>
          <a:bodyPr wrap="square">
            <a:spAutoFit/>
          </a:bodyPr>
          <a:lstStyle/>
          <a:p>
            <a:pPr algn="just"/>
            <a:r>
              <a:rPr lang="en-US" sz="3600" i="1" u="sng" dirty="0" err="1" smtClean="0">
                <a:solidFill>
                  <a:srgbClr val="000000"/>
                </a:solidFill>
                <a:latin typeface="Calibri" panose="020F0502020204030204" pitchFamily="34" charset="0"/>
                <a:cs typeface="Calibri" panose="020F0502020204030204" pitchFamily="34" charset="0"/>
              </a:rPr>
              <a:t>Mẫu</a:t>
            </a:r>
            <a:r>
              <a:rPr lang="en-US" sz="3600" i="1" u="sng" dirty="0" smtClean="0">
                <a:solidFill>
                  <a:srgbClr val="000000"/>
                </a:solidFill>
                <a:latin typeface="Calibri" panose="020F0502020204030204" pitchFamily="34" charset="0"/>
                <a:cs typeface="Calibri" panose="020F0502020204030204" pitchFamily="34" charset="0"/>
              </a:rPr>
              <a:t>: </a:t>
            </a:r>
          </a:p>
          <a:p>
            <a:pPr algn="just"/>
            <a:r>
              <a:rPr lang="vi-VN" sz="3600" dirty="0" smtClean="0">
                <a:solidFill>
                  <a:srgbClr val="000000"/>
                </a:solidFill>
                <a:latin typeface="Calibri" panose="020F0502020204030204" pitchFamily="34" charset="0"/>
                <a:cs typeface="Calibri" panose="020F0502020204030204" pitchFamily="34" charset="0"/>
              </a:rPr>
              <a:t>Đây </a:t>
            </a:r>
            <a:r>
              <a:rPr lang="vi-VN" sz="3600" dirty="0">
                <a:solidFill>
                  <a:srgbClr val="000000"/>
                </a:solidFill>
                <a:latin typeface="Calibri" panose="020F0502020204030204" pitchFamily="34" charset="0"/>
                <a:cs typeface="Calibri" panose="020F0502020204030204" pitchFamily="34" charset="0"/>
              </a:rPr>
              <a:t>là chân dung của em. Em có một mái tóc dài ngang hông, đen bóng. Mái tóc này em đã nuôi từ bé đến bây giờ. Em còn có một đôi mắt không quá to nhưng rất sáng. Em có thể nhìn thấy những vật dù ở rất xa. Ngoài ra em còn có một nụ cười rất tươi. Mẹ thường bảo khi mệt mỏi, nhìn thấy nụ cười của em là bao mệt nhọc của mẹ đều tan biến hết. </a:t>
            </a:r>
          </a:p>
        </p:txBody>
      </p:sp>
      <p:pic>
        <p:nvPicPr>
          <p:cNvPr id="2050" name="Picture 2" descr="Myself Clipart Images | Free Download | PNG Transparent Background - Pngtree"/>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3917" b="92250" l="6167" r="93917">
                        <a14:foregroundMark x1="8917" y1="17000" x2="12083" y2="25083"/>
                        <a14:foregroundMark x1="23583" y1="19667" x2="24250" y2="21833"/>
                        <a14:foregroundMark x1="21667" y1="13083" x2="21667" y2="13083"/>
                        <a14:foregroundMark x1="28833" y1="9917" x2="28583" y2="16500"/>
                        <a14:foregroundMark x1="30167" y1="19917" x2="30167" y2="19917"/>
                      </a14:backgroundRemoval>
                    </a14:imgEffect>
                  </a14:imgLayer>
                </a14:imgProps>
              </a:ext>
              <a:ext uri="{28A0092B-C50C-407E-A947-70E740481C1C}">
                <a14:useLocalDpi xmlns:a14="http://schemas.microsoft.com/office/drawing/2010/main" val="0"/>
              </a:ext>
            </a:extLst>
          </a:blip>
          <a:srcRect/>
          <a:stretch>
            <a:fillRect/>
          </a:stretch>
        </p:blipFill>
        <p:spPr bwMode="auto">
          <a:xfrm>
            <a:off x="11373914" y="2833674"/>
            <a:ext cx="7101133" cy="809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900" decel="100000" fill="hold"/>
                                        <p:tgtEl>
                                          <p:spTgt spid="1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900" decel="100000" fill="hold"/>
                                        <p:tgtEl>
                                          <p:spTgt spid="205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678652" y="1353699"/>
            <a:ext cx="11615695" cy="7551884"/>
          </a:xfrm>
          <a:custGeom>
            <a:avLst/>
            <a:gdLst/>
            <a:ahLst/>
            <a:cxnLst/>
            <a:rect l="l" t="t" r="r" b="b"/>
            <a:pathLst>
              <a:path w="13591979" h="7551884">
                <a:moveTo>
                  <a:pt x="0" y="0"/>
                </a:moveTo>
                <a:lnTo>
                  <a:pt x="13591978" y="0"/>
                </a:lnTo>
                <a:lnTo>
                  <a:pt x="13591978" y="7551884"/>
                </a:lnTo>
                <a:lnTo>
                  <a:pt x="0" y="755188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6248400" y="1525798"/>
            <a:ext cx="10668000" cy="7091572"/>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flipH="1" flipV="1">
            <a:off x="14946659" y="8232076"/>
            <a:ext cx="3341341" cy="2054924"/>
          </a:xfrm>
          <a:custGeom>
            <a:avLst/>
            <a:gdLst/>
            <a:ahLst/>
            <a:cxnLst/>
            <a:rect l="l" t="t" r="r" b="b"/>
            <a:pathLst>
              <a:path w="3341341" h="2054924">
                <a:moveTo>
                  <a:pt x="3341341" y="2054924"/>
                </a:moveTo>
                <a:lnTo>
                  <a:pt x="0" y="2054924"/>
                </a:lnTo>
                <a:lnTo>
                  <a:pt x="0" y="0"/>
                </a:lnTo>
                <a:lnTo>
                  <a:pt x="3341341" y="0"/>
                </a:lnTo>
                <a:lnTo>
                  <a:pt x="3341341" y="2054924"/>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 xmlns:asvg="http://schemas.microsoft.com/office/drawing/2016/SVG/main" r:embed="rId17"/>
                </a:ext>
              </a:extLst>
            </a:blip>
            <a:stretch>
              <a:fillRect/>
            </a:stretch>
          </a:blipFill>
        </p:spPr>
      </p:sp>
      <p:sp>
        <p:nvSpPr>
          <p:cNvPr id="11" name="Freeform 11"/>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TextBox 14"/>
          <p:cNvSpPr txBox="1"/>
          <p:nvPr/>
        </p:nvSpPr>
        <p:spPr>
          <a:xfrm>
            <a:off x="7871021" y="3264655"/>
            <a:ext cx="8428257" cy="5078313"/>
          </a:xfrm>
          <a:prstGeom prst="rect">
            <a:avLst/>
          </a:prstGeom>
        </p:spPr>
        <p:txBody>
          <a:bodyPr wrap="square" lIns="0" tIns="0" rIns="0" bIns="0" rtlCol="0" anchor="t">
            <a:spAutoFit/>
          </a:bodyPr>
          <a:lstStyle/>
          <a:p>
            <a:pPr marL="914400" indent="-914400" algn="just">
              <a:buAutoNum type="alphaLcPeriod"/>
            </a:pPr>
            <a:r>
              <a:rPr lang="en-US" sz="6600" dirty="0" err="1" smtClean="0">
                <a:solidFill>
                  <a:srgbClr val="000000"/>
                </a:solidFill>
                <a:latin typeface="Calibri" panose="020F0502020204030204" pitchFamily="34" charset="0"/>
                <a:cs typeface="Calibri" panose="020F0502020204030204" pitchFamily="34" charset="0"/>
              </a:rPr>
              <a:t>Nêu</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những</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điểm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tốt</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của</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một</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người</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bạn</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mà</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em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muốn</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học</a:t>
            </a:r>
            <a:r>
              <a:rPr lang="en-US" sz="6600" dirty="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tập</a:t>
            </a:r>
            <a:r>
              <a:rPr lang="en-US" sz="6600" dirty="0" smtClean="0">
                <a:solidFill>
                  <a:srgbClr val="000000"/>
                </a:solidFill>
                <a:latin typeface="Calibri" panose="020F0502020204030204" pitchFamily="34" charset="0"/>
                <a:cs typeface="Calibri" panose="020F0502020204030204" pitchFamily="34" charset="0"/>
              </a:rPr>
              <a:t>.</a:t>
            </a:r>
          </a:p>
          <a:p>
            <a:pPr marL="914400" indent="-914400" algn="just">
              <a:buAutoNum type="alphaLcPeriod"/>
            </a:pPr>
            <a:r>
              <a:rPr lang="en-US" sz="6600" dirty="0" err="1" smtClean="0">
                <a:solidFill>
                  <a:srgbClr val="000000"/>
                </a:solidFill>
                <a:latin typeface="Calibri" panose="020F0502020204030204" pitchFamily="34" charset="0"/>
                <a:cs typeface="Calibri" panose="020F0502020204030204" pitchFamily="34" charset="0"/>
              </a:rPr>
              <a:t>Nói</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điều</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em</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mong</a:t>
            </a:r>
            <a:r>
              <a:rPr lang="en-US" sz="6600" dirty="0" smtClean="0">
                <a:solidFill>
                  <a:srgbClr val="000000"/>
                </a:solidFill>
                <a:latin typeface="Calibri" panose="020F0502020204030204" pitchFamily="34" charset="0"/>
                <a:cs typeface="Calibri" panose="020F0502020204030204" pitchFamily="34" charset="0"/>
              </a:rPr>
              <a:t> </a:t>
            </a:r>
            <a:r>
              <a:rPr lang="en-US" sz="6600" dirty="0" err="1" smtClean="0">
                <a:solidFill>
                  <a:srgbClr val="000000"/>
                </a:solidFill>
                <a:latin typeface="Calibri" panose="020F0502020204030204" pitchFamily="34" charset="0"/>
                <a:cs typeface="Calibri" panose="020F0502020204030204" pitchFamily="34" charset="0"/>
              </a:rPr>
              <a:t>muốn</a:t>
            </a:r>
            <a:r>
              <a:rPr lang="en-US" sz="6600" dirty="0" smtClean="0">
                <a:solidFill>
                  <a:srgbClr val="000000"/>
                </a:solidFill>
                <a:latin typeface="Calibri" panose="020F0502020204030204" pitchFamily="34" charset="0"/>
                <a:cs typeface="Calibri" panose="020F0502020204030204" pitchFamily="34" charset="0"/>
              </a:rPr>
              <a:t> ở </a:t>
            </a:r>
            <a:r>
              <a:rPr lang="en-US" sz="6600" dirty="0" err="1" smtClean="0">
                <a:solidFill>
                  <a:srgbClr val="000000"/>
                </a:solidFill>
                <a:latin typeface="Calibri" panose="020F0502020204030204" pitchFamily="34" charset="0"/>
                <a:cs typeface="Calibri" panose="020F0502020204030204" pitchFamily="34" charset="0"/>
              </a:rPr>
              <a:t>bạn</a:t>
            </a:r>
            <a:r>
              <a:rPr lang="en-US" sz="6600" dirty="0" smtClean="0">
                <a:solidFill>
                  <a:srgbClr val="000000"/>
                </a:solidFill>
                <a:latin typeface="Calibri" panose="020F0502020204030204" pitchFamily="34" charset="0"/>
                <a:cs typeface="Calibri" panose="020F0502020204030204" pitchFamily="34" charset="0"/>
              </a:rPr>
              <a:t>.</a:t>
            </a:r>
          </a:p>
        </p:txBody>
      </p:sp>
      <p:pic>
        <p:nvPicPr>
          <p:cNvPr id="16" name="Picture 1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7176" y="5984058"/>
            <a:ext cx="8863704" cy="4302942"/>
          </a:xfrm>
          <a:prstGeom prst="rect">
            <a:avLst/>
          </a:prstGeom>
        </p:spPr>
      </p:pic>
      <p:grpSp>
        <p:nvGrpSpPr>
          <p:cNvPr id="19" name="Group 18"/>
          <p:cNvGrpSpPr/>
          <p:nvPr/>
        </p:nvGrpSpPr>
        <p:grpSpPr>
          <a:xfrm>
            <a:off x="974624" y="1273332"/>
            <a:ext cx="7382355" cy="2556679"/>
            <a:chOff x="974624" y="1273332"/>
            <a:chExt cx="7382355" cy="2556679"/>
          </a:xfrm>
        </p:grpSpPr>
        <p:sp>
          <p:nvSpPr>
            <p:cNvPr id="7" name="Freeform 7"/>
            <p:cNvSpPr/>
            <p:nvPr/>
          </p:nvSpPr>
          <p:spPr>
            <a:xfrm>
              <a:off x="974624" y="1273332"/>
              <a:ext cx="7382355" cy="2343898"/>
            </a:xfrm>
            <a:custGeom>
              <a:avLst/>
              <a:gdLst/>
              <a:ahLst/>
              <a:cxnLst/>
              <a:rect l="l" t="t" r="r" b="b"/>
              <a:pathLst>
                <a:path w="7382355" h="2343898">
                  <a:moveTo>
                    <a:pt x="0" y="0"/>
                  </a:moveTo>
                  <a:lnTo>
                    <a:pt x="7382355" y="0"/>
                  </a:lnTo>
                  <a:lnTo>
                    <a:pt x="7382355" y="2343897"/>
                  </a:lnTo>
                  <a:lnTo>
                    <a:pt x="0" y="2343897"/>
                  </a:lnTo>
                  <a:lnTo>
                    <a:pt x="0" y="0"/>
                  </a:lnTo>
                  <a:close/>
                </a:path>
              </a:pathLst>
            </a:custGeom>
            <a:blipFill>
              <a:blip r:embed="rId19">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1283684" y="1371458"/>
              <a:ext cx="6764236" cy="2147645"/>
            </a:xfrm>
            <a:custGeom>
              <a:avLst/>
              <a:gdLst/>
              <a:ahLst/>
              <a:cxnLst/>
              <a:rect l="l" t="t" r="r" b="b"/>
              <a:pathLst>
                <a:path w="6764236" h="2147645">
                  <a:moveTo>
                    <a:pt x="0" y="0"/>
                  </a:moveTo>
                  <a:lnTo>
                    <a:pt x="6764236" y="0"/>
                  </a:lnTo>
                  <a:lnTo>
                    <a:pt x="6764236" y="2147645"/>
                  </a:lnTo>
                  <a:lnTo>
                    <a:pt x="0" y="2147645"/>
                  </a:lnTo>
                  <a:lnTo>
                    <a:pt x="0" y="0"/>
                  </a:lnTo>
                  <a:close/>
                </a:path>
              </a:pathLst>
            </a:custGeom>
            <a:blipFill>
              <a:blip r:embed="rId20">
                <a:extLst>
                  <a:ext uri="{96DAC541-7B7A-43D3-8B79-37D633B846F1}">
                    <asvg:svgBlip xmlns="" xmlns:asvg="http://schemas.microsoft.com/office/drawing/2016/SVG/main" r:embed="rId15"/>
                  </a:ext>
                </a:extLst>
              </a:blip>
              <a:stretch>
                <a:fillRect/>
              </a:stretch>
            </a:blipFill>
          </p:spPr>
        </p:sp>
        <p:pic>
          <p:nvPicPr>
            <p:cNvPr id="18" name="Picture 17"/>
            <p:cNvPicPr>
              <a:picLocks noChangeAspect="1"/>
            </p:cNvPicPr>
            <p:nvPr/>
          </p:nvPicPr>
          <p:blipFill>
            <a:blip r:embed="rId21"/>
            <a:stretch>
              <a:fillRect/>
            </a:stretch>
          </p:blipFill>
          <p:spPr>
            <a:xfrm>
              <a:off x="1379827" y="1574295"/>
              <a:ext cx="6761050" cy="2255716"/>
            </a:xfrm>
            <a:prstGeom prst="rect">
              <a:avLst/>
            </a:prstGeom>
          </p:spPr>
        </p:pic>
      </p:grpSp>
      <p:pic>
        <p:nvPicPr>
          <p:cNvPr id="20" name="Picture 19"/>
          <p:cNvPicPr>
            <a:picLocks noChangeAspect="1"/>
          </p:cNvPicPr>
          <p:nvPr/>
        </p:nvPicPr>
        <p:blipFill>
          <a:blip r:embed="rId22"/>
          <a:stretch>
            <a:fillRect/>
          </a:stretch>
        </p:blipFill>
        <p:spPr>
          <a:xfrm>
            <a:off x="1589711" y="4049323"/>
            <a:ext cx="4157832" cy="2414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Horizontal)">
                                      <p:cBhvr>
                                        <p:cTn id="25" dur="500"/>
                                        <p:tgtEl>
                                          <p:spTgt spid="14"/>
                                        </p:tgtEl>
                                      </p:cBhvr>
                                    </p:animEffect>
                                  </p:childTnLst>
                                </p:cTn>
                              </p:par>
                              <p:par>
                                <p:cTn id="26" presetID="16" presetClass="entr" presetSubtype="2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Horizontal)">
                                      <p:cBhvr>
                                        <p:cTn id="28" dur="500"/>
                                        <p:tgtEl>
                                          <p:spTgt spid="4"/>
                                        </p:tgtEl>
                                      </p:cBhvr>
                                    </p:animEffect>
                                  </p:childTnLst>
                                </p:cTn>
                              </p:par>
                              <p:par>
                                <p:cTn id="29" presetID="16" presetClass="entr" presetSubtype="2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1597411">
            <a:off x="687889" y="6420132"/>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 xmlns:asvg="http://schemas.microsoft.com/office/drawing/2016/SVG/main" r:embed="rId13"/>
                </a:ext>
              </a:extLst>
            </a:blip>
            <a:stretch>
              <a:fillRect/>
            </a:stretch>
          </a:blipFill>
        </p:spPr>
      </p:sp>
      <p:pic>
        <p:nvPicPr>
          <p:cNvPr id="13" name="Picture 12"/>
          <p:cNvPicPr>
            <a:picLocks noChangeAspect="1"/>
          </p:cNvPicPr>
          <p:nvPr/>
        </p:nvPicPr>
        <p:blipFill>
          <a:blip r:embed="rId14"/>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11908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745</Words>
  <Application>Microsoft Office PowerPoint</Application>
  <PresentationFormat>Custom</PresentationFormat>
  <Paragraphs>27</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SVN-Newton</vt:lpstr>
      <vt:lpstr>#9Slide07 HoneyCream</vt:lpstr>
      <vt:lpstr>Calibri</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MT50</dc:title>
  <dc:subject>MT50</dc:subject>
  <dc:creator>ADMIN</dc:creator>
  <cp:keywords>MT50</cp:keywords>
  <dc:description>MT50</dc:description>
  <cp:lastModifiedBy>DELL</cp:lastModifiedBy>
  <cp:revision>2</cp:revision>
  <dcterms:created xsi:type="dcterms:W3CDTF">2006-08-16T00:00:00Z</dcterms:created>
  <dcterms:modified xsi:type="dcterms:W3CDTF">2024-09-14T00:16:46Z</dcterms:modified>
  <cp:category>MT50</cp:category>
  <dc:identifier>DAFmO2yyXwI</dc:identifier>
  <cp:version>MT50</cp:version>
</cp:coreProperties>
</file>