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59" r:id="rId3"/>
    <p:sldId id="260" r:id="rId4"/>
    <p:sldId id="276" r:id="rId5"/>
    <p:sldId id="277" r:id="rId6"/>
    <p:sldId id="264" r:id="rId7"/>
    <p:sldId id="261" r:id="rId8"/>
    <p:sldId id="265" r:id="rId9"/>
    <p:sldId id="263" r:id="rId10"/>
    <p:sldId id="266" r:id="rId11"/>
    <p:sldId id="262" r:id="rId12"/>
    <p:sldId id="267" r:id="rId13"/>
    <p:sldId id="268" r:id="rId14"/>
    <p:sldId id="269" r:id="rId15"/>
    <p:sldId id="270" r:id="rId16"/>
    <p:sldId id="271" r:id="rId17"/>
    <p:sldId id="272" r:id="rId18"/>
    <p:sldId id="273" r:id="rId19"/>
    <p:sldId id="274" r:id="rId20"/>
    <p:sldId id="275" r:id="rId21"/>
  </p:sldIdLst>
  <p:sldSz cx="12192000" cy="6858000"/>
  <p:notesSz cx="6858000" cy="9144000"/>
  <p:embeddedFontLst>
    <p:embeddedFont>
      <p:font typeface="#9Slide05 FS Blonde Script" charset="0"/>
      <p:italic r:id="rId22"/>
    </p:embeddedFont>
    <p:embeddedFont>
      <p:font typeface="#9Slide05 Aphrodite Pro" charset="0"/>
      <p:regular r:id="rId23"/>
    </p:embeddedFont>
    <p:embeddedFont>
      <p:font typeface="SVN-Poky's" charset="0"/>
      <p:regular r:id="rId24"/>
    </p:embeddedFont>
    <p:embeddedFont>
      <p:font typeface="#9Slide07 SVNCinnamoncake" charset="0"/>
      <p:regular r:id="rId25"/>
    </p:embeddedFont>
    <p:embeddedFont>
      <p:font typeface="#9Slide05 SVNHollycakes" charset="0"/>
      <p:regular r:id="rId26"/>
    </p:embeddedFont>
    <p:embeddedFont>
      <p:font typeface="#9Slide05 VL Fadilla" charset="0"/>
      <p:regular r:id="rId27"/>
    </p:embeddedFont>
    <p:embeddedFont>
      <p:font typeface="Calibri" pitchFamily="34" charset="0"/>
      <p:regular r:id="rId28"/>
      <p:bold r:id="rId29"/>
      <p:italic r:id="rId30"/>
      <p:boldItalic r:id="rId31"/>
    </p:embeddedFont>
    <p:embeddedFont>
      <p:font typeface="SVN-Newton" charset="0"/>
      <p:regular r:id="rId32"/>
    </p:embeddedFont>
    <p:embeddedFont>
      <p:font typeface="#9Slide05 Bodega Script" charset="0"/>
      <p:regular r:id="rId33"/>
    </p:embeddedFont>
    <p:embeddedFont>
      <p:font typeface="#9Slide07 IcielCadena" charset="0"/>
      <p:bold r:id="rId34"/>
    </p:embeddedFont>
    <p:embeddedFont>
      <p:font typeface="#9Slide07 HoneyCream" charset="0"/>
      <p:regular r:id="rId35"/>
    </p:embeddedFont>
    <p:embeddedFont>
      <p:font typeface="#9Slide07 IcielPony"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33CC33"/>
    <a:srgbClr val="FF3399"/>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702"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38224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145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400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187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45447776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1804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13"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295653EB-1855-47F2-AADB-600684348B15}"/>
              </a:ext>
            </a:extLst>
          </p:cNvPr>
          <p:cNvGrpSpPr/>
          <p:nvPr/>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xmlns=""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xmlns=""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xmlns=""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xmlns=""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pic>
        <p:nvPicPr>
          <p:cNvPr id="12" name="Picture 11">
            <a:extLst>
              <a:ext uri="{FF2B5EF4-FFF2-40B4-BE49-F238E27FC236}">
                <a16:creationId xmlns:a16="http://schemas.microsoft.com/office/drawing/2014/main" xmlns="" id="{DC41725A-66FC-ECC9-D741-C488264DA5C5}"/>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t="37667"/>
          <a:stretch/>
        </p:blipFill>
        <p:spPr>
          <a:xfrm>
            <a:off x="-2736274" y="-294765"/>
            <a:ext cx="2914996" cy="3089874"/>
          </a:xfrm>
          <a:prstGeom prst="rect">
            <a:avLst/>
          </a:prstGeom>
        </p:spPr>
      </p:pic>
      <p:pic>
        <p:nvPicPr>
          <p:cNvPr id="13" name="Picture 12">
            <a:extLst>
              <a:ext uri="{FF2B5EF4-FFF2-40B4-BE49-F238E27FC236}">
                <a16:creationId xmlns:a16="http://schemas.microsoft.com/office/drawing/2014/main" xmlns="" id="{10ECB967-163D-97A1-9542-86B164988CD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4" name="TextBox 3">
            <a:extLst>
              <a:ext uri="{FF2B5EF4-FFF2-40B4-BE49-F238E27FC236}">
                <a16:creationId xmlns:a16="http://schemas.microsoft.com/office/drawing/2014/main" xmlns="" id="{29EA2F57-C96A-966D-50AE-CA599802F3D7}"/>
              </a:ext>
            </a:extLst>
          </p:cNvPr>
          <p:cNvSpPr txBox="1"/>
          <p:nvPr/>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4">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5" name="Title 1">
            <a:extLst>
              <a:ext uri="{FF2B5EF4-FFF2-40B4-BE49-F238E27FC236}">
                <a16:creationId xmlns:a16="http://schemas.microsoft.com/office/drawing/2014/main" xmlns=""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xmlns="" id="{C2819393-8A5D-E722-6425-C1F457F21F4D}"/>
              </a:ext>
            </a:extLst>
          </p:cNvPr>
          <p:cNvSpPr txBox="1">
            <a:spLocks/>
          </p:cNvSpPr>
          <p:nvPr/>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7" name="Title 1">
            <a:extLst>
              <a:ext uri="{FF2B5EF4-FFF2-40B4-BE49-F238E27FC236}">
                <a16:creationId xmlns:a16="http://schemas.microsoft.com/office/drawing/2014/main" xmlns=""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8" name="TextBox 17">
            <a:extLst>
              <a:ext uri="{FF2B5EF4-FFF2-40B4-BE49-F238E27FC236}">
                <a16:creationId xmlns:a16="http://schemas.microsoft.com/office/drawing/2014/main" xmlns="" id="{A9185F81-9F4C-9E1A-DA28-FF4DF54F9336}"/>
              </a:ext>
            </a:extLst>
          </p:cNvPr>
          <p:cNvSpPr txBox="1"/>
          <p:nvPr/>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
        <p:nvSpPr>
          <p:cNvPr id="19" name="TextBox 18"/>
          <p:cNvSpPr txBox="1"/>
          <p:nvPr/>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FF6699"/>
                </a:solidFill>
                <a:effectLst/>
                <a:uLnTx/>
                <a:uFillTx/>
                <a:latin typeface="UTM Wedding K&amp;T" panose="02040603050506020204" pitchFamily="18" charset="0"/>
                <a:ea typeface="+mn-ea"/>
                <a:cs typeface="+mn-cs"/>
              </a:rPr>
              <a:t>Bích </a:t>
            </a:r>
            <a:endPar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endParaRPr>
          </a:p>
        </p:txBody>
      </p:sp>
    </p:spTree>
    <p:extLst>
      <p:ext uri="{BB962C8B-B14F-4D97-AF65-F5344CB8AC3E}">
        <p14:creationId xmlns:p14="http://schemas.microsoft.com/office/powerpoint/2010/main" val="3880154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microsoft.com/office/2007/relationships/hdphoto" Target="../media/hdphoto10.wdp"/></Relationships>
</file>

<file path=ppt/slides/_rels/slide1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microsoft.com/office/2007/relationships/hdphoto" Target="../media/hdphoto10.wdp"/></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30.png"/><Relationship Id="rId4" Type="http://schemas.microsoft.com/office/2007/relationships/hdphoto" Target="../media/hdphoto10.wdp"/></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30.png"/><Relationship Id="rId4" Type="http://schemas.microsoft.com/office/2007/relationships/hdphoto" Target="../media/hdphoto10.wdp"/></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2.xml"/><Relationship Id="rId4" Type="http://schemas.microsoft.com/office/2007/relationships/hdphoto" Target="../media/hdphoto12.wdp"/></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5.png"/><Relationship Id="rId1" Type="http://schemas.openxmlformats.org/officeDocument/2006/relationships/slideLayout" Target="../slideLayouts/slideLayout1.xml"/><Relationship Id="rId4" Type="http://schemas.microsoft.com/office/2007/relationships/hdphoto" Target="../media/hdphoto13.wdp"/></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6.wdp"/><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7.png"/><Relationship Id="rId10" Type="http://schemas.microsoft.com/office/2007/relationships/hdphoto" Target="../media/hdphoto8.wdp"/><Relationship Id="rId4" Type="http://schemas.openxmlformats.org/officeDocument/2006/relationships/image" Target="../media/image16.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xmlns=""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xmlns=""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2" name="TextBox 11"/>
          <p:cNvSpPr txBox="1"/>
          <p:nvPr/>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FF6699"/>
                </a:solidFill>
                <a:effectLst/>
                <a:uLnTx/>
                <a:uFillTx/>
                <a:latin typeface="UTM Wedding K&amp;T" panose="02040603050506020204" pitchFamily="18" charset="0"/>
                <a:ea typeface="+mn-ea"/>
                <a:cs typeface="+mn-cs"/>
              </a:rPr>
              <a:t>Bích </a:t>
            </a:r>
            <a:endPar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endParaRPr>
          </a:p>
        </p:txBody>
      </p:sp>
      <p:pic>
        <p:nvPicPr>
          <p:cNvPr id="14" name="Picture 13">
            <a:extLst>
              <a:ext uri="{FF2B5EF4-FFF2-40B4-BE49-F238E27FC236}">
                <a16:creationId xmlns:a16="http://schemas.microsoft.com/office/drawing/2014/main" xmlns="" id="{416AA52A-2568-3B14-1382-2943F1A7FFD1}"/>
              </a:ext>
            </a:extLst>
          </p:cNvPr>
          <p:cNvPicPr>
            <a:picLocks noChangeAspect="1"/>
          </p:cNvPicPr>
          <p:nvPr/>
        </p:nvPicPr>
        <p:blipFill>
          <a:blip r:embed="rId2"/>
          <a:stretch>
            <a:fillRect/>
          </a:stretch>
        </p:blipFill>
        <p:spPr>
          <a:xfrm>
            <a:off x="150125" y="-133694"/>
            <a:ext cx="1523956" cy="1508868"/>
          </a:xfrm>
          <a:prstGeom prst="rect">
            <a:avLst/>
          </a:prstGeom>
        </p:spPr>
      </p:pic>
      <p:grpSp>
        <p:nvGrpSpPr>
          <p:cNvPr id="15" name="Group 14"/>
          <p:cNvGrpSpPr/>
          <p:nvPr/>
        </p:nvGrpSpPr>
        <p:grpSpPr>
          <a:xfrm>
            <a:off x="-984203" y="890685"/>
            <a:ext cx="2811439" cy="1142873"/>
            <a:chOff x="-856880" y="1054458"/>
            <a:chExt cx="2811439" cy="1142873"/>
          </a:xfrm>
        </p:grpSpPr>
        <p:sp>
          <p:nvSpPr>
            <p:cNvPr id="16" name="Google Shape;1910;p31">
              <a:extLst>
                <a:ext uri="{FF2B5EF4-FFF2-40B4-BE49-F238E27FC236}">
                  <a16:creationId xmlns:a16="http://schemas.microsoft.com/office/drawing/2014/main" xmlns=""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smtClean="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endPar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endParaRPr>
            </a:p>
          </p:txBody>
        </p:sp>
        <p:sp>
          <p:nvSpPr>
            <p:cNvPr id="17" name="Google Shape;1910;p31">
              <a:extLst>
                <a:ext uri="{FF2B5EF4-FFF2-40B4-BE49-F238E27FC236}">
                  <a16:creationId xmlns:a16="http://schemas.microsoft.com/office/drawing/2014/main" xmlns="" id="{E4CC77B8-F17E-79E4-B3C9-5B07D794B153}"/>
                </a:ext>
              </a:extLst>
            </p:cNvPr>
            <p:cNvSpPr txBox="1">
              <a:spLocks/>
            </p:cNvSpPr>
            <p:nvPr/>
          </p:nvSpPr>
          <p:spPr>
            <a:xfrm>
              <a:off x="-856880" y="1054458"/>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smtClean="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endParaRPr kumimoji="0" lang="en-US" sz="24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endParaRPr>
            </a:p>
          </p:txBody>
        </p:sp>
      </p:grpSp>
      <p:grpSp>
        <p:nvGrpSpPr>
          <p:cNvPr id="21" name="Group 20"/>
          <p:cNvGrpSpPr/>
          <p:nvPr/>
        </p:nvGrpSpPr>
        <p:grpSpPr>
          <a:xfrm>
            <a:off x="4901310" y="435457"/>
            <a:ext cx="2429299" cy="1219056"/>
            <a:chOff x="4951288" y="1434192"/>
            <a:chExt cx="2429299" cy="1219056"/>
          </a:xfrm>
        </p:grpSpPr>
        <p:sp>
          <p:nvSpPr>
            <p:cNvPr id="22" name="TextBox 21"/>
            <p:cNvSpPr txBox="1"/>
            <p:nvPr/>
          </p:nvSpPr>
          <p:spPr>
            <a:xfrm>
              <a:off x="4951288" y="1452919"/>
              <a:ext cx="242929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smtClean="0">
                  <a:ln w="130175">
                    <a:solidFill>
                      <a:prstClr val="white"/>
                    </a:solidFill>
                  </a:ln>
                  <a:solidFill>
                    <a:prstClr val="black"/>
                  </a:solidFill>
                  <a:effectLst>
                    <a:outerShdw blurRad="38100" dist="38100" dir="2700000" algn="tl">
                      <a:srgbClr val="000000">
                        <a:alpha val="43137"/>
                      </a:srgbClr>
                    </a:outerShdw>
                  </a:effectLst>
                  <a:uLnTx/>
                  <a:uFillTx/>
                  <a:latin typeface="#9Slide05 VL Fadilla" pitchFamily="2" charset="0"/>
                  <a:ea typeface="+mn-ea"/>
                  <a:cs typeface="+mn-cs"/>
                </a:rPr>
                <a:t>Bài 1</a:t>
              </a:r>
              <a:endParaRPr kumimoji="0" lang="en-US" sz="7200" b="0" i="0" u="none" strike="noStrike" kern="1200" cap="none" spc="0" normalizeH="0" baseline="0" noProof="0">
                <a:ln w="130175">
                  <a:solidFill>
                    <a:prstClr val="white"/>
                  </a:solidFill>
                </a:ln>
                <a:solidFill>
                  <a:prstClr val="black"/>
                </a:solidFill>
                <a:effectLst>
                  <a:outerShdw blurRad="38100" dist="38100" dir="2700000" algn="tl">
                    <a:srgbClr val="000000">
                      <a:alpha val="43137"/>
                    </a:srgbClr>
                  </a:outerShdw>
                </a:effectLst>
                <a:uLnTx/>
                <a:uFillTx/>
                <a:latin typeface="#9Slide05 VL Fadilla" pitchFamily="2" charset="0"/>
                <a:ea typeface="+mn-ea"/>
                <a:cs typeface="+mn-cs"/>
              </a:endParaRPr>
            </a:p>
          </p:txBody>
        </p:sp>
        <p:sp>
          <p:nvSpPr>
            <p:cNvPr id="23" name="TextBox 22"/>
            <p:cNvSpPr txBox="1"/>
            <p:nvPr/>
          </p:nvSpPr>
          <p:spPr>
            <a:xfrm>
              <a:off x="4951288" y="1434192"/>
              <a:ext cx="242929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smtClean="0">
                  <a:ln>
                    <a:noFill/>
                  </a:ln>
                  <a:solidFill>
                    <a:srgbClr val="FF0066"/>
                  </a:solidFill>
                  <a:effectLst>
                    <a:outerShdw blurRad="38100" dist="38100" dir="2700000" algn="tl">
                      <a:srgbClr val="000000">
                        <a:alpha val="43137"/>
                      </a:srgbClr>
                    </a:outerShdw>
                  </a:effectLst>
                  <a:uLnTx/>
                  <a:uFillTx/>
                  <a:latin typeface="#9Slide05 VL Fadilla" pitchFamily="2" charset="0"/>
                  <a:ea typeface="+mn-ea"/>
                  <a:cs typeface="+mn-cs"/>
                </a:rPr>
                <a:t>Bài 1</a:t>
              </a:r>
              <a:endParaRPr kumimoji="0" lang="en-US" sz="7200" b="0" i="0" u="none" strike="noStrike" kern="1200" cap="none" spc="0" normalizeH="0" baseline="0" noProof="0">
                <a:ln>
                  <a:noFill/>
                </a:ln>
                <a:solidFill>
                  <a:srgbClr val="FF0066"/>
                </a:solidFill>
                <a:effectLst>
                  <a:outerShdw blurRad="38100" dist="38100" dir="2700000" algn="tl">
                    <a:srgbClr val="000000">
                      <a:alpha val="43137"/>
                    </a:srgbClr>
                  </a:outerShdw>
                </a:effectLst>
                <a:uLnTx/>
                <a:uFillTx/>
                <a:latin typeface="#9Slide05 VL Fadilla" pitchFamily="2" charset="0"/>
                <a:ea typeface="+mn-ea"/>
                <a:cs typeface="+mn-cs"/>
              </a:endParaRPr>
            </a:p>
          </p:txBody>
        </p:sp>
      </p:grpSp>
      <p:grpSp>
        <p:nvGrpSpPr>
          <p:cNvPr id="28" name="组合 26">
            <a:extLst>
              <a:ext uri="{FF2B5EF4-FFF2-40B4-BE49-F238E27FC236}">
                <a16:creationId xmlns:a16="http://schemas.microsoft.com/office/drawing/2014/main" xmlns="" id="{11AF88B5-2E81-3AC5-3BD0-8A7E243B924E}"/>
              </a:ext>
            </a:extLst>
          </p:cNvPr>
          <p:cNvGrpSpPr/>
          <p:nvPr/>
        </p:nvGrpSpPr>
        <p:grpSpPr>
          <a:xfrm>
            <a:off x="2880761" y="2497709"/>
            <a:ext cx="6470396" cy="1578950"/>
            <a:chOff x="6915498" y="2715564"/>
            <a:chExt cx="3441673" cy="1156314"/>
          </a:xfrm>
        </p:grpSpPr>
        <p:sp>
          <p:nvSpPr>
            <p:cNvPr id="29" name="矩形 27">
              <a:extLst>
                <a:ext uri="{FF2B5EF4-FFF2-40B4-BE49-F238E27FC236}">
                  <a16:creationId xmlns:a16="http://schemas.microsoft.com/office/drawing/2014/main" xmlns="" id="{0DB7C923-47AD-299F-6652-245B08887F1A}"/>
                </a:ext>
              </a:extLst>
            </p:cNvPr>
            <p:cNvSpPr/>
            <p:nvPr/>
          </p:nvSpPr>
          <p:spPr>
            <a:xfrm>
              <a:off x="6931888" y="2722367"/>
              <a:ext cx="3425283" cy="1149511"/>
            </a:xfrm>
            <a:prstGeom prst="rect">
              <a:avLst/>
            </a:prstGeom>
          </p:spPr>
          <p:txBody>
            <a:bodyPr vert="horz" wrap="none">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800" smtClean="0">
                  <a:ln w="330200">
                    <a:solidFill>
                      <a:prstClr val="white"/>
                    </a:solidFill>
                  </a:ln>
                  <a:solidFill>
                    <a:prstClr val="white"/>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rPr>
                <a:t>ĐIỀU KÌ DIỆU</a:t>
              </a:r>
              <a:endParaRPr kumimoji="0" lang="zh-CN" altLang="en-US" sz="8800" b="0" i="0" u="none" strike="noStrike" kern="1200" cap="none" spc="0" normalizeH="0" baseline="0" noProof="0" dirty="0">
                <a:ln w="330200">
                  <a:solidFill>
                    <a:prstClr val="white"/>
                  </a:solidFill>
                </a:ln>
                <a:solidFill>
                  <a:prstClr val="white"/>
                </a:solidFill>
                <a:effectLst>
                  <a:outerShdw blurRad="127000" dist="127000" dir="13500000" algn="br" rotWithShape="0">
                    <a:prstClr val="black">
                      <a:alpha val="12000"/>
                    </a:prstClr>
                  </a:outerShdw>
                </a:effectLst>
                <a:uLnTx/>
                <a:uFillTx/>
                <a:latin typeface="#9Slide07 IcielPony" panose="02000000000000000000" pitchFamily="2" charset="0"/>
                <a:ea typeface="字魂131号-酷乐潮玩体" panose="00000500000000000000" pitchFamily="2" charset="-122"/>
                <a:cs typeface="+mn-cs"/>
                <a:sym typeface="Arial" panose="020B0604020202020204" pitchFamily="34" charset="0"/>
              </a:endParaRPr>
            </a:p>
          </p:txBody>
        </p:sp>
        <p:sp>
          <p:nvSpPr>
            <p:cNvPr id="30" name="矩形 28">
              <a:extLst>
                <a:ext uri="{FF2B5EF4-FFF2-40B4-BE49-F238E27FC236}">
                  <a16:creationId xmlns:a16="http://schemas.microsoft.com/office/drawing/2014/main" xmlns="" id="{0486687C-426A-E595-5E09-00AC10217305}"/>
                </a:ext>
              </a:extLst>
            </p:cNvPr>
            <p:cNvSpPr/>
            <p:nvPr/>
          </p:nvSpPr>
          <p:spPr>
            <a:xfrm>
              <a:off x="6915498" y="2715564"/>
              <a:ext cx="3425283" cy="1149511"/>
            </a:xfrm>
            <a:prstGeom prst="rect">
              <a:avLst/>
            </a:prstGeom>
          </p:spPr>
          <p:txBody>
            <a:bodyPr vert="horz" wrap="none">
              <a:prstTxWarp prst="textArchUp">
                <a:avLst/>
              </a:prstTxWarp>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800" smtClean="0">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ĐIỀU KÌ DIỆU</a:t>
              </a:r>
              <a:endParaRPr kumimoji="0" lang="zh-CN" altLang="en-US" sz="8800" b="0" i="0" u="none" strike="noStrike" kern="1200" cap="none" spc="0" normalizeH="0" baseline="0" noProof="0" dirty="0">
                <a:ln>
                  <a:noFill/>
                </a:ln>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effectLst/>
                <a:uLnTx/>
                <a:uFillTx/>
                <a:latin typeface="#9Slide07 IcielPony" panose="02000000000000000000" pitchFamily="2" charset="0"/>
                <a:ea typeface="字魂131号-酷乐潮玩体" panose="00000500000000000000" pitchFamily="2" charset="-122"/>
                <a:cs typeface="+mn-cs"/>
                <a:sym typeface="Arial" panose="020B0604020202020204" pitchFamily="34" charset="0"/>
              </a:endParaRPr>
            </a:p>
          </p:txBody>
        </p:sp>
      </p:grpSp>
      <p:sp>
        <p:nvSpPr>
          <p:cNvPr id="3" name="TextBox 2"/>
          <p:cNvSpPr txBox="1"/>
          <p:nvPr/>
        </p:nvSpPr>
        <p:spPr>
          <a:xfrm>
            <a:off x="4894872" y="3179311"/>
            <a:ext cx="23095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00CC00"/>
                </a:solidFill>
                <a:effectLst/>
                <a:uLnTx/>
                <a:uFillTx/>
                <a:latin typeface="#9Slide05 SVNHollycakes" panose="02000000000000000000" pitchFamily="2" charset="0"/>
                <a:ea typeface="+mn-ea"/>
                <a:cs typeface="+mn-cs"/>
              </a:rPr>
              <a:t>Tiết (1 )</a:t>
            </a:r>
            <a:endParaRPr kumimoji="0" lang="en-US" sz="4000" b="1" i="0" u="none" strike="noStrike" kern="1200" cap="none" spc="0" normalizeH="0" baseline="0" noProof="0">
              <a:ln>
                <a:noFill/>
              </a:ln>
              <a:solidFill>
                <a:srgbClr val="00CC00"/>
              </a:solidFill>
              <a:effectLst/>
              <a:uLnTx/>
              <a:uFillTx/>
              <a:latin typeface="#9Slide05 SVNHollycakes" panose="02000000000000000000" pitchFamily="2" charset="0"/>
              <a:ea typeface="+mn-ea"/>
              <a:cs typeface="+mn-cs"/>
            </a:endParaRPr>
          </a:p>
        </p:txBody>
      </p:sp>
      <p:pic>
        <p:nvPicPr>
          <p:cNvPr id="18"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83793" y="3887197"/>
            <a:ext cx="7829137" cy="2970804"/>
          </a:xfrm>
          <a:prstGeom prst="rect">
            <a:avLst/>
          </a:prstGeom>
        </p:spPr>
      </p:pic>
    </p:spTree>
    <p:extLst>
      <p:ext uri="{BB962C8B-B14F-4D97-AF65-F5344CB8AC3E}">
        <p14:creationId xmlns:p14="http://schemas.microsoft.com/office/powerpoint/2010/main" val="231173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par>
                          <p:cTn id="21" fill="hold">
                            <p:stCondLst>
                              <p:cond delay="2000"/>
                            </p:stCondLst>
                            <p:childTnLst>
                              <p:par>
                                <p:cTn id="22" presetID="50" presetClass="entr" presetSubtype="0" decel="10000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1000" fill="hold"/>
                                        <p:tgtEl>
                                          <p:spTgt spid="28"/>
                                        </p:tgtEl>
                                        <p:attrNameLst>
                                          <p:attrName>ppt_w</p:attrName>
                                        </p:attrNameLst>
                                      </p:cBhvr>
                                      <p:tavLst>
                                        <p:tav tm="0">
                                          <p:val>
                                            <p:strVal val="#ppt_w+.3"/>
                                          </p:val>
                                        </p:tav>
                                        <p:tav tm="100000">
                                          <p:val>
                                            <p:strVal val="#ppt_w"/>
                                          </p:val>
                                        </p:tav>
                                      </p:tavLst>
                                    </p:anim>
                                    <p:anim calcmode="lin" valueType="num">
                                      <p:cBhvr>
                                        <p:cTn id="25" dur="1000" fill="hold"/>
                                        <p:tgtEl>
                                          <p:spTgt spid="28"/>
                                        </p:tgtEl>
                                        <p:attrNameLst>
                                          <p:attrName>ppt_h</p:attrName>
                                        </p:attrNameLst>
                                      </p:cBhvr>
                                      <p:tavLst>
                                        <p:tav tm="0">
                                          <p:val>
                                            <p:strVal val="#ppt_h"/>
                                          </p:val>
                                        </p:tav>
                                        <p:tav tm="100000">
                                          <p:val>
                                            <p:strVal val="#ppt_h"/>
                                          </p:val>
                                        </p:tav>
                                      </p:tavLst>
                                    </p:anim>
                                    <p:animEffect transition="in" filter="fade">
                                      <p:cBhvr>
                                        <p:cTn id="26" dur="1000"/>
                                        <p:tgtEl>
                                          <p:spTgt spid="28"/>
                                        </p:tgtEl>
                                      </p:cBhvr>
                                    </p:animEffect>
                                  </p:childTnLst>
                                </p:cTn>
                              </p:par>
                            </p:childTnLst>
                          </p:cTn>
                        </p:par>
                        <p:par>
                          <p:cTn id="27" fill="hold">
                            <p:stCondLst>
                              <p:cond delay="3000"/>
                            </p:stCondLst>
                            <p:childTnLst>
                              <p:par>
                                <p:cTn id="28" presetID="42" presetClass="entr" presetSubtype="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anim calcmode="lin" valueType="num">
                                      <p:cBhvr>
                                        <p:cTn id="31" dur="500" fill="hold"/>
                                        <p:tgtEl>
                                          <p:spTgt spid="3"/>
                                        </p:tgtEl>
                                        <p:attrNameLst>
                                          <p:attrName>ppt_x</p:attrName>
                                        </p:attrNameLst>
                                      </p:cBhvr>
                                      <p:tavLst>
                                        <p:tav tm="0">
                                          <p:val>
                                            <p:strVal val="#ppt_x"/>
                                          </p:val>
                                        </p:tav>
                                        <p:tav tm="100000">
                                          <p:val>
                                            <p:strVal val="#ppt_x"/>
                                          </p:val>
                                        </p:tav>
                                      </p:tavLst>
                                    </p:anim>
                                    <p:anim calcmode="lin" valueType="num">
                                      <p:cBhvr>
                                        <p:cTn id="32" dur="500" fill="hold"/>
                                        <p:tgtEl>
                                          <p:spTgt spid="3"/>
                                        </p:tgtEl>
                                        <p:attrNameLst>
                                          <p:attrName>ppt_y</p:attrName>
                                        </p:attrNameLst>
                                      </p:cBhvr>
                                      <p:tavLst>
                                        <p:tav tm="0">
                                          <p:val>
                                            <p:strVal val="#ppt_y+.1"/>
                                          </p:val>
                                        </p:tav>
                                        <p:tav tm="100000">
                                          <p:val>
                                            <p:strVal val="#ppt_y"/>
                                          </p:val>
                                        </p:tav>
                                      </p:tavLst>
                                    </p:anim>
                                  </p:childTnLst>
                                </p:cTn>
                              </p:par>
                              <p:par>
                                <p:cTn id="33" presetID="14" presetClass="entr" presetSubtype="1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randombar(horizontal)">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70481" y="103732"/>
            <a:ext cx="11825207" cy="6638031"/>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903620" y="274210"/>
            <a:ext cx="4504570" cy="707886"/>
          </a:xfrm>
          <a:prstGeom prst="rect">
            <a:avLst/>
          </a:prstGeom>
          <a:noFill/>
        </p:spPr>
        <p:txBody>
          <a:bodyPr wrap="square" rtlCol="0">
            <a:spAutoFit/>
          </a:bodyPr>
          <a:lstStyle/>
          <a:p>
            <a:r>
              <a:rPr lang="en-US" sz="4000" b="1" smtClean="0">
                <a:solidFill>
                  <a:srgbClr val="00CC00"/>
                </a:solidFill>
                <a:effectLst>
                  <a:outerShdw blurRad="38100" dist="38100" dir="2700000" algn="tl">
                    <a:srgbClr val="000000">
                      <a:alpha val="43137"/>
                    </a:srgbClr>
                  </a:outerShdw>
                </a:effectLst>
                <a:latin typeface="UTM Avo" panose="02040603050506020204" pitchFamily="18" charset="0"/>
              </a:rPr>
              <a:t>ĐIỀU KÌ DIỆU</a:t>
            </a:r>
            <a:endParaRPr lang="en-US" sz="4000" b="1">
              <a:solidFill>
                <a:srgbClr val="00CC00"/>
              </a:solidFill>
              <a:effectLst>
                <a:outerShdw blurRad="38100" dist="38100" dir="2700000" algn="tl">
                  <a:srgbClr val="000000">
                    <a:alpha val="43137"/>
                  </a:srgbClr>
                </a:outerShdw>
              </a:effectLst>
              <a:latin typeface="UTM Avo" panose="02040603050506020204" pitchFamily="18" charset="0"/>
            </a:endParaRPr>
          </a:p>
        </p:txBody>
      </p:sp>
      <p:sp>
        <p:nvSpPr>
          <p:cNvPr id="3" name="TextBox 2"/>
          <p:cNvSpPr txBox="1"/>
          <p:nvPr/>
        </p:nvSpPr>
        <p:spPr>
          <a:xfrm>
            <a:off x="368966" y="991914"/>
            <a:ext cx="6184234" cy="1815882"/>
          </a:xfrm>
          <a:prstGeom prst="rect">
            <a:avLst/>
          </a:prstGeom>
          <a:noFill/>
        </p:spPr>
        <p:txBody>
          <a:bodyPr wrap="square" rtlCol="0">
            <a:spAutoFit/>
          </a:bodyPr>
          <a:lstStyle/>
          <a:p>
            <a:r>
              <a:rPr lang="en-US" sz="2800" b="1" smtClean="0">
                <a:solidFill>
                  <a:schemeClr val="accent5">
                    <a:lumMod val="50000"/>
                  </a:schemeClr>
                </a:solidFill>
                <a:latin typeface="UTM Avo" panose="02040603050506020204" pitchFamily="18" charset="0"/>
              </a:rPr>
              <a:t>Bạn có thấy lạ không</a:t>
            </a:r>
          </a:p>
          <a:p>
            <a:r>
              <a:rPr lang="en-US" sz="2800" b="1" smtClean="0">
                <a:solidFill>
                  <a:schemeClr val="accent5">
                    <a:lumMod val="50000"/>
                  </a:schemeClr>
                </a:solidFill>
                <a:latin typeface="UTM Avo" panose="02040603050506020204" pitchFamily="18" charset="0"/>
              </a:rPr>
              <a:t>Mỗi đứa mình một khác</a:t>
            </a:r>
          </a:p>
          <a:p>
            <a:r>
              <a:rPr lang="en-US" sz="2800" b="1" smtClean="0">
                <a:solidFill>
                  <a:schemeClr val="accent5">
                    <a:lumMod val="50000"/>
                  </a:schemeClr>
                </a:solidFill>
                <a:latin typeface="UTM Avo" panose="02040603050506020204" pitchFamily="18" charset="0"/>
              </a:rPr>
              <a:t>Cùng ngân nga câu hát</a:t>
            </a:r>
          </a:p>
          <a:p>
            <a:r>
              <a:rPr lang="en-US" sz="2800" b="1" smtClean="0">
                <a:solidFill>
                  <a:schemeClr val="accent5">
                    <a:lumMod val="50000"/>
                  </a:schemeClr>
                </a:solidFill>
                <a:latin typeface="UTM Avo" panose="02040603050506020204" pitchFamily="18" charset="0"/>
              </a:rPr>
              <a:t>Chẳng giọng nào giống nhau.</a:t>
            </a:r>
          </a:p>
        </p:txBody>
      </p:sp>
      <p:sp>
        <p:nvSpPr>
          <p:cNvPr id="4" name="TextBox 3"/>
          <p:cNvSpPr txBox="1"/>
          <p:nvPr/>
        </p:nvSpPr>
        <p:spPr>
          <a:xfrm>
            <a:off x="368965" y="2892904"/>
            <a:ext cx="4652211" cy="1815882"/>
          </a:xfrm>
          <a:prstGeom prst="rect">
            <a:avLst/>
          </a:prstGeom>
          <a:noFill/>
        </p:spPr>
        <p:txBody>
          <a:bodyPr wrap="square" rtlCol="0">
            <a:spAutoFit/>
          </a:bodyPr>
          <a:lstStyle/>
          <a:p>
            <a:r>
              <a:rPr lang="en-US" sz="2800" b="1" smtClean="0">
                <a:solidFill>
                  <a:schemeClr val="accent5">
                    <a:lumMod val="50000"/>
                  </a:schemeClr>
                </a:solidFill>
                <a:latin typeface="UTM Avo" panose="02040603050506020204" pitchFamily="18" charset="0"/>
              </a:rPr>
              <a:t>Có bạn thích đứng đầu</a:t>
            </a:r>
          </a:p>
          <a:p>
            <a:r>
              <a:rPr lang="en-US" sz="2800" b="1" smtClean="0">
                <a:solidFill>
                  <a:schemeClr val="accent5">
                    <a:lumMod val="50000"/>
                  </a:schemeClr>
                </a:solidFill>
                <a:latin typeface="UTM Avo" panose="02040603050506020204" pitchFamily="18" charset="0"/>
              </a:rPr>
              <a:t>Có bạn hay giận dỗi</a:t>
            </a:r>
          </a:p>
          <a:p>
            <a:r>
              <a:rPr lang="en-US" sz="2800" b="1" smtClean="0">
                <a:solidFill>
                  <a:schemeClr val="accent5">
                    <a:lumMod val="50000"/>
                  </a:schemeClr>
                </a:solidFill>
                <a:latin typeface="UTM Avo" panose="02040603050506020204" pitchFamily="18" charset="0"/>
              </a:rPr>
              <a:t>Có bạn thích thay đổi </a:t>
            </a:r>
          </a:p>
          <a:p>
            <a:r>
              <a:rPr lang="en-US" sz="2800" b="1" smtClean="0">
                <a:solidFill>
                  <a:schemeClr val="accent5">
                    <a:lumMod val="50000"/>
                  </a:schemeClr>
                </a:solidFill>
                <a:latin typeface="UTM Avo" panose="02040603050506020204" pitchFamily="18" charset="0"/>
              </a:rPr>
              <a:t>Có bạn nhiều ước mơ.</a:t>
            </a:r>
          </a:p>
        </p:txBody>
      </p:sp>
      <p:sp>
        <p:nvSpPr>
          <p:cNvPr id="5" name="TextBox 4"/>
          <p:cNvSpPr txBox="1"/>
          <p:nvPr/>
        </p:nvSpPr>
        <p:spPr>
          <a:xfrm>
            <a:off x="368965" y="4841496"/>
            <a:ext cx="6184235" cy="1815882"/>
          </a:xfrm>
          <a:prstGeom prst="rect">
            <a:avLst/>
          </a:prstGeom>
          <a:noFill/>
        </p:spPr>
        <p:txBody>
          <a:bodyPr wrap="square" rtlCol="0">
            <a:spAutoFit/>
          </a:bodyPr>
          <a:lstStyle/>
          <a:p>
            <a:r>
              <a:rPr lang="en-US" sz="2800" b="1" smtClean="0">
                <a:solidFill>
                  <a:schemeClr val="accent5">
                    <a:lumMod val="50000"/>
                  </a:schemeClr>
                </a:solidFill>
                <a:latin typeface="UTM Avo" panose="02040603050506020204" pitchFamily="18" charset="0"/>
              </a:rPr>
              <a:t>Bạn có nghĩ vu vơ</a:t>
            </a:r>
          </a:p>
          <a:p>
            <a:r>
              <a:rPr lang="en-US" sz="2800" b="1" smtClean="0">
                <a:solidFill>
                  <a:schemeClr val="accent5">
                    <a:lumMod val="50000"/>
                  </a:schemeClr>
                </a:solidFill>
                <a:latin typeface="UTM Avo" panose="02040603050506020204" pitchFamily="18" charset="0"/>
              </a:rPr>
              <a:t>Mình khác nhau nhiều thế</a:t>
            </a:r>
          </a:p>
          <a:p>
            <a:r>
              <a:rPr lang="en-US" sz="2800" b="1" smtClean="0">
                <a:solidFill>
                  <a:schemeClr val="accent5">
                    <a:lumMod val="50000"/>
                  </a:schemeClr>
                </a:solidFill>
                <a:latin typeface="UTM Avo" panose="02040603050506020204" pitchFamily="18" charset="0"/>
              </a:rPr>
              <a:t>Nếu mỗi người một vẻ</a:t>
            </a:r>
          </a:p>
          <a:p>
            <a:r>
              <a:rPr lang="en-US" sz="2800" b="1" smtClean="0">
                <a:solidFill>
                  <a:schemeClr val="accent5">
                    <a:lumMod val="50000"/>
                  </a:schemeClr>
                </a:solidFill>
                <a:latin typeface="UTM Avo" panose="02040603050506020204" pitchFamily="18" charset="0"/>
              </a:rPr>
              <a:t>Liệu mình có cách xa?</a:t>
            </a:r>
          </a:p>
        </p:txBody>
      </p:sp>
      <p:sp>
        <p:nvSpPr>
          <p:cNvPr id="6" name="TextBox 5"/>
          <p:cNvSpPr txBox="1"/>
          <p:nvPr/>
        </p:nvSpPr>
        <p:spPr>
          <a:xfrm>
            <a:off x="6385577" y="991914"/>
            <a:ext cx="5404553" cy="1815882"/>
          </a:xfrm>
          <a:prstGeom prst="rect">
            <a:avLst/>
          </a:prstGeom>
          <a:noFill/>
        </p:spPr>
        <p:txBody>
          <a:bodyPr wrap="square" rtlCol="0">
            <a:spAutoFit/>
          </a:bodyPr>
          <a:lstStyle/>
          <a:p>
            <a:r>
              <a:rPr lang="en-US" sz="2800" b="1" dirty="0" err="1" smtClean="0">
                <a:solidFill>
                  <a:schemeClr val="accent5">
                    <a:lumMod val="50000"/>
                  </a:schemeClr>
                </a:solidFill>
                <a:latin typeface="UTM Avo" panose="02040603050506020204" pitchFamily="18" charset="0"/>
              </a:rPr>
              <a:t>Tớ</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bỗng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phát</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hiện</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ra</a:t>
            </a:r>
            <a:endParaRPr lang="en-US" sz="2800" b="1" dirty="0" smtClean="0">
              <a:solidFill>
                <a:schemeClr val="accent5">
                  <a:lumMod val="50000"/>
                </a:schemeClr>
              </a:solidFill>
              <a:latin typeface="UTM Avo" panose="02040603050506020204" pitchFamily="18" charset="0"/>
            </a:endParaRPr>
          </a:p>
          <a:p>
            <a:r>
              <a:rPr lang="en-US" sz="2800" b="1" dirty="0" err="1" smtClean="0">
                <a:solidFill>
                  <a:schemeClr val="accent5">
                    <a:lumMod val="50000"/>
                  </a:schemeClr>
                </a:solidFill>
                <a:latin typeface="UTM Avo" panose="02040603050506020204" pitchFamily="18" charset="0"/>
              </a:rPr>
              <a:t>Trong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vườn</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hoa</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của</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mẹ</a:t>
            </a:r>
            <a:endParaRPr lang="en-US" sz="2800" b="1" dirty="0" smtClean="0">
              <a:solidFill>
                <a:schemeClr val="accent5">
                  <a:lumMod val="50000"/>
                </a:schemeClr>
              </a:solidFill>
              <a:latin typeface="UTM Avo" panose="02040603050506020204" pitchFamily="18" charset="0"/>
            </a:endParaRPr>
          </a:p>
          <a:p>
            <a:r>
              <a:rPr lang="en-US" sz="2800" b="1" dirty="0" smtClean="0">
                <a:solidFill>
                  <a:schemeClr val="accent5">
                    <a:lumMod val="50000"/>
                  </a:schemeClr>
                </a:solidFill>
                <a:latin typeface="UTM Avo" panose="02040603050506020204" pitchFamily="18" charset="0"/>
              </a:rPr>
              <a:t>Lung </a:t>
            </a:r>
            <a:r>
              <a:rPr lang="en-US" sz="2800" b="1" dirty="0" err="1" smtClean="0">
                <a:solidFill>
                  <a:schemeClr val="accent5">
                    <a:lumMod val="50000"/>
                  </a:schemeClr>
                </a:solidFill>
                <a:latin typeface="UTM Avo" panose="02040603050506020204" pitchFamily="18" charset="0"/>
              </a:rPr>
              <a:t>linh</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màu</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sắc</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thế</a:t>
            </a:r>
            <a:endParaRPr lang="en-US" sz="2800" b="1" dirty="0" smtClean="0">
              <a:solidFill>
                <a:schemeClr val="accent5">
                  <a:lumMod val="50000"/>
                </a:schemeClr>
              </a:solidFill>
              <a:latin typeface="UTM Avo" panose="02040603050506020204" pitchFamily="18" charset="0"/>
            </a:endParaRPr>
          </a:p>
          <a:p>
            <a:r>
              <a:rPr lang="en-US" sz="2800" b="1" dirty="0" err="1" smtClean="0">
                <a:solidFill>
                  <a:schemeClr val="accent5">
                    <a:lumMod val="50000"/>
                  </a:schemeClr>
                </a:solidFill>
                <a:latin typeface="UTM Avo" panose="02040603050506020204" pitchFamily="18" charset="0"/>
              </a:rPr>
              <a:t>Từng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bông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hoa</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tươi</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xinh</a:t>
            </a:r>
            <a:r>
              <a:rPr lang="en-US" sz="2800" b="1" dirty="0" smtClean="0">
                <a:solidFill>
                  <a:schemeClr val="accent5">
                    <a:lumMod val="50000"/>
                  </a:schemeClr>
                </a:solidFill>
                <a:latin typeface="UTM Avo" panose="02040603050506020204" pitchFamily="18" charset="0"/>
              </a:rPr>
              <a:t>.</a:t>
            </a:r>
          </a:p>
        </p:txBody>
      </p:sp>
      <p:sp>
        <p:nvSpPr>
          <p:cNvPr id="7" name="TextBox 6"/>
          <p:cNvSpPr txBox="1"/>
          <p:nvPr/>
        </p:nvSpPr>
        <p:spPr>
          <a:xfrm>
            <a:off x="6385577" y="2877697"/>
            <a:ext cx="5404553" cy="1815882"/>
          </a:xfrm>
          <a:prstGeom prst="rect">
            <a:avLst/>
          </a:prstGeom>
          <a:noFill/>
        </p:spPr>
        <p:txBody>
          <a:bodyPr wrap="square" rtlCol="0">
            <a:spAutoFit/>
          </a:bodyPr>
          <a:lstStyle/>
          <a:p>
            <a:r>
              <a:rPr lang="en-US" sz="2800" b="1" smtClean="0">
                <a:solidFill>
                  <a:schemeClr val="accent5">
                    <a:lumMod val="50000"/>
                  </a:schemeClr>
                </a:solidFill>
                <a:latin typeface="UTM Avo" panose="02040603050506020204" pitchFamily="18" charset="0"/>
              </a:rPr>
              <a:t>Cũng giống như chúng mình</a:t>
            </a:r>
          </a:p>
          <a:p>
            <a:r>
              <a:rPr lang="en-US" sz="2800" b="1" smtClean="0">
                <a:solidFill>
                  <a:schemeClr val="accent5">
                    <a:lumMod val="50000"/>
                  </a:schemeClr>
                </a:solidFill>
                <a:latin typeface="UTM Avo" panose="02040603050506020204" pitchFamily="18" charset="0"/>
              </a:rPr>
              <a:t>Ai cũng đều đáng mến</a:t>
            </a:r>
          </a:p>
          <a:p>
            <a:r>
              <a:rPr lang="en-US" sz="2800" b="1" smtClean="0">
                <a:solidFill>
                  <a:schemeClr val="accent5">
                    <a:lumMod val="50000"/>
                  </a:schemeClr>
                </a:solidFill>
                <a:latin typeface="UTM Avo" panose="02040603050506020204" pitchFamily="18" charset="0"/>
              </a:rPr>
              <a:t>Và khi giọng hòa quyện</a:t>
            </a:r>
          </a:p>
          <a:p>
            <a:r>
              <a:rPr lang="en-US" sz="2800" b="1" smtClean="0">
                <a:solidFill>
                  <a:schemeClr val="accent5">
                    <a:lumMod val="50000"/>
                  </a:schemeClr>
                </a:solidFill>
                <a:latin typeface="UTM Avo" panose="02040603050506020204" pitchFamily="18" charset="0"/>
              </a:rPr>
              <a:t>Dàn đồng ca vang lừng.</a:t>
            </a:r>
          </a:p>
        </p:txBody>
      </p:sp>
      <p:sp>
        <p:nvSpPr>
          <p:cNvPr id="8" name="TextBox 7"/>
          <p:cNvSpPr txBox="1"/>
          <p:nvPr/>
        </p:nvSpPr>
        <p:spPr>
          <a:xfrm>
            <a:off x="7888483" y="4937945"/>
            <a:ext cx="4396505" cy="584775"/>
          </a:xfrm>
          <a:prstGeom prst="rect">
            <a:avLst/>
          </a:prstGeom>
          <a:noFill/>
        </p:spPr>
        <p:txBody>
          <a:bodyPr wrap="square" rtlCol="0">
            <a:spAutoFit/>
          </a:bodyPr>
          <a:lstStyle/>
          <a:p>
            <a:r>
              <a:rPr lang="en-US" sz="3200" smtClean="0">
                <a:solidFill>
                  <a:srgbClr val="002060"/>
                </a:solidFill>
                <a:latin typeface="UVN Bach Dang" panose="02070603080706020303" pitchFamily="18" charset="0"/>
              </a:rPr>
              <a:t>(Huỳnh Mai Liên)</a:t>
            </a:r>
            <a:endParaRPr lang="en-US" sz="3200">
              <a:solidFill>
                <a:srgbClr val="002060"/>
              </a:solidFill>
              <a:latin typeface="UVN Bach Dang" panose="02070603080706020303" pitchFamily="18" charset="0"/>
            </a:endParaRPr>
          </a:p>
        </p:txBody>
      </p:sp>
      <p:grpSp>
        <p:nvGrpSpPr>
          <p:cNvPr id="10" name="Group 9"/>
          <p:cNvGrpSpPr/>
          <p:nvPr/>
        </p:nvGrpSpPr>
        <p:grpSpPr>
          <a:xfrm>
            <a:off x="7237714" y="4120265"/>
            <a:ext cx="5698041" cy="3232842"/>
            <a:chOff x="5734276" y="2540494"/>
            <a:chExt cx="6038992" cy="3911890"/>
          </a:xfrm>
        </p:grpSpPr>
        <p:pic>
          <p:nvPicPr>
            <p:cNvPr id="11" name="Picture 10">
              <a:extLst>
                <a:ext uri="{FF2B5EF4-FFF2-40B4-BE49-F238E27FC236}">
                  <a16:creationId xmlns:a16="http://schemas.microsoft.com/office/drawing/2014/main" xmlns="" id="{E7BEA6AB-E8BB-4650-86A8-072C6AA27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814" b="6814"/>
            <a:stretch/>
          </p:blipFill>
          <p:spPr bwMode="auto">
            <a:xfrm>
              <a:off x="5734276" y="2540494"/>
              <a:ext cx="6038992" cy="391189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628580" y="3861181"/>
              <a:ext cx="3537284" cy="1750393"/>
            </a:xfrm>
            <a:prstGeom prst="rect">
              <a:avLst/>
            </a:prstGeom>
            <a:noFill/>
          </p:spPr>
          <p:txBody>
            <a:bodyPr wrap="square" rtlCol="0">
              <a:spAutoFit/>
            </a:bodyPr>
            <a:lstStyle/>
            <a:p>
              <a:pPr algn="ctr"/>
              <a:r>
                <a:rPr lang="en-US" sz="4400" b="1" smtClean="0">
                  <a:solidFill>
                    <a:srgbClr val="FF0000"/>
                  </a:solidFill>
                  <a:latin typeface="UTM Avo" panose="02040603050506020204" pitchFamily="18" charset="0"/>
                </a:rPr>
                <a:t>Bài thơ có </a:t>
              </a:r>
              <a:r>
                <a:rPr lang="en-US" sz="4400" b="1" smtClean="0">
                  <a:solidFill>
                    <a:schemeClr val="accent1">
                      <a:lumMod val="50000"/>
                    </a:schemeClr>
                  </a:solidFill>
                  <a:latin typeface="UTM Avo" panose="02040603050506020204" pitchFamily="18" charset="0"/>
                </a:rPr>
                <a:t>5</a:t>
              </a:r>
              <a:r>
                <a:rPr lang="en-US" sz="4400" b="1" smtClean="0">
                  <a:solidFill>
                    <a:srgbClr val="FF0000"/>
                  </a:solidFill>
                  <a:latin typeface="UTM Avo" panose="02040603050506020204" pitchFamily="18" charset="0"/>
                </a:rPr>
                <a:t> khổ.</a:t>
              </a:r>
              <a:endParaRPr lang="en-US" sz="4400" b="1">
                <a:solidFill>
                  <a:srgbClr val="FF0000"/>
                </a:solidFill>
                <a:latin typeface="UTM Avo" panose="02040603050506020204" pitchFamily="18" charset="0"/>
              </a:endParaRPr>
            </a:p>
          </p:txBody>
        </p:sp>
      </p:grpSp>
      <p:sp>
        <p:nvSpPr>
          <p:cNvPr id="13" name="Rectangle: Rounded Corners 10">
            <a:extLst>
              <a:ext uri="{FF2B5EF4-FFF2-40B4-BE49-F238E27FC236}">
                <a16:creationId xmlns:a16="http://schemas.microsoft.com/office/drawing/2014/main" xmlns="" id="{62744F70-AF6E-747B-94A5-66711287907F}"/>
              </a:ext>
            </a:extLst>
          </p:cNvPr>
          <p:cNvSpPr/>
          <p:nvPr/>
        </p:nvSpPr>
        <p:spPr>
          <a:xfrm>
            <a:off x="241447" y="983381"/>
            <a:ext cx="5854829" cy="183682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0">
            <a:extLst>
              <a:ext uri="{FF2B5EF4-FFF2-40B4-BE49-F238E27FC236}">
                <a16:creationId xmlns:a16="http://schemas.microsoft.com/office/drawing/2014/main" xmlns="" id="{62744F70-AF6E-747B-94A5-66711287907F}"/>
              </a:ext>
            </a:extLst>
          </p:cNvPr>
          <p:cNvSpPr/>
          <p:nvPr/>
        </p:nvSpPr>
        <p:spPr>
          <a:xfrm>
            <a:off x="241446" y="2886239"/>
            <a:ext cx="5854830" cy="183682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0">
            <a:extLst>
              <a:ext uri="{FF2B5EF4-FFF2-40B4-BE49-F238E27FC236}">
                <a16:creationId xmlns:a16="http://schemas.microsoft.com/office/drawing/2014/main" xmlns="" id="{62744F70-AF6E-747B-94A5-66711287907F}"/>
              </a:ext>
            </a:extLst>
          </p:cNvPr>
          <p:cNvSpPr/>
          <p:nvPr/>
        </p:nvSpPr>
        <p:spPr>
          <a:xfrm>
            <a:off x="225402" y="4858927"/>
            <a:ext cx="5870874" cy="1836821"/>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0">
            <a:extLst>
              <a:ext uri="{FF2B5EF4-FFF2-40B4-BE49-F238E27FC236}">
                <a16:creationId xmlns:a16="http://schemas.microsoft.com/office/drawing/2014/main" xmlns="" id="{62744F70-AF6E-747B-94A5-66711287907F}"/>
              </a:ext>
            </a:extLst>
          </p:cNvPr>
          <p:cNvSpPr/>
          <p:nvPr/>
        </p:nvSpPr>
        <p:spPr>
          <a:xfrm>
            <a:off x="6304011" y="973151"/>
            <a:ext cx="5486119" cy="1836821"/>
          </a:xfrm>
          <a:prstGeom prst="roundRect">
            <a:avLst/>
          </a:prstGeom>
          <a:no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0">
            <a:extLst>
              <a:ext uri="{FF2B5EF4-FFF2-40B4-BE49-F238E27FC236}">
                <a16:creationId xmlns:a16="http://schemas.microsoft.com/office/drawing/2014/main" xmlns="" id="{62744F70-AF6E-747B-94A5-66711287907F}"/>
              </a:ext>
            </a:extLst>
          </p:cNvPr>
          <p:cNvSpPr/>
          <p:nvPr/>
        </p:nvSpPr>
        <p:spPr>
          <a:xfrm>
            <a:off x="6344793" y="2926232"/>
            <a:ext cx="5486119" cy="1836821"/>
          </a:xfrm>
          <a:prstGeom prst="round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992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descr="图形用户界面&#10;&#10;中度可信度描述已自动生成">
            <a:extLst>
              <a:ext uri="{FF2B5EF4-FFF2-40B4-BE49-F238E27FC236}">
                <a16:creationId xmlns:a16="http://schemas.microsoft.com/office/drawing/2014/main" xmlns="" id="{B508BF26-A535-44C8-A942-21CA977B56B0}"/>
              </a:ext>
            </a:extLst>
          </p:cNvPr>
          <p:cNvPicPr>
            <a:picLocks noChangeAspect="1"/>
          </p:cNvPicPr>
          <p:nvPr/>
        </p:nvPicPr>
        <p:blipFill rotWithShape="1">
          <a:blip r:embed="rId2">
            <a:extLst>
              <a:ext uri="{28A0092B-C50C-407E-A947-70E740481C1C}">
                <a14:useLocalDpi xmlns:a14="http://schemas.microsoft.com/office/drawing/2010/main" val="0"/>
              </a:ext>
            </a:extLst>
          </a:blip>
          <a:srcRect t="20560" b="39441"/>
          <a:stretch/>
        </p:blipFill>
        <p:spPr>
          <a:xfrm>
            <a:off x="470410" y="231602"/>
            <a:ext cx="11395880" cy="4135682"/>
          </a:xfrm>
          <a:prstGeom prst="rect">
            <a:avLst/>
          </a:prstGeom>
        </p:spPr>
      </p:pic>
      <p:sp>
        <p:nvSpPr>
          <p:cNvPr id="3" name="TextBox 2">
            <a:extLst>
              <a:ext uri="{FF2B5EF4-FFF2-40B4-BE49-F238E27FC236}">
                <a16:creationId xmlns:a16="http://schemas.microsoft.com/office/drawing/2014/main" xmlns="" id="{96503D2D-B6DF-58AD-C52E-8E36FBD4B906}"/>
              </a:ext>
            </a:extLst>
          </p:cNvPr>
          <p:cNvSpPr txBox="1"/>
          <p:nvPr/>
        </p:nvSpPr>
        <p:spPr>
          <a:xfrm>
            <a:off x="721895" y="1370576"/>
            <a:ext cx="970547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b="1" err="1">
                <a:ln w="19050">
                  <a:solidFill>
                    <a:schemeClr val="bg1">
                      <a:lumMod val="10000"/>
                    </a:schemeClr>
                  </a:solidFill>
                </a:ln>
                <a:solidFill>
                  <a:srgbClr val="00CC00"/>
                </a:solidFill>
                <a:latin typeface="#9Slide05 FS Blonde Script" panose="03000503000000000000" pitchFamily="65" charset="0"/>
              </a:rPr>
              <a:t>Luyện</a:t>
            </a:r>
            <a:r>
              <a:rPr lang="en-US" sz="10000" b="1">
                <a:ln w="19050">
                  <a:solidFill>
                    <a:schemeClr val="bg1">
                      <a:lumMod val="10000"/>
                    </a:schemeClr>
                  </a:solidFill>
                </a:ln>
                <a:solidFill>
                  <a:srgbClr val="00CC00"/>
                </a:solidFill>
                <a:latin typeface="#9Slide05 FS Blonde Script" panose="03000503000000000000" pitchFamily="65" charset="0"/>
              </a:rPr>
              <a:t> </a:t>
            </a:r>
            <a:r>
              <a:rPr lang="en-US" sz="10000" b="1" smtClean="0">
                <a:ln w="19050">
                  <a:solidFill>
                    <a:schemeClr val="bg1">
                      <a:lumMod val="10000"/>
                    </a:schemeClr>
                  </a:solidFill>
                </a:ln>
                <a:solidFill>
                  <a:srgbClr val="00CC00"/>
                </a:solidFill>
                <a:latin typeface="#9Slide05 FS Blonde Script" panose="03000503000000000000" pitchFamily="65" charset="0"/>
              </a:rPr>
              <a:t>đọc theo khổ</a:t>
            </a:r>
            <a:endParaRPr kumimoji="0" lang="en-US" sz="10000" b="1" i="0" u="none" strike="noStrike" kern="1200" cap="none" spc="0" normalizeH="0" baseline="0" noProof="0" dirty="0">
              <a:ln w="19050">
                <a:solidFill>
                  <a:schemeClr val="bg1">
                    <a:lumMod val="10000"/>
                  </a:schemeClr>
                </a:solidFill>
              </a:ln>
              <a:solidFill>
                <a:srgbClr val="00CC00"/>
              </a:solidFill>
              <a:effectLst/>
              <a:uLnTx/>
              <a:uFillTx/>
              <a:latin typeface="#9Slide05 FS Blonde Script" panose="03000503000000000000" pitchFamily="65" charset="0"/>
            </a:endParaRPr>
          </a:p>
        </p:txBody>
      </p:sp>
      <p:pic>
        <p:nvPicPr>
          <p:cNvPr id="4" name="Picture 3" descr="A picture containing toy, doll&#10;&#10;Description automatically generated">
            <a:extLst>
              <a:ext uri="{FF2B5EF4-FFF2-40B4-BE49-F238E27FC236}">
                <a16:creationId xmlns:a16="http://schemas.microsoft.com/office/drawing/2014/main" xmlns="" id="{4F30CF7C-119D-945D-92A0-CB3EBAC352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2612" y="3306564"/>
            <a:ext cx="2614165" cy="3486933"/>
          </a:xfrm>
          <a:prstGeom prst="rect">
            <a:avLst/>
          </a:prstGeom>
        </p:spPr>
      </p:pic>
    </p:spTree>
    <p:extLst>
      <p:ext uri="{BB962C8B-B14F-4D97-AF65-F5344CB8AC3E}">
        <p14:creationId xmlns:p14="http://schemas.microsoft.com/office/powerpoint/2010/main" val="15907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70481" y="103732"/>
            <a:ext cx="11825207" cy="6638031"/>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903620" y="274210"/>
            <a:ext cx="4504570" cy="707886"/>
          </a:xfrm>
          <a:prstGeom prst="rect">
            <a:avLst/>
          </a:prstGeom>
          <a:noFill/>
        </p:spPr>
        <p:txBody>
          <a:bodyPr wrap="square" rtlCol="0">
            <a:spAutoFit/>
          </a:bodyPr>
          <a:lstStyle/>
          <a:p>
            <a:r>
              <a:rPr lang="en-US" sz="4000" b="1" smtClean="0">
                <a:solidFill>
                  <a:srgbClr val="00CC00"/>
                </a:solidFill>
                <a:effectLst>
                  <a:outerShdw blurRad="38100" dist="38100" dir="2700000" algn="tl">
                    <a:srgbClr val="000000">
                      <a:alpha val="43137"/>
                    </a:srgbClr>
                  </a:outerShdw>
                </a:effectLst>
                <a:latin typeface="UTM Avo" panose="02040603050506020204" pitchFamily="18" charset="0"/>
              </a:rPr>
              <a:t>ĐIỀU KÌ DIỆU</a:t>
            </a:r>
            <a:endParaRPr lang="en-US" sz="4000" b="1">
              <a:solidFill>
                <a:srgbClr val="00CC00"/>
              </a:solidFill>
              <a:effectLst>
                <a:outerShdw blurRad="38100" dist="38100" dir="2700000" algn="tl">
                  <a:srgbClr val="000000">
                    <a:alpha val="43137"/>
                  </a:srgbClr>
                </a:outerShdw>
              </a:effectLst>
              <a:latin typeface="UTM Avo" panose="02040603050506020204" pitchFamily="18" charset="0"/>
            </a:endParaRPr>
          </a:p>
        </p:txBody>
      </p:sp>
      <p:sp>
        <p:nvSpPr>
          <p:cNvPr id="3" name="TextBox 2"/>
          <p:cNvSpPr txBox="1"/>
          <p:nvPr/>
        </p:nvSpPr>
        <p:spPr>
          <a:xfrm>
            <a:off x="368966" y="1059149"/>
            <a:ext cx="6184234" cy="1815882"/>
          </a:xfrm>
          <a:prstGeom prst="rect">
            <a:avLst/>
          </a:prstGeom>
          <a:noFill/>
        </p:spPr>
        <p:txBody>
          <a:bodyPr wrap="square" rtlCol="0">
            <a:spAutoFit/>
          </a:bodyPr>
          <a:lstStyle/>
          <a:p>
            <a:r>
              <a:rPr lang="en-US" sz="2800" b="1" smtClean="0">
                <a:solidFill>
                  <a:srgbClr val="C00000"/>
                </a:solidFill>
                <a:latin typeface="UTM Avo" panose="02040603050506020204" pitchFamily="18" charset="0"/>
              </a:rPr>
              <a:t>Bạn có thấy lạ không</a:t>
            </a:r>
          </a:p>
          <a:p>
            <a:r>
              <a:rPr lang="en-US" sz="2800" b="1" smtClean="0">
                <a:solidFill>
                  <a:srgbClr val="C00000"/>
                </a:solidFill>
                <a:latin typeface="UTM Avo" panose="02040603050506020204" pitchFamily="18" charset="0"/>
              </a:rPr>
              <a:t>Mỗi đứa mình một khác</a:t>
            </a:r>
          </a:p>
          <a:p>
            <a:r>
              <a:rPr lang="en-US" sz="2800" b="1" smtClean="0">
                <a:solidFill>
                  <a:srgbClr val="C00000"/>
                </a:solidFill>
                <a:latin typeface="UTM Avo" panose="02040603050506020204" pitchFamily="18" charset="0"/>
              </a:rPr>
              <a:t>Cùng ngân nga câu hát</a:t>
            </a:r>
          </a:p>
          <a:p>
            <a:r>
              <a:rPr lang="en-US" sz="2800" b="1" smtClean="0">
                <a:solidFill>
                  <a:srgbClr val="C00000"/>
                </a:solidFill>
                <a:latin typeface="UTM Avo" panose="02040603050506020204" pitchFamily="18" charset="0"/>
              </a:rPr>
              <a:t>Chẳng giọng nào giống nhau.</a:t>
            </a:r>
          </a:p>
        </p:txBody>
      </p:sp>
      <p:sp>
        <p:nvSpPr>
          <p:cNvPr id="4" name="TextBox 3"/>
          <p:cNvSpPr txBox="1"/>
          <p:nvPr/>
        </p:nvSpPr>
        <p:spPr>
          <a:xfrm>
            <a:off x="368965" y="2960139"/>
            <a:ext cx="4652211" cy="1815882"/>
          </a:xfrm>
          <a:prstGeom prst="rect">
            <a:avLst/>
          </a:prstGeom>
          <a:noFill/>
        </p:spPr>
        <p:txBody>
          <a:bodyPr wrap="square" rtlCol="0">
            <a:spAutoFit/>
          </a:bodyPr>
          <a:lstStyle/>
          <a:p>
            <a:r>
              <a:rPr lang="en-US" sz="2800" b="1" smtClean="0">
                <a:solidFill>
                  <a:schemeClr val="accent1">
                    <a:lumMod val="75000"/>
                  </a:schemeClr>
                </a:solidFill>
                <a:latin typeface="UTM Avo" panose="02040603050506020204" pitchFamily="18" charset="0"/>
              </a:rPr>
              <a:t>Có bạn thích đứng đầu</a:t>
            </a:r>
          </a:p>
          <a:p>
            <a:r>
              <a:rPr lang="en-US" sz="2800" b="1" smtClean="0">
                <a:solidFill>
                  <a:schemeClr val="accent1">
                    <a:lumMod val="75000"/>
                  </a:schemeClr>
                </a:solidFill>
                <a:latin typeface="UTM Avo" panose="02040603050506020204" pitchFamily="18" charset="0"/>
              </a:rPr>
              <a:t>Có bạn hay giận dỗi</a:t>
            </a:r>
          </a:p>
          <a:p>
            <a:r>
              <a:rPr lang="en-US" sz="2800" b="1" smtClean="0">
                <a:solidFill>
                  <a:schemeClr val="accent1">
                    <a:lumMod val="75000"/>
                  </a:schemeClr>
                </a:solidFill>
                <a:latin typeface="UTM Avo" panose="02040603050506020204" pitchFamily="18" charset="0"/>
              </a:rPr>
              <a:t>Có bạn thích thay đổi </a:t>
            </a:r>
          </a:p>
          <a:p>
            <a:r>
              <a:rPr lang="en-US" sz="2800" b="1" smtClean="0">
                <a:solidFill>
                  <a:schemeClr val="accent1">
                    <a:lumMod val="75000"/>
                  </a:schemeClr>
                </a:solidFill>
                <a:latin typeface="UTM Avo" panose="02040603050506020204" pitchFamily="18" charset="0"/>
              </a:rPr>
              <a:t>Có bạn nhiều ước mơ.</a:t>
            </a:r>
          </a:p>
        </p:txBody>
      </p:sp>
      <p:sp>
        <p:nvSpPr>
          <p:cNvPr id="5" name="TextBox 4"/>
          <p:cNvSpPr txBox="1"/>
          <p:nvPr/>
        </p:nvSpPr>
        <p:spPr>
          <a:xfrm>
            <a:off x="368965" y="4841496"/>
            <a:ext cx="6184235" cy="1815882"/>
          </a:xfrm>
          <a:prstGeom prst="rect">
            <a:avLst/>
          </a:prstGeom>
          <a:noFill/>
        </p:spPr>
        <p:txBody>
          <a:bodyPr wrap="square" rtlCol="0">
            <a:spAutoFit/>
          </a:bodyPr>
          <a:lstStyle/>
          <a:p>
            <a:r>
              <a:rPr lang="en-US" sz="2800" b="1" smtClean="0">
                <a:solidFill>
                  <a:srgbClr val="33CC33"/>
                </a:solidFill>
                <a:latin typeface="UTM Avo" panose="02040603050506020204" pitchFamily="18" charset="0"/>
              </a:rPr>
              <a:t>Bạn có nghĩ vu vơ</a:t>
            </a:r>
          </a:p>
          <a:p>
            <a:r>
              <a:rPr lang="en-US" sz="2800" b="1" smtClean="0">
                <a:solidFill>
                  <a:srgbClr val="33CC33"/>
                </a:solidFill>
                <a:latin typeface="UTM Avo" panose="02040603050506020204" pitchFamily="18" charset="0"/>
              </a:rPr>
              <a:t>Mình khác nhau nhiều thế</a:t>
            </a:r>
          </a:p>
          <a:p>
            <a:r>
              <a:rPr lang="en-US" sz="2800" b="1" smtClean="0">
                <a:solidFill>
                  <a:srgbClr val="33CC33"/>
                </a:solidFill>
                <a:latin typeface="UTM Avo" panose="02040603050506020204" pitchFamily="18" charset="0"/>
              </a:rPr>
              <a:t>Nếu mỗi người một vẻ</a:t>
            </a:r>
          </a:p>
          <a:p>
            <a:r>
              <a:rPr lang="en-US" sz="2800" b="1" smtClean="0">
                <a:solidFill>
                  <a:srgbClr val="33CC33"/>
                </a:solidFill>
                <a:latin typeface="UTM Avo" panose="02040603050506020204" pitchFamily="18" charset="0"/>
              </a:rPr>
              <a:t>Liệu mình có cách xa?</a:t>
            </a:r>
          </a:p>
        </p:txBody>
      </p:sp>
      <p:sp>
        <p:nvSpPr>
          <p:cNvPr id="6" name="TextBox 5"/>
          <p:cNvSpPr txBox="1"/>
          <p:nvPr/>
        </p:nvSpPr>
        <p:spPr>
          <a:xfrm>
            <a:off x="6385577" y="1059149"/>
            <a:ext cx="5404553" cy="1815882"/>
          </a:xfrm>
          <a:prstGeom prst="rect">
            <a:avLst/>
          </a:prstGeom>
          <a:noFill/>
        </p:spPr>
        <p:txBody>
          <a:bodyPr wrap="square" rtlCol="0">
            <a:spAutoFit/>
          </a:bodyPr>
          <a:lstStyle/>
          <a:p>
            <a:r>
              <a:rPr lang="en-US" sz="2800" b="1" dirty="0" err="1" smtClean="0">
                <a:solidFill>
                  <a:schemeClr val="accent5">
                    <a:lumMod val="50000"/>
                  </a:schemeClr>
                </a:solidFill>
                <a:latin typeface="UTM Avo" panose="02040603050506020204" pitchFamily="18" charset="0"/>
              </a:rPr>
              <a:t>Tớ</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bỗng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phát</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hiện</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ra</a:t>
            </a:r>
            <a:endParaRPr lang="en-US" sz="2800" b="1" dirty="0" smtClean="0">
              <a:solidFill>
                <a:schemeClr val="accent5">
                  <a:lumMod val="50000"/>
                </a:schemeClr>
              </a:solidFill>
              <a:latin typeface="UTM Avo" panose="02040603050506020204" pitchFamily="18" charset="0"/>
            </a:endParaRPr>
          </a:p>
          <a:p>
            <a:r>
              <a:rPr lang="en-US" sz="2800" b="1" dirty="0" err="1" smtClean="0">
                <a:solidFill>
                  <a:schemeClr val="accent5">
                    <a:lumMod val="50000"/>
                  </a:schemeClr>
                </a:solidFill>
                <a:latin typeface="UTM Avo" panose="02040603050506020204" pitchFamily="18" charset="0"/>
              </a:rPr>
              <a:t>Trong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vườn</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hoa</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của</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mẹ</a:t>
            </a:r>
            <a:endParaRPr lang="en-US" sz="2800" b="1" dirty="0" smtClean="0">
              <a:solidFill>
                <a:schemeClr val="accent5">
                  <a:lumMod val="50000"/>
                </a:schemeClr>
              </a:solidFill>
              <a:latin typeface="UTM Avo" panose="02040603050506020204" pitchFamily="18" charset="0"/>
            </a:endParaRPr>
          </a:p>
          <a:p>
            <a:r>
              <a:rPr lang="en-US" sz="2800" b="1" dirty="0" smtClean="0">
                <a:solidFill>
                  <a:schemeClr val="accent5">
                    <a:lumMod val="50000"/>
                  </a:schemeClr>
                </a:solidFill>
                <a:latin typeface="UTM Avo" panose="02040603050506020204" pitchFamily="18" charset="0"/>
              </a:rPr>
              <a:t>Lung </a:t>
            </a:r>
            <a:r>
              <a:rPr lang="en-US" sz="2800" b="1" dirty="0" err="1" smtClean="0">
                <a:solidFill>
                  <a:schemeClr val="accent5">
                    <a:lumMod val="50000"/>
                  </a:schemeClr>
                </a:solidFill>
                <a:latin typeface="UTM Avo" panose="02040603050506020204" pitchFamily="18" charset="0"/>
              </a:rPr>
              <a:t>linh</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màu</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sắc</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thế</a:t>
            </a:r>
            <a:endParaRPr lang="en-US" sz="2800" b="1" dirty="0" smtClean="0">
              <a:solidFill>
                <a:schemeClr val="accent5">
                  <a:lumMod val="50000"/>
                </a:schemeClr>
              </a:solidFill>
              <a:latin typeface="UTM Avo" panose="02040603050506020204" pitchFamily="18" charset="0"/>
            </a:endParaRPr>
          </a:p>
          <a:p>
            <a:r>
              <a:rPr lang="en-US" sz="2800" b="1" dirty="0" err="1" smtClean="0">
                <a:solidFill>
                  <a:schemeClr val="accent5">
                    <a:lumMod val="50000"/>
                  </a:schemeClr>
                </a:solidFill>
                <a:latin typeface="UTM Avo" panose="02040603050506020204" pitchFamily="18" charset="0"/>
              </a:rPr>
              <a:t>Từng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bông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hoa</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tươi</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xinh</a:t>
            </a:r>
            <a:r>
              <a:rPr lang="en-US" sz="2800" b="1" dirty="0" smtClean="0">
                <a:solidFill>
                  <a:schemeClr val="accent5">
                    <a:lumMod val="50000"/>
                  </a:schemeClr>
                </a:solidFill>
                <a:latin typeface="UTM Avo" panose="02040603050506020204" pitchFamily="18" charset="0"/>
              </a:rPr>
              <a:t>.</a:t>
            </a:r>
          </a:p>
        </p:txBody>
      </p:sp>
      <p:sp>
        <p:nvSpPr>
          <p:cNvPr id="7" name="TextBox 6"/>
          <p:cNvSpPr txBox="1"/>
          <p:nvPr/>
        </p:nvSpPr>
        <p:spPr>
          <a:xfrm>
            <a:off x="6385577" y="3025614"/>
            <a:ext cx="5404553" cy="1815882"/>
          </a:xfrm>
          <a:prstGeom prst="rect">
            <a:avLst/>
          </a:prstGeom>
          <a:noFill/>
        </p:spPr>
        <p:txBody>
          <a:bodyPr wrap="square" rtlCol="0">
            <a:spAutoFit/>
          </a:bodyPr>
          <a:lstStyle/>
          <a:p>
            <a:r>
              <a:rPr lang="en-US" sz="2800" b="1" smtClean="0">
                <a:solidFill>
                  <a:srgbClr val="FF6600"/>
                </a:solidFill>
                <a:latin typeface="UTM Avo" panose="02040603050506020204" pitchFamily="18" charset="0"/>
              </a:rPr>
              <a:t>Cũng giống như chúng mình</a:t>
            </a:r>
          </a:p>
          <a:p>
            <a:r>
              <a:rPr lang="en-US" sz="2800" b="1" smtClean="0">
                <a:solidFill>
                  <a:srgbClr val="FF6600"/>
                </a:solidFill>
                <a:latin typeface="UTM Avo" panose="02040603050506020204" pitchFamily="18" charset="0"/>
              </a:rPr>
              <a:t>Ai cũng đều đáng mến</a:t>
            </a:r>
          </a:p>
          <a:p>
            <a:r>
              <a:rPr lang="en-US" sz="2800" b="1" smtClean="0">
                <a:solidFill>
                  <a:srgbClr val="FF6600"/>
                </a:solidFill>
                <a:latin typeface="UTM Avo" panose="02040603050506020204" pitchFamily="18" charset="0"/>
              </a:rPr>
              <a:t>Và khi giọng hòa quyện</a:t>
            </a:r>
          </a:p>
          <a:p>
            <a:r>
              <a:rPr lang="en-US" sz="2800" b="1" smtClean="0">
                <a:solidFill>
                  <a:srgbClr val="FF6600"/>
                </a:solidFill>
                <a:latin typeface="UTM Avo" panose="02040603050506020204" pitchFamily="18" charset="0"/>
              </a:rPr>
              <a:t>Dàn đồng ca vang lừng.</a:t>
            </a:r>
          </a:p>
        </p:txBody>
      </p:sp>
      <p:sp>
        <p:nvSpPr>
          <p:cNvPr id="8" name="TextBox 7"/>
          <p:cNvSpPr txBox="1"/>
          <p:nvPr/>
        </p:nvSpPr>
        <p:spPr>
          <a:xfrm>
            <a:off x="7888483" y="4937945"/>
            <a:ext cx="4396505" cy="584775"/>
          </a:xfrm>
          <a:prstGeom prst="rect">
            <a:avLst/>
          </a:prstGeom>
          <a:noFill/>
        </p:spPr>
        <p:txBody>
          <a:bodyPr wrap="square" rtlCol="0">
            <a:spAutoFit/>
          </a:bodyPr>
          <a:lstStyle/>
          <a:p>
            <a:r>
              <a:rPr lang="en-US" sz="3200" smtClean="0">
                <a:solidFill>
                  <a:srgbClr val="002060"/>
                </a:solidFill>
                <a:latin typeface="UVN Bach Dang" panose="02070603080706020303" pitchFamily="18" charset="0"/>
              </a:rPr>
              <a:t>(Huỳnh Mai Liên)</a:t>
            </a:r>
            <a:endParaRPr lang="en-US" sz="3200">
              <a:solidFill>
                <a:srgbClr val="002060"/>
              </a:solidFill>
              <a:latin typeface="UVN Bach Dang" panose="02070603080706020303" pitchFamily="18" charset="0"/>
            </a:endParaRPr>
          </a:p>
        </p:txBody>
      </p:sp>
    </p:spTree>
    <p:extLst>
      <p:ext uri="{BB962C8B-B14F-4D97-AF65-F5344CB8AC3E}">
        <p14:creationId xmlns:p14="http://schemas.microsoft.com/office/powerpoint/2010/main" val="179905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791327" y="2256076"/>
            <a:ext cx="9063790" cy="44816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38">
            <a:extLst>
              <a:ext uri="{FF2B5EF4-FFF2-40B4-BE49-F238E27FC236}">
                <a16:creationId xmlns:a16="http://schemas.microsoft.com/office/drawing/2014/main" xmlns=""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983111" y="296671"/>
            <a:ext cx="8149389" cy="1376162"/>
          </a:xfrm>
          <a:prstGeom prst="rect">
            <a:avLst/>
          </a:prstGeom>
        </p:spPr>
      </p:pic>
      <p:sp>
        <p:nvSpPr>
          <p:cNvPr id="10" name="Google Shape;1483;p40"/>
          <p:cNvSpPr txBox="1">
            <a:spLocks/>
          </p:cNvSpPr>
          <p:nvPr/>
        </p:nvSpPr>
        <p:spPr>
          <a:xfrm>
            <a:off x="4468630" y="415510"/>
            <a:ext cx="5549429" cy="6871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5400" b="1" kern="0" smtClean="0">
                <a:latin typeface="#9Slide07 SVNCinnamoncake" panose="02000000000000000000" pitchFamily="2" charset="0"/>
              </a:rPr>
              <a:t>LUYỆN ĐỌC TỪ KHÓ</a:t>
            </a:r>
            <a:endParaRPr lang="en-US" sz="5400" b="1" kern="0" dirty="0">
              <a:latin typeface="#9Slide07 SVNCinnamoncake" panose="02000000000000000000" pitchFamily="2" charset="0"/>
            </a:endParaRPr>
          </a:p>
        </p:txBody>
      </p:sp>
      <p:sp>
        <p:nvSpPr>
          <p:cNvPr id="11" name="Google Shape;276;p7">
            <a:extLst>
              <a:ext uri="{FF2B5EF4-FFF2-40B4-BE49-F238E27FC236}">
                <a16:creationId xmlns:a16="http://schemas.microsoft.com/office/drawing/2014/main" xmlns="" id="{D33CB0D1-8FD9-7C5D-268F-E2711EEE24E1}"/>
              </a:ext>
            </a:extLst>
          </p:cNvPr>
          <p:cNvSpPr/>
          <p:nvPr/>
        </p:nvSpPr>
        <p:spPr>
          <a:xfrm>
            <a:off x="3768011" y="3266371"/>
            <a:ext cx="299586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smtClean="0">
                <a:solidFill>
                  <a:srgbClr val="FFC000"/>
                </a:solidFill>
                <a:latin typeface="UTM Avo" panose="02040603050506020204" pitchFamily="18" charset="0"/>
              </a:rPr>
              <a:t>ngân nga</a:t>
            </a:r>
            <a:endParaRPr sz="3600" b="1" dirty="0">
              <a:solidFill>
                <a:srgbClr val="FFC000"/>
              </a:solidFill>
              <a:latin typeface="UTM Avo" panose="02040603050506020204" pitchFamily="18" charset="0"/>
            </a:endParaRPr>
          </a:p>
        </p:txBody>
      </p:sp>
      <p:sp>
        <p:nvSpPr>
          <p:cNvPr id="12" name="Google Shape;276;p7">
            <a:extLst>
              <a:ext uri="{FF2B5EF4-FFF2-40B4-BE49-F238E27FC236}">
                <a16:creationId xmlns:a16="http://schemas.microsoft.com/office/drawing/2014/main" xmlns="" id="{D33CB0D1-8FD9-7C5D-268F-E2711EEE24E1}"/>
              </a:ext>
            </a:extLst>
          </p:cNvPr>
          <p:cNvSpPr/>
          <p:nvPr/>
        </p:nvSpPr>
        <p:spPr>
          <a:xfrm>
            <a:off x="4278032" y="4840319"/>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2">
                    <a:lumMod val="75000"/>
                  </a:schemeClr>
                </a:solidFill>
                <a:latin typeface="UTM Avo" panose="02040603050506020204" pitchFamily="18" charset="0"/>
              </a:rPr>
              <a:t> </a:t>
            </a:r>
            <a:r>
              <a:rPr lang="en-US" sz="3600" b="1" smtClean="0">
                <a:solidFill>
                  <a:schemeClr val="accent2">
                    <a:lumMod val="75000"/>
                  </a:schemeClr>
                </a:solidFill>
                <a:latin typeface="UTM Avo" panose="02040603050506020204" pitchFamily="18" charset="0"/>
              </a:rPr>
              <a:t>hòa quyện</a:t>
            </a:r>
            <a:endParaRPr sz="3600" b="1" dirty="0">
              <a:solidFill>
                <a:schemeClr val="accent2">
                  <a:lumMod val="75000"/>
                </a:schemeClr>
              </a:solidFill>
              <a:latin typeface="UTM Avo" panose="02040603050506020204" pitchFamily="18" charset="0"/>
            </a:endParaRPr>
          </a:p>
        </p:txBody>
      </p:sp>
      <p:sp>
        <p:nvSpPr>
          <p:cNvPr id="13" name="Google Shape;276;p7">
            <a:extLst>
              <a:ext uri="{FF2B5EF4-FFF2-40B4-BE49-F238E27FC236}">
                <a16:creationId xmlns:a16="http://schemas.microsoft.com/office/drawing/2014/main" xmlns="" id="{D33CB0D1-8FD9-7C5D-268F-E2711EEE24E1}"/>
              </a:ext>
            </a:extLst>
          </p:cNvPr>
          <p:cNvSpPr/>
          <p:nvPr/>
        </p:nvSpPr>
        <p:spPr>
          <a:xfrm>
            <a:off x="7586030" y="325399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smtClean="0">
                <a:solidFill>
                  <a:srgbClr val="009999"/>
                </a:solidFill>
                <a:latin typeface="UTM Avo" panose="02040603050506020204" pitchFamily="18" charset="0"/>
              </a:rPr>
              <a:t> </a:t>
            </a:r>
            <a:r>
              <a:rPr lang="en-US" sz="3600" b="1" smtClean="0">
                <a:solidFill>
                  <a:srgbClr val="FF0066"/>
                </a:solidFill>
                <a:latin typeface="UTM Avo" panose="02040603050506020204" pitchFamily="18" charset="0"/>
              </a:rPr>
              <a:t>giận dỗi</a:t>
            </a:r>
            <a:endParaRPr sz="3600" b="1" dirty="0">
              <a:solidFill>
                <a:srgbClr val="FF0066"/>
              </a:solidFill>
              <a:latin typeface="UTM Avo" panose="02040603050506020204" pitchFamily="18" charset="0"/>
            </a:endParaRPr>
          </a:p>
        </p:txBody>
      </p:sp>
      <p:sp>
        <p:nvSpPr>
          <p:cNvPr id="14" name="Google Shape;276;p7">
            <a:extLst>
              <a:ext uri="{FF2B5EF4-FFF2-40B4-BE49-F238E27FC236}">
                <a16:creationId xmlns:a16="http://schemas.microsoft.com/office/drawing/2014/main" xmlns="" id="{D33CB0D1-8FD9-7C5D-268F-E2711EEE24E1}"/>
              </a:ext>
            </a:extLst>
          </p:cNvPr>
          <p:cNvSpPr/>
          <p:nvPr/>
        </p:nvSpPr>
        <p:spPr>
          <a:xfrm>
            <a:off x="7841983" y="4725095"/>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smtClean="0">
                <a:solidFill>
                  <a:srgbClr val="00CC00"/>
                </a:solidFill>
                <a:latin typeface="UTM Avo" panose="02040603050506020204" pitchFamily="18" charset="0"/>
              </a:rPr>
              <a:t>vang lừng</a:t>
            </a:r>
            <a:endParaRPr sz="3600" b="1" dirty="0">
              <a:solidFill>
                <a:srgbClr val="00CC00"/>
              </a:solidFill>
              <a:latin typeface="UTM Avo" panose="02040603050506020204" pitchFamily="18" charset="0"/>
            </a:endParaRPr>
          </a:p>
        </p:txBody>
      </p:sp>
      <p:pic>
        <p:nvPicPr>
          <p:cNvPr id="15" name="Picture 14"/>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2256076"/>
            <a:ext cx="3768011" cy="4776736"/>
          </a:xfrm>
          <a:prstGeom prst="rect">
            <a:avLst/>
          </a:prstGeom>
        </p:spPr>
      </p:pic>
    </p:spTree>
    <p:extLst>
      <p:ext uri="{BB962C8B-B14F-4D97-AF65-F5344CB8AC3E}">
        <p14:creationId xmlns:p14="http://schemas.microsoft.com/office/powerpoint/2010/main" val="123970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right)">
                                      <p:cBhvr>
                                        <p:cTn id="14" dur="500"/>
                                        <p:tgtEl>
                                          <p:spTgt spid="12"/>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right)">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xmlns="" id="{11AF88B5-2E81-3AC5-3BD0-8A7E243B924E}"/>
              </a:ext>
            </a:extLst>
          </p:cNvPr>
          <p:cNvGrpSpPr/>
          <p:nvPr/>
        </p:nvGrpSpPr>
        <p:grpSpPr>
          <a:xfrm>
            <a:off x="864995" y="1317638"/>
            <a:ext cx="9095148" cy="1862048"/>
            <a:chOff x="6230156" y="2722367"/>
            <a:chExt cx="4837806" cy="1363636"/>
          </a:xfrm>
        </p:grpSpPr>
        <p:sp>
          <p:nvSpPr>
            <p:cNvPr id="3" name="矩形 27">
              <a:extLst>
                <a:ext uri="{FF2B5EF4-FFF2-40B4-BE49-F238E27FC236}">
                  <a16:creationId xmlns:a16="http://schemas.microsoft.com/office/drawing/2014/main" xmlns="" id="{0DB7C923-47AD-299F-6652-245B08887F1A}"/>
                </a:ext>
              </a:extLst>
            </p:cNvPr>
            <p:cNvSpPr/>
            <p:nvPr/>
          </p:nvSpPr>
          <p:spPr>
            <a:xfrm>
              <a:off x="6230156" y="2722367"/>
              <a:ext cx="4828752" cy="1363636"/>
            </a:xfrm>
            <a:prstGeom prst="rect">
              <a:avLst/>
            </a:prstGeom>
          </p:spPr>
          <p:txBody>
            <a:bodyPr vert="horz" wrap="none">
              <a:spAutoFit/>
            </a:bodyPr>
            <a:lstStyle/>
            <a:p>
              <a:pPr algn="ctr"/>
              <a:r>
                <a:rPr lang="en-US" altLang="zh-CN" sz="11500" smtClean="0">
                  <a:ln w="3302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rPr>
                <a:t>TÌM HIỂU BÀI</a:t>
              </a:r>
              <a:endParaRPr lang="zh-CN" altLang="en-US" sz="11500" dirty="0">
                <a:ln w="3302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endParaRPr>
            </a:p>
          </p:txBody>
        </p:sp>
        <p:sp>
          <p:nvSpPr>
            <p:cNvPr id="4" name="矩形 28">
              <a:extLst>
                <a:ext uri="{FF2B5EF4-FFF2-40B4-BE49-F238E27FC236}">
                  <a16:creationId xmlns:a16="http://schemas.microsoft.com/office/drawing/2014/main" xmlns="" id="{0486687C-426A-E595-5E09-00AC10217305}"/>
                </a:ext>
              </a:extLst>
            </p:cNvPr>
            <p:cNvSpPr/>
            <p:nvPr/>
          </p:nvSpPr>
          <p:spPr>
            <a:xfrm>
              <a:off x="6239210" y="2722367"/>
              <a:ext cx="4828752" cy="1363636"/>
            </a:xfrm>
            <a:prstGeom prst="rect">
              <a:avLst/>
            </a:prstGeom>
          </p:spPr>
          <p:txBody>
            <a:bodyPr vert="horz" wrap="none">
              <a:spAutoFit/>
              <a:scene3d>
                <a:camera prst="orthographicFront"/>
                <a:lightRig rig="threePt" dir="t"/>
              </a:scene3d>
              <a:sp3d extrusionH="57150">
                <a:bevelT h="25400" prst="softRound"/>
              </a:sp3d>
            </a:bodyPr>
            <a:lstStyle/>
            <a:p>
              <a:pPr algn="ctr"/>
              <a:r>
                <a:rPr lang="en-US" altLang="zh-CN" sz="11500" smtClean="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TÌM HIỂU BÀI</a:t>
              </a:r>
              <a:endParaRPr lang="zh-CN" altLang="en-US" sz="11500"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endParaRPr>
            </a:p>
          </p:txBody>
        </p:sp>
      </p:gr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spTree>
    <p:extLst>
      <p:ext uri="{BB962C8B-B14F-4D97-AF65-F5344CB8AC3E}">
        <p14:creationId xmlns:p14="http://schemas.microsoft.com/office/powerpoint/2010/main" val="91827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xmlns=""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200329"/>
            </a:xfrm>
            <a:prstGeom prst="rect">
              <a:avLst/>
            </a:prstGeom>
            <a:noFill/>
          </p:spPr>
          <p:txBody>
            <a:bodyPr wrap="square" rtlCol="0">
              <a:spAutoFit/>
            </a:bodyPr>
            <a:lstStyle/>
            <a:p>
              <a:r>
                <a:rPr lang="en-US" sz="3600" b="1" smtClean="0">
                  <a:solidFill>
                    <a:schemeClr val="accent2">
                      <a:lumMod val="75000"/>
                    </a:schemeClr>
                  </a:solidFill>
                  <a:latin typeface="UTM Avo" panose="02040603050506020204" pitchFamily="18" charset="0"/>
                </a:rPr>
                <a:t>1. Những chi tiết nào trong bài thơ cho thấy các bạn nhận ra “mỗi đứa mình một khác”?</a:t>
              </a:r>
              <a:endParaRPr lang="en-US" sz="3600" b="1">
                <a:solidFill>
                  <a:schemeClr val="accent2">
                    <a:lumMod val="75000"/>
                  </a:schemeClr>
                </a:solidFill>
                <a:latin typeface="UTM Avo" panose="02040603050506020204" pitchFamily="18" charset="0"/>
              </a:endParaRPr>
            </a:p>
          </p:txBody>
        </p:sp>
      </p:grpSp>
      <p:sp>
        <p:nvSpPr>
          <p:cNvPr id="5"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653661" y="2774752"/>
            <a:ext cx="6184234" cy="1815882"/>
          </a:xfrm>
          <a:prstGeom prst="rect">
            <a:avLst/>
          </a:prstGeom>
          <a:noFill/>
        </p:spPr>
        <p:txBody>
          <a:bodyPr wrap="square" rtlCol="0">
            <a:spAutoFit/>
          </a:bodyPr>
          <a:lstStyle/>
          <a:p>
            <a:r>
              <a:rPr lang="en-US" sz="2800" b="1" smtClean="0">
                <a:solidFill>
                  <a:schemeClr val="accent1">
                    <a:lumMod val="75000"/>
                  </a:schemeClr>
                </a:solidFill>
                <a:latin typeface="UTM Avo" panose="02040603050506020204" pitchFamily="18" charset="0"/>
              </a:rPr>
              <a:t>Bạn có thấy lạ không</a:t>
            </a:r>
          </a:p>
          <a:p>
            <a:r>
              <a:rPr lang="en-US" sz="2800" b="1" smtClean="0">
                <a:solidFill>
                  <a:schemeClr val="accent1">
                    <a:lumMod val="75000"/>
                  </a:schemeClr>
                </a:solidFill>
                <a:latin typeface="UTM Avo" panose="02040603050506020204" pitchFamily="18" charset="0"/>
              </a:rPr>
              <a:t>Mỗi đứa mình một khác</a:t>
            </a:r>
          </a:p>
          <a:p>
            <a:r>
              <a:rPr lang="en-US" sz="2800" b="1" smtClean="0">
                <a:solidFill>
                  <a:schemeClr val="accent1">
                    <a:lumMod val="75000"/>
                  </a:schemeClr>
                </a:solidFill>
                <a:latin typeface="UTM Avo" panose="02040603050506020204" pitchFamily="18" charset="0"/>
              </a:rPr>
              <a:t>Cùng ngân nga câu hát</a:t>
            </a:r>
          </a:p>
          <a:p>
            <a:r>
              <a:rPr lang="en-US" sz="2800" b="1" smtClean="0">
                <a:solidFill>
                  <a:schemeClr val="accent1">
                    <a:lumMod val="75000"/>
                  </a:schemeClr>
                </a:solidFill>
                <a:latin typeface="UTM Avo" panose="02040603050506020204" pitchFamily="18" charset="0"/>
              </a:rPr>
              <a:t>Chẳng giọng nào giống nhau.</a:t>
            </a:r>
          </a:p>
        </p:txBody>
      </p:sp>
      <p:sp>
        <p:nvSpPr>
          <p:cNvPr id="7" name="TextBox 6"/>
          <p:cNvSpPr txBox="1"/>
          <p:nvPr/>
        </p:nvSpPr>
        <p:spPr>
          <a:xfrm>
            <a:off x="5653660" y="4675742"/>
            <a:ext cx="4652211" cy="1815882"/>
          </a:xfrm>
          <a:prstGeom prst="rect">
            <a:avLst/>
          </a:prstGeom>
          <a:noFill/>
        </p:spPr>
        <p:txBody>
          <a:bodyPr wrap="square" rtlCol="0">
            <a:spAutoFit/>
          </a:bodyPr>
          <a:lstStyle/>
          <a:p>
            <a:r>
              <a:rPr lang="en-US" sz="2800" b="1" smtClean="0">
                <a:solidFill>
                  <a:schemeClr val="accent1">
                    <a:lumMod val="75000"/>
                  </a:schemeClr>
                </a:solidFill>
                <a:latin typeface="UTM Avo" panose="02040603050506020204" pitchFamily="18" charset="0"/>
              </a:rPr>
              <a:t>Có bạn thích đứng đầu</a:t>
            </a:r>
          </a:p>
          <a:p>
            <a:r>
              <a:rPr lang="en-US" sz="2800" b="1" smtClean="0">
                <a:solidFill>
                  <a:schemeClr val="accent1">
                    <a:lumMod val="75000"/>
                  </a:schemeClr>
                </a:solidFill>
                <a:latin typeface="UTM Avo" panose="02040603050506020204" pitchFamily="18" charset="0"/>
              </a:rPr>
              <a:t>Có bạn hay giận dỗi</a:t>
            </a:r>
          </a:p>
          <a:p>
            <a:r>
              <a:rPr lang="en-US" sz="2800" b="1" smtClean="0">
                <a:solidFill>
                  <a:schemeClr val="accent1">
                    <a:lumMod val="75000"/>
                  </a:schemeClr>
                </a:solidFill>
                <a:latin typeface="UTM Avo" panose="02040603050506020204" pitchFamily="18" charset="0"/>
              </a:rPr>
              <a:t>Có bạn thích thay đổi </a:t>
            </a:r>
          </a:p>
          <a:p>
            <a:r>
              <a:rPr lang="en-US" sz="2800" b="1" smtClean="0">
                <a:solidFill>
                  <a:schemeClr val="accent1">
                    <a:lumMod val="75000"/>
                  </a:schemeClr>
                </a:solidFill>
                <a:latin typeface="UTM Avo" panose="02040603050506020204" pitchFamily="18" charset="0"/>
              </a:rPr>
              <a:t>Có bạn nhiều ước mơ.</a:t>
            </a: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206399" y="2202266"/>
            <a:ext cx="3768011" cy="4776736"/>
          </a:xfrm>
          <a:prstGeom prst="rect">
            <a:avLst/>
          </a:prstGeom>
        </p:spPr>
      </p:pic>
      <p:cxnSp>
        <p:nvCxnSpPr>
          <p:cNvPr id="10" name="Straight Connector 9"/>
          <p:cNvCxnSpPr/>
          <p:nvPr/>
        </p:nvCxnSpPr>
        <p:spPr>
          <a:xfrm>
            <a:off x="5782236" y="4087906"/>
            <a:ext cx="438912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782236" y="4507125"/>
            <a:ext cx="548640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782236" y="5123329"/>
            <a:ext cx="420624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792994" y="5547824"/>
            <a:ext cx="374904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792994" y="5961529"/>
            <a:ext cx="393192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873676" y="6415424"/>
            <a:ext cx="393192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515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xmlns=""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200329"/>
            </a:xfrm>
            <a:prstGeom prst="rect">
              <a:avLst/>
            </a:prstGeom>
            <a:noFill/>
          </p:spPr>
          <p:txBody>
            <a:bodyPr wrap="square" rtlCol="0">
              <a:spAutoFit/>
            </a:bodyPr>
            <a:lstStyle/>
            <a:p>
              <a:r>
                <a:rPr lang="en-US" sz="3600" b="1">
                  <a:solidFill>
                    <a:schemeClr val="accent2">
                      <a:lumMod val="75000"/>
                    </a:schemeClr>
                  </a:solidFill>
                  <a:latin typeface="UTM Avo" panose="02040603050506020204" pitchFamily="18" charset="0"/>
                </a:rPr>
                <a:t>2</a:t>
              </a:r>
              <a:r>
                <a:rPr lang="en-US" sz="3600" b="1" smtClean="0">
                  <a:solidFill>
                    <a:schemeClr val="accent2">
                      <a:lumMod val="75000"/>
                    </a:schemeClr>
                  </a:solidFill>
                  <a:latin typeface="UTM Avo" panose="02040603050506020204" pitchFamily="18" charset="0"/>
                </a:rPr>
                <a:t>. Bạn nhỏ lo lắng điều gì về sự khác biệt đó?</a:t>
              </a:r>
              <a:endParaRPr lang="en-US" sz="3600" b="1">
                <a:solidFill>
                  <a:schemeClr val="accent2">
                    <a:lumMod val="75000"/>
                  </a:schemeClr>
                </a:solidFill>
                <a:latin typeface="UTM Avo" panose="02040603050506020204" pitchFamily="18" charset="0"/>
              </a:endParaRPr>
            </a:p>
          </p:txBody>
        </p:sp>
      </p:gr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345353" y="2406316"/>
            <a:ext cx="3768011" cy="4776736"/>
          </a:xfrm>
          <a:prstGeom prst="rect">
            <a:avLst/>
          </a:prstGeom>
        </p:spPr>
      </p:pic>
      <p:pic>
        <p:nvPicPr>
          <p:cNvPr id="16" name="Picture 15">
            <a:extLst>
              <a:ext uri="{FF2B5EF4-FFF2-40B4-BE49-F238E27FC236}">
                <a16:creationId xmlns:a16="http://schemas.microsoft.com/office/drawing/2014/main" xmlns="" id="{76D338ED-40AD-4146-81CD-6FBECB608A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863208" y="1702719"/>
            <a:ext cx="7817568" cy="5155281"/>
          </a:xfrm>
          <a:prstGeom prst="rect">
            <a:avLst/>
          </a:prstGeom>
        </p:spPr>
      </p:pic>
      <p:sp>
        <p:nvSpPr>
          <p:cNvPr id="9" name="TextBox 8"/>
          <p:cNvSpPr txBox="1"/>
          <p:nvPr/>
        </p:nvSpPr>
        <p:spPr>
          <a:xfrm>
            <a:off x="4448908" y="3082218"/>
            <a:ext cx="6471138" cy="2554545"/>
          </a:xfrm>
          <a:prstGeom prst="rect">
            <a:avLst/>
          </a:prstGeom>
          <a:noFill/>
        </p:spPr>
        <p:txBody>
          <a:bodyPr wrap="square" rtlCol="0">
            <a:spAutoFit/>
          </a:bodyPr>
          <a:lstStyle/>
          <a:p>
            <a:pPr algn="ctr"/>
            <a:r>
              <a:rPr lang="en-US" sz="3200" b="1" smtClean="0">
                <a:solidFill>
                  <a:srgbClr val="0070C0"/>
                </a:solidFill>
                <a:latin typeface="UTM Aptima" panose="02040603050506020204" pitchFamily="18" charset="0"/>
              </a:rPr>
              <a:t>Bạn nhỏ lo lắng rằng nếu </a:t>
            </a:r>
          </a:p>
          <a:p>
            <a:pPr algn="ctr"/>
            <a:r>
              <a:rPr lang="en-US" sz="3200" b="1" smtClean="0">
                <a:solidFill>
                  <a:srgbClr val="0070C0"/>
                </a:solidFill>
                <a:latin typeface="UTM Aptima" panose="02040603050506020204" pitchFamily="18" charset="0"/>
              </a:rPr>
              <a:t>khác nhau nhiều như thế, liệu các bạn ấy có cách xa nhau (không thể gắn kết, không thể làm việc </a:t>
            </a:r>
          </a:p>
          <a:p>
            <a:pPr algn="ctr"/>
            <a:r>
              <a:rPr lang="en-US" sz="3200" b="1" smtClean="0">
                <a:solidFill>
                  <a:srgbClr val="0070C0"/>
                </a:solidFill>
                <a:latin typeface="UTM Aptima" panose="02040603050506020204" pitchFamily="18" charset="0"/>
              </a:rPr>
              <a:t>cùng nhau,…)</a:t>
            </a:r>
            <a:endParaRPr lang="en-US" sz="3200" b="1">
              <a:solidFill>
                <a:srgbClr val="0070C0"/>
              </a:solidFill>
              <a:latin typeface="UTM Aptima" panose="02040603050506020204" pitchFamily="18" charset="0"/>
            </a:endParaRPr>
          </a:p>
        </p:txBody>
      </p:sp>
    </p:spTree>
    <p:extLst>
      <p:ext uri="{BB962C8B-B14F-4D97-AF65-F5344CB8AC3E}">
        <p14:creationId xmlns:p14="http://schemas.microsoft.com/office/powerpoint/2010/main" val="242772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xmlns=""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200329"/>
            </a:xfrm>
            <a:prstGeom prst="rect">
              <a:avLst/>
            </a:prstGeom>
            <a:noFill/>
          </p:spPr>
          <p:txBody>
            <a:bodyPr wrap="square" rtlCol="0">
              <a:spAutoFit/>
            </a:bodyPr>
            <a:lstStyle/>
            <a:p>
              <a:r>
                <a:rPr lang="en-US" sz="3600" b="1" smtClean="0">
                  <a:solidFill>
                    <a:schemeClr val="accent2">
                      <a:lumMod val="75000"/>
                    </a:schemeClr>
                  </a:solidFill>
                  <a:latin typeface="UTM Avo" panose="02040603050506020204" pitchFamily="18" charset="0"/>
                </a:rPr>
                <a:t>3. Bạn nhỏ đã phát hiện ra điều gì khi ngắm nhìn vườn hoa của mẹ?</a:t>
              </a:r>
              <a:endParaRPr lang="en-US" sz="3600" b="1">
                <a:solidFill>
                  <a:schemeClr val="accent2">
                    <a:lumMod val="75000"/>
                  </a:schemeClr>
                </a:solidFill>
                <a:latin typeface="UTM Avo" panose="02040603050506020204" pitchFamily="18" charset="0"/>
              </a:endParaRPr>
            </a:p>
          </p:txBody>
        </p:sp>
      </p:gr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308844" y="2635066"/>
            <a:ext cx="3768011" cy="4776736"/>
          </a:xfrm>
          <a:prstGeom prst="rect">
            <a:avLst/>
          </a:prstGeom>
        </p:spPr>
      </p:pic>
      <p:pic>
        <p:nvPicPr>
          <p:cNvPr id="16" name="Picture 15">
            <a:extLst>
              <a:ext uri="{FF2B5EF4-FFF2-40B4-BE49-F238E27FC236}">
                <a16:creationId xmlns:a16="http://schemas.microsoft.com/office/drawing/2014/main" xmlns="" id="{76D338ED-40AD-4146-81CD-6FBECB608A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285897" y="1570871"/>
            <a:ext cx="9204182" cy="6069681"/>
          </a:xfrm>
          <a:prstGeom prst="rect">
            <a:avLst/>
          </a:prstGeom>
        </p:spPr>
      </p:pic>
      <p:sp>
        <p:nvSpPr>
          <p:cNvPr id="9" name="TextBox 8"/>
          <p:cNvSpPr txBox="1"/>
          <p:nvPr/>
        </p:nvSpPr>
        <p:spPr>
          <a:xfrm>
            <a:off x="3833447" y="3316535"/>
            <a:ext cx="7865494" cy="2554545"/>
          </a:xfrm>
          <a:prstGeom prst="rect">
            <a:avLst/>
          </a:prstGeom>
          <a:noFill/>
        </p:spPr>
        <p:txBody>
          <a:bodyPr wrap="square" rtlCol="0">
            <a:spAutoFit/>
          </a:bodyPr>
          <a:lstStyle/>
          <a:p>
            <a:pPr algn="ctr"/>
            <a:r>
              <a:rPr lang="en-US" sz="3200" b="1" smtClean="0">
                <a:solidFill>
                  <a:srgbClr val="002060"/>
                </a:solidFill>
                <a:latin typeface="UTM Aptima" panose="02040603050506020204" pitchFamily="18" charset="0"/>
              </a:rPr>
              <a:t>Bạn nhỏ nhận ra mỗi bông hoa có </a:t>
            </a:r>
          </a:p>
          <a:p>
            <a:pPr algn="ctr"/>
            <a:r>
              <a:rPr lang="en-US" sz="3200" b="1" smtClean="0">
                <a:solidFill>
                  <a:srgbClr val="002060"/>
                </a:solidFill>
                <a:latin typeface="UTM Aptima" panose="02040603050506020204" pitchFamily="18" charset="0"/>
              </a:rPr>
              <a:t>một màu sắc riêng, nhưng bông nào cũng lung linh, cũng đẹp. Giống như các bạn ấy, mỗi bạn nhỏ đều khác nhau, nhưng bạn nào cũng đáng yêu, đáng mến.</a:t>
            </a:r>
            <a:endParaRPr lang="en-US" sz="3200" b="1">
              <a:solidFill>
                <a:srgbClr val="002060"/>
              </a:solidFill>
              <a:latin typeface="UTM Aptima" panose="02040603050506020204" pitchFamily="18" charset="0"/>
            </a:endParaRPr>
          </a:p>
        </p:txBody>
      </p:sp>
    </p:spTree>
    <p:extLst>
      <p:ext uri="{BB962C8B-B14F-4D97-AF65-F5344CB8AC3E}">
        <p14:creationId xmlns:p14="http://schemas.microsoft.com/office/powerpoint/2010/main" val="315698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xmlns="" id="{F921A9EA-6111-44E1-989F-4B1CFB5A2A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200329"/>
            </a:xfrm>
            <a:prstGeom prst="rect">
              <a:avLst/>
            </a:prstGeom>
            <a:noFill/>
          </p:spPr>
          <p:txBody>
            <a:bodyPr wrap="square" rtlCol="0">
              <a:spAutoFit/>
            </a:bodyPr>
            <a:lstStyle/>
            <a:p>
              <a:r>
                <a:rPr lang="en-US" sz="3600" b="1" smtClean="0">
                  <a:solidFill>
                    <a:schemeClr val="accent2">
                      <a:lumMod val="75000"/>
                    </a:schemeClr>
                  </a:solidFill>
                  <a:latin typeface="UTM Avo" panose="02040603050506020204" pitchFamily="18" charset="0"/>
                </a:rPr>
                <a:t>4. Hình ảnh dàn đồng ca ở cuối bài thơ thể hiện điều gì? Tìm câu trả lời đúng.</a:t>
              </a:r>
              <a:endParaRPr lang="en-US" sz="3600" b="1">
                <a:solidFill>
                  <a:schemeClr val="accent2">
                    <a:lumMod val="75000"/>
                  </a:schemeClr>
                </a:solidFill>
                <a:latin typeface="UTM Avo" panose="02040603050506020204" pitchFamily="18" charset="0"/>
              </a:endParaRPr>
            </a:p>
          </p:txBody>
        </p:sp>
      </p:grpSp>
      <p:sp>
        <p:nvSpPr>
          <p:cNvPr id="10" name="ĐÚNG">
            <a:extLst>
              <a:ext uri="{FF2B5EF4-FFF2-40B4-BE49-F238E27FC236}">
                <a16:creationId xmlns:a16="http://schemas.microsoft.com/office/drawing/2014/main" xmlns="" id="{49B40D2B-2265-27BF-2A94-2F4B990A5130}"/>
              </a:ext>
            </a:extLst>
          </p:cNvPr>
          <p:cNvSpPr/>
          <p:nvPr/>
        </p:nvSpPr>
        <p:spPr>
          <a:xfrm>
            <a:off x="6332018" y="2932166"/>
            <a:ext cx="5607936"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smtClean="0">
              <a:latin typeface="UTM Avo" panose="02040603050506020204" pitchFamily="18" charset="0"/>
            </a:endParaRPr>
          </a:p>
          <a:p>
            <a:pPr algn="ctr"/>
            <a:endParaRPr lang="en-US" sz="3600" b="1" dirty="0">
              <a:latin typeface="UTM Avo" panose="02040603050506020204" pitchFamily="18" charset="0"/>
            </a:endParaRPr>
          </a:p>
          <a:p>
            <a:pPr algn="ctr"/>
            <a:r>
              <a:rPr lang="en-US" sz="3600" b="1" dirty="0">
                <a:solidFill>
                  <a:srgbClr val="002060"/>
                </a:solidFill>
                <a:latin typeface="UTM Avo" panose="02040603050506020204" pitchFamily="18" charset="0"/>
              </a:rPr>
              <a:t>B</a:t>
            </a:r>
            <a:r>
              <a:rPr lang="en-US" sz="3600" b="1" dirty="0" smtClean="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Một</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tập</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thể</a:t>
            </a:r>
            <a:r>
              <a:rPr lang="en-US" sz="3600" b="1" dirty="0">
                <a:solidFill>
                  <a:srgbClr val="002060"/>
                </a:solidFill>
                <a:latin typeface="UTM Avo" panose="02040603050506020204" pitchFamily="18" charset="0"/>
              </a:rPr>
              <a:t> </a:t>
            </a:r>
            <a:endParaRPr lang="en-US" sz="3600" b="1" dirty="0" smtClean="0">
              <a:solidFill>
                <a:srgbClr val="002060"/>
              </a:solidFill>
              <a:latin typeface="UTM Avo" panose="02040603050506020204" pitchFamily="18" charset="0"/>
            </a:endParaRPr>
          </a:p>
          <a:p>
            <a:pPr algn="ctr"/>
            <a:r>
              <a:rPr lang="en-US" sz="3600" b="1" dirty="0" err="1" smtClean="0">
                <a:solidFill>
                  <a:srgbClr val="002060"/>
                </a:solidFill>
                <a:latin typeface="UTM Avo" panose="02040603050506020204" pitchFamily="18" charset="0"/>
              </a:rPr>
              <a:t>thống</a:t>
            </a:r>
            <a:r>
              <a:rPr lang="en-US" sz="3600" b="1" dirty="0" smtClean="0">
                <a:solidFill>
                  <a:srgbClr val="002060"/>
                </a:solidFill>
                <a:latin typeface="UTM Avo" panose="02040603050506020204" pitchFamily="18" charset="0"/>
              </a:rPr>
              <a:t> </a:t>
            </a:r>
            <a:r>
              <a:rPr lang="en-US" sz="3600" b="1" dirty="0" err="1" smtClean="0">
                <a:solidFill>
                  <a:srgbClr val="002060"/>
                </a:solidFill>
                <a:latin typeface="UTM Avo" panose="02040603050506020204" pitchFamily="18" charset="0"/>
              </a:rPr>
              <a:t>nhất</a:t>
            </a:r>
            <a:endParaRPr lang="en-US" sz="3600" b="1" dirty="0">
              <a:solidFill>
                <a:srgbClr val="002060"/>
              </a:solidFill>
              <a:latin typeface="UTM Avo" panose="02040603050506020204" pitchFamily="18" charset="0"/>
            </a:endParaRPr>
          </a:p>
          <a:p>
            <a:pPr algn="ctr"/>
            <a:endParaRPr lang="en-US" sz="6600" b="1" dirty="0">
              <a:latin typeface="UTM Avo" panose="02040603050506020204" pitchFamily="18" charset="0"/>
            </a:endParaRPr>
          </a:p>
        </p:txBody>
      </p:sp>
      <p:sp>
        <p:nvSpPr>
          <p:cNvPr id="11" name="SAI">
            <a:extLst>
              <a:ext uri="{FF2B5EF4-FFF2-40B4-BE49-F238E27FC236}">
                <a16:creationId xmlns:a16="http://schemas.microsoft.com/office/drawing/2014/main" xmlns="" id="{6492CCB9-2AFB-892D-5D37-FE2E5C833769}"/>
              </a:ext>
            </a:extLst>
          </p:cNvPr>
          <p:cNvSpPr/>
          <p:nvPr/>
        </p:nvSpPr>
        <p:spPr>
          <a:xfrm>
            <a:off x="381683" y="4858718"/>
            <a:ext cx="4877869"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002060"/>
                </a:solidFill>
                <a:latin typeface="UTM Avo" panose="02040603050506020204" pitchFamily="18" charset="0"/>
              </a:rPr>
              <a:t>C. Một tập thể đầy sức mạnh</a:t>
            </a:r>
            <a:endParaRPr lang="en-US" sz="3600" b="1">
              <a:solidFill>
                <a:srgbClr val="002060"/>
              </a:solidFill>
              <a:latin typeface="UTM Avo" panose="02040603050506020204" pitchFamily="18" charset="0"/>
            </a:endParaRPr>
          </a:p>
        </p:txBody>
      </p:sp>
      <p:sp>
        <p:nvSpPr>
          <p:cNvPr id="12" name="SAI">
            <a:extLst>
              <a:ext uri="{FF2B5EF4-FFF2-40B4-BE49-F238E27FC236}">
                <a16:creationId xmlns:a16="http://schemas.microsoft.com/office/drawing/2014/main" xmlns="" id="{B38B3AA3-2254-B027-61D0-2E35B2FDC12B}"/>
              </a:ext>
            </a:extLst>
          </p:cNvPr>
          <p:cNvSpPr/>
          <p:nvPr/>
        </p:nvSpPr>
        <p:spPr>
          <a:xfrm>
            <a:off x="6324774" y="4939168"/>
            <a:ext cx="5615180"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002060"/>
                </a:solidFill>
                <a:latin typeface="UTM Avo" panose="02040603050506020204" pitchFamily="18" charset="0"/>
              </a:rPr>
              <a:t>D. Một tập thể rất đông người</a:t>
            </a:r>
            <a:endParaRPr lang="en-US" sz="3600" b="1">
              <a:solidFill>
                <a:srgbClr val="002060"/>
              </a:solidFill>
              <a:latin typeface="UTM Avo" panose="02040603050506020204" pitchFamily="18" charset="0"/>
            </a:endParaRPr>
          </a:p>
        </p:txBody>
      </p:sp>
      <p:pic>
        <p:nvPicPr>
          <p:cNvPr id="13" name="Đúng">
            <a:extLst>
              <a:ext uri="{FF2B5EF4-FFF2-40B4-BE49-F238E27FC236}">
                <a16:creationId xmlns:a16="http://schemas.microsoft.com/office/drawing/2014/main" xmlns="" id="{1B173132-DE86-9512-233D-3E20F4555C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45028" y="2847378"/>
            <a:ext cx="1557448" cy="1618810"/>
          </a:xfrm>
          <a:prstGeom prst="rect">
            <a:avLst/>
          </a:prstGeom>
        </p:spPr>
      </p:pic>
      <p:pic>
        <p:nvPicPr>
          <p:cNvPr id="14" name="Sai">
            <a:extLst>
              <a:ext uri="{FF2B5EF4-FFF2-40B4-BE49-F238E27FC236}">
                <a16:creationId xmlns:a16="http://schemas.microsoft.com/office/drawing/2014/main" xmlns="" id="{9E465E94-8DA5-067D-F35F-EE28243E31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3935" y="4939168"/>
            <a:ext cx="1665329" cy="1624834"/>
          </a:xfrm>
          <a:prstGeom prst="rect">
            <a:avLst/>
          </a:prstGeom>
        </p:spPr>
      </p:pic>
      <p:pic>
        <p:nvPicPr>
          <p:cNvPr id="15" name="Sai">
            <a:extLst>
              <a:ext uri="{FF2B5EF4-FFF2-40B4-BE49-F238E27FC236}">
                <a16:creationId xmlns:a16="http://schemas.microsoft.com/office/drawing/2014/main" xmlns="" id="{53CCE7CB-37CF-F88F-E684-6CC501E311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45028" y="5062260"/>
            <a:ext cx="1665329" cy="1624834"/>
          </a:xfrm>
          <a:prstGeom prst="rect">
            <a:avLst/>
          </a:prstGeom>
        </p:spPr>
      </p:pic>
      <p:sp>
        <p:nvSpPr>
          <p:cNvPr id="17" name="SAI">
            <a:extLst>
              <a:ext uri="{FF2B5EF4-FFF2-40B4-BE49-F238E27FC236}">
                <a16:creationId xmlns:a16="http://schemas.microsoft.com/office/drawing/2014/main" xmlns="" id="{B38B3AA3-2254-B027-61D0-2E35B2FDC12B}"/>
              </a:ext>
            </a:extLst>
          </p:cNvPr>
          <p:cNvSpPr/>
          <p:nvPr/>
        </p:nvSpPr>
        <p:spPr>
          <a:xfrm>
            <a:off x="381683" y="2823007"/>
            <a:ext cx="5004851"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70000"/>
              </a:lnSpc>
            </a:pPr>
            <a:endParaRPr lang="en-US" sz="3600" b="1" dirty="0" smtClean="0">
              <a:latin typeface="UTM Avo" panose="02040603050506020204" pitchFamily="18" charset="0"/>
            </a:endParaRPr>
          </a:p>
          <a:p>
            <a:pPr marL="742950" indent="-742950" algn="ctr">
              <a:lnSpc>
                <a:spcPct val="70000"/>
              </a:lnSpc>
              <a:buAutoNum type="alphaUcPeriod"/>
            </a:pPr>
            <a:r>
              <a:rPr lang="en-US" sz="3600" b="1" dirty="0" err="1" smtClean="0">
                <a:solidFill>
                  <a:srgbClr val="002060"/>
                </a:solidFill>
                <a:latin typeface="UTM Avo" panose="02040603050506020204" pitchFamily="18" charset="0"/>
              </a:rPr>
              <a:t>Một</a:t>
            </a:r>
            <a:r>
              <a:rPr lang="en-US" sz="3600" b="1" dirty="0" smtClean="0">
                <a:solidFill>
                  <a:srgbClr val="002060"/>
                </a:solidFill>
                <a:latin typeface="UTM Avo" panose="02040603050506020204" pitchFamily="18" charset="0"/>
              </a:rPr>
              <a:t> </a:t>
            </a:r>
            <a:r>
              <a:rPr lang="en-US" sz="3600" b="1" dirty="0" err="1" smtClean="0">
                <a:solidFill>
                  <a:srgbClr val="002060"/>
                </a:solidFill>
                <a:latin typeface="UTM Avo" panose="02040603050506020204" pitchFamily="18" charset="0"/>
              </a:rPr>
              <a:t>tập</a:t>
            </a:r>
            <a:r>
              <a:rPr lang="en-US" sz="3600" b="1" dirty="0" smtClean="0">
                <a:solidFill>
                  <a:srgbClr val="002060"/>
                </a:solidFill>
                <a:latin typeface="UTM Avo" panose="02040603050506020204" pitchFamily="18" charset="0"/>
              </a:rPr>
              <a:t> </a:t>
            </a:r>
            <a:r>
              <a:rPr lang="en-US" sz="3600" b="1" dirty="0" err="1" smtClean="0">
                <a:solidFill>
                  <a:srgbClr val="002060"/>
                </a:solidFill>
                <a:latin typeface="UTM Avo" panose="02040603050506020204" pitchFamily="18" charset="0"/>
              </a:rPr>
              <a:t>thể</a:t>
            </a:r>
            <a:r>
              <a:rPr lang="en-US" sz="3600" b="1" dirty="0" smtClean="0">
                <a:solidFill>
                  <a:srgbClr val="002060"/>
                </a:solidFill>
                <a:latin typeface="UTM Avo" panose="02040603050506020204" pitchFamily="18" charset="0"/>
              </a:rPr>
              <a:t> </a:t>
            </a:r>
          </a:p>
          <a:p>
            <a:pPr algn="ctr">
              <a:lnSpc>
                <a:spcPct val="70000"/>
              </a:lnSpc>
            </a:pPr>
            <a:r>
              <a:rPr lang="en-US" sz="3600" b="1" dirty="0">
                <a:solidFill>
                  <a:srgbClr val="002060"/>
                </a:solidFill>
                <a:latin typeface="UTM Avo" panose="02040603050506020204" pitchFamily="18" charset="0"/>
              </a:rPr>
              <a:t> </a:t>
            </a:r>
            <a:r>
              <a:rPr lang="en-US" sz="3600" b="1" dirty="0" smtClean="0">
                <a:solidFill>
                  <a:srgbClr val="002060"/>
                </a:solidFill>
                <a:latin typeface="UTM Avo" panose="02040603050506020204" pitchFamily="18" charset="0"/>
              </a:rPr>
              <a:t>     </a:t>
            </a:r>
            <a:r>
              <a:rPr lang="en-US" sz="3600" b="1" dirty="0" err="1" smtClean="0">
                <a:solidFill>
                  <a:srgbClr val="002060"/>
                </a:solidFill>
                <a:latin typeface="UTM Avo" panose="02040603050506020204" pitchFamily="18" charset="0"/>
              </a:rPr>
              <a:t>thích</a:t>
            </a:r>
            <a:r>
              <a:rPr lang="en-US" sz="3600" b="1" dirty="0" smtClean="0">
                <a:solidFill>
                  <a:srgbClr val="002060"/>
                </a:solidFill>
                <a:latin typeface="UTM Avo" panose="02040603050506020204" pitchFamily="18" charset="0"/>
              </a:rPr>
              <a:t> </a:t>
            </a:r>
            <a:r>
              <a:rPr lang="en-US" sz="3600" b="1" dirty="0" err="1" smtClean="0">
                <a:solidFill>
                  <a:srgbClr val="002060"/>
                </a:solidFill>
                <a:latin typeface="UTM Avo" panose="02040603050506020204" pitchFamily="18" charset="0"/>
              </a:rPr>
              <a:t>hát</a:t>
            </a:r>
            <a:r>
              <a:rPr lang="en-US" sz="6600" b="1" dirty="0" smtClean="0">
                <a:solidFill>
                  <a:srgbClr val="002060"/>
                </a:solidFill>
                <a:latin typeface="UTM Avo" panose="02040603050506020204" pitchFamily="18" charset="0"/>
              </a:rPr>
              <a:t> </a:t>
            </a:r>
            <a:endParaRPr lang="en-US" sz="6600" b="1" dirty="0">
              <a:solidFill>
                <a:srgbClr val="002060"/>
              </a:solidFill>
              <a:latin typeface="UTM Avo" panose="02040603050506020204" pitchFamily="18" charset="0"/>
            </a:endParaRPr>
          </a:p>
        </p:txBody>
      </p:sp>
      <p:pic>
        <p:nvPicPr>
          <p:cNvPr id="18" name="Sai">
            <a:extLst>
              <a:ext uri="{FF2B5EF4-FFF2-40B4-BE49-F238E27FC236}">
                <a16:creationId xmlns:a16="http://schemas.microsoft.com/office/drawing/2014/main" xmlns="" id="{53CCE7CB-37CF-F88F-E684-6CC501E311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1893" y="2820100"/>
            <a:ext cx="1665329" cy="1624834"/>
          </a:xfrm>
          <a:prstGeom prst="rect">
            <a:avLst/>
          </a:prstGeom>
        </p:spPr>
      </p:pic>
    </p:spTree>
    <p:extLst>
      <p:ext uri="{BB962C8B-B14F-4D97-AF65-F5344CB8AC3E}">
        <p14:creationId xmlns:p14="http://schemas.microsoft.com/office/powerpoint/2010/main" val="317893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subTnLst>
                                    <p:audio>
                                      <p:cMediaNode>
                                        <p:cTn display="0" masterRel="sameClick">
                                          <p:stCondLst>
                                            <p:cond evt="begin" delay="0">
                                              <p:tn val="32"/>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1"/>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subTnLst>
                                    <p:audio>
                                      <p:cMediaNode>
                                        <p:cTn display="0" masterRel="sameClick">
                                          <p:stCondLst>
                                            <p:cond evt="begin" delay="0">
                                              <p:tn val="40"/>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ppt_w</p:attrName>
                                        </p:attrNameLst>
                                      </p:cBhvr>
                                      <p:tavLst>
                                        <p:tav tm="0">
                                          <p:val>
                                            <p:fltVal val="0"/>
                                          </p:val>
                                        </p:tav>
                                        <p:tav tm="100000">
                                          <p:val>
                                            <p:strVal val="#ppt_w"/>
                                          </p:val>
                                        </p:tav>
                                      </p:tavLst>
                                    </p:anim>
                                    <p:anim calcmode="lin" valueType="num">
                                      <p:cBhvr>
                                        <p:cTn id="51" dur="500" fill="hold"/>
                                        <p:tgtEl>
                                          <p:spTgt spid="18"/>
                                        </p:tgtEl>
                                        <p:attrNameLst>
                                          <p:attrName>ppt_h</p:attrName>
                                        </p:attrNameLst>
                                      </p:cBhvr>
                                      <p:tavLst>
                                        <p:tav tm="0">
                                          <p:val>
                                            <p:fltVal val="0"/>
                                          </p:val>
                                        </p:tav>
                                        <p:tav tm="100000">
                                          <p:val>
                                            <p:strVal val="#ppt_h"/>
                                          </p:val>
                                        </p:tav>
                                      </p:tavLst>
                                    </p:anim>
                                    <p:animEffect transition="in" filter="fade">
                                      <p:cBhvr>
                                        <p:cTn id="52" dur="500"/>
                                        <p:tgtEl>
                                          <p:spTgt spid="18"/>
                                        </p:tgtEl>
                                      </p:cBhvr>
                                    </p:animEffect>
                                  </p:childTnLst>
                                  <p:subTnLst>
                                    <p:audio>
                                      <p:cMediaNode>
                                        <p:cTn display="0" masterRel="sameClick">
                                          <p:stCondLst>
                                            <p:cond evt="begin" delay="0">
                                              <p:tn val="48"/>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7"/>
                  </p:tgtEl>
                </p:cond>
              </p:nextCondLst>
            </p:seq>
          </p:childTnLst>
        </p:cTn>
      </p:par>
    </p:tnLst>
    <p:bldLst>
      <p:bldP spid="10" grpId="0" animBg="1"/>
      <p:bldP spid="11" grpId="0" animBg="1"/>
      <p:bldP spid="12"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280928" cy="2114100"/>
            <a:chOff x="381683" y="292216"/>
            <a:chExt cx="11280928" cy="2114100"/>
          </a:xfrm>
        </p:grpSpPr>
        <p:pic>
          <p:nvPicPr>
            <p:cNvPr id="3" name="图片 38">
              <a:extLst>
                <a:ext uri="{FF2B5EF4-FFF2-40B4-BE49-F238E27FC236}">
                  <a16:creationId xmlns:a16="http://schemas.microsoft.com/office/drawing/2014/main" xmlns=""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9" y="414463"/>
              <a:ext cx="10461812" cy="1754326"/>
            </a:xfrm>
            <a:prstGeom prst="rect">
              <a:avLst/>
            </a:prstGeom>
            <a:noFill/>
          </p:spPr>
          <p:txBody>
            <a:bodyPr wrap="square" rtlCol="0">
              <a:spAutoFit/>
            </a:bodyPr>
            <a:lstStyle/>
            <a:p>
              <a:pPr algn="just"/>
              <a:r>
                <a:rPr lang="en-US" sz="3600" b="1" smtClean="0">
                  <a:solidFill>
                    <a:schemeClr val="accent2">
                      <a:lumMod val="75000"/>
                    </a:schemeClr>
                  </a:solidFill>
                  <a:latin typeface="UTM Avo" panose="02040603050506020204" pitchFamily="18" charset="0"/>
                </a:rPr>
                <a:t>5. Theo em, bài thơ muốn nói đến điều kì diệu gì? Điều kì diệu đó thể hiện như thế nào trong lớp của em?</a:t>
              </a:r>
              <a:endParaRPr lang="en-US" sz="3600" b="1">
                <a:solidFill>
                  <a:schemeClr val="accent2">
                    <a:lumMod val="75000"/>
                  </a:schemeClr>
                </a:solidFill>
                <a:latin typeface="UTM Avo" panose="02040603050506020204" pitchFamily="18" charset="0"/>
              </a:endParaRPr>
            </a:p>
          </p:txBody>
        </p:sp>
      </p:gr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18420" y="2528563"/>
            <a:ext cx="6073925" cy="4858906"/>
          </a:xfrm>
          <a:prstGeom prst="rect">
            <a:avLst/>
          </a:prstGeom>
        </p:spPr>
      </p:pic>
      <p:sp>
        <p:nvSpPr>
          <p:cNvPr id="6" name="Rounded Rectangle 5"/>
          <p:cNvSpPr/>
          <p:nvPr/>
        </p:nvSpPr>
        <p:spPr>
          <a:xfrm>
            <a:off x="2738573" y="2230466"/>
            <a:ext cx="9183796" cy="4469274"/>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979647" y="2230466"/>
            <a:ext cx="8819630" cy="4524315"/>
          </a:xfrm>
          <a:prstGeom prst="rect">
            <a:avLst/>
          </a:prstGeom>
          <a:noFill/>
        </p:spPr>
        <p:txBody>
          <a:bodyPr wrap="square" rtlCol="0">
            <a:spAutoFit/>
          </a:bodyPr>
          <a:lstStyle/>
          <a:p>
            <a:pPr algn="just"/>
            <a:r>
              <a:rPr lang="en-US" sz="3200" b="1" smtClean="0">
                <a:solidFill>
                  <a:srgbClr val="002060"/>
                </a:solidFill>
                <a:latin typeface="UTM Aptima" panose="02040603050506020204" pitchFamily="18" charset="0"/>
              </a:rPr>
              <a:t>- Trong cuộc sống, mỗi người có một vẻ riêng, nhưng điều đó không làm cho chúng ta xa nhau mà bổ sung, hòa quyện với nhau, tạo thành một tập thể đa dạng mà thống nhất.</a:t>
            </a:r>
          </a:p>
          <a:p>
            <a:pPr algn="just"/>
            <a:r>
              <a:rPr lang="en-US" sz="3200" b="1" smtClean="0">
                <a:solidFill>
                  <a:srgbClr val="002060"/>
                </a:solidFill>
                <a:latin typeface="UTM Aptima" panose="02040603050506020204" pitchFamily="18" charset="0"/>
              </a:rPr>
              <a:t>- Trong lớp học, điều kì diệu thể hiện qua mỗi bạn đều có một vẻ khác nhau ( bạn cao, bạn gầy, bạn vui tính, bạn nhút nhát,…), nhưng khi hòa vào một tập thể lớp, các bạn bổ sung, hỗ trợ cho nhau.</a:t>
            </a:r>
            <a:endParaRPr lang="en-US" sz="3200" b="1">
              <a:solidFill>
                <a:srgbClr val="002060"/>
              </a:solidFill>
              <a:latin typeface="UTM Aptima" panose="02040603050506020204" pitchFamily="18" charset="0"/>
            </a:endParaRPr>
          </a:p>
        </p:txBody>
      </p:sp>
    </p:spTree>
    <p:extLst>
      <p:ext uri="{BB962C8B-B14F-4D97-AF65-F5344CB8AC3E}">
        <p14:creationId xmlns:p14="http://schemas.microsoft.com/office/powerpoint/2010/main" val="247688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61364" y="0"/>
            <a:ext cx="4898571" cy="6858000"/>
          </a:xfrm>
          <a:prstGeom prst="rect">
            <a:avLst/>
          </a:prstGeom>
        </p:spPr>
      </p:pic>
      <p:grpSp>
        <p:nvGrpSpPr>
          <p:cNvPr id="6" name="Group 5"/>
          <p:cNvGrpSpPr/>
          <p:nvPr/>
        </p:nvGrpSpPr>
        <p:grpSpPr>
          <a:xfrm>
            <a:off x="5217459" y="793376"/>
            <a:ext cx="6400800" cy="1532965"/>
            <a:chOff x="5217459" y="793376"/>
            <a:chExt cx="6400800" cy="1532965"/>
          </a:xfrm>
        </p:grpSpPr>
        <p:sp>
          <p:nvSpPr>
            <p:cNvPr id="4" name="Up Ribbon 3"/>
            <p:cNvSpPr/>
            <p:nvPr/>
          </p:nvSpPr>
          <p:spPr>
            <a:xfrm>
              <a:off x="5217459" y="793376"/>
              <a:ext cx="6400800" cy="1532965"/>
            </a:xfrm>
            <a:prstGeom prst="ribbon2">
              <a:avLst/>
            </a:prstGeom>
            <a:solidFill>
              <a:srgbClr val="3399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689912" y="1048871"/>
              <a:ext cx="3455894" cy="769441"/>
            </a:xfrm>
            <a:prstGeom prst="rect">
              <a:avLst/>
            </a:prstGeom>
            <a:noFill/>
          </p:spPr>
          <p:txBody>
            <a:bodyPr wrap="square" rtlCol="0">
              <a:spAutoFit/>
            </a:bodyPr>
            <a:lstStyle/>
            <a:p>
              <a:pPr algn="ctr"/>
              <a:r>
                <a:rPr lang="en-US" sz="4400" b="1" smtClean="0">
                  <a:solidFill>
                    <a:schemeClr val="bg1"/>
                  </a:solidFill>
                  <a:effectLst>
                    <a:outerShdw blurRad="38100" dist="38100" dir="2700000" algn="tl">
                      <a:srgbClr val="000000">
                        <a:alpha val="43137"/>
                      </a:srgbClr>
                    </a:outerShdw>
                  </a:effectLst>
                  <a:latin typeface="UTM Avo" panose="02040603050506020204" pitchFamily="18" charset="0"/>
                </a:rPr>
                <a:t>CHỦ ĐIỂM</a:t>
              </a:r>
              <a:endParaRPr lang="en-US" sz="4400" b="1">
                <a:solidFill>
                  <a:schemeClr val="bg1"/>
                </a:solidFill>
                <a:effectLst>
                  <a:outerShdw blurRad="38100" dist="38100" dir="2700000" algn="tl">
                    <a:srgbClr val="000000">
                      <a:alpha val="43137"/>
                    </a:srgbClr>
                  </a:outerShdw>
                </a:effectLst>
                <a:latin typeface="UTM Avo" panose="02040603050506020204" pitchFamily="18" charset="0"/>
              </a:endParaRPr>
            </a:p>
          </p:txBody>
        </p:sp>
      </p:grpSp>
    </p:spTree>
    <p:extLst>
      <p:ext uri="{BB962C8B-B14F-4D97-AF65-F5344CB8AC3E}">
        <p14:creationId xmlns:p14="http://schemas.microsoft.com/office/powerpoint/2010/main" val="295748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4BF5C41-5272-C932-98A1-717DE38EC021}"/>
              </a:ext>
            </a:extLst>
          </p:cNvPr>
          <p:cNvGrpSpPr/>
          <p:nvPr/>
        </p:nvGrpSpPr>
        <p:grpSpPr>
          <a:xfrm>
            <a:off x="1659202" y="101675"/>
            <a:ext cx="11395880" cy="4135682"/>
            <a:chOff x="423081" y="231602"/>
            <a:chExt cx="11395880" cy="4135682"/>
          </a:xfrm>
        </p:grpSpPr>
        <p:pic>
          <p:nvPicPr>
            <p:cNvPr id="3" name="图片 5" descr="图形用户界面&#10;&#10;中度可信度描述已自动生成">
              <a:extLst>
                <a:ext uri="{FF2B5EF4-FFF2-40B4-BE49-F238E27FC236}">
                  <a16:creationId xmlns:a16="http://schemas.microsoft.com/office/drawing/2014/main" xmlns="" id="{B508BF26-A535-44C8-A942-21CA977B56B0}"/>
                </a:ext>
              </a:extLst>
            </p:cNvPr>
            <p:cNvPicPr>
              <a:picLocks noChangeAspect="1"/>
            </p:cNvPicPr>
            <p:nvPr/>
          </p:nvPicPr>
          <p:blipFill rotWithShape="1">
            <a:blip r:embed="rId2">
              <a:extLst>
                <a:ext uri="{28A0092B-C50C-407E-A947-70E740481C1C}">
                  <a14:useLocalDpi xmlns:a14="http://schemas.microsoft.com/office/drawing/2010/main" val="0"/>
                </a:ext>
              </a:extLst>
            </a:blip>
            <a:srcRect t="20560" b="39441"/>
            <a:stretch/>
          </p:blipFill>
          <p:spPr>
            <a:xfrm>
              <a:off x="423081" y="231602"/>
              <a:ext cx="11395880" cy="4135682"/>
            </a:xfrm>
            <a:prstGeom prst="rect">
              <a:avLst/>
            </a:prstGeom>
          </p:spPr>
        </p:pic>
        <p:sp>
          <p:nvSpPr>
            <p:cNvPr id="4" name="矩形 2">
              <a:extLst>
                <a:ext uri="{FF2B5EF4-FFF2-40B4-BE49-F238E27FC236}">
                  <a16:creationId xmlns:a16="http://schemas.microsoft.com/office/drawing/2014/main" xmlns="" id="{EA28E635-6A62-46D9-B46F-8D1817EBA417}"/>
                </a:ext>
              </a:extLst>
            </p:cNvPr>
            <p:cNvSpPr/>
            <p:nvPr/>
          </p:nvSpPr>
          <p:spPr>
            <a:xfrm>
              <a:off x="1436931" y="1351298"/>
              <a:ext cx="8607819" cy="830997"/>
            </a:xfrm>
            <a:prstGeom prst="rect">
              <a:avLst/>
            </a:prstGeom>
          </p:spPr>
          <p:txBody>
            <a:bodyPr wrap="square">
              <a:spAutoFit/>
            </a:bodyPr>
            <a:lstStyle/>
            <a:p>
              <a:pPr algn="ctr"/>
              <a:r>
                <a:rPr lang="en-US" altLang="zh-CN" sz="4800" b="1" smtClean="0">
                  <a:solidFill>
                    <a:srgbClr val="002060"/>
                  </a:solidFill>
                  <a:latin typeface="UTM Avo" panose="02040603050506020204" pitchFamily="18" charset="0"/>
                  <a:ea typeface="字魂131号-酷乐潮玩体" panose="00000500000000000000" pitchFamily="2" charset="-122"/>
                  <a:sym typeface="Arial" panose="020B0604020202020204" pitchFamily="34" charset="0"/>
                </a:rPr>
                <a:t>Học thuộc lòng bài thơ.</a:t>
              </a:r>
              <a:endParaRPr lang="zh-CN" altLang="en-US" sz="4800" b="1" dirty="0">
                <a:solidFill>
                  <a:srgbClr val="002060"/>
                </a:solidFill>
                <a:latin typeface="UTM Avo" panose="02040603050506020204" pitchFamily="18" charset="0"/>
                <a:ea typeface="字魂131号-酷乐潮玩体" panose="00000500000000000000" pitchFamily="2" charset="-122"/>
                <a:sym typeface="Arial" panose="020B0604020202020204" pitchFamily="34" charset="0"/>
              </a:endParaRPr>
            </a:p>
          </p:txBody>
        </p:sp>
      </p:gr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Tree>
    <p:extLst>
      <p:ext uri="{BB962C8B-B14F-4D97-AF65-F5344CB8AC3E}">
        <p14:creationId xmlns:p14="http://schemas.microsoft.com/office/powerpoint/2010/main" val="339231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994" b="92368" l="9994" r="89945">
                        <a14:foregroundMark x1="13022" y1="60812" x2="12598" y2="63416"/>
                      </a14:backgroundRemoval>
                    </a14:imgEffect>
                  </a14:imgLayer>
                </a14:imgProps>
              </a:ext>
              <a:ext uri="{28A0092B-C50C-407E-A947-70E740481C1C}">
                <a14:useLocalDpi xmlns:a14="http://schemas.microsoft.com/office/drawing/2010/main" val="0"/>
              </a:ext>
            </a:extLst>
          </a:blip>
          <a:stretch>
            <a:fillRect/>
          </a:stretch>
        </p:blipFill>
        <p:spPr>
          <a:xfrm flipH="1">
            <a:off x="-569801" y="2021304"/>
            <a:ext cx="5479981" cy="5479981"/>
          </a:xfrm>
          <a:prstGeom prst="rect">
            <a:avLst/>
          </a:prstGeom>
        </p:spPr>
      </p:pic>
      <p:pic>
        <p:nvPicPr>
          <p:cNvPr id="3" name="Picture 2">
            <a:extLst>
              <a:ext uri="{FF2B5EF4-FFF2-40B4-BE49-F238E27FC236}">
                <a16:creationId xmlns:a16="http://schemas.microsoft.com/office/drawing/2014/main" xmlns="" id="{B9FDBB50-F6DB-0D90-6E72-F6D89BCC44FE}"/>
              </a:ext>
            </a:extLst>
          </p:cNvPr>
          <p:cNvPicPr>
            <a:picLocks noChangeAspect="1"/>
          </p:cNvPicPr>
          <p:nvPr/>
        </p:nvPicPr>
        <p:blipFill>
          <a:blip r:embed="rId4"/>
          <a:stretch>
            <a:fillRect/>
          </a:stretch>
        </p:blipFill>
        <p:spPr>
          <a:xfrm>
            <a:off x="2289241" y="527359"/>
            <a:ext cx="10022693" cy="3865199"/>
          </a:xfrm>
          <a:prstGeom prst="rect">
            <a:avLst/>
          </a:prstGeom>
        </p:spPr>
      </p:pic>
    </p:spTree>
    <p:extLst>
      <p:ext uri="{BB962C8B-B14F-4D97-AF65-F5344CB8AC3E}">
        <p14:creationId xmlns:p14="http://schemas.microsoft.com/office/powerpoint/2010/main" val="275734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gitação Ilustrações, Vetores E Clipart De Stock – (64,971 Stock  Illustration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 b="94500" l="4500" r="94500">
                        <a14:foregroundMark x1="23875" y1="28750" x2="25875" y2="32750"/>
                        <a14:foregroundMark x1="24875" y1="32500" x2="27250" y2="34250"/>
                        <a14:foregroundMark x1="27250" y1="33375" x2="28000" y2="30375"/>
                        <a14:foregroundMark x1="35750" y1="28750" x2="35125" y2="31500"/>
                        <a14:foregroundMark x1="36125" y1="30750" x2="37875" y2="30625"/>
                        <a14:foregroundMark x1="60750" y1="30875" x2="63875" y2="30875"/>
                        <a14:foregroundMark x1="71000" y1="33375" x2="73750" y2="33000"/>
                        <a14:foregroundMark x1="61750" y1="85375" x2="66000" y2="84000"/>
                        <a14:foregroundMark x1="81250" y1="84500" x2="83000" y2="86000"/>
                        <a14:foregroundMark x1="76875" y1="82250" x2="75500" y2="82250"/>
                        <a14:foregroundMark x1="66500" y1="82250" x2="65875" y2="83375"/>
                        <a14:backgroundMark x1="25250" y1="31250" x2="25875" y2="33250"/>
                      </a14:backgroundRemoval>
                    </a14:imgEffect>
                  </a14:imgLayer>
                </a14:imgProps>
              </a:ext>
              <a:ext uri="{28A0092B-C50C-407E-A947-70E740481C1C}">
                <a14:useLocalDpi xmlns:a14="http://schemas.microsoft.com/office/drawing/2010/main" val="0"/>
              </a:ext>
            </a:extLst>
          </a:blip>
          <a:srcRect/>
          <a:stretch>
            <a:fillRect/>
          </a:stretch>
        </p:blipFill>
        <p:spPr bwMode="auto">
          <a:xfrm>
            <a:off x="128135" y="2801843"/>
            <a:ext cx="4531788" cy="453178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170284" y="327432"/>
            <a:ext cx="7644298" cy="1446550"/>
            <a:chOff x="2024053" y="2107293"/>
            <a:chExt cx="7644298" cy="1446550"/>
          </a:xfrm>
        </p:grpSpPr>
        <p:sp>
          <p:nvSpPr>
            <p:cNvPr id="4" name="TextBox 3"/>
            <p:cNvSpPr txBox="1"/>
            <p:nvPr/>
          </p:nvSpPr>
          <p:spPr>
            <a:xfrm rot="21338831">
              <a:off x="2024053" y="2107293"/>
              <a:ext cx="7644298" cy="1446550"/>
            </a:xfrm>
            <a:prstGeom prst="rect">
              <a:avLst/>
            </a:prstGeom>
            <a:noFill/>
          </p:spPr>
          <p:txBody>
            <a:bodyPr wrap="square" rtlCol="0">
              <a:spAutoFit/>
            </a:bodyPr>
            <a:lstStyle/>
            <a:p>
              <a:pPr algn="ctr"/>
              <a:r>
                <a:rPr lang="en-US" sz="8800" smtClean="0">
                  <a:ln w="247650">
                    <a:solidFill>
                      <a:schemeClr val="bg1"/>
                    </a:solidFill>
                  </a:ln>
                  <a:solidFill>
                    <a:schemeClr val="bg1"/>
                  </a:solidFill>
                  <a:effectLst>
                    <a:outerShdw blurRad="38100" dist="38100" dir="2700000" algn="tl">
                      <a:srgbClr val="000000">
                        <a:alpha val="43137"/>
                      </a:srgbClr>
                    </a:outerShdw>
                  </a:effectLst>
                  <a:latin typeface="SVN-Poky's" panose="020B0606040200020203" pitchFamily="34" charset="0"/>
                </a:rPr>
                <a:t>Trò chơi </a:t>
              </a:r>
            </a:p>
          </p:txBody>
        </p:sp>
        <p:sp>
          <p:nvSpPr>
            <p:cNvPr id="5" name="TextBox 4"/>
            <p:cNvSpPr txBox="1"/>
            <p:nvPr/>
          </p:nvSpPr>
          <p:spPr>
            <a:xfrm rot="21338831">
              <a:off x="2024053" y="2107293"/>
              <a:ext cx="7644298" cy="1446550"/>
            </a:xfrm>
            <a:prstGeom prst="rect">
              <a:avLst/>
            </a:prstGeom>
            <a:noFill/>
          </p:spPr>
          <p:txBody>
            <a:bodyPr wrap="square" rtlCol="0">
              <a:spAutoFit/>
            </a:bodyPr>
            <a:lstStyle/>
            <a:p>
              <a:pPr algn="ctr"/>
              <a:r>
                <a:rPr lang="en-US" sz="8800" smtClean="0">
                  <a:solidFill>
                    <a:srgbClr val="00CC66"/>
                  </a:solidFill>
                  <a:latin typeface="SVN-Poky's" panose="020B0606040200020203" pitchFamily="34" charset="0"/>
                </a:rPr>
                <a:t>Trò</a:t>
              </a:r>
              <a:r>
                <a:rPr lang="en-US" sz="8800" smtClean="0">
                  <a:latin typeface="SVN-Poky's" panose="020B0606040200020203" pitchFamily="34" charset="0"/>
                </a:rPr>
                <a:t> </a:t>
              </a:r>
              <a:r>
                <a:rPr lang="en-US" sz="8800" smtClean="0">
                  <a:solidFill>
                    <a:srgbClr val="FF9933"/>
                  </a:solidFill>
                  <a:latin typeface="SVN-Poky's" panose="020B0606040200020203" pitchFamily="34" charset="0"/>
                </a:rPr>
                <a:t>chơi</a:t>
              </a:r>
              <a:r>
                <a:rPr lang="en-US" sz="8800" smtClean="0">
                  <a:latin typeface="SVN-Poky's" panose="020B0606040200020203" pitchFamily="34" charset="0"/>
                </a:rPr>
                <a:t> </a:t>
              </a:r>
            </a:p>
          </p:txBody>
        </p:sp>
      </p:grpSp>
      <p:sp>
        <p:nvSpPr>
          <p:cNvPr id="6" name="TextBox 5"/>
          <p:cNvSpPr txBox="1"/>
          <p:nvPr/>
        </p:nvSpPr>
        <p:spPr>
          <a:xfrm>
            <a:off x="1694659" y="1873383"/>
            <a:ext cx="6242539" cy="830997"/>
          </a:xfrm>
          <a:prstGeom prst="rect">
            <a:avLst/>
          </a:prstGeom>
          <a:noFill/>
        </p:spPr>
        <p:txBody>
          <a:bodyPr wrap="square" rtlCol="0">
            <a:spAutoFit/>
          </a:bodyPr>
          <a:lstStyle/>
          <a:p>
            <a:r>
              <a:rPr lang="en-US" sz="4800" smtClean="0">
                <a:latin typeface="#9Slide07 IcielCadena" panose="02000503000000020004" pitchFamily="2" charset="0"/>
              </a:rPr>
              <a:t>Đoán tên bạn bè qua </a:t>
            </a:r>
            <a:endParaRPr lang="en-US" sz="4800">
              <a:latin typeface="#9Slide07 IcielCadena" panose="02000503000000020004" pitchFamily="2" charset="0"/>
            </a:endParaRPr>
          </a:p>
        </p:txBody>
      </p:sp>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1548" b="89969" l="9992" r="89967">
                        <a14:foregroundMark x1="60116" y1="10464" x2="56069" y2="21238"/>
                        <a14:foregroundMark x1="48225" y1="15728" x2="47688" y2="18638"/>
                        <a14:foregroundMark x1="49959" y1="10217" x2="48761" y2="12879"/>
                        <a14:foregroundMark x1="62552" y1="29350" x2="56978" y2="37771"/>
                        <a14:foregroundMark x1="63625" y1="43282" x2="60652" y2="45387"/>
                        <a14:foregroundMark x1="63088" y1="55356" x2="69571" y2="53498"/>
                        <a14:foregroundMark x1="62717" y1="67121" x2="72543" y2="67121"/>
                        <a14:foregroundMark x1="62015" y1="76594" x2="68167" y2="78700"/>
                      </a14:backgroundRemoval>
                    </a14:imgEffect>
                  </a14:imgLayer>
                </a14:imgProps>
              </a:ext>
              <a:ext uri="{28A0092B-C50C-407E-A947-70E740481C1C}">
                <a14:useLocalDpi xmlns:a14="http://schemas.microsoft.com/office/drawing/2010/main" val="0"/>
              </a:ext>
            </a:extLst>
          </a:blip>
          <a:stretch>
            <a:fillRect/>
          </a:stretch>
        </p:blipFill>
        <p:spPr>
          <a:xfrm>
            <a:off x="6223153" y="1301140"/>
            <a:ext cx="4009811" cy="2673207"/>
          </a:xfrm>
          <a:prstGeom prst="rect">
            <a:avLst/>
          </a:prstGeom>
        </p:spPr>
      </p:pic>
      <p:grpSp>
        <p:nvGrpSpPr>
          <p:cNvPr id="11" name="Group 10"/>
          <p:cNvGrpSpPr/>
          <p:nvPr/>
        </p:nvGrpSpPr>
        <p:grpSpPr>
          <a:xfrm>
            <a:off x="8549055" y="1050707"/>
            <a:ext cx="3642945" cy="1578445"/>
            <a:chOff x="8813651" y="1033601"/>
            <a:chExt cx="2438243" cy="1578445"/>
          </a:xfrm>
        </p:grpSpPr>
        <p:sp>
          <p:nvSpPr>
            <p:cNvPr id="8" name="TextBox 7"/>
            <p:cNvSpPr txBox="1"/>
            <p:nvPr/>
          </p:nvSpPr>
          <p:spPr>
            <a:xfrm>
              <a:off x="8813651" y="1042386"/>
              <a:ext cx="2438243" cy="1569660"/>
            </a:xfrm>
            <a:prstGeom prst="rect">
              <a:avLst/>
            </a:prstGeom>
            <a:noFill/>
          </p:spPr>
          <p:txBody>
            <a:bodyPr wrap="square" rtlCol="0">
              <a:spAutoFit/>
            </a:bodyPr>
            <a:lstStyle/>
            <a:p>
              <a:r>
                <a:rPr lang="en-US" sz="9600">
                  <a:ln w="117475">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rPr>
                <a:t> </a:t>
              </a:r>
              <a:r>
                <a:rPr lang="en-US" sz="9600" smtClean="0">
                  <a:ln w="196850">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rPr>
                <a:t>giọng</a:t>
              </a:r>
              <a:endParaRPr lang="en-US" sz="9600">
                <a:ln w="196850">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endParaRPr>
            </a:p>
          </p:txBody>
        </p:sp>
        <p:sp>
          <p:nvSpPr>
            <p:cNvPr id="10" name="TextBox 9"/>
            <p:cNvSpPr txBox="1"/>
            <p:nvPr/>
          </p:nvSpPr>
          <p:spPr>
            <a:xfrm>
              <a:off x="8813651" y="1033601"/>
              <a:ext cx="2438243" cy="1569660"/>
            </a:xfrm>
            <a:prstGeom prst="rect">
              <a:avLst/>
            </a:prstGeom>
            <a:noFill/>
          </p:spPr>
          <p:txBody>
            <a:bodyPr wrap="square" rtlCol="0">
              <a:spAutoFit/>
            </a:bodyPr>
            <a:lstStyle/>
            <a:p>
              <a:r>
                <a:rPr lang="en-US" sz="9600">
                  <a:solidFill>
                    <a:srgbClr val="FF3399"/>
                  </a:solidFill>
                  <a:effectLst>
                    <a:outerShdw blurRad="38100" dist="38100" dir="2700000" algn="tl">
                      <a:srgbClr val="000000">
                        <a:alpha val="43137"/>
                      </a:srgbClr>
                    </a:outerShdw>
                  </a:effectLst>
                  <a:latin typeface="UTM Arruba KT" panose="02040603050506020204" pitchFamily="18" charset="0"/>
                </a:rPr>
                <a:t> </a:t>
              </a:r>
              <a:r>
                <a:rPr lang="en-US" sz="9600" smtClean="0">
                  <a:solidFill>
                    <a:srgbClr val="FF3399"/>
                  </a:solidFill>
                  <a:effectLst>
                    <a:outerShdw blurRad="38100" dist="38100" dir="2700000" algn="tl">
                      <a:srgbClr val="000000">
                        <a:alpha val="43137"/>
                      </a:srgbClr>
                    </a:outerShdw>
                  </a:effectLst>
                  <a:latin typeface="UTM Arruba KT" panose="02040603050506020204" pitchFamily="18" charset="0"/>
                </a:rPr>
                <a:t>g</a:t>
              </a:r>
              <a:r>
                <a:rPr lang="en-US" sz="9600" smtClean="0">
                  <a:solidFill>
                    <a:srgbClr val="33CC33"/>
                  </a:solidFill>
                  <a:effectLst>
                    <a:outerShdw blurRad="38100" dist="38100" dir="2700000" algn="tl">
                      <a:srgbClr val="000000">
                        <a:alpha val="43137"/>
                      </a:srgbClr>
                    </a:outerShdw>
                  </a:effectLst>
                  <a:latin typeface="UTM Arruba KT" panose="02040603050506020204" pitchFamily="18" charset="0"/>
                </a:rPr>
                <a:t>i</a:t>
              </a:r>
              <a:r>
                <a:rPr lang="en-US" sz="9600" smtClean="0">
                  <a:solidFill>
                    <a:srgbClr val="FF6600"/>
                  </a:solidFill>
                  <a:effectLst>
                    <a:outerShdw blurRad="38100" dist="38100" dir="2700000" algn="tl">
                      <a:srgbClr val="000000">
                        <a:alpha val="43137"/>
                      </a:srgbClr>
                    </a:outerShdw>
                  </a:effectLst>
                  <a:latin typeface="UTM Arruba KT" panose="02040603050506020204" pitchFamily="18" charset="0"/>
                </a:rPr>
                <a:t>ọ</a:t>
              </a:r>
              <a:r>
                <a:rPr lang="en-US" sz="9600" smtClean="0">
                  <a:solidFill>
                    <a:srgbClr val="7030A0"/>
                  </a:solidFill>
                  <a:effectLst>
                    <a:outerShdw blurRad="38100" dist="38100" dir="2700000" algn="tl">
                      <a:srgbClr val="000000">
                        <a:alpha val="43137"/>
                      </a:srgbClr>
                    </a:outerShdw>
                  </a:effectLst>
                  <a:latin typeface="UTM Arruba KT" panose="02040603050506020204" pitchFamily="18" charset="0"/>
                </a:rPr>
                <a:t>n</a:t>
              </a:r>
              <a:r>
                <a:rPr lang="en-US" sz="9600" smtClean="0">
                  <a:solidFill>
                    <a:srgbClr val="FFFF00"/>
                  </a:solidFill>
                  <a:effectLst>
                    <a:outerShdw blurRad="38100" dist="38100" dir="2700000" algn="tl">
                      <a:srgbClr val="000000">
                        <a:alpha val="43137"/>
                      </a:srgbClr>
                    </a:outerShdw>
                  </a:effectLst>
                  <a:latin typeface="UTM Arruba KT" panose="02040603050506020204" pitchFamily="18" charset="0"/>
                </a:rPr>
                <a:t>g</a:t>
              </a:r>
              <a:endParaRPr lang="en-US" sz="9600">
                <a:solidFill>
                  <a:srgbClr val="FFFF00"/>
                </a:solidFill>
                <a:effectLst>
                  <a:outerShdw blurRad="38100" dist="38100" dir="2700000" algn="tl">
                    <a:srgbClr val="000000">
                      <a:alpha val="43137"/>
                    </a:srgbClr>
                  </a:outerShdw>
                </a:effectLst>
                <a:latin typeface="UTM Arruba KT" panose="02040603050506020204" pitchFamily="18" charset="0"/>
              </a:endParaRPr>
            </a:p>
          </p:txBody>
        </p:sp>
      </p:grpSp>
      <p:grpSp>
        <p:nvGrpSpPr>
          <p:cNvPr id="13" name="Group 12"/>
          <p:cNvGrpSpPr/>
          <p:nvPr/>
        </p:nvGrpSpPr>
        <p:grpSpPr>
          <a:xfrm>
            <a:off x="9188417" y="2503742"/>
            <a:ext cx="3651119" cy="1578445"/>
            <a:chOff x="9319956" y="2288881"/>
            <a:chExt cx="3651119" cy="1578445"/>
          </a:xfrm>
        </p:grpSpPr>
        <p:sp>
          <p:nvSpPr>
            <p:cNvPr id="9" name="TextBox 8"/>
            <p:cNvSpPr txBox="1"/>
            <p:nvPr/>
          </p:nvSpPr>
          <p:spPr>
            <a:xfrm>
              <a:off x="9319956" y="2288881"/>
              <a:ext cx="3642945" cy="1569660"/>
            </a:xfrm>
            <a:prstGeom prst="rect">
              <a:avLst/>
            </a:prstGeom>
            <a:noFill/>
          </p:spPr>
          <p:txBody>
            <a:bodyPr wrap="square" rtlCol="0">
              <a:spAutoFit/>
            </a:bodyPr>
            <a:lstStyle/>
            <a:p>
              <a:r>
                <a:rPr lang="en-US" sz="9600">
                  <a:solidFill>
                    <a:schemeClr val="bg1"/>
                  </a:solidFill>
                  <a:effectLst>
                    <a:outerShdw blurRad="38100" dist="38100" dir="2700000" algn="tl">
                      <a:srgbClr val="000000">
                        <a:alpha val="43137"/>
                      </a:srgbClr>
                    </a:outerShdw>
                  </a:effectLst>
                  <a:latin typeface="UTM Arruba KT" panose="02040603050506020204" pitchFamily="18" charset="0"/>
                </a:rPr>
                <a:t> </a:t>
              </a:r>
              <a:r>
                <a:rPr lang="en-US" sz="9600" smtClean="0">
                  <a:ln w="168275">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rPr>
                <a:t>nói</a:t>
              </a:r>
              <a:endParaRPr lang="en-US" sz="9600">
                <a:ln w="168275">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endParaRPr>
            </a:p>
          </p:txBody>
        </p:sp>
        <p:sp>
          <p:nvSpPr>
            <p:cNvPr id="12" name="TextBox 11"/>
            <p:cNvSpPr txBox="1"/>
            <p:nvPr/>
          </p:nvSpPr>
          <p:spPr>
            <a:xfrm>
              <a:off x="9328130" y="2297666"/>
              <a:ext cx="3642945" cy="1569660"/>
            </a:xfrm>
            <a:prstGeom prst="rect">
              <a:avLst/>
            </a:prstGeom>
            <a:noFill/>
          </p:spPr>
          <p:txBody>
            <a:bodyPr wrap="square" rtlCol="0">
              <a:spAutoFit/>
            </a:bodyPr>
            <a:lstStyle/>
            <a:p>
              <a:r>
                <a:rPr lang="en-US" sz="9600">
                  <a:latin typeface="UTM Arruba KT" panose="02040603050506020204" pitchFamily="18" charset="0"/>
                </a:rPr>
                <a:t> </a:t>
              </a:r>
              <a:r>
                <a:rPr lang="en-US" sz="9600" smtClean="0">
                  <a:solidFill>
                    <a:srgbClr val="00B0F0"/>
                  </a:solidFill>
                  <a:effectLst>
                    <a:outerShdw blurRad="38100" dist="38100" dir="2700000" algn="tl">
                      <a:srgbClr val="000000">
                        <a:alpha val="43137"/>
                      </a:srgbClr>
                    </a:outerShdw>
                  </a:effectLst>
                  <a:latin typeface="UTM Arruba KT" panose="02040603050506020204" pitchFamily="18" charset="0"/>
                </a:rPr>
                <a:t>n</a:t>
              </a:r>
              <a:r>
                <a:rPr lang="en-US" sz="9600" smtClean="0">
                  <a:solidFill>
                    <a:schemeClr val="accent4">
                      <a:lumMod val="60000"/>
                      <a:lumOff val="40000"/>
                    </a:schemeClr>
                  </a:solidFill>
                  <a:effectLst>
                    <a:outerShdw blurRad="38100" dist="38100" dir="2700000" algn="tl">
                      <a:srgbClr val="000000">
                        <a:alpha val="43137"/>
                      </a:srgbClr>
                    </a:outerShdw>
                  </a:effectLst>
                  <a:latin typeface="UTM Arruba KT" panose="02040603050506020204" pitchFamily="18" charset="0"/>
                </a:rPr>
                <a:t>ó</a:t>
              </a:r>
              <a:r>
                <a:rPr lang="en-US" sz="9600" smtClean="0">
                  <a:effectLst>
                    <a:outerShdw blurRad="38100" dist="38100" dir="2700000" algn="tl">
                      <a:srgbClr val="000000">
                        <a:alpha val="43137"/>
                      </a:srgbClr>
                    </a:outerShdw>
                  </a:effectLst>
                  <a:latin typeface="UTM Arruba KT" panose="02040603050506020204" pitchFamily="18" charset="0"/>
                </a:rPr>
                <a:t>i</a:t>
              </a:r>
              <a:endParaRPr lang="en-US" sz="9600">
                <a:effectLst>
                  <a:outerShdw blurRad="38100" dist="38100" dir="2700000" algn="tl">
                    <a:srgbClr val="000000">
                      <a:alpha val="43137"/>
                    </a:srgbClr>
                  </a:outerShdw>
                </a:effectLst>
                <a:latin typeface="UTM Arruba KT" panose="02040603050506020204" pitchFamily="18" charset="0"/>
              </a:endParaRPr>
            </a:p>
          </p:txBody>
        </p:sp>
      </p:grpSp>
    </p:spTree>
    <p:extLst>
      <p:ext uri="{BB962C8B-B14F-4D97-AF65-F5344CB8AC3E}">
        <p14:creationId xmlns:p14="http://schemas.microsoft.com/office/powerpoint/2010/main" val="306169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7"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50"/>
                                        <p:tgtEl>
                                          <p:spTgt spid="11"/>
                                        </p:tgtEl>
                                      </p:cBhvr>
                                    </p:animEffect>
                                    <p:anim calcmode="lin" valueType="num">
                                      <p:cBhvr>
                                        <p:cTn id="25" dur="250" fill="hold"/>
                                        <p:tgtEl>
                                          <p:spTgt spid="11"/>
                                        </p:tgtEl>
                                        <p:attrNameLst>
                                          <p:attrName>ppt_x</p:attrName>
                                        </p:attrNameLst>
                                      </p:cBhvr>
                                      <p:tavLst>
                                        <p:tav tm="0">
                                          <p:val>
                                            <p:strVal val="#ppt_x"/>
                                          </p:val>
                                        </p:tav>
                                        <p:tav tm="100000">
                                          <p:val>
                                            <p:strVal val="#ppt_x"/>
                                          </p:val>
                                        </p:tav>
                                      </p:tavLst>
                                    </p:anim>
                                    <p:anim calcmode="lin" valueType="num">
                                      <p:cBhvr>
                                        <p:cTn id="26" dur="25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1750"/>
                            </p:stCondLst>
                            <p:childTnLst>
                              <p:par>
                                <p:cTn id="28" presetID="42" presetClass="entr" presetSubtype="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250"/>
                                        <p:tgtEl>
                                          <p:spTgt spid="13"/>
                                        </p:tgtEl>
                                      </p:cBhvr>
                                    </p:animEffect>
                                    <p:anim calcmode="lin" valueType="num">
                                      <p:cBhvr>
                                        <p:cTn id="31" dur="250" fill="hold"/>
                                        <p:tgtEl>
                                          <p:spTgt spid="13"/>
                                        </p:tgtEl>
                                        <p:attrNameLst>
                                          <p:attrName>ppt_x</p:attrName>
                                        </p:attrNameLst>
                                      </p:cBhvr>
                                      <p:tavLst>
                                        <p:tav tm="0">
                                          <p:val>
                                            <p:strVal val="#ppt_x"/>
                                          </p:val>
                                        </p:tav>
                                        <p:tav tm="100000">
                                          <p:val>
                                            <p:strVal val="#ppt_x"/>
                                          </p:val>
                                        </p:tav>
                                      </p:tavLst>
                                    </p:anim>
                                    <p:anim calcmode="lin" valueType="num">
                                      <p:cBhvr>
                                        <p:cTn id="32" dur="2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907258" y="2911038"/>
            <a:ext cx="4612662" cy="4612662"/>
          </a:xfrm>
          <a:prstGeom prst="rect">
            <a:avLst/>
          </a:prstGeom>
        </p:spPr>
      </p:pic>
      <p:grpSp>
        <p:nvGrpSpPr>
          <p:cNvPr id="2" name="Group 1"/>
          <p:cNvGrpSpPr/>
          <p:nvPr/>
        </p:nvGrpSpPr>
        <p:grpSpPr>
          <a:xfrm>
            <a:off x="-1627484" y="221942"/>
            <a:ext cx="7644298" cy="1200329"/>
            <a:chOff x="2024053" y="2230403"/>
            <a:chExt cx="7644298" cy="1200329"/>
          </a:xfrm>
        </p:grpSpPr>
        <p:sp>
          <p:nvSpPr>
            <p:cNvPr id="3" name="TextBox 2"/>
            <p:cNvSpPr txBox="1"/>
            <p:nvPr/>
          </p:nvSpPr>
          <p:spPr>
            <a:xfrm rot="21338831">
              <a:off x="2024053" y="2230403"/>
              <a:ext cx="7644298" cy="1200329"/>
            </a:xfrm>
            <a:prstGeom prst="rect">
              <a:avLst/>
            </a:prstGeom>
            <a:noFill/>
          </p:spPr>
          <p:txBody>
            <a:bodyPr wrap="square" rtlCol="0">
              <a:spAutoFit/>
            </a:bodyPr>
            <a:lstStyle/>
            <a:p>
              <a:pPr algn="ctr"/>
              <a:r>
                <a:rPr lang="en-US" sz="7200" smtClean="0">
                  <a:ln w="247650">
                    <a:solidFill>
                      <a:schemeClr val="bg1"/>
                    </a:solidFill>
                  </a:ln>
                  <a:solidFill>
                    <a:schemeClr val="bg1"/>
                  </a:solidFill>
                  <a:effectLst>
                    <a:outerShdw blurRad="38100" dist="38100" dir="2700000" algn="tl">
                      <a:srgbClr val="000000">
                        <a:alpha val="43137"/>
                      </a:srgbClr>
                    </a:outerShdw>
                  </a:effectLst>
                  <a:latin typeface="SVN-Poky's" panose="020B0606040200020203" pitchFamily="34" charset="0"/>
                </a:rPr>
                <a:t>Trò chơi </a:t>
              </a:r>
            </a:p>
          </p:txBody>
        </p:sp>
        <p:sp>
          <p:nvSpPr>
            <p:cNvPr id="4" name="TextBox 3"/>
            <p:cNvSpPr txBox="1"/>
            <p:nvPr/>
          </p:nvSpPr>
          <p:spPr>
            <a:xfrm rot="21338831">
              <a:off x="2024053" y="2230403"/>
              <a:ext cx="7644298" cy="1200329"/>
            </a:xfrm>
            <a:prstGeom prst="rect">
              <a:avLst/>
            </a:prstGeom>
            <a:noFill/>
          </p:spPr>
          <p:txBody>
            <a:bodyPr wrap="square" rtlCol="0">
              <a:spAutoFit/>
            </a:bodyPr>
            <a:lstStyle/>
            <a:p>
              <a:pPr algn="ctr"/>
              <a:r>
                <a:rPr lang="en-US" sz="7200" smtClean="0">
                  <a:solidFill>
                    <a:srgbClr val="00CC66"/>
                  </a:solidFill>
                  <a:latin typeface="SVN-Poky's" panose="020B0606040200020203" pitchFamily="34" charset="0"/>
                </a:rPr>
                <a:t>Trò</a:t>
              </a:r>
              <a:r>
                <a:rPr lang="en-US" sz="7200" smtClean="0">
                  <a:latin typeface="SVN-Poky's" panose="020B0606040200020203" pitchFamily="34" charset="0"/>
                </a:rPr>
                <a:t> </a:t>
              </a:r>
              <a:r>
                <a:rPr lang="en-US" sz="7200" smtClean="0">
                  <a:solidFill>
                    <a:srgbClr val="FF9933"/>
                  </a:solidFill>
                  <a:latin typeface="SVN-Poky's" panose="020B0606040200020203" pitchFamily="34" charset="0"/>
                </a:rPr>
                <a:t>chơi</a:t>
              </a:r>
              <a:r>
                <a:rPr lang="en-US" sz="7200" smtClean="0">
                  <a:latin typeface="SVN-Poky's" panose="020B0606040200020203" pitchFamily="34" charset="0"/>
                </a:rPr>
                <a:t> </a:t>
              </a:r>
            </a:p>
          </p:txBody>
        </p:sp>
      </p:grpSp>
      <p:pic>
        <p:nvPicPr>
          <p:cNvPr id="5" name="Picture 4"/>
          <p:cNvPicPr>
            <a:picLocks noChangeAspect="1"/>
          </p:cNvPicPr>
          <p:nvPr/>
        </p:nvPicPr>
        <p:blipFill>
          <a:blip r:embed="rId4"/>
          <a:stretch>
            <a:fillRect/>
          </a:stretch>
        </p:blipFill>
        <p:spPr>
          <a:xfrm>
            <a:off x="4018293" y="-66421"/>
            <a:ext cx="6680187" cy="2406151"/>
          </a:xfrm>
          <a:prstGeom prst="rect">
            <a:avLst/>
          </a:prstGeom>
        </p:spPr>
      </p:pic>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1151" b="100000" l="9967" r="89978">
                        <a14:foregroundMark x1="46035" y1="38340" x2="33040" y2="41672"/>
                        <a14:foregroundMark x1="41685" y1="94791" x2="47522" y2="91217"/>
                        <a14:foregroundMark x1="58150" y1="95457" x2="63326" y2="91217"/>
                      </a14:backgroundRemoval>
                    </a14:imgEffect>
                  </a14:imgLayer>
                </a14:imgProps>
              </a:ext>
              <a:ext uri="{28A0092B-C50C-407E-A947-70E740481C1C}">
                <a14:useLocalDpi xmlns:a14="http://schemas.microsoft.com/office/drawing/2010/main" val="0"/>
              </a:ext>
            </a:extLst>
          </a:blip>
          <a:stretch>
            <a:fillRect/>
          </a:stretch>
        </p:blipFill>
        <p:spPr>
          <a:xfrm>
            <a:off x="7583639" y="3353588"/>
            <a:ext cx="3848131" cy="3498301"/>
          </a:xfrm>
          <a:prstGeom prst="rect">
            <a:avLst/>
          </a:prstGeom>
        </p:spPr>
      </p:pic>
      <p:grpSp>
        <p:nvGrpSpPr>
          <p:cNvPr id="15" name="Group 14"/>
          <p:cNvGrpSpPr/>
          <p:nvPr/>
        </p:nvGrpSpPr>
        <p:grpSpPr>
          <a:xfrm>
            <a:off x="-9214" y="1514693"/>
            <a:ext cx="7226443" cy="3514508"/>
            <a:chOff x="-9214" y="1514693"/>
            <a:chExt cx="7226443" cy="3514508"/>
          </a:xfrm>
        </p:grpSpPr>
        <p:grpSp>
          <p:nvGrpSpPr>
            <p:cNvPr id="6" name="Group 5"/>
            <p:cNvGrpSpPr/>
            <p:nvPr/>
          </p:nvGrpSpPr>
          <p:grpSpPr>
            <a:xfrm>
              <a:off x="-9214" y="1514693"/>
              <a:ext cx="7226443" cy="3514508"/>
              <a:chOff x="3623247" y="1528927"/>
              <a:chExt cx="7085393" cy="3602355"/>
            </a:xfrm>
          </p:grpSpPr>
          <p:pic>
            <p:nvPicPr>
              <p:cNvPr id="7" name="图片 19" descr="千库网_儿童节金色发光可爱五星边框_元素编号12237751"/>
              <p:cNvPicPr>
                <a:picLocks noChangeAspect="1"/>
              </p:cNvPicPr>
              <p:nvPr/>
            </p:nvPicPr>
            <p:blipFill>
              <a:blip r:embed="rId7"/>
              <a:stretch>
                <a:fillRect/>
              </a:stretch>
            </p:blipFill>
            <p:spPr>
              <a:xfrm>
                <a:off x="5240655" y="2017395"/>
                <a:ext cx="811530" cy="811530"/>
              </a:xfrm>
              <a:prstGeom prst="rect">
                <a:avLst/>
              </a:prstGeom>
            </p:spPr>
          </p:pic>
          <p:pic>
            <p:nvPicPr>
              <p:cNvPr id="8" name="图片 8" descr="千库网_儿童节金色发光可爱五星边框_元素编号12237751"/>
              <p:cNvPicPr>
                <a:picLocks noChangeAspect="1"/>
              </p:cNvPicPr>
              <p:nvPr/>
            </p:nvPicPr>
            <p:blipFill>
              <a:blip r:embed="rId7"/>
              <a:stretch>
                <a:fillRect/>
              </a:stretch>
            </p:blipFill>
            <p:spPr>
              <a:xfrm>
                <a:off x="5240655" y="3502025"/>
                <a:ext cx="811530" cy="811530"/>
              </a:xfrm>
              <a:prstGeom prst="rect">
                <a:avLst/>
              </a:prstGeom>
            </p:spPr>
          </p:pic>
          <p:sp>
            <p:nvSpPr>
              <p:cNvPr id="9" name="圆角矩形 21"/>
              <p:cNvSpPr/>
              <p:nvPr/>
            </p:nvSpPr>
            <p:spPr>
              <a:xfrm>
                <a:off x="4180205" y="1720851"/>
                <a:ext cx="6528435" cy="3410431"/>
              </a:xfrm>
              <a:prstGeom prst="roundRect">
                <a:avLst/>
              </a:prstGeom>
              <a:solidFill>
                <a:schemeClr val="bg1"/>
              </a:solidFill>
              <a:ln w="34925">
                <a:solidFill>
                  <a:srgbClr val="C6AFD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10" descr="千库网_六一儿童节多个侧面伸出脑袋儿童_元素编号13101512"/>
              <p:cNvPicPr>
                <a:picLocks noChangeAspect="1"/>
              </p:cNvPicPr>
              <p:nvPr/>
            </p:nvPicPr>
            <p:blipFill>
              <a:blip r:embed="rId8"/>
              <a:srcRect r="35246"/>
              <a:stretch>
                <a:fillRect/>
              </a:stretch>
            </p:blipFill>
            <p:spPr>
              <a:xfrm>
                <a:off x="3623247" y="1528927"/>
                <a:ext cx="1698625" cy="3602355"/>
              </a:xfrm>
              <a:prstGeom prst="rect">
                <a:avLst/>
              </a:prstGeom>
            </p:spPr>
          </p:pic>
        </p:grpSp>
        <p:sp>
          <p:nvSpPr>
            <p:cNvPr id="14" name="TextBox 13"/>
            <p:cNvSpPr txBox="1"/>
            <p:nvPr/>
          </p:nvSpPr>
          <p:spPr>
            <a:xfrm>
              <a:off x="1346791" y="1799317"/>
              <a:ext cx="5674496" cy="3108543"/>
            </a:xfrm>
            <a:prstGeom prst="rect">
              <a:avLst/>
            </a:prstGeom>
            <a:noFill/>
          </p:spPr>
          <p:txBody>
            <a:bodyPr wrap="square" rtlCol="0">
              <a:spAutoFit/>
            </a:bodyPr>
            <a:lstStyle/>
            <a:p>
              <a:pPr algn="just"/>
              <a:r>
                <a:rPr lang="en-US" sz="2800" b="1" smtClean="0">
                  <a:solidFill>
                    <a:srgbClr val="002060"/>
                  </a:solidFill>
                  <a:latin typeface="UTM Aptima" panose="02040603050506020204" pitchFamily="18" charset="0"/>
                </a:rPr>
                <a:t> Oẳn tù tì hoặc rút thăm để lần lượt chọn ra người chơi. Người chơi sẽ được bịt mắt sau đó nghe từng thành viên còn lại nói 1-2 tiếng để đoán tên người nói. Người chơi giỏi nhất là người đoán đúng hết tên của các thành viên.</a:t>
              </a:r>
              <a:endParaRPr lang="en-US" sz="2800" b="1">
                <a:solidFill>
                  <a:srgbClr val="002060"/>
                </a:solidFill>
                <a:latin typeface="UTM Aptima" panose="02040603050506020204" pitchFamily="18" charset="0"/>
              </a:endParaRPr>
            </a:p>
          </p:txBody>
        </p:sp>
      </p:grpSp>
      <p:pic>
        <p:nvPicPr>
          <p:cNvPr id="16" name="Picture 15"/>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48000" y1="31879" x2="52545" y2="36667"/>
                        <a14:foregroundMark x1="69697" y1="42364" x2="73030" y2="41697"/>
                        <a14:foregroundMark x1="69939" y1="36667" x2="68000" y2="39030"/>
                        <a14:foregroundMark x1="67515" y1="45455" x2="70606" y2="46909"/>
                        <a14:foregroundMark x1="58905" y1="30249" x2="61194" y2="36517"/>
                      </a14:backgroundRemoval>
                    </a14:imgEffect>
                  </a14:imgLayer>
                </a14:imgProps>
              </a:ext>
              <a:ext uri="{28A0092B-C50C-407E-A947-70E740481C1C}">
                <a14:useLocalDpi xmlns:a14="http://schemas.microsoft.com/office/drawing/2010/main" val="0"/>
              </a:ext>
            </a:extLst>
          </a:blip>
          <a:stretch>
            <a:fillRect/>
          </a:stretch>
        </p:blipFill>
        <p:spPr>
          <a:xfrm>
            <a:off x="5719586" y="3126784"/>
            <a:ext cx="4179321" cy="4179321"/>
          </a:xfrm>
          <a:prstGeom prst="rect">
            <a:avLst/>
          </a:prstGeom>
        </p:spPr>
      </p:pic>
    </p:spTree>
    <p:extLst>
      <p:ext uri="{BB962C8B-B14F-4D97-AF65-F5344CB8AC3E}">
        <p14:creationId xmlns:p14="http://schemas.microsoft.com/office/powerpoint/2010/main" val="410233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02916" y="3322713"/>
            <a:ext cx="4581922" cy="923330"/>
            <a:chOff x="2155762" y="1128912"/>
            <a:chExt cx="4581922" cy="923330"/>
          </a:xfrm>
        </p:grpSpPr>
        <p:sp>
          <p:nvSpPr>
            <p:cNvPr id="3" name="TextBox 2"/>
            <p:cNvSpPr txBox="1"/>
            <p:nvPr/>
          </p:nvSpPr>
          <p:spPr>
            <a:xfrm>
              <a:off x="2155762" y="1128912"/>
              <a:ext cx="4581922" cy="923330"/>
            </a:xfrm>
            <a:prstGeom prst="rect">
              <a:avLst/>
            </a:prstGeom>
            <a:noFill/>
            <a:ln>
              <a:noFill/>
            </a:ln>
          </p:spPr>
          <p:txBody>
            <a:bodyPr wrap="square" rtlCol="0">
              <a:spAutoFit/>
            </a:bodyPr>
            <a:lstStyle/>
            <a:p>
              <a:r>
                <a:rPr lang="en-US" sz="5400" b="1" smtClean="0">
                  <a:ln w="180975">
                    <a:solidFill>
                      <a:schemeClr val="bg1"/>
                    </a:solidFill>
                  </a:ln>
                  <a:solidFill>
                    <a:schemeClr val="bg1"/>
                  </a:solidFill>
                  <a:effectLst>
                    <a:outerShdw blurRad="38100" dist="38100" dir="2700000" algn="tl">
                      <a:srgbClr val="000000">
                        <a:alpha val="43137"/>
                      </a:srgbClr>
                    </a:outerShdw>
                  </a:effectLst>
                  <a:latin typeface="#9Slide05 SVNHollycakes" panose="02000000000000000000" pitchFamily="2" charset="0"/>
                </a:rPr>
                <a:t>Tiết 1 : Đọc</a:t>
              </a:r>
              <a:endParaRPr lang="en-US" sz="5400" b="1">
                <a:ln w="180975">
                  <a:solidFill>
                    <a:schemeClr val="bg1"/>
                  </a:solidFill>
                </a:ln>
                <a:solidFill>
                  <a:schemeClr val="bg1"/>
                </a:solidFill>
                <a:effectLst>
                  <a:outerShdw blurRad="38100" dist="38100" dir="2700000" algn="tl">
                    <a:srgbClr val="000000">
                      <a:alpha val="43137"/>
                    </a:srgbClr>
                  </a:outerShdw>
                </a:effectLst>
                <a:latin typeface="#9Slide05 SVNHollycakes" panose="02000000000000000000" pitchFamily="2" charset="0"/>
              </a:endParaRPr>
            </a:p>
          </p:txBody>
        </p:sp>
        <p:sp>
          <p:nvSpPr>
            <p:cNvPr id="4" name="TextBox 3"/>
            <p:cNvSpPr txBox="1"/>
            <p:nvPr/>
          </p:nvSpPr>
          <p:spPr>
            <a:xfrm>
              <a:off x="2155762" y="1128912"/>
              <a:ext cx="4581922" cy="923330"/>
            </a:xfrm>
            <a:prstGeom prst="rect">
              <a:avLst/>
            </a:prstGeom>
            <a:noFill/>
          </p:spPr>
          <p:txBody>
            <a:bodyPr wrap="square" rtlCol="0">
              <a:spAutoFit/>
            </a:bodyPr>
            <a:lstStyle/>
            <a:p>
              <a:r>
                <a:rPr lang="en-US" sz="5400" b="1" smtClean="0">
                  <a:solidFill>
                    <a:srgbClr val="00CC00"/>
                  </a:solidFill>
                  <a:effectLst>
                    <a:outerShdw blurRad="38100" dist="38100" dir="2700000" algn="tl">
                      <a:srgbClr val="000000">
                        <a:alpha val="43137"/>
                      </a:srgbClr>
                    </a:outerShdw>
                  </a:effectLst>
                  <a:latin typeface="#9Slide05 SVNHollycakes" panose="02000000000000000000" pitchFamily="2" charset="0"/>
                </a:rPr>
                <a:t>Tiết 1 : Đọc</a:t>
              </a:r>
              <a:endParaRPr lang="en-US" sz="5400" b="1">
                <a:solidFill>
                  <a:srgbClr val="00CC00"/>
                </a:solidFill>
                <a:effectLst>
                  <a:outerShdw blurRad="38100" dist="38100" dir="2700000" algn="tl">
                    <a:srgbClr val="000000">
                      <a:alpha val="43137"/>
                    </a:srgbClr>
                  </a:outerShdw>
                </a:effectLst>
                <a:latin typeface="#9Slide05 SVNHollycakes" panose="02000000000000000000" pitchFamily="2" charset="0"/>
              </a:endParaRPr>
            </a:p>
          </p:txBody>
        </p:sp>
      </p:grpSp>
      <p:grpSp>
        <p:nvGrpSpPr>
          <p:cNvPr id="5" name="组合 26">
            <a:extLst>
              <a:ext uri="{FF2B5EF4-FFF2-40B4-BE49-F238E27FC236}">
                <a16:creationId xmlns:a16="http://schemas.microsoft.com/office/drawing/2014/main" xmlns="" id="{11AF88B5-2E81-3AC5-3BD0-8A7E243B924E}"/>
              </a:ext>
            </a:extLst>
          </p:cNvPr>
          <p:cNvGrpSpPr/>
          <p:nvPr/>
        </p:nvGrpSpPr>
        <p:grpSpPr>
          <a:xfrm>
            <a:off x="712176" y="4584191"/>
            <a:ext cx="6537725" cy="1455839"/>
            <a:chOff x="6897592" y="2715564"/>
            <a:chExt cx="3477486" cy="1066156"/>
          </a:xfrm>
        </p:grpSpPr>
        <p:sp>
          <p:nvSpPr>
            <p:cNvPr id="6" name="矩形 27">
              <a:extLst>
                <a:ext uri="{FF2B5EF4-FFF2-40B4-BE49-F238E27FC236}">
                  <a16:creationId xmlns:a16="http://schemas.microsoft.com/office/drawing/2014/main" xmlns="" id="{0DB7C923-47AD-299F-6652-245B08887F1A}"/>
                </a:ext>
              </a:extLst>
            </p:cNvPr>
            <p:cNvSpPr/>
            <p:nvPr/>
          </p:nvSpPr>
          <p:spPr>
            <a:xfrm>
              <a:off x="6913982" y="2722367"/>
              <a:ext cx="3461096" cy="1059353"/>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800" smtClean="0">
                  <a:ln w="330200">
                    <a:solidFill>
                      <a:prstClr val="white"/>
                    </a:solidFill>
                  </a:ln>
                  <a:solidFill>
                    <a:prstClr val="white"/>
                  </a:solidFill>
                  <a:effectLst>
                    <a:outerShdw blurRad="127000" dist="127000" dir="13500000" algn="br" rotWithShape="0">
                      <a:prstClr val="black">
                        <a:alpha val="12000"/>
                      </a:prstClr>
                    </a:outerShdw>
                  </a:effectLst>
                  <a:latin typeface="#9Slide07 IcielCadena" panose="02000503000000020004" pitchFamily="2" charset="0"/>
                  <a:ea typeface="字魂131号-酷乐潮玩体" panose="00000500000000000000" pitchFamily="2" charset="-122"/>
                  <a:sym typeface="Arial" panose="020B0604020202020204" pitchFamily="34" charset="0"/>
                </a:rPr>
                <a:t>ĐIỀU KÌ DIỆU</a:t>
              </a:r>
              <a:endParaRPr kumimoji="0" lang="zh-CN" altLang="en-US" sz="8800" b="0" i="0" u="none" strike="noStrike" kern="1200" cap="none" spc="0" normalizeH="0" baseline="0" noProof="0" dirty="0">
                <a:ln w="330200">
                  <a:solidFill>
                    <a:prstClr val="white"/>
                  </a:solidFill>
                </a:ln>
                <a:solidFill>
                  <a:prstClr val="white"/>
                </a:solidFill>
                <a:effectLst>
                  <a:outerShdw blurRad="127000" dist="127000" dir="13500000" algn="br" rotWithShape="0">
                    <a:prstClr val="black">
                      <a:alpha val="12000"/>
                    </a:prstClr>
                  </a:outerShdw>
                </a:effectLst>
                <a:uLnTx/>
                <a:uFillTx/>
                <a:latin typeface="#9Slide07 IcielCadena" panose="02000503000000020004" pitchFamily="2" charset="0"/>
                <a:ea typeface="字魂131号-酷乐潮玩体" panose="00000500000000000000" pitchFamily="2" charset="-122"/>
                <a:sym typeface="Arial" panose="020B0604020202020204" pitchFamily="34" charset="0"/>
              </a:endParaRPr>
            </a:p>
          </p:txBody>
        </p:sp>
        <p:sp>
          <p:nvSpPr>
            <p:cNvPr id="7" name="矩形 28">
              <a:extLst>
                <a:ext uri="{FF2B5EF4-FFF2-40B4-BE49-F238E27FC236}">
                  <a16:creationId xmlns:a16="http://schemas.microsoft.com/office/drawing/2014/main" xmlns="" id="{0486687C-426A-E595-5E09-00AC10217305}"/>
                </a:ext>
              </a:extLst>
            </p:cNvPr>
            <p:cNvSpPr/>
            <p:nvPr/>
          </p:nvSpPr>
          <p:spPr>
            <a:xfrm>
              <a:off x="6897592" y="2715564"/>
              <a:ext cx="3461095" cy="1059354"/>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800" smtClean="0">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effectLst>
                    <a:outerShdw blurRad="38100" dist="38100" dir="2700000" algn="tl">
                      <a:srgbClr val="000000">
                        <a:alpha val="43137"/>
                      </a:srgbClr>
                    </a:outerShdw>
                  </a:effectLst>
                  <a:latin typeface="#9Slide07 IcielCadena" panose="02000503000000020004" pitchFamily="2" charset="0"/>
                  <a:ea typeface="字魂131号-酷乐潮玩体" panose="00000500000000000000" pitchFamily="2" charset="-122"/>
                  <a:sym typeface="Arial" panose="020B0604020202020204" pitchFamily="34" charset="0"/>
                </a:rPr>
                <a:t>ĐIỀU KÌ DIỆU</a:t>
              </a:r>
              <a:endParaRPr kumimoji="0" lang="zh-CN" altLang="en-US" sz="8800" b="0" i="0" u="none" strike="noStrike" kern="1200" cap="none" spc="0" normalizeH="0" baseline="0" noProof="0" dirty="0">
                <a:ln>
                  <a:noFill/>
                </a:ln>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effectLst>
                  <a:outerShdw blurRad="38100" dist="38100" dir="2700000" algn="tl">
                    <a:srgbClr val="000000">
                      <a:alpha val="43137"/>
                    </a:srgbClr>
                  </a:outerShdw>
                </a:effectLst>
                <a:uLnTx/>
                <a:uFillTx/>
                <a:latin typeface="#9Slide07 IcielCadena" panose="02000503000000020004" pitchFamily="2" charset="0"/>
                <a:ea typeface="字魂131号-酷乐潮玩体" panose="00000500000000000000" pitchFamily="2" charset="-122"/>
                <a:sym typeface="Arial" panose="020B0604020202020204" pitchFamily="34" charset="0"/>
              </a:endParaRPr>
            </a:p>
          </p:txBody>
        </p:sp>
      </p:grpSp>
      <p:sp>
        <p:nvSpPr>
          <p:cNvPr id="8" name="TextBox 7"/>
          <p:cNvSpPr txBox="1"/>
          <p:nvPr/>
        </p:nvSpPr>
        <p:spPr>
          <a:xfrm>
            <a:off x="4701530" y="6026096"/>
            <a:ext cx="4396505" cy="584775"/>
          </a:xfrm>
          <a:prstGeom prst="rect">
            <a:avLst/>
          </a:prstGeom>
          <a:noFill/>
        </p:spPr>
        <p:txBody>
          <a:bodyPr wrap="square" rtlCol="0">
            <a:spAutoFit/>
          </a:bodyPr>
          <a:lstStyle/>
          <a:p>
            <a:r>
              <a:rPr lang="en-US" sz="3200" smtClean="0">
                <a:solidFill>
                  <a:srgbClr val="002060"/>
                </a:solidFill>
                <a:latin typeface="UVN Bach Dang" panose="02070603080706020303" pitchFamily="18" charset="0"/>
              </a:rPr>
              <a:t>(Huỳnh Mai Liên)</a:t>
            </a:r>
            <a:endParaRPr lang="en-US" sz="3200">
              <a:solidFill>
                <a:srgbClr val="002060"/>
              </a:solidFill>
              <a:latin typeface="UVN Bach Dang" panose="02070603080706020303" pitchFamily="18" charset="0"/>
            </a:endParaRPr>
          </a:p>
        </p:txBody>
      </p:sp>
    </p:spTree>
    <p:extLst>
      <p:ext uri="{BB962C8B-B14F-4D97-AF65-F5344CB8AC3E}">
        <p14:creationId xmlns:p14="http://schemas.microsoft.com/office/powerpoint/2010/main" val="38203886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0" presetClass="entr" presetSubtype="0" decel="10000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3"/>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xmlns="" id="{8A74EA6E-7705-426D-80DE-7634C46ED9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 y="271697"/>
            <a:ext cx="11684000" cy="6275626"/>
          </a:xfrm>
          <a:prstGeom prst="rect">
            <a:avLst/>
          </a:prstGeom>
        </p:spPr>
      </p:pic>
      <p:grpSp>
        <p:nvGrpSpPr>
          <p:cNvPr id="3" name="Group 2"/>
          <p:cNvGrpSpPr/>
          <p:nvPr/>
        </p:nvGrpSpPr>
        <p:grpSpPr>
          <a:xfrm>
            <a:off x="3027112" y="214470"/>
            <a:ext cx="4971966" cy="1192564"/>
            <a:chOff x="3218445" y="891050"/>
            <a:chExt cx="4971966" cy="1192564"/>
          </a:xfrm>
        </p:grpSpPr>
        <p:pic>
          <p:nvPicPr>
            <p:cNvPr id="4" name="图片 24">
              <a:extLst>
                <a:ext uri="{FF2B5EF4-FFF2-40B4-BE49-F238E27FC236}">
                  <a16:creationId xmlns:a16="http://schemas.microsoft.com/office/drawing/2014/main" xmlns="" id="{4D635F0F-B284-4F93-8C85-DDD11D7F1F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8445" y="891050"/>
              <a:ext cx="4971966" cy="1192564"/>
            </a:xfrm>
            <a:prstGeom prst="rect">
              <a:avLst/>
            </a:prstGeom>
          </p:spPr>
        </p:pic>
        <p:sp>
          <p:nvSpPr>
            <p:cNvPr id="5" name="文本框 38"/>
            <p:cNvSpPr txBox="1"/>
            <p:nvPr/>
          </p:nvSpPr>
          <p:spPr>
            <a:xfrm>
              <a:off x="4853664" y="1102611"/>
              <a:ext cx="2539913" cy="769441"/>
            </a:xfrm>
            <a:prstGeom prst="rect">
              <a:avLst/>
            </a:prstGeom>
            <a:noFill/>
          </p:spPr>
          <p:txBody>
            <a:bodyPr wrap="square">
              <a:spAutoFit/>
            </a:bodyPr>
            <a:lstStyle/>
            <a:p>
              <a:pPr algn="ctr"/>
              <a:r>
                <a:rPr lang="en-US" altLang="zh-CN" sz="4400" smtClean="0">
                  <a:solidFill>
                    <a:srgbClr val="FFFF00"/>
                  </a:solidFill>
                  <a:latin typeface="UTM Azuki" panose="02040603050506020204" pitchFamily="18" charset="0"/>
                  <a:ea typeface="思源黑体 CN Medium" panose="020B0600000000000000" pitchFamily="34" charset="-122"/>
                </a:rPr>
                <a:t>MỤC TIÊU</a:t>
              </a:r>
              <a:endParaRPr lang="zh-CN" altLang="en-US" sz="4400" dirty="0">
                <a:solidFill>
                  <a:srgbClr val="FFFF00"/>
                </a:solidFill>
                <a:latin typeface="UTM Azuki" panose="02040603050506020204" pitchFamily="18" charset="0"/>
                <a:ea typeface="思源黑体 CN Medium" panose="020B0600000000000000" pitchFamily="34" charset="-122"/>
              </a:endParaRPr>
            </a:p>
          </p:txBody>
        </p:sp>
      </p:grpSp>
      <p:sp>
        <p:nvSpPr>
          <p:cNvPr id="6" name="Rectangle 5"/>
          <p:cNvSpPr/>
          <p:nvPr/>
        </p:nvSpPr>
        <p:spPr>
          <a:xfrm>
            <a:off x="1045029" y="1103896"/>
            <a:ext cx="10123714" cy="4893647"/>
          </a:xfrm>
          <a:prstGeom prst="rect">
            <a:avLst/>
          </a:prstGeom>
        </p:spPr>
        <p:txBody>
          <a:bodyPr wrap="square">
            <a:spAutoFit/>
          </a:bodyPr>
          <a:lstStyle/>
          <a:p>
            <a:pPr algn="just"/>
            <a:r>
              <a:rPr lang="en-US" sz="2500" b="1" smtClean="0">
                <a:solidFill>
                  <a:schemeClr val="accent1">
                    <a:lumMod val="50000"/>
                  </a:schemeClr>
                </a:solidFill>
                <a:latin typeface="UTM Avo" panose="02040603050506020204" pitchFamily="18" charset="0"/>
              </a:rPr>
              <a:t>*Năng lực đặc thù:</a:t>
            </a:r>
            <a:endParaRPr lang="en-US" sz="2500">
              <a:solidFill>
                <a:schemeClr val="accent1">
                  <a:lumMod val="50000"/>
                </a:schemeClr>
              </a:solidFill>
              <a:latin typeface="UTM Avo" panose="02040603050506020204" pitchFamily="18" charset="0"/>
            </a:endParaRPr>
          </a:p>
          <a:p>
            <a:pPr algn="just"/>
            <a:r>
              <a:rPr lang="en-US" sz="2500">
                <a:solidFill>
                  <a:schemeClr val="accent1">
                    <a:lumMod val="50000"/>
                  </a:schemeClr>
                </a:solidFill>
                <a:latin typeface="UTM Avo" panose="02040603050506020204" pitchFamily="18" charset="0"/>
              </a:rPr>
              <a:t>- Đọc đúng </a:t>
            </a:r>
            <a:r>
              <a:rPr lang="en-US" sz="2500" smtClean="0">
                <a:solidFill>
                  <a:schemeClr val="accent1">
                    <a:lumMod val="50000"/>
                  </a:schemeClr>
                </a:solidFill>
                <a:latin typeface="UTM Avo" panose="02040603050506020204" pitchFamily="18" charset="0"/>
              </a:rPr>
              <a:t>và đọc diễn cảm bài thơ Điều kì diệu, biết nhấn giọng vào những từ ngữ thể hiện tâm trạng, cảm xúc của nhận vật trong bài thơ.</a:t>
            </a:r>
            <a:endParaRPr lang="en-US" sz="2500">
              <a:solidFill>
                <a:schemeClr val="accent1">
                  <a:lumMod val="50000"/>
                </a:schemeClr>
              </a:solidFill>
              <a:latin typeface="UTM Avo" panose="02040603050506020204" pitchFamily="18" charset="0"/>
            </a:endParaRPr>
          </a:p>
          <a:p>
            <a:pPr algn="just"/>
            <a:r>
              <a:rPr lang="en-US" sz="2500">
                <a:solidFill>
                  <a:schemeClr val="accent1">
                    <a:lumMod val="50000"/>
                  </a:schemeClr>
                </a:solidFill>
                <a:latin typeface="UTM Avo" panose="02040603050506020204" pitchFamily="18" charset="0"/>
              </a:rPr>
              <a:t>- </a:t>
            </a:r>
            <a:r>
              <a:rPr lang="en-US" sz="2500" smtClean="0">
                <a:solidFill>
                  <a:schemeClr val="accent1">
                    <a:lumMod val="50000"/>
                  </a:schemeClr>
                </a:solidFill>
                <a:latin typeface="UTM Avo" panose="02040603050506020204" pitchFamily="18" charset="0"/>
              </a:rPr>
              <a:t>Nhận biết được các sự việc qua lời kể của nhân vật. Hiểu suy nghĩ, cảm xúc của nhân vật dựa vào lời nói của nhân vật. Hiểu điều tác giả muốn nói qua bài thơ: Mỗi người một vẻ, không ai giống ai, nhưng khi hòa chung trong một tập thể thì lại rất hòa quyện, thống nhất.</a:t>
            </a:r>
            <a:endParaRPr lang="en-US" sz="2500">
              <a:solidFill>
                <a:schemeClr val="accent1">
                  <a:lumMod val="50000"/>
                </a:schemeClr>
              </a:solidFill>
              <a:latin typeface="UTM Avo" panose="02040603050506020204" pitchFamily="18" charset="0"/>
            </a:endParaRPr>
          </a:p>
          <a:p>
            <a:pPr algn="just"/>
            <a:r>
              <a:rPr lang="en-US" sz="2500" b="1" smtClean="0">
                <a:solidFill>
                  <a:schemeClr val="accent1">
                    <a:lumMod val="50000"/>
                  </a:schemeClr>
                </a:solidFill>
                <a:latin typeface="UTM Avo" panose="02040603050506020204" pitchFamily="18" charset="0"/>
              </a:rPr>
              <a:t>*Phẩm chất</a:t>
            </a:r>
            <a:endParaRPr lang="en-US" sz="2500">
              <a:solidFill>
                <a:schemeClr val="accent1">
                  <a:lumMod val="50000"/>
                </a:schemeClr>
              </a:solidFill>
              <a:latin typeface="UTM Avo" panose="02040603050506020204" pitchFamily="18" charset="0"/>
            </a:endParaRPr>
          </a:p>
          <a:p>
            <a:pPr algn="just"/>
            <a:r>
              <a:rPr lang="en-US" sz="2500">
                <a:solidFill>
                  <a:schemeClr val="accent1">
                    <a:lumMod val="50000"/>
                  </a:schemeClr>
                </a:solidFill>
                <a:latin typeface="UTM Avo" panose="02040603050506020204" pitchFamily="18" charset="0"/>
              </a:rPr>
              <a:t>- </a:t>
            </a:r>
            <a:r>
              <a:rPr lang="en-US" sz="2500" smtClean="0">
                <a:solidFill>
                  <a:schemeClr val="accent1">
                    <a:lumMod val="50000"/>
                  </a:schemeClr>
                </a:solidFill>
                <a:latin typeface="UTM Avo" panose="02040603050506020204" pitchFamily="18" charset="0"/>
              </a:rPr>
              <a:t>Biết khám phá và trân trọng vẻ riêng của những người xung quanh, có khả năng nhận biết và bày tỏ tình cảm, cảm xúc.</a:t>
            </a:r>
            <a:endParaRPr lang="en-US" sz="2500">
              <a:solidFill>
                <a:schemeClr val="accent1">
                  <a:lumMod val="50000"/>
                </a:schemeClr>
              </a:solidFill>
              <a:latin typeface="UTM Avo" panose="02040603050506020204" pitchFamily="18" charset="0"/>
            </a:endParaRPr>
          </a:p>
        </p:txBody>
      </p:sp>
    </p:spTree>
    <p:extLst>
      <p:ext uri="{BB962C8B-B14F-4D97-AF65-F5344CB8AC3E}">
        <p14:creationId xmlns:p14="http://schemas.microsoft.com/office/powerpoint/2010/main" val="214106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5277853" y="2745605"/>
            <a:ext cx="7888706" cy="4733224"/>
          </a:xfrm>
          <a:prstGeom prst="rect">
            <a:avLst/>
          </a:prstGeom>
        </p:spPr>
      </p:pic>
      <p:grpSp>
        <p:nvGrpSpPr>
          <p:cNvPr id="3" name="组合 26">
            <a:extLst>
              <a:ext uri="{FF2B5EF4-FFF2-40B4-BE49-F238E27FC236}">
                <a16:creationId xmlns:a16="http://schemas.microsoft.com/office/drawing/2014/main" xmlns="" id="{11AF88B5-2E81-3AC5-3BD0-8A7E243B924E}"/>
              </a:ext>
            </a:extLst>
          </p:cNvPr>
          <p:cNvGrpSpPr/>
          <p:nvPr/>
        </p:nvGrpSpPr>
        <p:grpSpPr>
          <a:xfrm>
            <a:off x="315166" y="1494100"/>
            <a:ext cx="8060222" cy="1862048"/>
            <a:chOff x="6500872" y="2722367"/>
            <a:chExt cx="4287318" cy="1363636"/>
          </a:xfrm>
        </p:grpSpPr>
        <p:sp>
          <p:nvSpPr>
            <p:cNvPr id="4" name="矩形 27">
              <a:extLst>
                <a:ext uri="{FF2B5EF4-FFF2-40B4-BE49-F238E27FC236}">
                  <a16:creationId xmlns:a16="http://schemas.microsoft.com/office/drawing/2014/main" xmlns="" id="{0DB7C923-47AD-299F-6652-245B08887F1A}"/>
                </a:ext>
              </a:extLst>
            </p:cNvPr>
            <p:cNvSpPr/>
            <p:nvPr/>
          </p:nvSpPr>
          <p:spPr>
            <a:xfrm>
              <a:off x="6500872" y="2722367"/>
              <a:ext cx="4287317" cy="1363636"/>
            </a:xfrm>
            <a:prstGeom prst="rect">
              <a:avLst/>
            </a:prstGeom>
          </p:spPr>
          <p:txBody>
            <a:bodyPr vert="horz" wrap="none">
              <a:spAutoFit/>
            </a:bodyPr>
            <a:lstStyle/>
            <a:p>
              <a:pPr algn="ctr"/>
              <a:r>
                <a:rPr lang="en-US" altLang="zh-CN" sz="11500" smtClean="0">
                  <a:ln w="3302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rPr>
                <a:t>LUYỆN ĐỌC</a:t>
              </a:r>
              <a:endParaRPr lang="zh-CN" altLang="en-US" sz="11500" dirty="0">
                <a:ln w="3302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endParaRPr>
            </a:p>
          </p:txBody>
        </p:sp>
        <p:sp>
          <p:nvSpPr>
            <p:cNvPr id="5" name="矩形 28">
              <a:extLst>
                <a:ext uri="{FF2B5EF4-FFF2-40B4-BE49-F238E27FC236}">
                  <a16:creationId xmlns:a16="http://schemas.microsoft.com/office/drawing/2014/main" xmlns="" id="{0486687C-426A-E595-5E09-00AC10217305}"/>
                </a:ext>
              </a:extLst>
            </p:cNvPr>
            <p:cNvSpPr/>
            <p:nvPr/>
          </p:nvSpPr>
          <p:spPr>
            <a:xfrm>
              <a:off x="6500873" y="2722367"/>
              <a:ext cx="4287317" cy="1363636"/>
            </a:xfrm>
            <a:prstGeom prst="rect">
              <a:avLst/>
            </a:prstGeom>
          </p:spPr>
          <p:txBody>
            <a:bodyPr vert="horz" wrap="none">
              <a:spAutoFit/>
              <a:scene3d>
                <a:camera prst="orthographicFront"/>
                <a:lightRig rig="threePt" dir="t"/>
              </a:scene3d>
              <a:sp3d extrusionH="57150">
                <a:bevelT h="25400" prst="softRound"/>
              </a:sp3d>
            </a:bodyPr>
            <a:lstStyle/>
            <a:p>
              <a:pPr algn="ctr"/>
              <a:r>
                <a:rPr lang="en-US" altLang="zh-CN" sz="11500" smtClean="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LUYỆN ĐỌC</a:t>
              </a:r>
              <a:endParaRPr lang="zh-CN" altLang="en-US" sz="11500"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endParaRPr>
            </a:p>
          </p:txBody>
        </p:sp>
      </p:grpSp>
    </p:spTree>
    <p:extLst>
      <p:ext uri="{BB962C8B-B14F-4D97-AF65-F5344CB8AC3E}">
        <p14:creationId xmlns:p14="http://schemas.microsoft.com/office/powerpoint/2010/main" val="304538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animEffect transition="in" filter="fade">
                                      <p:cBhvr>
                                        <p:cTn id="9"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70481" y="103732"/>
            <a:ext cx="11825207" cy="663803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903620" y="274210"/>
            <a:ext cx="4504570" cy="707886"/>
          </a:xfrm>
          <a:prstGeom prst="rect">
            <a:avLst/>
          </a:prstGeom>
          <a:noFill/>
        </p:spPr>
        <p:txBody>
          <a:bodyPr wrap="square" rtlCol="0">
            <a:spAutoFit/>
          </a:bodyPr>
          <a:lstStyle/>
          <a:p>
            <a:r>
              <a:rPr lang="en-US" sz="4000" b="1" smtClean="0">
                <a:solidFill>
                  <a:srgbClr val="00CC00"/>
                </a:solidFill>
                <a:effectLst>
                  <a:outerShdw blurRad="38100" dist="38100" dir="2700000" algn="tl">
                    <a:srgbClr val="000000">
                      <a:alpha val="43137"/>
                    </a:srgbClr>
                  </a:outerShdw>
                </a:effectLst>
                <a:latin typeface="UTM Avo" panose="02040603050506020204" pitchFamily="18" charset="0"/>
              </a:rPr>
              <a:t>ĐIỀU KÌ DIỆU</a:t>
            </a:r>
            <a:endParaRPr lang="en-US" sz="4000" b="1">
              <a:solidFill>
                <a:srgbClr val="00CC00"/>
              </a:solidFill>
              <a:effectLst>
                <a:outerShdw blurRad="38100" dist="38100" dir="2700000" algn="tl">
                  <a:srgbClr val="000000">
                    <a:alpha val="43137"/>
                  </a:srgbClr>
                </a:outerShdw>
              </a:effectLst>
              <a:latin typeface="UTM Avo" panose="02040603050506020204" pitchFamily="18" charset="0"/>
            </a:endParaRPr>
          </a:p>
        </p:txBody>
      </p:sp>
      <p:sp>
        <p:nvSpPr>
          <p:cNvPr id="3" name="TextBox 2"/>
          <p:cNvSpPr txBox="1"/>
          <p:nvPr/>
        </p:nvSpPr>
        <p:spPr>
          <a:xfrm>
            <a:off x="368966" y="1059149"/>
            <a:ext cx="6184234" cy="1815882"/>
          </a:xfrm>
          <a:prstGeom prst="rect">
            <a:avLst/>
          </a:prstGeom>
          <a:noFill/>
        </p:spPr>
        <p:txBody>
          <a:bodyPr wrap="square" rtlCol="0">
            <a:spAutoFit/>
          </a:bodyPr>
          <a:lstStyle/>
          <a:p>
            <a:r>
              <a:rPr lang="en-US" sz="2800" b="1" smtClean="0">
                <a:solidFill>
                  <a:schemeClr val="accent5">
                    <a:lumMod val="50000"/>
                  </a:schemeClr>
                </a:solidFill>
                <a:latin typeface="UTM Avo" panose="02040603050506020204" pitchFamily="18" charset="0"/>
              </a:rPr>
              <a:t>Bạn có thấy lạ không</a:t>
            </a:r>
          </a:p>
          <a:p>
            <a:r>
              <a:rPr lang="en-US" sz="2800" b="1" smtClean="0">
                <a:solidFill>
                  <a:schemeClr val="accent5">
                    <a:lumMod val="50000"/>
                  </a:schemeClr>
                </a:solidFill>
                <a:latin typeface="UTM Avo" panose="02040603050506020204" pitchFamily="18" charset="0"/>
              </a:rPr>
              <a:t>Mỗi đứa mình một khác</a:t>
            </a:r>
          </a:p>
          <a:p>
            <a:r>
              <a:rPr lang="en-US" sz="2800" b="1" smtClean="0">
                <a:solidFill>
                  <a:schemeClr val="accent5">
                    <a:lumMod val="50000"/>
                  </a:schemeClr>
                </a:solidFill>
                <a:latin typeface="UTM Avo" panose="02040603050506020204" pitchFamily="18" charset="0"/>
              </a:rPr>
              <a:t>Cùng ngân nga câu hát</a:t>
            </a:r>
          </a:p>
          <a:p>
            <a:r>
              <a:rPr lang="en-US" sz="2800" b="1" smtClean="0">
                <a:solidFill>
                  <a:schemeClr val="accent5">
                    <a:lumMod val="50000"/>
                  </a:schemeClr>
                </a:solidFill>
                <a:latin typeface="UTM Avo" panose="02040603050506020204" pitchFamily="18" charset="0"/>
              </a:rPr>
              <a:t>Chẳng giọng nào giống nhau.</a:t>
            </a:r>
          </a:p>
        </p:txBody>
      </p:sp>
      <p:sp>
        <p:nvSpPr>
          <p:cNvPr id="4" name="TextBox 3"/>
          <p:cNvSpPr txBox="1"/>
          <p:nvPr/>
        </p:nvSpPr>
        <p:spPr>
          <a:xfrm>
            <a:off x="368965" y="2960139"/>
            <a:ext cx="4652211" cy="1815882"/>
          </a:xfrm>
          <a:prstGeom prst="rect">
            <a:avLst/>
          </a:prstGeom>
          <a:noFill/>
        </p:spPr>
        <p:txBody>
          <a:bodyPr wrap="square" rtlCol="0">
            <a:spAutoFit/>
          </a:bodyPr>
          <a:lstStyle/>
          <a:p>
            <a:r>
              <a:rPr lang="en-US" sz="2800" b="1" smtClean="0">
                <a:solidFill>
                  <a:schemeClr val="accent5">
                    <a:lumMod val="50000"/>
                  </a:schemeClr>
                </a:solidFill>
                <a:latin typeface="UTM Avo" panose="02040603050506020204" pitchFamily="18" charset="0"/>
              </a:rPr>
              <a:t>Có bạn thích đứng đầu</a:t>
            </a:r>
          </a:p>
          <a:p>
            <a:r>
              <a:rPr lang="en-US" sz="2800" b="1" smtClean="0">
                <a:solidFill>
                  <a:schemeClr val="accent5">
                    <a:lumMod val="50000"/>
                  </a:schemeClr>
                </a:solidFill>
                <a:latin typeface="UTM Avo" panose="02040603050506020204" pitchFamily="18" charset="0"/>
              </a:rPr>
              <a:t>Có bạn hay giận dỗi</a:t>
            </a:r>
          </a:p>
          <a:p>
            <a:r>
              <a:rPr lang="en-US" sz="2800" b="1" smtClean="0">
                <a:solidFill>
                  <a:schemeClr val="accent5">
                    <a:lumMod val="50000"/>
                  </a:schemeClr>
                </a:solidFill>
                <a:latin typeface="UTM Avo" panose="02040603050506020204" pitchFamily="18" charset="0"/>
              </a:rPr>
              <a:t>Có bạn thích thay đổi </a:t>
            </a:r>
          </a:p>
          <a:p>
            <a:r>
              <a:rPr lang="en-US" sz="2800" b="1" smtClean="0">
                <a:solidFill>
                  <a:schemeClr val="accent5">
                    <a:lumMod val="50000"/>
                  </a:schemeClr>
                </a:solidFill>
                <a:latin typeface="UTM Avo" panose="02040603050506020204" pitchFamily="18" charset="0"/>
              </a:rPr>
              <a:t>Có bạn nhiều ước mơ.</a:t>
            </a:r>
          </a:p>
        </p:txBody>
      </p:sp>
      <p:sp>
        <p:nvSpPr>
          <p:cNvPr id="5" name="TextBox 4"/>
          <p:cNvSpPr txBox="1"/>
          <p:nvPr/>
        </p:nvSpPr>
        <p:spPr>
          <a:xfrm>
            <a:off x="368965" y="4841496"/>
            <a:ext cx="6184235" cy="1815882"/>
          </a:xfrm>
          <a:prstGeom prst="rect">
            <a:avLst/>
          </a:prstGeom>
          <a:noFill/>
        </p:spPr>
        <p:txBody>
          <a:bodyPr wrap="square" rtlCol="0">
            <a:spAutoFit/>
          </a:bodyPr>
          <a:lstStyle/>
          <a:p>
            <a:r>
              <a:rPr lang="en-US" sz="2800" b="1" smtClean="0">
                <a:solidFill>
                  <a:schemeClr val="accent5">
                    <a:lumMod val="50000"/>
                  </a:schemeClr>
                </a:solidFill>
                <a:latin typeface="UTM Avo" panose="02040603050506020204" pitchFamily="18" charset="0"/>
              </a:rPr>
              <a:t>Bạn có nghĩ vu vơ</a:t>
            </a:r>
          </a:p>
          <a:p>
            <a:r>
              <a:rPr lang="en-US" sz="2800" b="1" smtClean="0">
                <a:solidFill>
                  <a:schemeClr val="accent5">
                    <a:lumMod val="50000"/>
                  </a:schemeClr>
                </a:solidFill>
                <a:latin typeface="UTM Avo" panose="02040603050506020204" pitchFamily="18" charset="0"/>
              </a:rPr>
              <a:t>Mình khác nhau nhiều thế</a:t>
            </a:r>
          </a:p>
          <a:p>
            <a:r>
              <a:rPr lang="en-US" sz="2800" b="1" smtClean="0">
                <a:solidFill>
                  <a:schemeClr val="accent5">
                    <a:lumMod val="50000"/>
                  </a:schemeClr>
                </a:solidFill>
                <a:latin typeface="UTM Avo" panose="02040603050506020204" pitchFamily="18" charset="0"/>
              </a:rPr>
              <a:t>Nếu mỗi người một vẻ</a:t>
            </a:r>
          </a:p>
          <a:p>
            <a:r>
              <a:rPr lang="en-US" sz="2800" b="1" smtClean="0">
                <a:solidFill>
                  <a:schemeClr val="accent5">
                    <a:lumMod val="50000"/>
                  </a:schemeClr>
                </a:solidFill>
                <a:latin typeface="UTM Avo" panose="02040603050506020204" pitchFamily="18" charset="0"/>
              </a:rPr>
              <a:t>Liệu mình có cách xa?</a:t>
            </a:r>
          </a:p>
        </p:txBody>
      </p:sp>
      <p:sp>
        <p:nvSpPr>
          <p:cNvPr id="6" name="TextBox 5"/>
          <p:cNvSpPr txBox="1"/>
          <p:nvPr/>
        </p:nvSpPr>
        <p:spPr>
          <a:xfrm>
            <a:off x="6385577" y="1059149"/>
            <a:ext cx="5404553" cy="1815882"/>
          </a:xfrm>
          <a:prstGeom prst="rect">
            <a:avLst/>
          </a:prstGeom>
          <a:noFill/>
        </p:spPr>
        <p:txBody>
          <a:bodyPr wrap="square" rtlCol="0">
            <a:spAutoFit/>
          </a:bodyPr>
          <a:lstStyle/>
          <a:p>
            <a:r>
              <a:rPr lang="en-US" sz="2800" b="1" dirty="0" err="1" smtClean="0">
                <a:solidFill>
                  <a:schemeClr val="accent5">
                    <a:lumMod val="50000"/>
                  </a:schemeClr>
                </a:solidFill>
                <a:latin typeface="UTM Avo" panose="02040603050506020204" pitchFamily="18" charset="0"/>
              </a:rPr>
              <a:t>Tớ</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bỗng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phát</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hiện</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ra</a:t>
            </a:r>
            <a:endParaRPr lang="en-US" sz="2800" b="1" dirty="0" smtClean="0">
              <a:solidFill>
                <a:schemeClr val="accent5">
                  <a:lumMod val="50000"/>
                </a:schemeClr>
              </a:solidFill>
              <a:latin typeface="UTM Avo" panose="02040603050506020204" pitchFamily="18" charset="0"/>
            </a:endParaRPr>
          </a:p>
          <a:p>
            <a:r>
              <a:rPr lang="en-US" sz="2800" b="1" dirty="0" err="1" smtClean="0">
                <a:solidFill>
                  <a:schemeClr val="accent5">
                    <a:lumMod val="50000"/>
                  </a:schemeClr>
                </a:solidFill>
                <a:latin typeface="UTM Avo" panose="02040603050506020204" pitchFamily="18" charset="0"/>
              </a:rPr>
              <a:t>Trong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vườn</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hoa</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của</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mẹ</a:t>
            </a:r>
            <a:endParaRPr lang="en-US" sz="2800" b="1" dirty="0" smtClean="0">
              <a:solidFill>
                <a:schemeClr val="accent5">
                  <a:lumMod val="50000"/>
                </a:schemeClr>
              </a:solidFill>
              <a:latin typeface="UTM Avo" panose="02040603050506020204" pitchFamily="18" charset="0"/>
            </a:endParaRPr>
          </a:p>
          <a:p>
            <a:r>
              <a:rPr lang="en-US" sz="2800" b="1" dirty="0" smtClean="0">
                <a:solidFill>
                  <a:schemeClr val="accent5">
                    <a:lumMod val="50000"/>
                  </a:schemeClr>
                </a:solidFill>
                <a:latin typeface="UTM Avo" panose="02040603050506020204" pitchFamily="18" charset="0"/>
              </a:rPr>
              <a:t>Lung </a:t>
            </a:r>
            <a:r>
              <a:rPr lang="en-US" sz="2800" b="1" dirty="0" err="1" smtClean="0">
                <a:solidFill>
                  <a:schemeClr val="accent5">
                    <a:lumMod val="50000"/>
                  </a:schemeClr>
                </a:solidFill>
                <a:latin typeface="UTM Avo" panose="02040603050506020204" pitchFamily="18" charset="0"/>
              </a:rPr>
              <a:t>linh</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màu</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sắc</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thế</a:t>
            </a:r>
            <a:endParaRPr lang="en-US" sz="2800" b="1" dirty="0" smtClean="0">
              <a:solidFill>
                <a:schemeClr val="accent5">
                  <a:lumMod val="50000"/>
                </a:schemeClr>
              </a:solidFill>
              <a:latin typeface="UTM Avo" panose="02040603050506020204" pitchFamily="18" charset="0"/>
            </a:endParaRPr>
          </a:p>
          <a:p>
            <a:r>
              <a:rPr lang="en-US" sz="2800" b="1" dirty="0" err="1" smtClean="0">
                <a:solidFill>
                  <a:schemeClr val="accent5">
                    <a:lumMod val="50000"/>
                  </a:schemeClr>
                </a:solidFill>
                <a:latin typeface="UTM Avo" panose="02040603050506020204" pitchFamily="18" charset="0"/>
              </a:rPr>
              <a:t>Từng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bông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hoa</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tươi</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xinh</a:t>
            </a:r>
            <a:r>
              <a:rPr lang="en-US" sz="2800" b="1" dirty="0" smtClean="0">
                <a:solidFill>
                  <a:schemeClr val="accent5">
                    <a:lumMod val="50000"/>
                  </a:schemeClr>
                </a:solidFill>
                <a:latin typeface="UTM Avo" panose="02040603050506020204" pitchFamily="18" charset="0"/>
              </a:rPr>
              <a:t>.</a:t>
            </a:r>
          </a:p>
        </p:txBody>
      </p:sp>
      <p:sp>
        <p:nvSpPr>
          <p:cNvPr id="7" name="TextBox 6"/>
          <p:cNvSpPr txBox="1"/>
          <p:nvPr/>
        </p:nvSpPr>
        <p:spPr>
          <a:xfrm>
            <a:off x="6385577" y="3025614"/>
            <a:ext cx="5404553" cy="1815882"/>
          </a:xfrm>
          <a:prstGeom prst="rect">
            <a:avLst/>
          </a:prstGeom>
          <a:noFill/>
        </p:spPr>
        <p:txBody>
          <a:bodyPr wrap="square" rtlCol="0">
            <a:spAutoFit/>
          </a:bodyPr>
          <a:lstStyle/>
          <a:p>
            <a:r>
              <a:rPr lang="en-US" sz="2800" b="1" smtClean="0">
                <a:solidFill>
                  <a:schemeClr val="accent5">
                    <a:lumMod val="50000"/>
                  </a:schemeClr>
                </a:solidFill>
                <a:latin typeface="UTM Avo" panose="02040603050506020204" pitchFamily="18" charset="0"/>
              </a:rPr>
              <a:t>Cũng giống như chúng mình</a:t>
            </a:r>
          </a:p>
          <a:p>
            <a:r>
              <a:rPr lang="en-US" sz="2800" b="1" smtClean="0">
                <a:solidFill>
                  <a:schemeClr val="accent5">
                    <a:lumMod val="50000"/>
                  </a:schemeClr>
                </a:solidFill>
                <a:latin typeface="UTM Avo" panose="02040603050506020204" pitchFamily="18" charset="0"/>
              </a:rPr>
              <a:t>Ai cũng đều đáng mến</a:t>
            </a:r>
          </a:p>
          <a:p>
            <a:r>
              <a:rPr lang="en-US" sz="2800" b="1" smtClean="0">
                <a:solidFill>
                  <a:schemeClr val="accent5">
                    <a:lumMod val="50000"/>
                  </a:schemeClr>
                </a:solidFill>
                <a:latin typeface="UTM Avo" panose="02040603050506020204" pitchFamily="18" charset="0"/>
              </a:rPr>
              <a:t>Và khi giọng hòa quyện</a:t>
            </a:r>
          </a:p>
          <a:p>
            <a:r>
              <a:rPr lang="en-US" sz="2800" b="1" smtClean="0">
                <a:solidFill>
                  <a:schemeClr val="accent5">
                    <a:lumMod val="50000"/>
                  </a:schemeClr>
                </a:solidFill>
                <a:latin typeface="UTM Avo" panose="02040603050506020204" pitchFamily="18" charset="0"/>
              </a:rPr>
              <a:t>Dàn đồng ca vang lừng.</a:t>
            </a:r>
          </a:p>
        </p:txBody>
      </p:sp>
      <p:sp>
        <p:nvSpPr>
          <p:cNvPr id="8" name="TextBox 7"/>
          <p:cNvSpPr txBox="1"/>
          <p:nvPr/>
        </p:nvSpPr>
        <p:spPr>
          <a:xfrm>
            <a:off x="7888483" y="4937945"/>
            <a:ext cx="4396505" cy="584775"/>
          </a:xfrm>
          <a:prstGeom prst="rect">
            <a:avLst/>
          </a:prstGeom>
          <a:noFill/>
        </p:spPr>
        <p:txBody>
          <a:bodyPr wrap="square" rtlCol="0">
            <a:spAutoFit/>
          </a:bodyPr>
          <a:lstStyle/>
          <a:p>
            <a:r>
              <a:rPr lang="en-US" sz="3200" smtClean="0">
                <a:solidFill>
                  <a:srgbClr val="002060"/>
                </a:solidFill>
                <a:latin typeface="UVN Bach Dang" panose="02070603080706020303" pitchFamily="18" charset="0"/>
              </a:rPr>
              <a:t>(Huỳnh Mai Liên)</a:t>
            </a:r>
            <a:endParaRPr lang="en-US" sz="3200">
              <a:solidFill>
                <a:srgbClr val="002060"/>
              </a:solidFill>
              <a:latin typeface="UVN Bach Dang" panose="02070603080706020303" pitchFamily="18" charset="0"/>
            </a:endParaRPr>
          </a:p>
        </p:txBody>
      </p:sp>
      <p:grpSp>
        <p:nvGrpSpPr>
          <p:cNvPr id="10" name="Group 9"/>
          <p:cNvGrpSpPr/>
          <p:nvPr/>
        </p:nvGrpSpPr>
        <p:grpSpPr>
          <a:xfrm>
            <a:off x="6501679" y="3153806"/>
            <a:ext cx="6038992" cy="3911890"/>
            <a:chOff x="5734276" y="2540494"/>
            <a:chExt cx="6038992" cy="3911890"/>
          </a:xfrm>
        </p:grpSpPr>
        <p:pic>
          <p:nvPicPr>
            <p:cNvPr id="11" name="Picture 10">
              <a:extLst>
                <a:ext uri="{FF2B5EF4-FFF2-40B4-BE49-F238E27FC236}">
                  <a16:creationId xmlns:a16="http://schemas.microsoft.com/office/drawing/2014/main" xmlns="" id="{E7BEA6AB-E8BB-4650-86A8-072C6AA27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814" b="6814"/>
            <a:stretch/>
          </p:blipFill>
          <p:spPr bwMode="auto">
            <a:xfrm>
              <a:off x="5734276" y="2540494"/>
              <a:ext cx="6038992" cy="391189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628580" y="3861181"/>
              <a:ext cx="3537284" cy="1569660"/>
            </a:xfrm>
            <a:prstGeom prst="rect">
              <a:avLst/>
            </a:prstGeom>
            <a:noFill/>
          </p:spPr>
          <p:txBody>
            <a:bodyPr wrap="square" rtlCol="0">
              <a:spAutoFit/>
            </a:bodyPr>
            <a:lstStyle/>
            <a:p>
              <a:pPr algn="ctr"/>
              <a:r>
                <a:rPr lang="en-US" sz="4800" dirty="0" err="1" smtClean="0">
                  <a:solidFill>
                    <a:srgbClr val="FF0000"/>
                  </a:solidFill>
                  <a:latin typeface="UTM Alexander" panose="02040603050506020204" pitchFamily="18" charset="0"/>
                </a:rPr>
                <a:t>Bài</a:t>
              </a:r>
              <a:r>
                <a:rPr lang="en-US" sz="4800" dirty="0" smtClean="0">
                  <a:solidFill>
                    <a:srgbClr val="FF0000"/>
                  </a:solidFill>
                  <a:latin typeface="UTM Alexander" panose="02040603050506020204" pitchFamily="18" charset="0"/>
                </a:rPr>
                <a:t> </a:t>
              </a:r>
              <a:r>
                <a:rPr lang="en-US" sz="4800" dirty="0" err="1" smtClean="0">
                  <a:solidFill>
                    <a:srgbClr val="FF0000"/>
                  </a:solidFill>
                  <a:latin typeface="UTM Alexander" panose="02040603050506020204" pitchFamily="18" charset="0"/>
                </a:rPr>
                <a:t>thơ</a:t>
              </a:r>
              <a:r>
                <a:rPr lang="en-US" sz="4800" dirty="0" smtClean="0">
                  <a:solidFill>
                    <a:srgbClr val="FF0000"/>
                  </a:solidFill>
                  <a:latin typeface="UTM Alexander" panose="02040603050506020204" pitchFamily="18" charset="0"/>
                </a:rPr>
                <a:t> </a:t>
              </a:r>
              <a:r>
                <a:rPr lang="en-US" sz="4800" dirty="0" err="1" smtClean="0">
                  <a:solidFill>
                    <a:srgbClr val="FF0000"/>
                  </a:solidFill>
                  <a:latin typeface="UTM Alexander" panose="02040603050506020204" pitchFamily="18" charset="0"/>
                </a:rPr>
                <a:t>có</a:t>
              </a:r>
              <a:r>
                <a:rPr lang="en-US" sz="4800" dirty="0" smtClean="0">
                  <a:solidFill>
                    <a:srgbClr val="FF0000"/>
                  </a:solidFill>
                  <a:latin typeface="UTM Alexander" panose="02040603050506020204" pitchFamily="18" charset="0"/>
                </a:rPr>
                <a:t> </a:t>
              </a:r>
              <a:r>
                <a:rPr lang="en-US" sz="4800" dirty="0" err="1" smtClean="0">
                  <a:solidFill>
                    <a:srgbClr val="FF0000"/>
                  </a:solidFill>
                  <a:latin typeface="UTM Alexander" panose="02040603050506020204" pitchFamily="18" charset="0"/>
                </a:rPr>
                <a:t>mấy</a:t>
              </a:r>
              <a:r>
                <a:rPr lang="en-US" sz="4800" dirty="0" smtClean="0">
                  <a:solidFill>
                    <a:srgbClr val="FF0000"/>
                  </a:solidFill>
                  <a:latin typeface="UTM Alexander" panose="02040603050506020204" pitchFamily="18" charset="0"/>
                </a:rPr>
                <a:t> </a:t>
              </a:r>
              <a:r>
                <a:rPr lang="en-US" sz="4800" dirty="0" err="1" smtClean="0">
                  <a:solidFill>
                    <a:srgbClr val="FF0000"/>
                  </a:solidFill>
                  <a:latin typeface="UTM Alexander" panose="02040603050506020204" pitchFamily="18" charset="0"/>
                </a:rPr>
                <a:t>khổ</a:t>
              </a:r>
              <a:r>
                <a:rPr lang="en-US" sz="4800" dirty="0" smtClean="0">
                  <a:solidFill>
                    <a:srgbClr val="FF0000"/>
                  </a:solidFill>
                  <a:latin typeface="UTM Alexander" panose="02040603050506020204" pitchFamily="18" charset="0"/>
                </a:rPr>
                <a:t>?</a:t>
              </a:r>
              <a:endParaRPr lang="en-US" sz="4800" dirty="0">
                <a:solidFill>
                  <a:srgbClr val="FF0000"/>
                </a:solidFill>
                <a:latin typeface="UTM Alexander" panose="02040603050506020204" pitchFamily="18" charset="0"/>
              </a:endParaRPr>
            </a:p>
          </p:txBody>
        </p:sp>
      </p:grpSp>
    </p:spTree>
    <p:extLst>
      <p:ext uri="{BB962C8B-B14F-4D97-AF65-F5344CB8AC3E}">
        <p14:creationId xmlns:p14="http://schemas.microsoft.com/office/powerpoint/2010/main" val="349709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TotalTime>
  <Words>999</Words>
  <Application>Microsoft Office PowerPoint</Application>
  <PresentationFormat>Custom</PresentationFormat>
  <Paragraphs>140</Paragraphs>
  <Slides>20</Slides>
  <Notes>0</Notes>
  <HiddenSlides>0</HiddenSlides>
  <MMClips>0</MMClips>
  <ScaleCrop>false</ScaleCrop>
  <HeadingPairs>
    <vt:vector size="6" baseType="variant">
      <vt:variant>
        <vt:lpstr>Fonts Used</vt:lpstr>
      </vt:variant>
      <vt:variant>
        <vt:i4>25</vt:i4>
      </vt:variant>
      <vt:variant>
        <vt:lpstr>Theme</vt:lpstr>
      </vt:variant>
      <vt:variant>
        <vt:i4>1</vt:i4>
      </vt:variant>
      <vt:variant>
        <vt:lpstr>Slide Titles</vt:lpstr>
      </vt:variant>
      <vt:variant>
        <vt:i4>20</vt:i4>
      </vt:variant>
    </vt:vector>
  </HeadingPairs>
  <TitlesOfParts>
    <vt:vector size="46" baseType="lpstr">
      <vt:lpstr>Arial</vt:lpstr>
      <vt:lpstr>#9Slide05 FS Blonde Script</vt:lpstr>
      <vt:lpstr>#9Slide05 Aphrodite Pro</vt:lpstr>
      <vt:lpstr>UVN Bach Dang</vt:lpstr>
      <vt:lpstr>SVN-Poky's</vt:lpstr>
      <vt:lpstr>#9Slide07 SVNCinnamoncake</vt:lpstr>
      <vt:lpstr>UTM Aptima</vt:lpstr>
      <vt:lpstr>字魂131号-酷乐潮玩体</vt:lpstr>
      <vt:lpstr>#9Slide05 SVNHollycakes</vt:lpstr>
      <vt:lpstr>UTM Alexander</vt:lpstr>
      <vt:lpstr>Times New Roman</vt:lpstr>
      <vt:lpstr>#9Slide05 VL Fadilla</vt:lpstr>
      <vt:lpstr>等线</vt:lpstr>
      <vt:lpstr>Calibri</vt:lpstr>
      <vt:lpstr>UTM Arruba KT</vt:lpstr>
      <vt:lpstr>UTM Wedding K&amp;T</vt:lpstr>
      <vt:lpstr>SVN-Newton</vt:lpstr>
      <vt:lpstr>Chango</vt:lpstr>
      <vt:lpstr>UTM Azuki</vt:lpstr>
      <vt:lpstr>#9Slide05 Bodega Script</vt:lpstr>
      <vt:lpstr>思源黑体 CN Medium</vt:lpstr>
      <vt:lpstr>#9Slide07 IcielCadena</vt:lpstr>
      <vt:lpstr>UTM Avo</vt:lpstr>
      <vt:lpstr>#9Slide07 HoneyCream</vt:lpstr>
      <vt:lpstr>#9Slide07 IcielPony</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MT50</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MT50</dc:subject>
  <dc:creator>Bích</dc:creator>
  <cp:keywords>Măngnon</cp:keywords>
  <dc:description>MT50</dc:description>
  <cp:lastModifiedBy>DELL</cp:lastModifiedBy>
  <cp:revision>2</cp:revision>
  <dcterms:created xsi:type="dcterms:W3CDTF">2023-06-18T14:45:43Z</dcterms:created>
  <dcterms:modified xsi:type="dcterms:W3CDTF">2024-09-14T00:04:52Z</dcterms:modified>
  <cp:category>MT50</cp:category>
  <cp:version>MT50</cp:version>
</cp:coreProperties>
</file>