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0"/>
  </p:notesMasterIdLst>
  <p:sldIdLst>
    <p:sldId id="258" r:id="rId13"/>
    <p:sldId id="259" r:id="rId14"/>
    <p:sldId id="260" r:id="rId15"/>
    <p:sldId id="262" r:id="rId16"/>
    <p:sldId id="261"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7" r:id="rId31"/>
    <p:sldId id="279" r:id="rId32"/>
    <p:sldId id="284" r:id="rId33"/>
    <p:sldId id="280" r:id="rId34"/>
    <p:sldId id="281" r:id="rId35"/>
    <p:sldId id="282" r:id="rId36"/>
    <p:sldId id="283" r:id="rId37"/>
    <p:sldId id="285" r:id="rId38"/>
    <p:sldId id="276" r:id="rId39"/>
  </p:sldIdLst>
  <p:sldSz cx="12192000" cy="6858000"/>
  <p:notesSz cx="6858000" cy="9144000"/>
  <p:embeddedFontLst>
    <p:embeddedFont>
      <p:font typeface="#9Slide07 HoneyCream" charset="0"/>
      <p:regular r:id="rId41"/>
    </p:embeddedFont>
    <p:embeddedFont>
      <p:font typeface="宋体" pitchFamily="2" charset="-122"/>
      <p:regular r:id="rId42"/>
    </p:embeddedFont>
    <p:embeddedFont>
      <p:font typeface="#9Slide03 Bebas Neue Bold" charset="0"/>
      <p:bold r:id="rId43"/>
    </p:embeddedFont>
    <p:embeddedFont>
      <p:font typeface="#9Slide03 Kaleko 105 Round" charset="0"/>
      <p:regular r:id="rId44"/>
    </p:embeddedFont>
    <p:embeddedFont>
      <p:font typeface="Calibri" pitchFamily="34" charset="0"/>
      <p:regular r:id="rId45"/>
      <p:bold r:id="rId46"/>
      <p:italic r:id="rId47"/>
      <p:boldItalic r:id="rId48"/>
    </p:embeddedFont>
    <p:embeddedFont>
      <p:font typeface="等线"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9.fntdata"/><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9/14/2024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1.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2.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12.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6.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7.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8.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2024/9/14</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2024/9/14</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15" name="Picture 14">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16"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7"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088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707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896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898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425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601A826-9DBC-4144-A309-96D00EDA9B8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7667"/>
          <a:stretch/>
        </p:blipFill>
        <p:spPr>
          <a:xfrm>
            <a:off x="-1128713" y="-121591"/>
            <a:ext cx="1202436" cy="1274573"/>
          </a:xfrm>
          <a:prstGeom prst="rect">
            <a:avLst/>
          </a:prstGeom>
        </p:spPr>
      </p:pic>
      <p:pic>
        <p:nvPicPr>
          <p:cNvPr id="3" name="Picture 2">
            <a:extLst>
              <a:ext uri="{FF2B5EF4-FFF2-40B4-BE49-F238E27FC236}">
                <a16:creationId xmlns:a16="http://schemas.microsoft.com/office/drawing/2014/main" xmlns="" id="{56EDD49C-554B-4C28-92F7-B784D7D887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38142"/>
          <a:stretch/>
        </p:blipFill>
        <p:spPr>
          <a:xfrm>
            <a:off x="3301872" y="6858000"/>
            <a:ext cx="1003205" cy="1101367"/>
          </a:xfrm>
          <a:prstGeom prst="rect">
            <a:avLst/>
          </a:prstGeom>
        </p:spPr>
      </p:pic>
      <p:sp>
        <p:nvSpPr>
          <p:cNvPr id="4" name="TextBox 3">
            <a:extLst>
              <a:ext uri="{FF2B5EF4-FFF2-40B4-BE49-F238E27FC236}">
                <a16:creationId xmlns:a16="http://schemas.microsoft.com/office/drawing/2014/main" xmlns="" id="{F9034237-DA06-4066-849E-00A115FF4EA1}"/>
              </a:ext>
            </a:extLst>
          </p:cNvPr>
          <p:cNvSpPr txBox="1"/>
          <p:nvPr/>
        </p:nvSpPr>
        <p:spPr>
          <a:xfrm>
            <a:off x="4089401" y="7576942"/>
            <a:ext cx="3425501" cy="45512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786"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86"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786"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786"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786"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9E5F6F2C-DE77-4B3E-986A-23D69ABD846E}"/>
              </a:ext>
            </a:extLst>
          </p:cNvPr>
          <p:cNvSpPr txBox="1">
            <a:spLocks/>
          </p:cNvSpPr>
          <p:nvPr/>
        </p:nvSpPr>
        <p:spPr>
          <a:xfrm>
            <a:off x="3202257" y="7777110"/>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xmlns="" id="{6AA5128D-EAF5-483C-871A-4BFED87FD86D}"/>
              </a:ext>
            </a:extLst>
          </p:cNvPr>
          <p:cNvSpPr txBox="1">
            <a:spLocks/>
          </p:cNvSpPr>
          <p:nvPr/>
        </p:nvSpPr>
        <p:spPr>
          <a:xfrm>
            <a:off x="-1128714" y="929878"/>
            <a:ext cx="1202436" cy="433070"/>
          </a:xfrm>
          <a:prstGeom prst="rect">
            <a:avLst/>
          </a:prstGeom>
        </p:spPr>
        <p:txBody>
          <a:bodyPr vert="horz" lIns="39910" tIns="19955" rIns="39910" bIns="1995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399136" rtl="0" eaLnBrk="1" fontAlgn="auto" latinLnBrk="0" hangingPunct="1">
              <a:lnSpc>
                <a:spcPct val="90000"/>
              </a:lnSpc>
              <a:spcBef>
                <a:spcPct val="0"/>
              </a:spcBef>
              <a:spcAft>
                <a:spcPts val="0"/>
              </a:spcAft>
              <a:buClrTx/>
              <a:buSzTx/>
              <a:buFontTx/>
              <a:buNone/>
              <a:tabLst/>
              <a:defRPr/>
            </a:pPr>
            <a:r>
              <a:rPr kumimoji="0" lang="en-US" sz="1397"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397"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notesSlide" Target="../notesSlides/notesSlide1.xml"/><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slideLayout" Target="../slideLayouts/slideLayout1.xml"/><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themeOverride" Target="../theme/themeOverride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8.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84.xml"/><Relationship Id="rId4" Type="http://schemas.openxmlformats.org/officeDocument/2006/relationships/image" Target="../media/image85.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4.png"/><Relationship Id="rId1" Type="http://schemas.openxmlformats.org/officeDocument/2006/relationships/slideLayout" Target="../slideLayouts/slideLayout84.xml"/><Relationship Id="rId4" Type="http://schemas.openxmlformats.org/officeDocument/2006/relationships/image" Target="../media/image85.JP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84.xml"/><Relationship Id="rId6" Type="http://schemas.openxmlformats.org/officeDocument/2006/relationships/image" Target="../media/image85.JPG"/><Relationship Id="rId5" Type="http://schemas.openxmlformats.org/officeDocument/2006/relationships/image" Target="../media/image87.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5.xml"/><Relationship Id="rId6" Type="http://schemas.openxmlformats.org/officeDocument/2006/relationships/image" Target="../media/image48.png"/><Relationship Id="rId5" Type="http://schemas.openxmlformats.org/officeDocument/2006/relationships/image" Target="../media/image96.png"/><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9.png"/><Relationship Id="rId3" Type="http://schemas.openxmlformats.org/officeDocument/2006/relationships/notesSlide" Target="../notesSlides/notesSlide11.xml"/><Relationship Id="rId7" Type="http://schemas.openxmlformats.org/officeDocument/2006/relationships/image" Target="../media/image34.png"/><Relationship Id="rId12" Type="http://schemas.openxmlformats.org/officeDocument/2006/relationships/image" Target="../media/image98.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28.png"/><Relationship Id="rId11" Type="http://schemas.openxmlformats.org/officeDocument/2006/relationships/image" Target="../media/image97.jpeg"/><Relationship Id="rId5" Type="http://schemas.openxmlformats.org/officeDocument/2006/relationships/image" Target="../media/image33.png"/><Relationship Id="rId15" Type="http://schemas.microsoft.com/office/2007/relationships/hdphoto" Target="../media/hdphoto7.wdp"/><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0.png"/><Relationship Id="rId14"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43.png"/><Relationship Id="rId9"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98.png"/><Relationship Id="rId3" Type="http://schemas.openxmlformats.org/officeDocument/2006/relationships/notesSlide" Target="../notesSlides/notesSlide13.xml"/><Relationship Id="rId7" Type="http://schemas.openxmlformats.org/officeDocument/2006/relationships/image" Target="../media/image30.png"/><Relationship Id="rId12" Type="http://schemas.openxmlformats.org/officeDocument/2006/relationships/image" Target="../media/image105.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4.png"/><Relationship Id="rId11" Type="http://schemas.microsoft.com/office/2007/relationships/hdphoto" Target="../media/hdphoto8.wdp"/><Relationship Id="rId5" Type="http://schemas.openxmlformats.org/officeDocument/2006/relationships/image" Target="../media/image28.png"/><Relationship Id="rId10" Type="http://schemas.openxmlformats.org/officeDocument/2006/relationships/image" Target="../media/image104.png"/><Relationship Id="rId4" Type="http://schemas.openxmlformats.org/officeDocument/2006/relationships/image" Target="../media/image43.pn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43.png"/><Relationship Id="rId9" Type="http://schemas.openxmlformats.org/officeDocument/2006/relationships/image" Target="../media/image44.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09.png"/><Relationship Id="rId3" Type="http://schemas.openxmlformats.org/officeDocument/2006/relationships/notesSlide" Target="../notesSlides/notesSlide14.xml"/><Relationship Id="rId7" Type="http://schemas.openxmlformats.org/officeDocument/2006/relationships/image" Target="../media/image34.png"/><Relationship Id="rId12" Type="http://schemas.openxmlformats.org/officeDocument/2006/relationships/image" Target="../media/image108.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28.png"/><Relationship Id="rId11" Type="http://schemas.microsoft.com/office/2007/relationships/hdphoto" Target="../media/hdphoto9.wdp"/><Relationship Id="rId5" Type="http://schemas.openxmlformats.org/officeDocument/2006/relationships/image" Target="../media/image106.png"/><Relationship Id="rId10" Type="http://schemas.openxmlformats.org/officeDocument/2006/relationships/image" Target="../media/image107.png"/><Relationship Id="rId4" Type="http://schemas.openxmlformats.org/officeDocument/2006/relationships/image" Target="../media/image43.png"/><Relationship Id="rId9" Type="http://schemas.openxmlformats.org/officeDocument/2006/relationships/image" Target="../media/image103.png"/><Relationship Id="rId1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15.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0.png"/><Relationship Id="rId1" Type="http://schemas.openxmlformats.org/officeDocument/2006/relationships/slideLayout" Target="../slideLayouts/slideLayout11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8.png"/><Relationship Id="rId3" Type="http://schemas.openxmlformats.org/officeDocument/2006/relationships/image" Target="../media/image111.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102.png"/><Relationship Id="rId16" Type="http://schemas.openxmlformats.org/officeDocument/2006/relationships/image" Target="../media/image120.png"/><Relationship Id="rId1" Type="http://schemas.openxmlformats.org/officeDocument/2006/relationships/slideLayout" Target="../slideLayouts/slideLayout117.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image" Target="../media/image113.png"/><Relationship Id="rId15" Type="http://schemas.openxmlformats.org/officeDocument/2006/relationships/image" Target="../media/image119.png"/><Relationship Id="rId10" Type="http://schemas.openxmlformats.org/officeDocument/2006/relationships/image" Target="../media/image116.png"/><Relationship Id="rId4" Type="http://schemas.openxmlformats.org/officeDocument/2006/relationships/image" Target="../media/image112.png"/><Relationship Id="rId9" Type="http://schemas.microsoft.com/office/2007/relationships/hdphoto" Target="../media/hdphoto13.wdp"/><Relationship Id="rId14"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2.png"/><Relationship Id="rId7" Type="http://schemas.openxmlformats.org/officeDocument/2006/relationships/image" Target="../media/image115.png"/><Relationship Id="rId2" Type="http://schemas.openxmlformats.org/officeDocument/2006/relationships/image" Target="../media/image121.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19.png"/><Relationship Id="rId5" Type="http://schemas.openxmlformats.org/officeDocument/2006/relationships/image" Target="../media/image114.png"/><Relationship Id="rId10" Type="http://schemas.microsoft.com/office/2007/relationships/hdphoto" Target="../media/hdphoto15.wdp"/><Relationship Id="rId4" Type="http://schemas.openxmlformats.org/officeDocument/2006/relationships/image" Target="../media/image123.png"/><Relationship Id="rId9" Type="http://schemas.openxmlformats.org/officeDocument/2006/relationships/image" Target="../media/image1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5.png"/><Relationship Id="rId7" Type="http://schemas.microsoft.com/office/2007/relationships/hdphoto" Target="../media/hdphoto17.wdp"/><Relationship Id="rId2"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28.png"/><Relationship Id="rId5" Type="http://schemas.openxmlformats.org/officeDocument/2006/relationships/image" Target="../media/image127.jpeg"/><Relationship Id="rId4" Type="http://schemas.openxmlformats.org/officeDocument/2006/relationships/image" Target="../media/image126.jpeg"/></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8.xml"/><Relationship Id="rId5" Type="http://schemas.openxmlformats.org/officeDocument/2006/relationships/image" Target="../media/image131.GIF"/><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20.png"/><Relationship Id="rId18" Type="http://schemas.openxmlformats.org/officeDocument/2006/relationships/image" Target="../media/image59.png"/><Relationship Id="rId3" Type="http://schemas.openxmlformats.org/officeDocument/2006/relationships/image" Target="../media/image49.png"/><Relationship Id="rId21" Type="http://schemas.openxmlformats.org/officeDocument/2006/relationships/image" Target="../media/image15.png"/><Relationship Id="rId7" Type="http://schemas.openxmlformats.org/officeDocument/2006/relationships/image" Target="../media/image52.png"/><Relationship Id="rId12" Type="http://schemas.openxmlformats.org/officeDocument/2006/relationships/image" Target="../media/image19.png"/><Relationship Id="rId17" Type="http://schemas.openxmlformats.org/officeDocument/2006/relationships/image" Target="../media/image13.png"/><Relationship Id="rId25"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56.png"/><Relationship Id="rId24" Type="http://schemas.openxmlformats.org/officeDocument/2006/relationships/image" Target="../media/image62.png"/><Relationship Id="rId5" Type="http://schemas.openxmlformats.org/officeDocument/2006/relationships/image" Target="../media/image51.png"/><Relationship Id="rId15" Type="http://schemas.openxmlformats.org/officeDocument/2006/relationships/image" Target="../media/image58.png"/><Relationship Id="rId23" Type="http://schemas.openxmlformats.org/officeDocument/2006/relationships/image" Target="../media/image61.png"/><Relationship Id="rId10" Type="http://schemas.openxmlformats.org/officeDocument/2006/relationships/image" Target="../media/image55.png"/><Relationship Id="rId19"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4.png"/><Relationship Id="rId14" Type="http://schemas.openxmlformats.org/officeDocument/2006/relationships/image" Target="../media/image57.png"/><Relationship Id="rId22"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5.png"/><Relationship Id="rId3" Type="http://schemas.openxmlformats.org/officeDocument/2006/relationships/notesSlide" Target="../notesSlides/notesSlide5.xml"/><Relationship Id="rId7" Type="http://schemas.openxmlformats.org/officeDocument/2006/relationships/image" Target="../media/image34.png"/><Relationship Id="rId12" Type="http://schemas.openxmlformats.org/officeDocument/2006/relationships/image" Target="../media/image64.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28.png"/><Relationship Id="rId11" Type="http://schemas.openxmlformats.org/officeDocument/2006/relationships/image" Target="../media/image63.png"/><Relationship Id="rId5" Type="http://schemas.openxmlformats.org/officeDocument/2006/relationships/image" Target="../media/image33.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30.png"/><Relationship Id="rId14" Type="http://schemas.openxmlformats.org/officeDocument/2006/relationships/image" Target="../media/image66.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6.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3.png"/><Relationship Id="rId9"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2.xml"/><Relationship Id="rId5" Type="http://schemas.openxmlformats.org/officeDocument/2006/relationships/image" Target="../media/image71.png"/><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3.png"/><Relationship Id="rId7" Type="http://schemas.microsoft.com/office/2007/relationships/hdphoto" Target="../media/hdphoto5.wdp"/><Relationship Id="rId12"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Layout" Target="../slideLayouts/slideLayout73.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78.png"/><Relationship Id="rId4" Type="http://schemas.microsoft.com/office/2007/relationships/hdphoto" Target="../media/hdphoto4.wdp"/><Relationship Id="rId9" Type="http://schemas.openxmlformats.org/officeDocument/2006/relationships/image" Target="../media/image77.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36.png"/><Relationship Id="rId5" Type="http://schemas.openxmlformats.org/officeDocument/2006/relationships/image" Target="../media/image82.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xmlns=""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xmlns=""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xmlns=""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xmlns=""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xmlns=""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xmlns=""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xmlns=""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xmlns=""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xmlns=""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xmlns=""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xmlns=""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xmlns=""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xmlns="" id="{D1C7D51E-658A-4884-8403-788B85654AC6}"/>
              </a:ext>
            </a:extLst>
          </p:cNvPr>
          <p:cNvSpPr txBox="1">
            <a:spLocks noChangeArrowheads="1"/>
          </p:cNvSpPr>
          <p:nvPr/>
        </p:nvSpPr>
        <p:spPr bwMode="auto">
          <a:xfrm>
            <a:off x="6348404" y="2707963"/>
            <a:ext cx="5565491" cy="2585323"/>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smtClean="0">
                <a:solidFill>
                  <a:srgbClr val="000099"/>
                </a:solidFill>
                <a:latin typeface="Times New Roman" pitchFamily="18" charset="0"/>
              </a:rPr>
              <a:t>Chuẩn bị: </a:t>
            </a:r>
          </a:p>
          <a:p>
            <a:pPr algn="ctr" defTabSz="914377"/>
            <a:r>
              <a:rPr lang="vi-VN" sz="5400" b="1" dirty="0" smtClean="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xmlns="" id="{D1C7D51E-658A-4884-8403-788B85654AC6}"/>
              </a:ext>
            </a:extLst>
          </p:cNvPr>
          <p:cNvSpPr txBox="1">
            <a:spLocks noChangeArrowheads="1"/>
          </p:cNvSpPr>
          <p:nvPr/>
        </p:nvSpPr>
        <p:spPr bwMode="auto">
          <a:xfrm>
            <a:off x="6348404" y="2114053"/>
            <a:ext cx="5565491" cy="830997"/>
          </a:xfrm>
          <a:custGeom>
            <a:avLst/>
            <a:gdLst>
              <a:gd name="connsiteX0" fmla="*/ 0 w 4174118"/>
              <a:gd name="connsiteY0" fmla="*/ 0 h 646331"/>
              <a:gd name="connsiteX1" fmla="*/ 554561 w 4174118"/>
              <a:gd name="connsiteY1" fmla="*/ 0 h 646331"/>
              <a:gd name="connsiteX2" fmla="*/ 1192605 w 4174118"/>
              <a:gd name="connsiteY2" fmla="*/ 0 h 646331"/>
              <a:gd name="connsiteX3" fmla="*/ 1872390 w 4174118"/>
              <a:gd name="connsiteY3" fmla="*/ 0 h 646331"/>
              <a:gd name="connsiteX4" fmla="*/ 2426951 w 4174118"/>
              <a:gd name="connsiteY4" fmla="*/ 0 h 646331"/>
              <a:gd name="connsiteX5" fmla="*/ 3064995 w 4174118"/>
              <a:gd name="connsiteY5" fmla="*/ 0 h 646331"/>
              <a:gd name="connsiteX6" fmla="*/ 3619557 w 4174118"/>
              <a:gd name="connsiteY6" fmla="*/ 0 h 646331"/>
              <a:gd name="connsiteX7" fmla="*/ 4174118 w 4174118"/>
              <a:gd name="connsiteY7" fmla="*/ 0 h 646331"/>
              <a:gd name="connsiteX8" fmla="*/ 4174118 w 4174118"/>
              <a:gd name="connsiteY8" fmla="*/ 336092 h 646331"/>
              <a:gd name="connsiteX9" fmla="*/ 4174118 w 4174118"/>
              <a:gd name="connsiteY9" fmla="*/ 646331 h 646331"/>
              <a:gd name="connsiteX10" fmla="*/ 3703039 w 4174118"/>
              <a:gd name="connsiteY10" fmla="*/ 646331 h 646331"/>
              <a:gd name="connsiteX11" fmla="*/ 3023254 w 4174118"/>
              <a:gd name="connsiteY11" fmla="*/ 646331 h 646331"/>
              <a:gd name="connsiteX12" fmla="*/ 2426951 w 4174118"/>
              <a:gd name="connsiteY12" fmla="*/ 646331 h 646331"/>
              <a:gd name="connsiteX13" fmla="*/ 1830649 w 4174118"/>
              <a:gd name="connsiteY13" fmla="*/ 646331 h 646331"/>
              <a:gd name="connsiteX14" fmla="*/ 1150864 w 4174118"/>
              <a:gd name="connsiteY14" fmla="*/ 646331 h 646331"/>
              <a:gd name="connsiteX15" fmla="*/ 554561 w 4174118"/>
              <a:gd name="connsiteY15" fmla="*/ 646331 h 646331"/>
              <a:gd name="connsiteX16" fmla="*/ 0 w 4174118"/>
              <a:gd name="connsiteY16" fmla="*/ 646331 h 646331"/>
              <a:gd name="connsiteX17" fmla="*/ 0 w 4174118"/>
              <a:gd name="connsiteY17" fmla="*/ 316702 h 646331"/>
              <a:gd name="connsiteX18" fmla="*/ 0 w 4174118"/>
              <a:gd name="connsiteY1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74118" h="646331" extrusionOk="0">
                <a:moveTo>
                  <a:pt x="0" y="0"/>
                </a:moveTo>
                <a:cubicBezTo>
                  <a:pt x="232745" y="-60768"/>
                  <a:pt x="305901" y="44397"/>
                  <a:pt x="554561" y="0"/>
                </a:cubicBezTo>
                <a:cubicBezTo>
                  <a:pt x="803221" y="-44397"/>
                  <a:pt x="882537" y="24019"/>
                  <a:pt x="1192605" y="0"/>
                </a:cubicBezTo>
                <a:cubicBezTo>
                  <a:pt x="1502673" y="-24019"/>
                  <a:pt x="1547358" y="56088"/>
                  <a:pt x="1872390" y="0"/>
                </a:cubicBezTo>
                <a:cubicBezTo>
                  <a:pt x="2197422" y="-56088"/>
                  <a:pt x="2170748" y="28497"/>
                  <a:pt x="2426951" y="0"/>
                </a:cubicBezTo>
                <a:cubicBezTo>
                  <a:pt x="2683154" y="-28497"/>
                  <a:pt x="2865514" y="21329"/>
                  <a:pt x="3064995" y="0"/>
                </a:cubicBezTo>
                <a:cubicBezTo>
                  <a:pt x="3264476" y="-21329"/>
                  <a:pt x="3472273" y="54052"/>
                  <a:pt x="3619557" y="0"/>
                </a:cubicBezTo>
                <a:cubicBezTo>
                  <a:pt x="3766841" y="-54052"/>
                  <a:pt x="3899124" y="40436"/>
                  <a:pt x="4174118" y="0"/>
                </a:cubicBezTo>
                <a:cubicBezTo>
                  <a:pt x="4176081" y="99152"/>
                  <a:pt x="4158117" y="207758"/>
                  <a:pt x="4174118" y="336092"/>
                </a:cubicBezTo>
                <a:cubicBezTo>
                  <a:pt x="4190119" y="464426"/>
                  <a:pt x="4137143" y="501535"/>
                  <a:pt x="4174118" y="646331"/>
                </a:cubicBezTo>
                <a:cubicBezTo>
                  <a:pt x="4068749" y="670650"/>
                  <a:pt x="3839923" y="636748"/>
                  <a:pt x="3703039" y="646331"/>
                </a:cubicBezTo>
                <a:cubicBezTo>
                  <a:pt x="3566155" y="655914"/>
                  <a:pt x="3306209" y="641947"/>
                  <a:pt x="3023254" y="646331"/>
                </a:cubicBezTo>
                <a:cubicBezTo>
                  <a:pt x="2740300" y="650715"/>
                  <a:pt x="2620705" y="626648"/>
                  <a:pt x="2426951" y="646331"/>
                </a:cubicBezTo>
                <a:cubicBezTo>
                  <a:pt x="2233197" y="666014"/>
                  <a:pt x="1954235" y="637170"/>
                  <a:pt x="1830649" y="646331"/>
                </a:cubicBezTo>
                <a:cubicBezTo>
                  <a:pt x="1707063" y="655492"/>
                  <a:pt x="1397899" y="582008"/>
                  <a:pt x="1150864" y="646331"/>
                </a:cubicBezTo>
                <a:cubicBezTo>
                  <a:pt x="903829" y="710654"/>
                  <a:pt x="722593" y="618748"/>
                  <a:pt x="554561" y="646331"/>
                </a:cubicBezTo>
                <a:cubicBezTo>
                  <a:pt x="386529" y="673914"/>
                  <a:pt x="181766" y="596116"/>
                  <a:pt x="0" y="646331"/>
                </a:cubicBezTo>
                <a:cubicBezTo>
                  <a:pt x="-27868" y="482849"/>
                  <a:pt x="29004" y="386542"/>
                  <a:pt x="0" y="316702"/>
                </a:cubicBezTo>
                <a:cubicBezTo>
                  <a:pt x="-29004" y="246862"/>
                  <a:pt x="35230" y="15425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smtClean="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xmlns=""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xmlns="" id="{D1C7D51E-658A-4884-8403-788B85654AC6}"/>
              </a:ext>
            </a:extLst>
          </p:cNvPr>
          <p:cNvSpPr txBox="1">
            <a:spLocks noChangeArrowheads="1"/>
          </p:cNvSpPr>
          <p:nvPr/>
        </p:nvSpPr>
        <p:spPr bwMode="auto">
          <a:xfrm>
            <a:off x="5088254" y="1178170"/>
            <a:ext cx="6719951" cy="830997"/>
          </a:xfrm>
          <a:custGeom>
            <a:avLst/>
            <a:gdLst>
              <a:gd name="connsiteX0" fmla="*/ 0 w 3877631"/>
              <a:gd name="connsiteY0" fmla="*/ 0 h 1200329"/>
              <a:gd name="connsiteX1" fmla="*/ 515171 w 3877631"/>
              <a:gd name="connsiteY1" fmla="*/ 0 h 1200329"/>
              <a:gd name="connsiteX2" fmla="*/ 1107895 w 3877631"/>
              <a:gd name="connsiteY2" fmla="*/ 0 h 1200329"/>
              <a:gd name="connsiteX3" fmla="*/ 1739394 w 3877631"/>
              <a:gd name="connsiteY3" fmla="*/ 0 h 1200329"/>
              <a:gd name="connsiteX4" fmla="*/ 2254565 w 3877631"/>
              <a:gd name="connsiteY4" fmla="*/ 0 h 1200329"/>
              <a:gd name="connsiteX5" fmla="*/ 2847289 w 3877631"/>
              <a:gd name="connsiteY5" fmla="*/ 0 h 1200329"/>
              <a:gd name="connsiteX6" fmla="*/ 3362460 w 3877631"/>
              <a:gd name="connsiteY6" fmla="*/ 0 h 1200329"/>
              <a:gd name="connsiteX7" fmla="*/ 3877631 w 3877631"/>
              <a:gd name="connsiteY7" fmla="*/ 0 h 1200329"/>
              <a:gd name="connsiteX8" fmla="*/ 3877631 w 3877631"/>
              <a:gd name="connsiteY8" fmla="*/ 424116 h 1200329"/>
              <a:gd name="connsiteX9" fmla="*/ 3877631 w 3877631"/>
              <a:gd name="connsiteY9" fmla="*/ 800219 h 1200329"/>
              <a:gd name="connsiteX10" fmla="*/ 3877631 w 3877631"/>
              <a:gd name="connsiteY10" fmla="*/ 1200329 h 1200329"/>
              <a:gd name="connsiteX11" fmla="*/ 3323684 w 3877631"/>
              <a:gd name="connsiteY11" fmla="*/ 1200329 h 1200329"/>
              <a:gd name="connsiteX12" fmla="*/ 2769736 w 3877631"/>
              <a:gd name="connsiteY12" fmla="*/ 1200329 h 1200329"/>
              <a:gd name="connsiteX13" fmla="*/ 2215789 w 3877631"/>
              <a:gd name="connsiteY13" fmla="*/ 1200329 h 1200329"/>
              <a:gd name="connsiteX14" fmla="*/ 1584289 w 3877631"/>
              <a:gd name="connsiteY14" fmla="*/ 1200329 h 1200329"/>
              <a:gd name="connsiteX15" fmla="*/ 1030342 w 3877631"/>
              <a:gd name="connsiteY15" fmla="*/ 1200329 h 1200329"/>
              <a:gd name="connsiteX16" fmla="*/ 0 w 3877631"/>
              <a:gd name="connsiteY16" fmla="*/ 1200329 h 1200329"/>
              <a:gd name="connsiteX17" fmla="*/ 0 w 3877631"/>
              <a:gd name="connsiteY17" fmla="*/ 788216 h 1200329"/>
              <a:gd name="connsiteX18" fmla="*/ 0 w 3877631"/>
              <a:gd name="connsiteY18" fmla="*/ 376103 h 1200329"/>
              <a:gd name="connsiteX19" fmla="*/ 0 w 387763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7631" h="1200329" extrusionOk="0">
                <a:moveTo>
                  <a:pt x="0" y="0"/>
                </a:moveTo>
                <a:cubicBezTo>
                  <a:pt x="178298" y="-11033"/>
                  <a:pt x="297201" y="25724"/>
                  <a:pt x="515171" y="0"/>
                </a:cubicBezTo>
                <a:cubicBezTo>
                  <a:pt x="733141" y="-25724"/>
                  <a:pt x="881863" y="4383"/>
                  <a:pt x="1107895" y="0"/>
                </a:cubicBezTo>
                <a:cubicBezTo>
                  <a:pt x="1333927" y="-4383"/>
                  <a:pt x="1438930" y="53906"/>
                  <a:pt x="1739394" y="0"/>
                </a:cubicBezTo>
                <a:cubicBezTo>
                  <a:pt x="2039858" y="-53906"/>
                  <a:pt x="2100276" y="57228"/>
                  <a:pt x="2254565" y="0"/>
                </a:cubicBezTo>
                <a:cubicBezTo>
                  <a:pt x="2408854" y="-57228"/>
                  <a:pt x="2590244" y="36488"/>
                  <a:pt x="2847289" y="0"/>
                </a:cubicBezTo>
                <a:cubicBezTo>
                  <a:pt x="3104334" y="-36488"/>
                  <a:pt x="3191409" y="60283"/>
                  <a:pt x="3362460" y="0"/>
                </a:cubicBezTo>
                <a:cubicBezTo>
                  <a:pt x="3533511" y="-60283"/>
                  <a:pt x="3692096" y="54686"/>
                  <a:pt x="3877631" y="0"/>
                </a:cubicBezTo>
                <a:cubicBezTo>
                  <a:pt x="3913422" y="203103"/>
                  <a:pt x="3856564" y="268788"/>
                  <a:pt x="3877631" y="424116"/>
                </a:cubicBezTo>
                <a:cubicBezTo>
                  <a:pt x="3898698" y="579444"/>
                  <a:pt x="3869019" y="703518"/>
                  <a:pt x="3877631" y="800219"/>
                </a:cubicBezTo>
                <a:cubicBezTo>
                  <a:pt x="3886243" y="896920"/>
                  <a:pt x="3873217" y="1076213"/>
                  <a:pt x="3877631" y="1200329"/>
                </a:cubicBezTo>
                <a:cubicBezTo>
                  <a:pt x="3733335" y="1216949"/>
                  <a:pt x="3457395" y="1151130"/>
                  <a:pt x="3323684" y="1200329"/>
                </a:cubicBezTo>
                <a:cubicBezTo>
                  <a:pt x="3189973" y="1249528"/>
                  <a:pt x="2931024" y="1161012"/>
                  <a:pt x="2769736" y="1200329"/>
                </a:cubicBezTo>
                <a:cubicBezTo>
                  <a:pt x="2608448" y="1239646"/>
                  <a:pt x="2486031" y="1176233"/>
                  <a:pt x="2215789" y="1200329"/>
                </a:cubicBezTo>
                <a:cubicBezTo>
                  <a:pt x="1945547" y="1224425"/>
                  <a:pt x="1809373" y="1183049"/>
                  <a:pt x="1584289" y="1200329"/>
                </a:cubicBezTo>
                <a:cubicBezTo>
                  <a:pt x="1359205" y="1217609"/>
                  <a:pt x="1217874" y="1144057"/>
                  <a:pt x="1030342" y="1200329"/>
                </a:cubicBezTo>
                <a:cubicBezTo>
                  <a:pt x="842810" y="1256601"/>
                  <a:pt x="334500" y="1098878"/>
                  <a:pt x="0" y="1200329"/>
                </a:cubicBezTo>
                <a:cubicBezTo>
                  <a:pt x="-10904" y="1082720"/>
                  <a:pt x="5585" y="910413"/>
                  <a:pt x="0" y="788216"/>
                </a:cubicBezTo>
                <a:cubicBezTo>
                  <a:pt x="-5585" y="666019"/>
                  <a:pt x="46030" y="485540"/>
                  <a:pt x="0" y="376103"/>
                </a:cubicBezTo>
                <a:cubicBezTo>
                  <a:pt x="-46030" y="266666"/>
                  <a:pt x="3742" y="128598"/>
                  <a:pt x="0" y="0"/>
                </a:cubicBezTo>
                <a:close/>
              </a:path>
            </a:pathLst>
          </a:custGeom>
          <a:noFill/>
          <a:ln w="28575">
            <a:solidFill>
              <a:schemeClr val="accent2">
                <a:lumMod val="75000"/>
              </a:schemeClr>
            </a:solidFill>
            <a:miter lim="800000"/>
            <a:headEnd/>
            <a:tailEnd/>
            <a:extLst>
              <a:ext uri="{C807C97D-BFC1-408E-A445-0C87EB9F89A2}">
                <ask:lineSketchStyleProps xmln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smtClean="0">
                <a:solidFill>
                  <a:srgbClr val="000099"/>
                </a:solidFill>
                <a:latin typeface="Times New Roman" pitchFamily="18" charset="0"/>
              </a:rPr>
              <a:t>Nước</a:t>
            </a:r>
            <a:r>
              <a:rPr lang="en-US" sz="4800" b="1" dirty="0" smtClean="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xmlns=""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xmlns=""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smtClean="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smtClean="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smtClean="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xmlns=""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xmlns=""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xmlns=""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xmlns=""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6494" y="-1909739"/>
            <a:ext cx="9097978" cy="7984929"/>
          </a:xfrm>
          <a:prstGeom prst="rect">
            <a:avLst/>
          </a:prstGeom>
        </p:spPr>
      </p:pic>
      <p:sp>
        <p:nvSpPr>
          <p:cNvPr id="12" name="Rectangle 11"/>
          <p:cNvSpPr/>
          <p:nvPr/>
        </p:nvSpPr>
        <p:spPr>
          <a:xfrm>
            <a:off x="2371934" y="2319625"/>
            <a:ext cx="7231467"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8800" b="1" dirty="0" smtClean="0">
                <a:solidFill>
                  <a:srgbClr val="FF0000"/>
                </a:solidFill>
                <a:latin typeface="#9Slide03 Bebas Neue Bold" panose="020B0606020202050201" pitchFamily="34" charset="0"/>
              </a:rPr>
              <a:t>TÍNH CHẤT CỦA NƯỚC</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xmlns="" id="{C56E9A1F-FFAE-42DE-BDC9-8CEAA328B556}"/>
              </a:ext>
            </a:extLst>
          </p:cNvPr>
          <p:cNvPicPr>
            <a:picLocks noChangeAspect="1"/>
          </p:cNvPicPr>
          <p:nvPr/>
        </p:nvPicPr>
        <p:blipFill>
          <a:blip r:embed="rId10"/>
          <a:stretch>
            <a:fillRect/>
          </a:stretch>
        </p:blipFill>
        <p:spPr>
          <a:xfrm>
            <a:off x="3049761" y="-50976"/>
            <a:ext cx="2458511" cy="2639783"/>
          </a:xfrm>
          <a:prstGeom prst="rect">
            <a:avLst/>
          </a:prstGeom>
        </p:spPr>
      </p:pic>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smtClean="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smtClean="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xmlns=""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xmlns=""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xmlns=""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xmlns=""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xmlns=""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xmlns=""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xmlns=""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xmlns=""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xmlns=""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xmlns=""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xmlns=""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xmlns=""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xmlns=""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smtClean="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xmlns=""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xmlns=""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xmlns=""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smtClean="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xmlns=""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xmlns=""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smtClean="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xmlns="" val="20000"/>
                    </a:ext>
                  </a:extLst>
                </a:gridCol>
                <a:gridCol w="5943601">
                  <a:extLst>
                    <a:ext uri="{9D8B030D-6E8A-4147-A177-3AD203B41FA5}">
                      <a16:colId xmlns:a16="http://schemas.microsoft.com/office/drawing/2014/main" xmlns=""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xmlns=""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smtClean="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xmlns=""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xmlns=""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smtClean="0">
                <a:latin typeface="Calibri" panose="020F0502020204030204" pitchFamily="34" charset="0"/>
                <a:cs typeface="Calibri" panose="020F0502020204030204" pitchFamily="34" charset="0"/>
              </a:rPr>
              <a:t>vị</a:t>
            </a:r>
            <a:r>
              <a:rPr lang="vi-VN" sz="5400" b="1" dirty="0" smtClean="0">
                <a:latin typeface="Calibri" panose="020F0502020204030204" pitchFamily="34" charset="0"/>
                <a:cs typeface="Calibri" panose="020F0502020204030204" pitchFamily="34" charset="0"/>
              </a:rPr>
              <a:t>, không có hình dạng nhất định</a:t>
            </a:r>
            <a:r>
              <a:rPr lang="en-US" sz="5400" b="1" dirty="0" smtClean="0">
                <a:latin typeface="Calibri" panose="020F0502020204030204" pitchFamily="34" charset="0"/>
                <a:cs typeface="Calibri" panose="020F0502020204030204" pitchFamily="34" charset="0"/>
              </a:rPr>
              <a:t>.</a:t>
            </a:r>
            <a:endParaRPr lang="en-US" sz="5400" b="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152</TotalTime>
  <Words>585</Words>
  <Application>Microsoft Office PowerPoint</Application>
  <PresentationFormat>Custom</PresentationFormat>
  <Paragraphs>88</Paragraphs>
  <Slides>27</Slides>
  <Notes>16</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27</vt:i4>
      </vt:variant>
    </vt:vector>
  </HeadingPairs>
  <TitlesOfParts>
    <vt:vector size="60" baseType="lpstr">
      <vt:lpstr>Arial</vt:lpstr>
      <vt:lpstr>UTM Guanine</vt:lpstr>
      <vt:lpstr>UTM Beautiful Caps</vt:lpstr>
      <vt:lpstr>方正字迹-邢体草书繁体</vt:lpstr>
      <vt:lpstr>UTM Times</vt:lpstr>
      <vt:lpstr>方正光辉特粗简体</vt:lpstr>
      <vt:lpstr>方正卡通简体</vt:lpstr>
      <vt:lpstr>UVN Mang Cau Nang</vt:lpstr>
      <vt:lpstr>SVN-Newton</vt:lpstr>
      <vt:lpstr>#9Slide07 HoneyCream</vt:lpstr>
      <vt:lpstr>宋体</vt:lpstr>
      <vt:lpstr>#9Slide03 Bebas Neue Bold</vt:lpstr>
      <vt:lpstr>华康少女文字W5</vt:lpstr>
      <vt:lpstr>#9Slide03 Kaleko 105 Round</vt:lpstr>
      <vt:lpstr>UTM Flamenco</vt:lpstr>
      <vt:lpstr>Times New Roman</vt:lpstr>
      <vt:lpstr>黑体</vt:lpstr>
      <vt:lpstr>Calibri</vt:lpstr>
      <vt:lpstr>UTM Rockwell</vt:lpstr>
      <vt:lpstr>DFGothic-EB</vt:lpstr>
      <vt:lpstr>等线</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MT50</Manager>
  <Company>MT50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DELL</cp:lastModifiedBy>
  <cp:revision>2</cp:revision>
  <dcterms:created xsi:type="dcterms:W3CDTF">2023-06-19T08:32:55Z</dcterms:created>
  <dcterms:modified xsi:type="dcterms:W3CDTF">2024-09-13T23:51:47Z</dcterms:modified>
  <cp:category>MT50</cp:category>
  <cp:version>MT50</cp:version>
</cp:coreProperties>
</file>