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83" r:id="rId7"/>
    <p:sldId id="264" r:id="rId8"/>
    <p:sldId id="284" r:id="rId9"/>
    <p:sldId id="270" r:id="rId10"/>
    <p:sldId id="285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978493" y="1781478"/>
            <a:ext cx="4410886" cy="370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545943" y="1781478"/>
            <a:ext cx="4515932" cy="37049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mưa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không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mang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</a:t>
            </a:r>
            <a:r>
              <a:rPr lang="en-US" sz="2300" i="1" dirty="0">
                <a:solidFill>
                  <a:schemeClr val="bg2"/>
                </a:solidFill>
              </a:rPr>
              <a:t> ô.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44764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dụ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tặng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82" y="1737815"/>
            <a:ext cx="4102705" cy="393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2"/>
            <a:ext cx="4564134" cy="3937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377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94</cp:revision>
  <dcterms:created xsi:type="dcterms:W3CDTF">2021-06-11T02:39:36Z</dcterms:created>
  <dcterms:modified xsi:type="dcterms:W3CDTF">2024-04-04T02:17:12Z</dcterms:modified>
</cp:coreProperties>
</file>