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93" r:id="rId4"/>
    <p:sldId id="294" r:id="rId5"/>
    <p:sldId id="295" r:id="rId6"/>
    <p:sldId id="296" r:id="rId7"/>
    <p:sldId id="297" r:id="rId8"/>
    <p:sldId id="298" r:id="rId9"/>
    <p:sldId id="292" r:id="rId10"/>
    <p:sldId id="258" r:id="rId11"/>
    <p:sldId id="282" r:id="rId12"/>
    <p:sldId id="283" r:id="rId13"/>
    <p:sldId id="284" r:id="rId14"/>
    <p:sldId id="262" r:id="rId15"/>
    <p:sldId id="285" r:id="rId16"/>
    <p:sldId id="261" r:id="rId17"/>
    <p:sldId id="259" r:id="rId18"/>
    <p:sldId id="286" r:id="rId19"/>
    <p:sldId id="287" r:id="rId20"/>
    <p:sldId id="288" r:id="rId21"/>
    <p:sldId id="289" r:id="rId22"/>
    <p:sldId id="290" r:id="rId23"/>
    <p:sldId id="291" r:id="rId24"/>
    <p:sldId id="268" r:id="rId25"/>
    <p:sldId id="269" r:id="rId26"/>
    <p:sldId id="299" r:id="rId27"/>
    <p:sldId id="281" r:id="rId28"/>
  </p:sldIdLst>
  <p:sldSz cx="18288000" cy="10287000"/>
  <p:notesSz cx="6858000" cy="9144000"/>
  <p:embeddedFontLst>
    <p:embeddedFont>
      <p:font typeface="#9Slide05 SVNHaptic Script" panose="020B0604020202020204" charset="0"/>
      <p:regular r:id="rId30"/>
    </p:embeddedFont>
    <p:embeddedFont>
      <p:font typeface="Canva Sans Bold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ondrina Solid" panose="020B0604020202020204" charset="0"/>
      <p:regular r:id="rId37"/>
    </p:embeddedFont>
    <p:embeddedFont>
      <p:font typeface="#9Slide03 SVNEvery Movie Every " panose="02000500000000000000" charset="0"/>
      <p:regular r:id="rId38"/>
    </p:embeddedFont>
    <p:embeddedFont>
      <p:font typeface="#9Slide07 SVNDessert Menu Scrip" panose="020B0604020202020204" charset="0"/>
      <p:regular r:id="rId39"/>
    </p:embeddedFont>
    <p:embeddedFont>
      <p:font typeface="Cambria Math" panose="02040503050406030204" pitchFamily="18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9" autoAdjust="0"/>
  </p:normalViewPr>
  <p:slideViewPr>
    <p:cSldViewPr>
      <p:cViewPr varScale="1">
        <p:scale>
          <a:sx n="47" d="100"/>
          <a:sy n="47" d="100"/>
        </p:scale>
        <p:origin x="67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5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17" Type="http://schemas.openxmlformats.org/officeDocument/2006/relationships/image" Target="../media/image120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openxmlformats.org/officeDocument/2006/relationships/image" Target="../media/image170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23" Type="http://schemas.openxmlformats.org/officeDocument/2006/relationships/image" Target="../media/image160.png"/><Relationship Id="rId10" Type="http://schemas.openxmlformats.org/officeDocument/2006/relationships/image" Target="../media/image13.svg"/><Relationship Id="rId19" Type="http://schemas.microsoft.com/office/2007/relationships/hdphoto" Target="../media/hdphoto4.wdp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18" Type="http://schemas.openxmlformats.org/officeDocument/2006/relationships/image" Target="../media/image19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17" Type="http://schemas.openxmlformats.org/officeDocument/2006/relationships/image" Target="../media/image180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3.svg"/><Relationship Id="rId19" Type="http://schemas.openxmlformats.org/officeDocument/2006/relationships/image" Target="../media/image200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18" Type="http://schemas.openxmlformats.org/officeDocument/2006/relationships/image" Target="../media/image240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17" Type="http://schemas.openxmlformats.org/officeDocument/2006/relationships/image" Target="../media/image230.png"/><Relationship Id="rId2" Type="http://schemas.openxmlformats.org/officeDocument/2006/relationships/image" Target="../media/image1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7.wdp"/><Relationship Id="rId5" Type="http://schemas.openxmlformats.org/officeDocument/2006/relationships/image" Target="../media/image5.png"/><Relationship Id="rId15" Type="http://schemas.openxmlformats.org/officeDocument/2006/relationships/image" Target="../media/image210.png"/><Relationship Id="rId23" Type="http://schemas.openxmlformats.org/officeDocument/2006/relationships/image" Target="../media/image21.png"/><Relationship Id="rId10" Type="http://schemas.openxmlformats.org/officeDocument/2006/relationships/image" Target="../media/image13.svg"/><Relationship Id="rId19" Type="http://schemas.openxmlformats.org/officeDocument/2006/relationships/image" Target="../media/image250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6.png"/><Relationship Id="rId1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18" Type="http://schemas.microsoft.com/office/2007/relationships/hdphoto" Target="../media/hdphoto8.wdp"/><Relationship Id="rId26" Type="http://schemas.openxmlformats.org/officeDocument/2006/relationships/image" Target="../media/image40.pn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17" Type="http://schemas.openxmlformats.org/officeDocument/2006/relationships/image" Target="../media/image27.png"/><Relationship Id="rId25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0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10.wdp"/><Relationship Id="rId5" Type="http://schemas.openxmlformats.org/officeDocument/2006/relationships/image" Target="../media/image5.png"/><Relationship Id="rId15" Type="http://schemas.openxmlformats.org/officeDocument/2006/relationships/image" Target="../media/image290.png"/><Relationship Id="rId23" Type="http://schemas.openxmlformats.org/officeDocument/2006/relationships/image" Target="../media/image38.png"/><Relationship Id="rId10" Type="http://schemas.openxmlformats.org/officeDocument/2006/relationships/image" Target="../media/image13.svg"/><Relationship Id="rId19" Type="http://schemas.openxmlformats.org/officeDocument/2006/relationships/image" Target="../media/image320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18" Type="http://schemas.microsoft.com/office/2007/relationships/hdphoto" Target="../media/hdphoto8.wdp"/><Relationship Id="rId26" Type="http://schemas.openxmlformats.org/officeDocument/2006/relationships/image" Target="../media/image430.pn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17" Type="http://schemas.openxmlformats.org/officeDocument/2006/relationships/image" Target="../media/image27.png"/><Relationship Id="rId25" Type="http://schemas.openxmlformats.org/officeDocument/2006/relationships/image" Target="../media/image420.png"/><Relationship Id="rId2" Type="http://schemas.openxmlformats.org/officeDocument/2006/relationships/image" Target="../media/image1.png"/><Relationship Id="rId16" Type="http://schemas.openxmlformats.org/officeDocument/2006/relationships/image" Target="../media/image39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10.wdp"/><Relationship Id="rId5" Type="http://schemas.openxmlformats.org/officeDocument/2006/relationships/image" Target="../media/image5.png"/><Relationship Id="rId15" Type="http://schemas.openxmlformats.org/officeDocument/2006/relationships/image" Target="../media/image380.png"/><Relationship Id="rId23" Type="http://schemas.openxmlformats.org/officeDocument/2006/relationships/image" Target="../media/image38.png"/><Relationship Id="rId10" Type="http://schemas.openxmlformats.org/officeDocument/2006/relationships/image" Target="../media/image13.svg"/><Relationship Id="rId19" Type="http://schemas.openxmlformats.org/officeDocument/2006/relationships/image" Target="../media/image400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5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40.png"/><Relationship Id="rId5" Type="http://schemas.openxmlformats.org/officeDocument/2006/relationships/image" Target="../media/image44.png"/><Relationship Id="rId10" Type="http://schemas.openxmlformats.org/officeDocument/2006/relationships/image" Target="../media/image530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0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3.png"/><Relationship Id="rId5" Type="http://schemas.openxmlformats.org/officeDocument/2006/relationships/image" Target="../media/image43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6.png"/><Relationship Id="rId1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70.png"/><Relationship Id="rId5" Type="http://schemas.openxmlformats.org/officeDocument/2006/relationships/image" Target="../media/image44.png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43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70.png"/><Relationship Id="rId5" Type="http://schemas.openxmlformats.org/officeDocument/2006/relationships/image" Target="../media/image44.png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43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2" Type="http://schemas.openxmlformats.org/officeDocument/2006/relationships/audio" Target="../media/audio5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70.png"/><Relationship Id="rId5" Type="http://schemas.openxmlformats.org/officeDocument/2006/relationships/image" Target="../media/image44.png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4" Type="http://schemas.openxmlformats.org/officeDocument/2006/relationships/image" Target="../media/image43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6.png"/><Relationship Id="rId1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90.png"/><Relationship Id="rId2" Type="http://schemas.openxmlformats.org/officeDocument/2006/relationships/audio" Target="../media/audio6.wav"/><Relationship Id="rId16" Type="http://schemas.openxmlformats.org/officeDocument/2006/relationships/image" Target="../media/image890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6.png"/><Relationship Id="rId19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21" Type="http://schemas.openxmlformats.org/officeDocument/2006/relationships/image" Target="../media/image95.sv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48.png"/><Relationship Id="rId2" Type="http://schemas.openxmlformats.org/officeDocument/2006/relationships/audio" Target="../media/audio6.wav"/><Relationship Id="rId16" Type="http://schemas.openxmlformats.org/officeDocument/2006/relationships/image" Target="../media/image93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97.svg"/><Relationship Id="rId10" Type="http://schemas.openxmlformats.org/officeDocument/2006/relationships/image" Target="../media/image6.png"/><Relationship Id="rId19" Type="http://schemas.openxmlformats.org/officeDocument/2006/relationships/image" Target="../media/image8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.png"/><Relationship Id="rId2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55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6.png"/><Relationship Id="rId1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14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6.png"/><Relationship Id="rId1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45" r="89503">
                        <a14:foregroundMark x1="40884" y1="61458" x2="56906" y2="89063"/>
                        <a14:foregroundMark x1="63536" y1="57292" x2="83425" y2="80208"/>
                        <a14:foregroundMark x1="64088" y1="53646" x2="71823" y2="59896"/>
                        <a14:foregroundMark x1="41436" y1="57292" x2="29282" y2="70833"/>
                        <a14:foregroundMark x1="20994" y1="81250" x2="20994" y2="81250"/>
                        <a14:foregroundMark x1="40884" y1="95833" x2="66851" y2="96875"/>
                        <a14:foregroundMark x1="41436" y1="55208" x2="48619" y2="6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22" y="5248173"/>
            <a:ext cx="2921789" cy="309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Tớ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ăn</a:t>
                </a:r>
                <a:r>
                  <a:rPr lang="en-US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>
            <a:endCxn id="80" idx="5"/>
          </p:cNvCxnSpPr>
          <p:nvPr/>
        </p:nvCxnSpPr>
        <p:spPr>
          <a:xfrm>
            <a:off x="11787303" y="5796025"/>
            <a:ext cx="1017001" cy="10261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246351" y="4045722"/>
            <a:ext cx="3163201" cy="3396560"/>
            <a:chOff x="5188511" y="4013491"/>
            <a:chExt cx="3163201" cy="3396560"/>
          </a:xfrm>
        </p:grpSpPr>
        <p:grpSp>
          <p:nvGrpSpPr>
            <p:cNvPr id="32" name="Group 31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1026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0076615" y="4051726"/>
            <a:ext cx="3163201" cy="3396560"/>
            <a:chOff x="5188511" y="4013491"/>
            <a:chExt cx="3163201" cy="3396560"/>
          </a:xfrm>
        </p:grpSpPr>
        <p:grpSp>
          <p:nvGrpSpPr>
            <p:cNvPr id="74" name="Group 73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79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Oval 79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Match the pizzas with the correct fraction of each slice.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500" r="79375">
                        <a14:foregroundMark x1="64583" y1="61333" x2="60000" y2="79333"/>
                        <a14:foregroundMark x1="57083" y1="67333" x2="56250" y2="73667"/>
                        <a14:backgroundMark x1="60000" y1="10000" x2="52708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44869" r="19396"/>
          <a:stretch/>
        </p:blipFill>
        <p:spPr bwMode="auto">
          <a:xfrm>
            <a:off x="6930577" y="5554373"/>
            <a:ext cx="1691969" cy="18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/>
          <p:cNvSpPr/>
          <p:nvPr/>
        </p:nvSpPr>
        <p:spPr>
          <a:xfrm>
            <a:off x="8722844" y="5439344"/>
            <a:ext cx="1215525" cy="7266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8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816" y="4974359"/>
            <a:ext cx="3215705" cy="334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ounded Rectangular Callout 84"/>
              <p:cNvSpPr/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Số bánh mà cậu ăn chính là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đó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ounded Rectangular Callout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2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5677245" y="7770519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rgbClr val="C7F162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dirty="0">
                    <a:solidFill>
                      <a:srgbClr val="3A4949"/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24"/>
                  <a:stretch>
                    <a:fillRect t="-28662" b="-12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19753E-6 L 0.00894 0.0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5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5" b="100000" l="2381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42" y="1574557"/>
            <a:ext cx="1600339" cy="2179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51" y="5934806"/>
            <a:ext cx="1668925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5631534" y="-2964556"/>
            <a:ext cx="7024932" cy="16230600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4"/>
          <p:cNvSpPr txBox="1"/>
          <p:nvPr/>
        </p:nvSpPr>
        <p:spPr>
          <a:xfrm>
            <a:off x="2392621" y="2152535"/>
            <a:ext cx="2881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48338" y="4282088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173545" y="4305310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114" b="-120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1549768" y="4303952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6052451"/>
            <a:ext cx="3795222" cy="361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59240" y="5967563"/>
            <a:ext cx="1099813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4" t="-54815" r="-1974" b="-29983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79554" y="4396733"/>
            <a:ext cx="7102480" cy="5178497"/>
          </a:xfrm>
          <a:custGeom>
            <a:avLst/>
            <a:gdLst/>
            <a:ahLst/>
            <a:cxnLst/>
            <a:rect l="l" t="t" r="r" b="b"/>
            <a:pathLst>
              <a:path w="7525395" h="5455911">
                <a:moveTo>
                  <a:pt x="0" y="0"/>
                </a:moveTo>
                <a:lnTo>
                  <a:pt x="7525394" y="0"/>
                </a:lnTo>
                <a:lnTo>
                  <a:pt x="7525394" y="5455911"/>
                </a:lnTo>
                <a:lnTo>
                  <a:pt x="0" y="54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6688358"/>
            <a:ext cx="4616670" cy="3466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4663441" y="5772319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05052 -0.252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8683" y="4446723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6986404" y="5664676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3416798" y="7483195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066592" y="7483194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50" y="7002858"/>
            <a:ext cx="1777792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1.48148E-6 L -0.1243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19498" y="1231836"/>
            <a:ext cx="13026844" cy="2498396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600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6600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quả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tô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endParaRPr lang="en-US" sz="6600" u="none" strike="noStrike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  <a:blipFill>
                <a:blip r:embed="rId16"/>
                <a:stretch>
                  <a:fillRect l="-968" t="-10782" r="-871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89" y="6920394"/>
            <a:ext cx="1967626" cy="1740077"/>
          </a:xfrm>
          <a:prstGeom prst="rect">
            <a:avLst/>
          </a:prstGeom>
        </p:spPr>
      </p:pic>
      <p:grpSp>
        <p:nvGrpSpPr>
          <p:cNvPr id="32" name="Group 12"/>
          <p:cNvGrpSpPr/>
          <p:nvPr/>
        </p:nvGrpSpPr>
        <p:grpSpPr>
          <a:xfrm>
            <a:off x="3275207" y="4562722"/>
            <a:ext cx="771999" cy="771999"/>
            <a:chOff x="0" y="0"/>
            <a:chExt cx="6350000" cy="6350000"/>
          </a:xfrm>
        </p:grpSpPr>
        <p:sp>
          <p:nvSpPr>
            <p:cNvPr id="3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4" name="Group 14"/>
          <p:cNvGrpSpPr/>
          <p:nvPr/>
        </p:nvGrpSpPr>
        <p:grpSpPr>
          <a:xfrm>
            <a:off x="7437172" y="4562733"/>
            <a:ext cx="771999" cy="771999"/>
            <a:chOff x="0" y="0"/>
            <a:chExt cx="6350000" cy="6350000"/>
          </a:xfrm>
        </p:grpSpPr>
        <p:sp>
          <p:nvSpPr>
            <p:cNvPr id="3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6" name="Group 16"/>
          <p:cNvGrpSpPr/>
          <p:nvPr/>
        </p:nvGrpSpPr>
        <p:grpSpPr>
          <a:xfrm>
            <a:off x="11646284" y="4583861"/>
            <a:ext cx="771999" cy="771999"/>
            <a:chOff x="0" y="0"/>
            <a:chExt cx="6350000" cy="6350000"/>
          </a:xfrm>
        </p:grpSpPr>
        <p:sp>
          <p:nvSpPr>
            <p:cNvPr id="3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8" name="Freeform 21"/>
          <p:cNvSpPr/>
          <p:nvPr/>
        </p:nvSpPr>
        <p:spPr>
          <a:xfrm>
            <a:off x="4259133" y="4520268"/>
            <a:ext cx="2449890" cy="2443765"/>
          </a:xfrm>
          <a:custGeom>
            <a:avLst/>
            <a:gdLst/>
            <a:ahLst/>
            <a:cxnLst/>
            <a:rect l="l" t="t" r="r" b="b"/>
            <a:pathLst>
              <a:path w="2449890" h="2443765">
                <a:moveTo>
                  <a:pt x="0" y="0"/>
                </a:moveTo>
                <a:lnTo>
                  <a:pt x="2449890" y="0"/>
                </a:lnTo>
                <a:lnTo>
                  <a:pt x="2449890" y="2443765"/>
                </a:lnTo>
                <a:lnTo>
                  <a:pt x="0" y="2443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22"/>
          <p:cNvSpPr/>
          <p:nvPr/>
        </p:nvSpPr>
        <p:spPr>
          <a:xfrm>
            <a:off x="12554037" y="4484858"/>
            <a:ext cx="2463871" cy="2457711"/>
          </a:xfrm>
          <a:custGeom>
            <a:avLst/>
            <a:gdLst/>
            <a:ahLst/>
            <a:cxnLst/>
            <a:rect l="l" t="t" r="r" b="b"/>
            <a:pathLst>
              <a:path w="2463871" h="2457711">
                <a:moveTo>
                  <a:pt x="0" y="0"/>
                </a:moveTo>
                <a:lnTo>
                  <a:pt x="2463871" y="0"/>
                </a:lnTo>
                <a:lnTo>
                  <a:pt x="2463871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0000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0" name="Freeform 23"/>
          <p:cNvSpPr/>
          <p:nvPr/>
        </p:nvSpPr>
        <p:spPr>
          <a:xfrm>
            <a:off x="8534492" y="4482828"/>
            <a:ext cx="2473168" cy="2457711"/>
          </a:xfrm>
          <a:custGeom>
            <a:avLst/>
            <a:gdLst/>
            <a:ahLst/>
            <a:cxnLst/>
            <a:rect l="l" t="t" r="r" b="b"/>
            <a:pathLst>
              <a:path w="2473168" h="2457711">
                <a:moveTo>
                  <a:pt x="0" y="0"/>
                </a:moveTo>
                <a:lnTo>
                  <a:pt x="2473168" y="0"/>
                </a:lnTo>
                <a:lnTo>
                  <a:pt x="2473168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0000"/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1" name="TextBox 24"/>
          <p:cNvSpPr txBox="1"/>
          <p:nvPr/>
        </p:nvSpPr>
        <p:spPr>
          <a:xfrm>
            <a:off x="3388601" y="449813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7550566" y="452963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43" name="TextBox 26"/>
          <p:cNvSpPr txBox="1"/>
          <p:nvPr/>
        </p:nvSpPr>
        <p:spPr>
          <a:xfrm>
            <a:off x="11759678" y="455077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87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7200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15426" b="-5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4: </a:t>
            </a:r>
            <a:r>
              <a:rPr lang="en" sz="7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 có cùng mẫu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6491" y="4027117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9273922" y="3957038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9411428" y="7694786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đúng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8"/>
            <a:ext cx="15242400" cy="30680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568216" y="138934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 một bình đựng trà sữa 1 </a:t>
            </a:r>
            <a:r>
              <a:rPr lang="en" sz="4800" i="1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 .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Mai chia số trà sữa vào 2 ly size vừa và nhỏ có dung tích lần lượt là 300 ml và 200 ml. Hỏi Mai còn lại bao nhiêu mi-li-lít trà sữa?</a:t>
            </a:r>
            <a:endParaRPr sz="48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5083" y="461656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310</Words>
  <Application>Microsoft Office PowerPoint</Application>
  <PresentationFormat>Custom</PresentationFormat>
  <Paragraphs>154</Paragraphs>
  <Slides>27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#9Slide05 SVNHaptic Script</vt:lpstr>
      <vt:lpstr>Canva Sans Bold</vt:lpstr>
      <vt:lpstr>Calibri</vt:lpstr>
      <vt:lpstr>Londrina Solid</vt:lpstr>
      <vt:lpstr>#9Slide03 SVNEvery Movie Every </vt:lpstr>
      <vt:lpstr>Meiryo UI</vt:lpstr>
      <vt:lpstr>#9Slide07 SVNDessert Menu Scrip</vt:lpstr>
      <vt:lpstr>Arial</vt:lpstr>
      <vt:lpstr>Cambria Math</vt:lpstr>
      <vt:lpstr>Cambria</vt:lpstr>
      <vt:lpstr>Office Theme</vt:lpstr>
      <vt:lpstr>PowerPoint Presentation</vt:lpstr>
      <vt:lpstr>PowerPoint Presentation</vt:lpstr>
      <vt:lpstr>Ở đây có bán trà sữa</vt:lpstr>
      <vt:lpstr>Câu 1: Tính 10/3-6/3=?</vt:lpstr>
      <vt:lpstr>Câu 2: Tính 1/2-1/4=?</vt:lpstr>
      <vt:lpstr>Câu 3: Tính    11/6-5/6=?</vt:lpstr>
      <vt:lpstr>Câu 4: Muốn thực hiện phép trừ hai phân số có cùng mẫu số, ta làm gì?</vt:lpstr>
      <vt:lpstr>Câu 5: Có một bình đựng trà sữa 1 l . Mai chia số trà sữa vào 2 ly size vừa và nhỏ có dung tích lần lượt là 300 ml và 200 ml. Hỏi Mai còn lại bao nhiêu mi-li-lít trà sữa?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Admin</cp:lastModifiedBy>
  <cp:revision>31</cp:revision>
  <dcterms:created xsi:type="dcterms:W3CDTF">2006-08-16T00:00:00Z</dcterms:created>
  <dcterms:modified xsi:type="dcterms:W3CDTF">2024-04-03T08:15:56Z</dcterms:modified>
  <dc:identifier>DAF_mH4sVPQ</dc:identifier>
</cp:coreProperties>
</file>