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</p:sldMasterIdLst>
  <p:notesMasterIdLst>
    <p:notesMasterId r:id="rId28"/>
  </p:notesMasterIdLst>
  <p:sldIdLst>
    <p:sldId id="256" r:id="rId5"/>
    <p:sldId id="257" r:id="rId6"/>
    <p:sldId id="258" r:id="rId7"/>
    <p:sldId id="395" r:id="rId8"/>
    <p:sldId id="396" r:id="rId9"/>
    <p:sldId id="398" r:id="rId10"/>
    <p:sldId id="399" r:id="rId11"/>
    <p:sldId id="400" r:id="rId12"/>
    <p:sldId id="401" r:id="rId13"/>
    <p:sldId id="397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356"/>
    <a:srgbClr val="94614B"/>
    <a:srgbClr val="76A7C4"/>
    <a:srgbClr val="F7CC73"/>
    <a:srgbClr val="593125"/>
    <a:srgbClr val="FBF5EE"/>
    <a:srgbClr val="E67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2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1BDF-2EA1-41FB-A2F6-206A30E0C70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6F90-5DFB-475D-AE23-3C8EEE54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0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7148-353F-7A04-D421-D3CBFB31B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B980B-577E-E66E-9ED6-B65C1679F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2169-C31C-4F70-BDD0-6B437243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8162-AD33-48AE-9183-EDA9039F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9316D-107C-D000-3823-2EB28D8F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2617-5B4D-5452-F5C2-A2777AB6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D5870-44A4-B204-B102-92F3CACE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322C2-9704-0443-3B32-5B91AE17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93B8A-61AF-A98C-AA28-0C1D043D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C6902-C1B0-4367-A207-A0FE73BF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755BE-2917-0363-CB07-8797D9F24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EED94-E372-C665-B848-7A57F1034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98E1-7D89-1560-B7C8-9FAA8A74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E36D6-CDBD-D752-7EBE-95DF8E64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AEC7-163C-AA52-B078-85CD4482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CEDB-59CC-DA10-5D38-748471D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2A4B4-1534-647B-D0F2-49488070A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A8DBC-8133-3F8F-9F31-D4E40EB5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4B790-4ABA-2A9D-9171-8328E320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1025-49D2-BA2A-4A8D-114E11BB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9E9A6-7820-4EEA-B105-A3576DD3E9F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5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61A35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61A352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61A352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61A352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5AB4B3B-FC35-D86E-4994-D41FBDBF489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61A352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61A352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61A352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1A352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1A352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7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08F7-7139-BF01-D1E2-B11BC158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5421-951B-BBBB-5107-3FC98819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CFC3-BB90-5CF3-B0BA-6A8987BE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4FC9-1D17-06FF-28D5-EE2125F4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04D0-6D02-987D-DF25-CDD8AA08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0DFA-00D4-2897-4578-A466CD6B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2132-9C6E-D701-0770-67478CEB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BB844-F531-26AA-E974-56A6083A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7C611-28EE-6606-AA5B-1184BA28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9E1DA-35EB-0640-CC88-430C4A72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F7F6-2E6A-0B38-5FEF-C275C935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E340-F01C-A0CD-4FD3-BE38A483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ED97E-B279-708E-CF30-734F1E6C0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DAC47-AB34-4702-0DAC-0D2901A6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5EE49-3599-1830-3D5A-22632AC13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70E47-8AD2-D518-109A-ED027A714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1C694-8256-07E4-992A-C53C5DA7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8659B-CAD3-5F55-3C6A-83F7B55B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E30F0-513A-483F-2D1B-E81C20DE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9EDD-D793-7C02-B703-3BA95B38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E994C-1A7A-B9C9-607F-E001D89C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217DD-8FCC-87A2-2C0D-2AD5AE56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C560A-5F42-C64C-AB09-5E62B951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DC7A-1D03-5A73-48E2-7F9087DC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271C1-0877-075F-0AAE-6B157437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8388C-CDCD-3BF4-65EA-6690A7DB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0FA4-00BB-2BB8-6F78-15E44FEF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81503-F8BE-1201-EA1E-B9226F764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7F2C2-2294-E40F-9E78-371F6C1EE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95FBA-9037-35FA-4396-2692B85D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682F9-A1E6-861A-3D29-574C1CF2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20098-5627-B96F-7896-E74E1AEA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8838-6242-4A1A-9181-484DD094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72501-F827-F349-3DCE-36CFCBB51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60EBC-FF47-3958-B6A4-1C9A2B11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0AFA2-AE6C-DA1E-6ABE-8B679533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9FD79-9A3A-4E23-6322-BE5B832D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8233C-192E-262A-E6AC-3438FFEA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6D92F-A454-293A-63B0-B8C8770C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AF7ED-287C-E715-55C6-B0B1D2C8F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F001B-FD7E-6BBB-7B41-E0A1A737A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1F42D-0855-4639-AB27-417325B8AF3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12DE8-68A6-E4A2-DC47-311B9E30E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12244-4D6C-3BEA-FC08-048373C27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3EACE33-53A5-DBCF-A09E-634A0E92637D}"/>
              </a:ext>
            </a:extLst>
          </p:cNvPr>
          <p:cNvSpPr txBox="1"/>
          <p:nvPr userDrawn="1"/>
        </p:nvSpPr>
        <p:spPr>
          <a:xfrm>
            <a:off x="1575845" y="8424283"/>
            <a:ext cx="1183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146F6-D29A-6E6F-9C38-822FE8CD7BD8}"/>
              </a:ext>
            </a:extLst>
          </p:cNvPr>
          <p:cNvSpPr txBox="1">
            <a:spLocks/>
          </p:cNvSpPr>
          <p:nvPr userDrawn="1"/>
        </p:nvSpPr>
        <p:spPr>
          <a:xfrm>
            <a:off x="11509197" y="-139635"/>
            <a:ext cx="768327" cy="3233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CABBF-C230-6AC7-22EE-E2C8010D38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1" y="-7667072"/>
            <a:ext cx="744177" cy="126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59D7D-F19B-5070-E746-6F2518AD8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7" y="-7667072"/>
            <a:ext cx="744177" cy="1265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71BBE-08C5-7154-44DA-7F0204439E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5" y="9182844"/>
            <a:ext cx="744177" cy="1265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472ED-7094-624E-21EA-CDBA43ACA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6" y="9182844"/>
            <a:ext cx="744177" cy="12654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37136-43D5-D0E8-6CDF-B3A2339DBCDC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213640" cy="145291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CDB958-3A95-D324-93CB-CED52B8453AF}"/>
              </a:ext>
            </a:extLst>
          </p:cNvPr>
          <p:cNvSpPr txBox="1">
            <a:spLocks/>
          </p:cNvSpPr>
          <p:nvPr userDrawn="1"/>
        </p:nvSpPr>
        <p:spPr>
          <a:xfrm>
            <a:off x="-51741" y="6538912"/>
            <a:ext cx="744177" cy="210921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D9844-3E1B-6D12-1EA9-C1ABACA897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959340" cy="2379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AC6C0-46D8-3006-DDBC-82804CC3F7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744996" cy="9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9E9A6-7820-4EEA-B105-A3576DD3E9F1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97453-DEBF-4FB8-B9E8-F391CF1B22D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5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86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svg"/><Relationship Id="rId18" Type="http://schemas.openxmlformats.org/officeDocument/2006/relationships/image" Target="../media/image22.png"/><Relationship Id="rId3" Type="http://schemas.openxmlformats.org/officeDocument/2006/relationships/image" Target="../media/image17.svg"/><Relationship Id="rId21" Type="http://schemas.openxmlformats.org/officeDocument/2006/relationships/image" Target="../media/image24.png"/><Relationship Id="rId7" Type="http://schemas.openxmlformats.org/officeDocument/2006/relationships/image" Target="../media/image21.svg"/><Relationship Id="rId12" Type="http://schemas.openxmlformats.org/officeDocument/2006/relationships/image" Target="../media/image19.png"/><Relationship Id="rId17" Type="http://schemas.openxmlformats.org/officeDocument/2006/relationships/image" Target="../media/image31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5.svg"/><Relationship Id="rId24" Type="http://schemas.openxmlformats.org/officeDocument/2006/relationships/image" Target="../media/image3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26.png"/><Relationship Id="rId10" Type="http://schemas.openxmlformats.org/officeDocument/2006/relationships/image" Target="../media/image18.png"/><Relationship Id="rId19" Type="http://schemas.openxmlformats.org/officeDocument/2006/relationships/image" Target="../media/image33.svg"/><Relationship Id="rId4" Type="http://schemas.openxmlformats.org/officeDocument/2006/relationships/image" Target="../media/image15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svg"/><Relationship Id="rId18" Type="http://schemas.openxmlformats.org/officeDocument/2006/relationships/image" Target="../media/image22.png"/><Relationship Id="rId3" Type="http://schemas.openxmlformats.org/officeDocument/2006/relationships/image" Target="../media/image17.svg"/><Relationship Id="rId21" Type="http://schemas.openxmlformats.org/officeDocument/2006/relationships/image" Target="../media/image45.svg"/><Relationship Id="rId7" Type="http://schemas.openxmlformats.org/officeDocument/2006/relationships/image" Target="../media/image21.svg"/><Relationship Id="rId12" Type="http://schemas.openxmlformats.org/officeDocument/2006/relationships/image" Target="../media/image19.png"/><Relationship Id="rId17" Type="http://schemas.openxmlformats.org/officeDocument/2006/relationships/image" Target="../media/image31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8.png"/><Relationship Id="rId19" Type="http://schemas.openxmlformats.org/officeDocument/2006/relationships/image" Target="../media/image33.svg"/><Relationship Id="rId4" Type="http://schemas.openxmlformats.org/officeDocument/2006/relationships/image" Target="../media/image15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Relationship Id="rId2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64.sv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svg"/><Relationship Id="rId7" Type="http://schemas.openxmlformats.org/officeDocument/2006/relationships/image" Target="../media/image6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64.svg"/><Relationship Id="rId4" Type="http://schemas.openxmlformats.org/officeDocument/2006/relationships/image" Target="../media/image48.png"/><Relationship Id="rId9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svg"/><Relationship Id="rId18" Type="http://schemas.openxmlformats.org/officeDocument/2006/relationships/image" Target="../media/image22.png"/><Relationship Id="rId3" Type="http://schemas.openxmlformats.org/officeDocument/2006/relationships/image" Target="../media/image17.svg"/><Relationship Id="rId21" Type="http://schemas.openxmlformats.org/officeDocument/2006/relationships/image" Target="../media/image45.svg"/><Relationship Id="rId7" Type="http://schemas.openxmlformats.org/officeDocument/2006/relationships/image" Target="../media/image21.svg"/><Relationship Id="rId12" Type="http://schemas.openxmlformats.org/officeDocument/2006/relationships/image" Target="../media/image19.png"/><Relationship Id="rId17" Type="http://schemas.openxmlformats.org/officeDocument/2006/relationships/image" Target="../media/image31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8.png"/><Relationship Id="rId19" Type="http://schemas.openxmlformats.org/officeDocument/2006/relationships/image" Target="../media/image33.svg"/><Relationship Id="rId4" Type="http://schemas.openxmlformats.org/officeDocument/2006/relationships/image" Target="../media/image15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Relationship Id="rId2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3.svg"/><Relationship Id="rId7" Type="http://schemas.openxmlformats.org/officeDocument/2006/relationships/image" Target="../media/image54.png"/><Relationship Id="rId12" Type="http://schemas.openxmlformats.org/officeDocument/2006/relationships/image" Target="../media/image7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64.svg"/><Relationship Id="rId10" Type="http://schemas.openxmlformats.org/officeDocument/2006/relationships/image" Target="../media/image75.sv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3.svg"/><Relationship Id="rId7" Type="http://schemas.openxmlformats.org/officeDocument/2006/relationships/image" Target="../media/image54.png"/><Relationship Id="rId12" Type="http://schemas.openxmlformats.org/officeDocument/2006/relationships/image" Target="../media/image7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64.svg"/><Relationship Id="rId10" Type="http://schemas.openxmlformats.org/officeDocument/2006/relationships/image" Target="../media/image75.sv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23.svg"/><Relationship Id="rId7" Type="http://schemas.openxmlformats.org/officeDocument/2006/relationships/image" Target="../media/image54.png"/><Relationship Id="rId12" Type="http://schemas.openxmlformats.org/officeDocument/2006/relationships/image" Target="../media/image7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64.svg"/><Relationship Id="rId10" Type="http://schemas.openxmlformats.org/officeDocument/2006/relationships/image" Target="../media/image75.sv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23.svg"/><Relationship Id="rId7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64.svg"/><Relationship Id="rId10" Type="http://schemas.openxmlformats.org/officeDocument/2006/relationships/image" Target="../media/image82.svg"/><Relationship Id="rId4" Type="http://schemas.openxmlformats.org/officeDocument/2006/relationships/image" Target="../media/image48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64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svg"/><Relationship Id="rId7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42.sv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3.svg"/><Relationship Id="rId7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4.sv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4.sv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0.svg"/><Relationship Id="rId7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42.svg"/><Relationship Id="rId10" Type="http://schemas.openxmlformats.org/officeDocument/2006/relationships/image" Target="../media/image64.png"/><Relationship Id="rId4" Type="http://schemas.openxmlformats.org/officeDocument/2006/relationships/image" Target="../media/image28.png"/><Relationship Id="rId9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29.svg"/><Relationship Id="rId12" Type="http://schemas.openxmlformats.org/officeDocument/2006/relationships/image" Target="../media/image6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31.svg"/><Relationship Id="rId5" Type="http://schemas.openxmlformats.org/officeDocument/2006/relationships/image" Target="../media/image40.sv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svg"/><Relationship Id="rId18" Type="http://schemas.openxmlformats.org/officeDocument/2006/relationships/image" Target="../media/image22.png"/><Relationship Id="rId3" Type="http://schemas.openxmlformats.org/officeDocument/2006/relationships/image" Target="../media/image17.svg"/><Relationship Id="rId21" Type="http://schemas.openxmlformats.org/officeDocument/2006/relationships/image" Target="../media/image45.svg"/><Relationship Id="rId7" Type="http://schemas.openxmlformats.org/officeDocument/2006/relationships/image" Target="../media/image21.svg"/><Relationship Id="rId12" Type="http://schemas.openxmlformats.org/officeDocument/2006/relationships/image" Target="../media/image19.png"/><Relationship Id="rId17" Type="http://schemas.openxmlformats.org/officeDocument/2006/relationships/image" Target="../media/image31.sv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18.png"/><Relationship Id="rId19" Type="http://schemas.openxmlformats.org/officeDocument/2006/relationships/image" Target="../media/image33.svg"/><Relationship Id="rId4" Type="http://schemas.openxmlformats.org/officeDocument/2006/relationships/image" Target="../media/image15.png"/><Relationship Id="rId9" Type="http://schemas.openxmlformats.org/officeDocument/2006/relationships/image" Target="../media/image23.svg"/><Relationship Id="rId14" Type="http://schemas.openxmlformats.org/officeDocument/2006/relationships/image" Target="../media/image20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2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4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24" Type="http://schemas.openxmlformats.org/officeDocument/2006/relationships/customXml" Target="../ink/ink6.xml"/><Relationship Id="rId5" Type="http://schemas.openxmlformats.org/officeDocument/2006/relationships/image" Target="../media/image33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8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openxmlformats.org/officeDocument/2006/relationships/slide" Target="slide5.xml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openxmlformats.org/officeDocument/2006/relationships/slide" Target="slide5.xml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openxmlformats.org/officeDocument/2006/relationships/slide" Target="slide5.xml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slide" Target="slide10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59863" y="1148075"/>
            <a:ext cx="7669284" cy="437954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2A5DF6-FFE8-5BCC-D7ED-4BF976D584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6557" y="1459770"/>
            <a:ext cx="3718882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F5A1CD-2F2E-B846-F5E7-F6A9923F39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0664" y="2375243"/>
            <a:ext cx="6595019" cy="2485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CBD08D-AA9F-515F-379F-47DDD56F10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26" y="1353153"/>
            <a:ext cx="1297097" cy="1297097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38749" y="2144844"/>
            <a:ext cx="3563055" cy="7312239"/>
          </a:xfrm>
          <a:custGeom>
            <a:avLst/>
            <a:gdLst/>
            <a:ahLst/>
            <a:cxnLst/>
            <a:rect l="l" t="t" r="r" b="b"/>
            <a:pathLst>
              <a:path w="5344582" h="10968359">
                <a:moveTo>
                  <a:pt x="0" y="0"/>
                </a:moveTo>
                <a:lnTo>
                  <a:pt x="5344583" y="0"/>
                </a:lnTo>
                <a:lnTo>
                  <a:pt x="5344583" y="10968359"/>
                </a:lnTo>
                <a:lnTo>
                  <a:pt x="0" y="10968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77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86DB04-0F4D-1A57-B9F7-F98D3DF95A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3349" y="1810371"/>
            <a:ext cx="6145301" cy="3237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070599" y="391221"/>
            <a:ext cx="8514327" cy="3821153"/>
          </a:xfrm>
          <a:custGeom>
            <a:avLst/>
            <a:gdLst/>
            <a:ahLst/>
            <a:cxnLst/>
            <a:rect l="l" t="t" r="r" b="b"/>
            <a:pathLst>
              <a:path w="12771491" h="5731729">
                <a:moveTo>
                  <a:pt x="0" y="0"/>
                </a:moveTo>
                <a:lnTo>
                  <a:pt x="12771490" y="0"/>
                </a:lnTo>
                <a:lnTo>
                  <a:pt x="12771490" y="5731729"/>
                </a:lnTo>
                <a:lnTo>
                  <a:pt x="0" y="5731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52609" y="4384965"/>
            <a:ext cx="8158416" cy="57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44"/>
              </a:lnSpc>
              <a:spcBef>
                <a:spcPct val="0"/>
              </a:spcBef>
            </a:pPr>
            <a:r>
              <a:rPr lang="en-US" sz="3532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532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532" dirty="0">
                <a:solidFill>
                  <a:srgbClr val="000000"/>
                </a:solidFill>
                <a:latin typeface="Cambria Bold"/>
              </a:rPr>
              <a:t>: (10 + 50) : 2 = </a:t>
            </a:r>
            <a:r>
              <a:rPr lang="en-US" sz="3532" dirty="0">
                <a:solidFill>
                  <a:srgbClr val="C00000"/>
                </a:solidFill>
                <a:latin typeface="Cambria Bold"/>
              </a:rPr>
              <a:t>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170439"/>
            <a:ext cx="10930499" cy="56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58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399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39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30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là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trung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bình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cộng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của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hai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10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và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422EEA-19A9-1A52-54ED-3B8315737B1F}"/>
              </a:ext>
            </a:extLst>
          </p:cNvPr>
          <p:cNvGrpSpPr/>
          <p:nvPr/>
        </p:nvGrpSpPr>
        <p:grpSpPr>
          <a:xfrm>
            <a:off x="3048659" y="657115"/>
            <a:ext cx="6875926" cy="704660"/>
            <a:chOff x="2858428" y="161873"/>
            <a:chExt cx="6084147" cy="584552"/>
          </a:xfrm>
        </p:grpSpPr>
        <p:sp>
          <p:nvSpPr>
            <p:cNvPr id="12" name="Freeform 12"/>
            <p:cNvSpPr/>
            <p:nvPr/>
          </p:nvSpPr>
          <p:spPr>
            <a:xfrm>
              <a:off x="3151938" y="161873"/>
              <a:ext cx="5384801" cy="58455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858428" y="232303"/>
              <a:ext cx="6084147" cy="39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8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b)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8340" y="15537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Ví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dụ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340" y="22031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"/>
              </a:rPr>
              <a:t>Lấy tổng của ba số 13, 14 và 18 chia cho 3 ta được: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DEC317-9D6E-B2D6-BAB5-7CB44C014262}"/>
              </a:ext>
            </a:extLst>
          </p:cNvPr>
          <p:cNvGrpSpPr/>
          <p:nvPr/>
        </p:nvGrpSpPr>
        <p:grpSpPr>
          <a:xfrm>
            <a:off x="3151939" y="3132978"/>
            <a:ext cx="5384801" cy="696072"/>
            <a:chOff x="3151939" y="3132978"/>
            <a:chExt cx="5384801" cy="696072"/>
          </a:xfrm>
        </p:grpSpPr>
        <p:sp>
          <p:nvSpPr>
            <p:cNvPr id="16" name="Freeform 16"/>
            <p:cNvSpPr/>
            <p:nvPr/>
          </p:nvSpPr>
          <p:spPr>
            <a:xfrm>
              <a:off x="3151939" y="3132978"/>
              <a:ext cx="5384801" cy="69607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151939" y="3132978"/>
              <a:ext cx="5056815" cy="572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82"/>
                </a:lnSpc>
                <a:spcBef>
                  <a:spcPct val="0"/>
                </a:spcBef>
              </a:pPr>
              <a:r>
                <a:rPr lang="en-US" sz="3488" dirty="0">
                  <a:solidFill>
                    <a:srgbClr val="000000"/>
                  </a:solidFill>
                  <a:latin typeface="Cambria Bold"/>
                </a:rPr>
                <a:t>(13 + 14 + 18) : 3 = 15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7DC52-00FC-1FA7-EA94-859E4173491F}"/>
              </a:ext>
            </a:extLst>
          </p:cNvPr>
          <p:cNvGrpSpPr/>
          <p:nvPr/>
        </p:nvGrpSpPr>
        <p:grpSpPr>
          <a:xfrm>
            <a:off x="988340" y="4801546"/>
            <a:ext cx="10482146" cy="1399339"/>
            <a:chOff x="2197177" y="5077660"/>
            <a:chExt cx="6935629" cy="1399339"/>
          </a:xfrm>
        </p:grpSpPr>
        <p:sp>
          <p:nvSpPr>
            <p:cNvPr id="19" name="Freeform 19"/>
            <p:cNvSpPr/>
            <p:nvPr/>
          </p:nvSpPr>
          <p:spPr>
            <a:xfrm>
              <a:off x="2197177" y="5077660"/>
              <a:ext cx="6935629" cy="1399339"/>
            </a:xfrm>
            <a:custGeom>
              <a:avLst/>
              <a:gdLst/>
              <a:ahLst/>
              <a:cxnLst/>
              <a:rect l="l" t="t" r="r" b="b"/>
              <a:pathLst>
                <a:path w="9485453" h="1931583">
                  <a:moveTo>
                    <a:pt x="0" y="0"/>
                  </a:moveTo>
                  <a:lnTo>
                    <a:pt x="9485452" y="0"/>
                  </a:lnTo>
                  <a:lnTo>
                    <a:pt x="9485452" y="1931583"/>
                  </a:lnTo>
                  <a:lnTo>
                    <a:pt x="0" y="1931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413112" y="5255054"/>
              <a:ext cx="6503758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hạng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F9F06D-877A-063E-85F5-A6BCD940E7E9}"/>
              </a:ext>
            </a:extLst>
          </p:cNvPr>
          <p:cNvSpPr/>
          <p:nvPr/>
        </p:nvSpPr>
        <p:spPr>
          <a:xfrm>
            <a:off x="2196790" y="4139899"/>
            <a:ext cx="8396869" cy="480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88340" y="4070800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15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C63A6-5594-F15C-9AEB-5A4DC4F953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32494" y="1798178"/>
            <a:ext cx="6127011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559926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35799" y="1499500"/>
            <a:ext cx="3121801" cy="871678"/>
            <a:chOff x="0" y="0"/>
            <a:chExt cx="6243601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43601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914684" y="206783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F59CB1-B0EA-7DC0-305F-2A8AEC2A806B}"/>
              </a:ext>
            </a:extLst>
          </p:cNvPr>
          <p:cNvGrpSpPr/>
          <p:nvPr/>
        </p:nvGrpSpPr>
        <p:grpSpPr>
          <a:xfrm>
            <a:off x="4225045" y="1499500"/>
            <a:ext cx="3771232" cy="871677"/>
            <a:chOff x="4549296" y="1499500"/>
            <a:chExt cx="3771232" cy="871677"/>
          </a:xfrm>
        </p:grpSpPr>
        <p:sp>
          <p:nvSpPr>
            <p:cNvPr id="17" name="Freeform 17"/>
            <p:cNvSpPr/>
            <p:nvPr/>
          </p:nvSpPr>
          <p:spPr>
            <a:xfrm>
              <a:off x="4549296" y="1499500"/>
              <a:ext cx="3771232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885245" y="1625357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30FE1E-0546-D0AD-67E2-071E8227B0EF}"/>
              </a:ext>
            </a:extLst>
          </p:cNvPr>
          <p:cNvGrpSpPr/>
          <p:nvPr/>
        </p:nvGrpSpPr>
        <p:grpSpPr>
          <a:xfrm>
            <a:off x="8194529" y="1591823"/>
            <a:ext cx="3525167" cy="871677"/>
            <a:chOff x="8194529" y="1591823"/>
            <a:chExt cx="3525167" cy="871677"/>
          </a:xfrm>
        </p:grpSpPr>
        <p:sp>
          <p:nvSpPr>
            <p:cNvPr id="19" name="Freeform 19"/>
            <p:cNvSpPr/>
            <p:nvPr/>
          </p:nvSpPr>
          <p:spPr>
            <a:xfrm>
              <a:off x="8194529" y="1591823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536941" y="1660148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876506" y="3978953"/>
            <a:ext cx="8428453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(20 + 30) : 2 = 25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060966" y="2707727"/>
            <a:ext cx="3525167" cy="871678"/>
            <a:chOff x="0" y="0"/>
            <a:chExt cx="7050333" cy="17433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005894" y="16439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89257" y="374525"/>
            <a:ext cx="912075" cy="1051383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336901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88449" y="1499500"/>
            <a:ext cx="3525167" cy="871678"/>
            <a:chOff x="0" y="0"/>
            <a:chExt cx="7050333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005894" y="10690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23116" y="160578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b) 10, 20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04809" y="1663567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c) 5, 12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2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10, 20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(10 + 20 + 30) : 3 = 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BFBDA9-961D-ABFC-F4CC-44B422C425E8}"/>
              </a:ext>
            </a:extLst>
          </p:cNvPr>
          <p:cNvGrpSpPr/>
          <p:nvPr/>
        </p:nvGrpSpPr>
        <p:grpSpPr>
          <a:xfrm>
            <a:off x="4003289" y="2796627"/>
            <a:ext cx="3839546" cy="871677"/>
            <a:chOff x="4003289" y="2796627"/>
            <a:chExt cx="3839546" cy="871677"/>
          </a:xfrm>
        </p:grpSpPr>
        <p:sp>
          <p:nvSpPr>
            <p:cNvPr id="22" name="Freeform 22"/>
            <p:cNvSpPr/>
            <p:nvPr/>
          </p:nvSpPr>
          <p:spPr>
            <a:xfrm>
              <a:off x="4003289" y="2796627"/>
              <a:ext cx="3839546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334299" y="2887198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7105789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 Bold"/>
              </a:rPr>
              <a:t>Tìm số trung bình cộng của các số sau: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72304" y="1383521"/>
            <a:ext cx="3525167" cy="871678"/>
            <a:chOff x="-632290" y="-231957"/>
            <a:chExt cx="7050333" cy="1743356"/>
          </a:xfrm>
        </p:grpSpPr>
        <p:sp>
          <p:nvSpPr>
            <p:cNvPr id="15" name="Freeform 15"/>
            <p:cNvSpPr/>
            <p:nvPr/>
          </p:nvSpPr>
          <p:spPr>
            <a:xfrm>
              <a:off x="-632290" y="-231957"/>
              <a:ext cx="7050333" cy="1743356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15822" y="-5074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665310" y="151562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b) 10, 20 và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65716" y="1579181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c) 5, 12 và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1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5, 12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19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  <a:endParaRPr lang="en-US" sz="3858" dirty="0" smtClean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 smtClean="0">
                <a:solidFill>
                  <a:srgbClr val="000000"/>
                </a:solidFill>
                <a:latin typeface="Cambria Bold"/>
              </a:rPr>
              <a:t>(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5 + 12 + 19) : 3 = 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BEB07B-69F8-9AE5-77E4-759707FD8BC8}"/>
              </a:ext>
            </a:extLst>
          </p:cNvPr>
          <p:cNvGrpSpPr/>
          <p:nvPr/>
        </p:nvGrpSpPr>
        <p:grpSpPr>
          <a:xfrm>
            <a:off x="4333417" y="2796627"/>
            <a:ext cx="3525167" cy="871677"/>
            <a:chOff x="4333417" y="2796627"/>
            <a:chExt cx="3525167" cy="871677"/>
          </a:xfrm>
        </p:grpSpPr>
        <p:sp>
          <p:nvSpPr>
            <p:cNvPr id="22" name="Freeform 22"/>
            <p:cNvSpPr/>
            <p:nvPr/>
          </p:nvSpPr>
          <p:spPr>
            <a:xfrm>
              <a:off x="4333417" y="2796627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599336" y="2882713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419FFA-6BE4-1A18-14FE-564F42ECBDB3}"/>
              </a:ext>
            </a:extLst>
          </p:cNvPr>
          <p:cNvGrpSpPr/>
          <p:nvPr/>
        </p:nvGrpSpPr>
        <p:grpSpPr>
          <a:xfrm>
            <a:off x="1746880" y="1891516"/>
            <a:ext cx="9349661" cy="2492619"/>
            <a:chOff x="1746880" y="1891516"/>
            <a:chExt cx="9349661" cy="2492619"/>
          </a:xfrm>
        </p:grpSpPr>
        <p:sp>
          <p:nvSpPr>
            <p:cNvPr id="13" name="Freeform 13"/>
            <p:cNvSpPr/>
            <p:nvPr/>
          </p:nvSpPr>
          <p:spPr>
            <a:xfrm>
              <a:off x="2506702" y="1891516"/>
              <a:ext cx="8377721" cy="2492619"/>
            </a:xfrm>
            <a:custGeom>
              <a:avLst/>
              <a:gdLst/>
              <a:ahLst/>
              <a:cxnLst/>
              <a:rect l="l" t="t" r="r" b="b"/>
              <a:pathLst>
                <a:path w="12566581" h="3738929">
                  <a:moveTo>
                    <a:pt x="0" y="0"/>
                  </a:moveTo>
                  <a:lnTo>
                    <a:pt x="12566581" y="0"/>
                  </a:lnTo>
                  <a:lnTo>
                    <a:pt x="12566581" y="3738929"/>
                  </a:lnTo>
                  <a:lnTo>
                    <a:pt x="0" y="3738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746880" y="1910654"/>
              <a:ext cx="9349661" cy="2207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7"/>
                </a:lnSpc>
              </a:pP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147" u="sng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147" u="sng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trồng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(15 + 20 + 22) : 3 = 19 (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)</a:t>
              </a:r>
            </a:p>
            <a:p>
              <a:pPr algn="ctr" defTabSz="609630">
                <a:lnSpc>
                  <a:spcPts val="4407"/>
                </a:lnSpc>
                <a:spcBef>
                  <a:spcPct val="0"/>
                </a:spcBef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              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    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Đáp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 19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102" y="5630598"/>
            <a:ext cx="1646477" cy="971421"/>
          </a:xfrm>
          <a:custGeom>
            <a:avLst/>
            <a:gdLst/>
            <a:ahLst/>
            <a:cxnLst/>
            <a:rect l="l" t="t" r="r" b="b"/>
            <a:pathLst>
              <a:path w="2469715" h="1457132">
                <a:moveTo>
                  <a:pt x="0" y="0"/>
                </a:moveTo>
                <a:lnTo>
                  <a:pt x="2469715" y="0"/>
                </a:lnTo>
                <a:lnTo>
                  <a:pt x="2469715" y="1457131"/>
                </a:lnTo>
                <a:lnTo>
                  <a:pt x="0" y="145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20732" y="418760"/>
            <a:ext cx="934966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15, 20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22.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 smtClean="0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 smtClean="0">
                <a:solidFill>
                  <a:srgbClr val="000000"/>
                </a:solidFill>
                <a:latin typeface="Cambria"/>
              </a:rPr>
              <a:t>?</a:t>
            </a:r>
            <a:endParaRPr lang="en-US" sz="314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04632" y="4523100"/>
            <a:ext cx="9591909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0" y="4685564"/>
            <a:ext cx="3804041" cy="1878245"/>
          </a:xfrm>
          <a:custGeom>
            <a:avLst/>
            <a:gdLst/>
            <a:ahLst/>
            <a:cxnLst/>
            <a:rect l="l" t="t" r="r" b="b"/>
            <a:pathLst>
              <a:path w="5706061" h="2817368">
                <a:moveTo>
                  <a:pt x="0" y="0"/>
                </a:moveTo>
                <a:lnTo>
                  <a:pt x="5706061" y="0"/>
                </a:lnTo>
                <a:lnTo>
                  <a:pt x="5706061" y="2817368"/>
                </a:lnTo>
                <a:lnTo>
                  <a:pt x="0" y="2817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10136" y="615950"/>
            <a:ext cx="9623513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8822" y="2125651"/>
            <a:ext cx="9431968" cy="267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784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+ 37 + 43 + 45) : 4 = 40 (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784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45378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09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9580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14917" y="5489729"/>
            <a:ext cx="1920156" cy="1424407"/>
          </a:xfrm>
          <a:custGeom>
            <a:avLst/>
            <a:gdLst/>
            <a:ahLst/>
            <a:cxnLst/>
            <a:rect l="l" t="t" r="r" b="b"/>
            <a:pathLst>
              <a:path w="2880234" h="2136610">
                <a:moveTo>
                  <a:pt x="0" y="0"/>
                </a:moveTo>
                <a:lnTo>
                  <a:pt x="2880234" y="0"/>
                </a:lnTo>
                <a:lnTo>
                  <a:pt x="2880234" y="2136610"/>
                </a:lnTo>
                <a:lnTo>
                  <a:pt x="0" y="2136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2711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7104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10" name="Freeform 10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F580C63-2628-72DA-C9DC-9D14266F17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8616" y="313675"/>
            <a:ext cx="4974767" cy="12010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B6ADA-34EB-EE0B-FD4C-319CB80E457C}"/>
              </a:ext>
            </a:extLst>
          </p:cNvPr>
          <p:cNvSpPr txBox="1"/>
          <p:nvPr/>
        </p:nvSpPr>
        <p:spPr>
          <a:xfrm>
            <a:off x="877809" y="1199462"/>
            <a:ext cx="10987087" cy="415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956140" y="329158"/>
            <a:ext cx="1025191" cy="1050580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6140" y="1697894"/>
            <a:ext cx="10507150" cy="2937168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5" y="0"/>
                </a:lnTo>
                <a:lnTo>
                  <a:pt x="14260745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56793" y="495173"/>
            <a:ext cx="95856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Trong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xuyên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B61330-77E7-A8F9-FF89-B9A844B76F4B}"/>
              </a:ext>
            </a:extLst>
          </p:cNvPr>
          <p:cNvGrpSpPr/>
          <p:nvPr/>
        </p:nvGrpSpPr>
        <p:grpSpPr>
          <a:xfrm>
            <a:off x="1074936" y="4921808"/>
            <a:ext cx="10388354" cy="1116094"/>
            <a:chOff x="758283" y="4840660"/>
            <a:chExt cx="10388354" cy="1116094"/>
          </a:xfrm>
        </p:grpSpPr>
        <p:sp>
          <p:nvSpPr>
            <p:cNvPr id="13" name="Freeform 13"/>
            <p:cNvSpPr/>
            <p:nvPr/>
          </p:nvSpPr>
          <p:spPr>
            <a:xfrm>
              <a:off x="758283" y="4840660"/>
              <a:ext cx="10388354" cy="1116094"/>
            </a:xfrm>
            <a:custGeom>
              <a:avLst/>
              <a:gdLst/>
              <a:ahLst/>
              <a:cxnLst/>
              <a:rect l="l" t="t" r="r" b="b"/>
              <a:pathLst>
                <a:path w="6630260" h="1674141">
                  <a:moveTo>
                    <a:pt x="0" y="0"/>
                  </a:moveTo>
                  <a:lnTo>
                    <a:pt x="6630260" y="0"/>
                  </a:lnTo>
                  <a:lnTo>
                    <a:pt x="6630260" y="1674141"/>
                  </a:lnTo>
                  <a:lnTo>
                    <a:pt x="0" y="1674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210020" y="5133717"/>
              <a:ext cx="9673099" cy="468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78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chặng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ki-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22750" y="580820"/>
            <a:ext cx="893432" cy="915558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16340" y="513874"/>
            <a:ext cx="9507164" cy="2551043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6" y="0"/>
                </a:lnTo>
                <a:lnTo>
                  <a:pt x="14260746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9116" y="3273923"/>
            <a:ext cx="10633769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784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mét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(60 + 160 + 42 + 154) : 4 = 104 (km)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                          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104 km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45378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509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95807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14917" y="5489729"/>
            <a:ext cx="1920156" cy="1424407"/>
          </a:xfrm>
          <a:custGeom>
            <a:avLst/>
            <a:gdLst/>
            <a:ahLst/>
            <a:cxnLst/>
            <a:rect l="l" t="t" r="r" b="b"/>
            <a:pathLst>
              <a:path w="2880234" h="2136610">
                <a:moveTo>
                  <a:pt x="0" y="0"/>
                </a:moveTo>
                <a:lnTo>
                  <a:pt x="2880234" y="0"/>
                </a:lnTo>
                <a:lnTo>
                  <a:pt x="2880234" y="2136610"/>
                </a:lnTo>
                <a:lnTo>
                  <a:pt x="0" y="2136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27114" y="5517410"/>
            <a:ext cx="2676653" cy="1396726"/>
          </a:xfrm>
          <a:custGeom>
            <a:avLst/>
            <a:gdLst/>
            <a:ahLst/>
            <a:cxnLst/>
            <a:rect l="l" t="t" r="r" b="b"/>
            <a:pathLst>
              <a:path w="4014979" h="2095089">
                <a:moveTo>
                  <a:pt x="0" y="0"/>
                </a:moveTo>
                <a:lnTo>
                  <a:pt x="4014979" y="0"/>
                </a:lnTo>
                <a:lnTo>
                  <a:pt x="4014979" y="2095089"/>
                </a:lnTo>
                <a:lnTo>
                  <a:pt x="0" y="209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7104" y="5147049"/>
            <a:ext cx="1269090" cy="1767087"/>
          </a:xfrm>
          <a:custGeom>
            <a:avLst/>
            <a:gdLst/>
            <a:ahLst/>
            <a:cxnLst/>
            <a:rect l="l" t="t" r="r" b="b"/>
            <a:pathLst>
              <a:path w="1903635" h="2650631">
                <a:moveTo>
                  <a:pt x="0" y="0"/>
                </a:moveTo>
                <a:lnTo>
                  <a:pt x="1903635" y="0"/>
                </a:lnTo>
                <a:lnTo>
                  <a:pt x="1903635" y="2650631"/>
                </a:lnTo>
                <a:lnTo>
                  <a:pt x="0" y="2650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14" name="Freeform 14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B3828B-DD65-9FA0-5EFF-CD6B49E172DB}"/>
              </a:ext>
            </a:extLst>
          </p:cNvPr>
          <p:cNvGrpSpPr/>
          <p:nvPr/>
        </p:nvGrpSpPr>
        <p:grpSpPr>
          <a:xfrm>
            <a:off x="3132588" y="1913059"/>
            <a:ext cx="2963413" cy="3136124"/>
            <a:chOff x="3132588" y="1913059"/>
            <a:chExt cx="2963413" cy="3136124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3132588" y="1913059"/>
              <a:ext cx="2963413" cy="3136124"/>
              <a:chOff x="0" y="0"/>
              <a:chExt cx="15040163" cy="1591672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262"/>
                <a:ext cx="15047908" cy="15923210"/>
              </a:xfrm>
              <a:custGeom>
                <a:avLst/>
                <a:gdLst/>
                <a:ahLst/>
                <a:cxnLst/>
                <a:rect l="l" t="t" r="r" b="b"/>
                <a:pathLst>
                  <a:path w="15047908" h="15923210">
                    <a:moveTo>
                      <a:pt x="14109009" y="15912021"/>
                    </a:moveTo>
                    <a:cubicBezTo>
                      <a:pt x="14109009" y="15912021"/>
                      <a:pt x="13689256" y="15923210"/>
                      <a:pt x="13226672" y="15920588"/>
                    </a:cubicBezTo>
                    <a:cubicBezTo>
                      <a:pt x="4710409" y="15918426"/>
                      <a:pt x="1057073" y="15910601"/>
                      <a:pt x="1057073" y="15910601"/>
                    </a:cubicBezTo>
                    <a:cubicBezTo>
                      <a:pt x="812931" y="15901766"/>
                      <a:pt x="565145" y="15884786"/>
                      <a:pt x="398404" y="15826608"/>
                    </a:cubicBezTo>
                    <a:cubicBezTo>
                      <a:pt x="120505" y="15729646"/>
                      <a:pt x="0" y="15552118"/>
                      <a:pt x="0" y="4794363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0638327" y="7673"/>
                    </a:cubicBezTo>
                    <a:cubicBezTo>
                      <a:pt x="13470330" y="0"/>
                      <a:pt x="13934256" y="7673"/>
                      <a:pt x="13934256" y="7673"/>
                    </a:cubicBezTo>
                    <a:cubicBezTo>
                      <a:pt x="14302564" y="15152"/>
                      <a:pt x="14665877" y="84484"/>
                      <a:pt x="14863617" y="207066"/>
                    </a:cubicBezTo>
                    <a:cubicBezTo>
                      <a:pt x="15014634" y="300683"/>
                      <a:pt x="15047908" y="425358"/>
                      <a:pt x="15038769" y="4794363"/>
                    </a:cubicBezTo>
                    <a:cubicBezTo>
                      <a:pt x="15038769" y="15670083"/>
                      <a:pt x="14755772" y="15884181"/>
                      <a:pt x="14109009" y="15912021"/>
                    </a:cubicBezTo>
                    <a:close/>
                  </a:path>
                </a:pathLst>
              </a:custGeom>
              <a:solidFill>
                <a:srgbClr val="FFCF71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223870" y="2493289"/>
              <a:ext cx="2851607" cy="1979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298"/>
                </a:lnSpc>
                <a:spcBef>
                  <a:spcPct val="0"/>
                </a:spcBef>
              </a:pP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378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E64E07-DA12-1FDB-B8C1-BA2DEC9E6A30}"/>
              </a:ext>
            </a:extLst>
          </p:cNvPr>
          <p:cNvGrpSpPr/>
          <p:nvPr/>
        </p:nvGrpSpPr>
        <p:grpSpPr>
          <a:xfrm>
            <a:off x="6918510" y="1946007"/>
            <a:ext cx="2963413" cy="3136124"/>
            <a:chOff x="6918510" y="1946007"/>
            <a:chExt cx="2963413" cy="3136124"/>
          </a:xfrm>
        </p:grpSpPr>
        <p:grpSp>
          <p:nvGrpSpPr>
            <p:cNvPr id="5" name="Group 5"/>
            <p:cNvGrpSpPr/>
            <p:nvPr/>
          </p:nvGrpSpPr>
          <p:grpSpPr>
            <a:xfrm rot="-10800000">
              <a:off x="6918510" y="1946007"/>
              <a:ext cx="2963413" cy="3136124"/>
              <a:chOff x="0" y="0"/>
              <a:chExt cx="15040163" cy="15916723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262"/>
                <a:ext cx="15047908" cy="15923210"/>
              </a:xfrm>
              <a:custGeom>
                <a:avLst/>
                <a:gdLst/>
                <a:ahLst/>
                <a:cxnLst/>
                <a:rect l="l" t="t" r="r" b="b"/>
                <a:pathLst>
                  <a:path w="15047908" h="15923210">
                    <a:moveTo>
                      <a:pt x="14109009" y="15912021"/>
                    </a:moveTo>
                    <a:cubicBezTo>
                      <a:pt x="14109009" y="15912021"/>
                      <a:pt x="13689256" y="15923210"/>
                      <a:pt x="13226672" y="15920588"/>
                    </a:cubicBezTo>
                    <a:cubicBezTo>
                      <a:pt x="4710409" y="15918426"/>
                      <a:pt x="1057073" y="15910601"/>
                      <a:pt x="1057073" y="15910601"/>
                    </a:cubicBezTo>
                    <a:cubicBezTo>
                      <a:pt x="812931" y="15901766"/>
                      <a:pt x="565145" y="15884786"/>
                      <a:pt x="398404" y="15826608"/>
                    </a:cubicBezTo>
                    <a:cubicBezTo>
                      <a:pt x="120505" y="15729646"/>
                      <a:pt x="0" y="15552118"/>
                      <a:pt x="0" y="4794363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0638327" y="7673"/>
                    </a:cubicBezTo>
                    <a:cubicBezTo>
                      <a:pt x="13470330" y="0"/>
                      <a:pt x="13934256" y="7673"/>
                      <a:pt x="13934256" y="7673"/>
                    </a:cubicBezTo>
                    <a:cubicBezTo>
                      <a:pt x="14302564" y="15152"/>
                      <a:pt x="14665877" y="84484"/>
                      <a:pt x="14863617" y="207066"/>
                    </a:cubicBezTo>
                    <a:cubicBezTo>
                      <a:pt x="15014634" y="300683"/>
                      <a:pt x="15047908" y="425358"/>
                      <a:pt x="15038769" y="4794363"/>
                    </a:cubicBezTo>
                    <a:cubicBezTo>
                      <a:pt x="15038769" y="15670083"/>
                      <a:pt x="14755772" y="15884181"/>
                      <a:pt x="14109009" y="15912021"/>
                    </a:cubicBezTo>
                    <a:close/>
                  </a:path>
                </a:pathLst>
              </a:custGeom>
              <a:solidFill>
                <a:srgbClr val="FFCF71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7244777" y="2727755"/>
              <a:ext cx="2310876" cy="1299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298"/>
                </a:lnSpc>
                <a:spcBef>
                  <a:spcPct val="0"/>
                </a:spcBef>
              </a:pP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78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784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3784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4D0235-3329-23C0-34AC-C026C1AECE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7312" y="547270"/>
            <a:ext cx="6133108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028" y="413272"/>
            <a:ext cx="9559945" cy="6031457"/>
          </a:xfrm>
          <a:custGeom>
            <a:avLst/>
            <a:gdLst/>
            <a:ahLst/>
            <a:cxnLst/>
            <a:rect l="l" t="t" r="r" b="b"/>
            <a:pathLst>
              <a:path w="14339918" h="9047185">
                <a:moveTo>
                  <a:pt x="0" y="0"/>
                </a:moveTo>
                <a:lnTo>
                  <a:pt x="14339918" y="0"/>
                </a:lnTo>
                <a:lnTo>
                  <a:pt x="14339918" y="9047184"/>
                </a:lnTo>
                <a:lnTo>
                  <a:pt x="0" y="90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64959" y="4467632"/>
            <a:ext cx="1716719" cy="2390369"/>
          </a:xfrm>
          <a:custGeom>
            <a:avLst/>
            <a:gdLst/>
            <a:ahLst/>
            <a:cxnLst/>
            <a:rect l="l" t="t" r="r" b="b"/>
            <a:pathLst>
              <a:path w="2575079" h="3585553">
                <a:moveTo>
                  <a:pt x="0" y="0"/>
                </a:moveTo>
                <a:lnTo>
                  <a:pt x="2575079" y="0"/>
                </a:lnTo>
                <a:lnTo>
                  <a:pt x="2575079" y="3585553"/>
                </a:lnTo>
                <a:lnTo>
                  <a:pt x="0" y="358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45033" y="4931181"/>
            <a:ext cx="2597427" cy="1926819"/>
          </a:xfrm>
          <a:custGeom>
            <a:avLst/>
            <a:gdLst/>
            <a:ahLst/>
            <a:cxnLst/>
            <a:rect l="l" t="t" r="r" b="b"/>
            <a:pathLst>
              <a:path w="3896141" h="2890228">
                <a:moveTo>
                  <a:pt x="0" y="0"/>
                </a:moveTo>
                <a:lnTo>
                  <a:pt x="3896142" y="0"/>
                </a:lnTo>
                <a:lnTo>
                  <a:pt x="3896142" y="2890228"/>
                </a:lnTo>
                <a:lnTo>
                  <a:pt x="0" y="2890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378" y="4968625"/>
            <a:ext cx="3620753" cy="1889375"/>
          </a:xfrm>
          <a:custGeom>
            <a:avLst/>
            <a:gdLst/>
            <a:ahLst/>
            <a:cxnLst/>
            <a:rect l="l" t="t" r="r" b="b"/>
            <a:pathLst>
              <a:path w="5431130" h="2834062">
                <a:moveTo>
                  <a:pt x="0" y="0"/>
                </a:moveTo>
                <a:lnTo>
                  <a:pt x="5431130" y="0"/>
                </a:lnTo>
                <a:lnTo>
                  <a:pt x="5431130" y="2834062"/>
                </a:lnTo>
                <a:lnTo>
                  <a:pt x="0" y="283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69708" y="-274394"/>
            <a:ext cx="2285735" cy="2298271"/>
          </a:xfrm>
          <a:custGeom>
            <a:avLst/>
            <a:gdLst/>
            <a:ahLst/>
            <a:cxnLst/>
            <a:rect l="l" t="t" r="r" b="b"/>
            <a:pathLst>
              <a:path w="3428602" h="3447406">
                <a:moveTo>
                  <a:pt x="0" y="0"/>
                </a:moveTo>
                <a:lnTo>
                  <a:pt x="3428602" y="0"/>
                </a:lnTo>
                <a:lnTo>
                  <a:pt x="3428602" y="3447406"/>
                </a:lnTo>
                <a:lnTo>
                  <a:pt x="0" y="344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60ACA-CC96-6648-337C-0603EAA4A8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465" y="1889375"/>
            <a:ext cx="8657070" cy="2987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478156" y="1129321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D151B-4243-37AF-855D-38B286450D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3349" y="1798178"/>
            <a:ext cx="6145301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5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030511" y="743451"/>
            <a:ext cx="9074237" cy="1547797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Ước lượng 4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980 + 2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984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13F578-C62C-CE69-4BE6-054B0A4594B0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8D5E53-AD91-29A2-CD2A-D32A06F6C30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4058B8-285B-7671-6F3E-82B6E2B401D7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8 000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D4BD0F-F556-4999-B832-1703124981D9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2117406-A134-1CE9-5764-27A312B3916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3FCA7D-75AB-FC04-8BE0-285DE36D7E51}"/>
                </a:ext>
              </a:extLst>
            </p:cNvPr>
            <p:cNvSpPr txBox="1"/>
            <p:nvPr/>
          </p:nvSpPr>
          <p:spPr>
            <a:xfrm>
              <a:off x="1538611" y="3163016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7 000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525A21-127E-9EF0-BB1B-9DFBCF6638E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343A885-43D3-CD4F-323A-F647541376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349ADE-F801-FE4B-4361-01EAB3A50C54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Khoảng7 964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0A42C7-4949-6379-A3E7-B04293954F21}"/>
              </a:ext>
            </a:extLst>
          </p:cNvPr>
          <p:cNvGrpSpPr/>
          <p:nvPr/>
        </p:nvGrpSpPr>
        <p:grpSpPr>
          <a:xfrm>
            <a:off x="7003771" y="4865867"/>
            <a:ext cx="4692698" cy="1129886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20B38D-6937-419C-542A-BCF3F9E78E1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F2D0B-6D65-878A-FCB3-294CDB6CEBC6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9 000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3D5D0-49E3-5632-3E7B-F380732FE6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0AB4CE-1834-BD93-4D2C-CBE5F52D03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AB15E-FBCB-F752-A1CF-6B0BE191CB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65C68-04C4-EEC6-08E3-CF97BFE3B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495236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05D208-1DFC-DC15-9BDA-8EA52B8AC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2C4ECF-44D1-F842-694A-A62E8007A3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30689C-ECB9-4D28-5CA5-B3C8FCBD66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A408AA-C787-8A2B-3CF6-7995FD123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4809" y="4645417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A8CF043-819D-2E33-0562-B53289051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2351063" y="589346"/>
            <a:ext cx="8881294" cy="2021175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Ước lượng 7980 + 1980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A0D92-B97E-753D-71AF-E1073AC34E78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F22C31-C81D-D92D-FDCE-0701EF8E7AD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036243-1D0D-79C1-9E8C-08BA7C5F6186}"/>
                </a:ext>
              </a:extLst>
            </p:cNvPr>
            <p:cNvSpPr txBox="1"/>
            <p:nvPr/>
          </p:nvSpPr>
          <p:spPr>
            <a:xfrm>
              <a:off x="7176312" y="305493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927E6F-213A-99A1-A380-A31C70AB7DAB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D9AF17-B4C2-5D06-AA28-B6842468E13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F7E1F-FB76-DC7D-B5E9-E421CCFCD125}"/>
                </a:ext>
              </a:extLst>
            </p:cNvPr>
            <p:cNvSpPr txBox="1"/>
            <p:nvPr/>
          </p:nvSpPr>
          <p:spPr>
            <a:xfrm>
              <a:off x="1254752" y="313467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9 960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006C7-374F-D1EC-0E67-4707D74497A5}"/>
              </a:ext>
            </a:extLst>
          </p:cNvPr>
          <p:cNvGrpSpPr/>
          <p:nvPr/>
        </p:nvGrpSpPr>
        <p:grpSpPr>
          <a:xfrm>
            <a:off x="1147145" y="4901904"/>
            <a:ext cx="4561379" cy="1129886"/>
            <a:chOff x="957103" y="4872764"/>
            <a:chExt cx="4561379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EC97DBB-6E43-55A2-3C9D-5373547E0F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AE704C-A2FF-5032-E433-D3068F36039F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11 000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F96B5A-5453-20E9-AA0F-9189A63E1623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F5CAE4B-EBE0-B81D-A3AB-A6774FDA02D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98389-039C-5669-C002-AD45F35170B7}"/>
                </a:ext>
              </a:extLst>
            </p:cNvPr>
            <p:cNvSpPr txBox="1"/>
            <p:nvPr/>
          </p:nvSpPr>
          <p:spPr>
            <a:xfrm>
              <a:off x="7379094" y="490419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Khoảng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12 000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C4FCE-8AF6-528C-B1D0-02DB77997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647DA6-109C-DB2D-5DF4-56BCB4D9C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AB5C3B-C92A-A1FB-1BBD-F0F6682DF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67A83B-41A6-AFC9-9795-2214CBA352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DCCC3B-5422-BA59-D4A0-64D2AB24E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CC993-A0AB-4640-6144-835F0961BC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4A0E2F-4DDC-DAAD-9768-E0623DB18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437062-FA71-01DD-6B05-B5032B126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1955618" y="673255"/>
            <a:ext cx="9704439" cy="1775204"/>
            <a:chOff x="226633" y="-47312"/>
            <a:chExt cx="13830686" cy="247851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713750-21EB-4B78-C9D5-9C33E9D26D12}"/>
                </a:ext>
              </a:extLst>
            </p:cNvPr>
            <p:cNvSpPr txBox="1"/>
            <p:nvPr/>
          </p:nvSpPr>
          <p:spPr>
            <a:xfrm>
              <a:off x="433329" y="625117"/>
              <a:ext cx="12883120" cy="9883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Ước lượng 60217 - 21055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8D4FE-C2F5-B293-AFD1-6FC83B8C0029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58FA99-FF58-22D4-F476-6CFD453D564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2C4D95-97FF-A61E-1C97-31FC7E10B02B}"/>
                </a:ext>
              </a:extLst>
            </p:cNvPr>
            <p:cNvSpPr txBox="1"/>
            <p:nvPr/>
          </p:nvSpPr>
          <p:spPr>
            <a:xfrm>
              <a:off x="7431746" y="3173670"/>
              <a:ext cx="3750829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E94F6B-E9C5-5629-4A53-64CC99E17D11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02836E2-52EE-A1C3-C6E5-4F29CCFC6A0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2AD01F-7714-4A19-A7EE-C7415ADC9E4B}"/>
                </a:ext>
              </a:extLst>
            </p:cNvPr>
            <p:cNvSpPr txBox="1"/>
            <p:nvPr/>
          </p:nvSpPr>
          <p:spPr>
            <a:xfrm>
              <a:off x="1504834" y="3075057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39 000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EC5A2-B004-635A-9958-FEBECF03851B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FAF7AD-1E13-7922-F95E-6F860E15BA98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B8823-8F99-839A-9F29-22F327A11BF8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41 000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E023-9179-5AD6-B694-57F7A638F4C9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D9938CF-499B-CBE4-79CE-5F66CB908AE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EB110E-F010-A967-0A78-0CD062D46DBA}"/>
                </a:ext>
              </a:extLst>
            </p:cNvPr>
            <p:cNvSpPr txBox="1"/>
            <p:nvPr/>
          </p:nvSpPr>
          <p:spPr>
            <a:xfrm>
              <a:off x="7246838" y="5047834"/>
              <a:ext cx="3827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39 162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9487561-95E5-1CFA-B93E-EE5485689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B541-0B8C-5F17-3A37-0CC33D10D4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05DD7E-11F2-CC97-58A0-BC6C1248DA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5AEF9-915B-7D94-315C-8970CE24C8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5C5DCE-64D3-EEB4-1758-651983467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1EF9D3-0663-5EE0-72BB-CA7A841703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49A03E-6804-80DD-FBF4-81C533C6B6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E9DCD-745C-6BAB-EE62-136BC9BCF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588" y="4646459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8495071" cy="2068352"/>
            <a:chOff x="1124179" y="147365"/>
            <a:chExt cx="12292887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1625069" y="792787"/>
              <a:ext cx="10804991" cy="882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Ước</a:t>
              </a:r>
              <a:r>
                <a:rPr lang="en-US" altLang="en-US" sz="40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lượng 50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285 – 30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397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Khoảng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20 000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19 888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52121" y="4933078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19 000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21 000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7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792</Words>
  <Application>Microsoft Office PowerPoint</Application>
  <PresentationFormat>Widescreen</PresentationFormat>
  <Paragraphs>87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#9Slide07 HoneyCream</vt:lpstr>
      <vt:lpstr>Arial</vt:lpstr>
      <vt:lpstr>Browallia New</vt:lpstr>
      <vt:lpstr>Calibri</vt:lpstr>
      <vt:lpstr>Calibri Light</vt:lpstr>
      <vt:lpstr>Cambria</vt:lpstr>
      <vt:lpstr>Cambria Bold</vt:lpstr>
      <vt:lpstr>Cambria Bold Italics</vt:lpstr>
      <vt:lpstr>SVN-Newton</vt:lpstr>
      <vt:lpstr>SVN-Ready</vt:lpstr>
      <vt:lpstr>Times New Roman</vt:lpstr>
      <vt:lpstr>字魂27号-布丁体</vt:lpstr>
      <vt:lpstr>字魂37号-波纹乖乖体</vt:lpstr>
      <vt:lpstr>思源黑体 CN Medium</vt:lpstr>
      <vt:lpstr>Office Theme</vt:lpstr>
      <vt:lpstr>1_Office Theme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2023-12-04T01:51:41Z</dcterms:created>
  <dcterms:modified xsi:type="dcterms:W3CDTF">2024-03-07T08:54:04Z</dcterms:modified>
</cp:coreProperties>
</file>