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28"/>
  </p:notesMasterIdLst>
  <p:sldIdLst>
    <p:sldId id="256" r:id="rId2"/>
    <p:sldId id="259" r:id="rId3"/>
    <p:sldId id="389" r:id="rId4"/>
    <p:sldId id="391" r:id="rId5"/>
    <p:sldId id="392" r:id="rId6"/>
    <p:sldId id="393" r:id="rId7"/>
    <p:sldId id="394" r:id="rId8"/>
    <p:sldId id="395" r:id="rId9"/>
    <p:sldId id="343" r:id="rId10"/>
    <p:sldId id="344" r:id="rId11"/>
    <p:sldId id="345" r:id="rId12"/>
    <p:sldId id="346" r:id="rId13"/>
    <p:sldId id="347" r:id="rId14"/>
    <p:sldId id="351" r:id="rId15"/>
    <p:sldId id="278" r:id="rId16"/>
    <p:sldId id="352" r:id="rId17"/>
    <p:sldId id="348" r:id="rId18"/>
    <p:sldId id="350" r:id="rId19"/>
    <p:sldId id="378" r:id="rId20"/>
    <p:sldId id="380" r:id="rId21"/>
    <p:sldId id="274" r:id="rId22"/>
    <p:sldId id="361" r:id="rId23"/>
    <p:sldId id="385" r:id="rId24"/>
    <p:sldId id="383" r:id="rId25"/>
    <p:sldId id="384" r:id="rId26"/>
    <p:sldId id="387" r:id="rId27"/>
  </p:sldIdLst>
  <p:sldSz cx="9144000" cy="5143500" type="screen16x9"/>
  <p:notesSz cx="6858000" cy="9144000"/>
  <p:embeddedFontLst>
    <p:embeddedFont>
      <p:font typeface="Grandstander" panose="020B0604020202020204" charset="0"/>
      <p:regular r:id="rId29"/>
      <p:bold r:id="rId30"/>
      <p:italic r:id="rId31"/>
      <p:boldItalic r:id="rId32"/>
    </p:embeddedFont>
    <p:embeddedFont>
      <p:font typeface="Cambria Math" panose="02040503050406030204" pitchFamily="18" charset="0"/>
      <p:regular r:id="rId33"/>
    </p:embeddedFont>
    <p:embeddedFont>
      <p:font typeface="Abel" panose="020B0604020202020204" charset="0"/>
      <p:regular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Days One" panose="020B0604020202020204" charset="0"/>
      <p:regular r:id="rId39"/>
    </p:embeddedFont>
    <p:embeddedFont>
      <p:font typeface="Nunito Light" panose="020B0604020202020204" charset="0"/>
      <p:regular r:id="rId40"/>
      <p:italic r:id="rId41"/>
    </p:embeddedFont>
    <p:embeddedFont>
      <p:font typeface="Lato Light" panose="020B0604020202020204" charset="0"/>
      <p:regular r:id="rId42"/>
      <p:italic r:id="rId43"/>
    </p:embeddedFont>
    <p:embeddedFont>
      <p:font typeface="Calibri Light" panose="020F0302020204030204" pitchFamily="34" charset="0"/>
      <p:regular r:id="rId44"/>
      <p: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FFFFFF"/>
    <a:srgbClr val="FF6600"/>
    <a:srgbClr val="FFFFCC"/>
    <a:srgbClr val="CCFF99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6DCF05C-4747-4A02-8606-E019AAC1BBBC}">
  <a:tblStyle styleId="{96DCF05C-4747-4A02-8606-E019AAC1BBB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690C157-CB29-41B9-88FE-81276D270B3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61445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5" name="Google Shape;1075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1" name="Google Shape;179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2590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1" name="Google Shape;179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48556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7" name="Google Shape;1867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8" name="Google Shape;1868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11933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0" name="Google Shape;2710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1" name="Google Shape;2711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5" name="Google Shape;1785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2727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3" name="Google Shape;1833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03128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3" name="Google Shape;1833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55240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" name="Google Shape;2785;g1e71a4a866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6" name="Google Shape;2786;g1e71a4a866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3" name="Google Shape;1833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55240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4" name="Google Shape;2594;g54dda1946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5" name="Google Shape;2595;g54dda1946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0" name="Google Shape;1440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1" name="Google Shape;2791;g1e71a4a866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2" name="Google Shape;2792;g1e71a4a866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86487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Google Shape;2069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0" name="Google Shape;2070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" name="Google Shape;2856;g1e71a4a866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7" name="Google Shape;2857;g1e71a4a866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0" name="Google Shape;1410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4" name="Google Shape;1694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4181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4" name="Google Shape;1694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7356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GV bấm</a:t>
            </a:r>
            <a:r>
              <a:rPr lang="en-US" baseline="0"/>
              <a:t> vào các bình thí nghiệm để mở câu hỏi. GV bấm mũi tên để kết thúc trò chơi.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33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7" name="Google Shape;1867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8" name="Google Shape;1868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2556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8" name="Google Shape;1778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6306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5" name="Google Shape;1785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4829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825288" y="983800"/>
            <a:ext cx="3483000" cy="250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825250" y="3683900"/>
            <a:ext cx="3483000" cy="4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0_1"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35" name="Google Shape;635;p19"/>
          <p:cNvGrpSpPr/>
          <p:nvPr/>
        </p:nvGrpSpPr>
        <p:grpSpPr>
          <a:xfrm>
            <a:off x="80847" y="89843"/>
            <a:ext cx="8953701" cy="4391445"/>
            <a:chOff x="80847" y="89843"/>
            <a:chExt cx="8953701" cy="4391445"/>
          </a:xfrm>
        </p:grpSpPr>
        <p:grpSp>
          <p:nvGrpSpPr>
            <p:cNvPr id="636" name="Google Shape;636;p19"/>
            <p:cNvGrpSpPr/>
            <p:nvPr/>
          </p:nvGrpSpPr>
          <p:grpSpPr>
            <a:xfrm>
              <a:off x="80847" y="89843"/>
              <a:ext cx="551493" cy="579689"/>
              <a:chOff x="4592041" y="1871710"/>
              <a:chExt cx="414500" cy="435660"/>
            </a:xfrm>
          </p:grpSpPr>
          <p:sp>
            <p:nvSpPr>
              <p:cNvPr id="637" name="Google Shape;637;p19"/>
              <p:cNvSpPr/>
              <p:nvPr/>
            </p:nvSpPr>
            <p:spPr>
              <a:xfrm>
                <a:off x="4611844" y="2058615"/>
                <a:ext cx="248755" cy="24875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917" extrusionOk="0">
                    <a:moveTo>
                      <a:pt x="459" y="35"/>
                    </a:moveTo>
                    <a:cubicBezTo>
                      <a:pt x="225" y="35"/>
                      <a:pt x="36" y="225"/>
                      <a:pt x="36" y="458"/>
                    </a:cubicBezTo>
                    <a:cubicBezTo>
                      <a:pt x="36" y="691"/>
                      <a:pt x="225" y="881"/>
                      <a:pt x="459" y="881"/>
                    </a:cubicBezTo>
                    <a:cubicBezTo>
                      <a:pt x="692" y="881"/>
                      <a:pt x="882" y="691"/>
                      <a:pt x="882" y="458"/>
                    </a:cubicBezTo>
                    <a:cubicBezTo>
                      <a:pt x="882" y="225"/>
                      <a:pt x="692" y="35"/>
                      <a:pt x="459" y="35"/>
                    </a:cubicBezTo>
                    <a:moveTo>
                      <a:pt x="459" y="917"/>
                    </a:moveTo>
                    <a:cubicBezTo>
                      <a:pt x="206" y="917"/>
                      <a:pt x="0" y="711"/>
                      <a:pt x="0" y="458"/>
                    </a:cubicBezTo>
                    <a:cubicBezTo>
                      <a:pt x="0" y="205"/>
                      <a:pt x="206" y="0"/>
                      <a:pt x="459" y="0"/>
                    </a:cubicBezTo>
                    <a:cubicBezTo>
                      <a:pt x="712" y="0"/>
                      <a:pt x="917" y="205"/>
                      <a:pt x="917" y="458"/>
                    </a:cubicBezTo>
                    <a:cubicBezTo>
                      <a:pt x="917" y="711"/>
                      <a:pt x="712" y="917"/>
                      <a:pt x="459" y="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8" name="Google Shape;638;p19"/>
              <p:cNvSpPr/>
              <p:nvPr/>
            </p:nvSpPr>
            <p:spPr>
              <a:xfrm>
                <a:off x="4731474" y="1940884"/>
                <a:ext cx="275068" cy="274797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13" extrusionOk="0">
                    <a:moveTo>
                      <a:pt x="507" y="35"/>
                    </a:moveTo>
                    <a:cubicBezTo>
                      <a:pt x="247" y="35"/>
                      <a:pt x="35" y="246"/>
                      <a:pt x="35" y="506"/>
                    </a:cubicBezTo>
                    <a:cubicBezTo>
                      <a:pt x="35" y="766"/>
                      <a:pt x="247" y="978"/>
                      <a:pt x="507" y="978"/>
                    </a:cubicBezTo>
                    <a:cubicBezTo>
                      <a:pt x="767" y="978"/>
                      <a:pt x="978" y="766"/>
                      <a:pt x="978" y="506"/>
                    </a:cubicBezTo>
                    <a:cubicBezTo>
                      <a:pt x="978" y="246"/>
                      <a:pt x="767" y="35"/>
                      <a:pt x="507" y="35"/>
                    </a:cubicBezTo>
                    <a:moveTo>
                      <a:pt x="507" y="1013"/>
                    </a:moveTo>
                    <a:cubicBezTo>
                      <a:pt x="227" y="1013"/>
                      <a:pt x="0" y="786"/>
                      <a:pt x="0" y="506"/>
                    </a:cubicBezTo>
                    <a:cubicBezTo>
                      <a:pt x="0" y="227"/>
                      <a:pt x="227" y="0"/>
                      <a:pt x="507" y="0"/>
                    </a:cubicBezTo>
                    <a:cubicBezTo>
                      <a:pt x="786" y="0"/>
                      <a:pt x="1014" y="227"/>
                      <a:pt x="1014" y="506"/>
                    </a:cubicBezTo>
                    <a:cubicBezTo>
                      <a:pt x="1014" y="786"/>
                      <a:pt x="786" y="1013"/>
                      <a:pt x="507" y="10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9" name="Google Shape;639;p19"/>
              <p:cNvSpPr/>
              <p:nvPr/>
            </p:nvSpPr>
            <p:spPr>
              <a:xfrm>
                <a:off x="4738798" y="2060785"/>
                <a:ext cx="25771" cy="65919"/>
              </a:xfrm>
              <a:custGeom>
                <a:avLst/>
                <a:gdLst/>
                <a:ahLst/>
                <a:cxnLst/>
                <a:rect l="l" t="t" r="r" b="b"/>
                <a:pathLst>
                  <a:path w="95" h="243" extrusionOk="0">
                    <a:moveTo>
                      <a:pt x="18" y="243"/>
                    </a:moveTo>
                    <a:cubicBezTo>
                      <a:pt x="16" y="243"/>
                      <a:pt x="15" y="243"/>
                      <a:pt x="13" y="242"/>
                    </a:cubicBezTo>
                    <a:cubicBezTo>
                      <a:pt x="4" y="240"/>
                      <a:pt x="-2" y="230"/>
                      <a:pt x="1" y="220"/>
                    </a:cubicBezTo>
                    <a:lnTo>
                      <a:pt x="61" y="13"/>
                    </a:lnTo>
                    <a:cubicBezTo>
                      <a:pt x="63" y="4"/>
                      <a:pt x="73" y="-2"/>
                      <a:pt x="82" y="1"/>
                    </a:cubicBezTo>
                    <a:cubicBezTo>
                      <a:pt x="92" y="4"/>
                      <a:pt x="97" y="13"/>
                      <a:pt x="94" y="23"/>
                    </a:cubicBezTo>
                    <a:lnTo>
                      <a:pt x="35" y="230"/>
                    </a:lnTo>
                    <a:cubicBezTo>
                      <a:pt x="33" y="238"/>
                      <a:pt x="26" y="243"/>
                      <a:pt x="18" y="2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2475" rIns="90000" bIns="42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0" name="Google Shape;640;p19"/>
              <p:cNvSpPr/>
              <p:nvPr/>
            </p:nvSpPr>
            <p:spPr>
              <a:xfrm>
                <a:off x="4755074" y="2067838"/>
                <a:ext cx="32552" cy="9060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334" extrusionOk="0">
                    <a:moveTo>
                      <a:pt x="18" y="334"/>
                    </a:moveTo>
                    <a:cubicBezTo>
                      <a:pt x="16" y="334"/>
                      <a:pt x="14" y="334"/>
                      <a:pt x="13" y="333"/>
                    </a:cubicBezTo>
                    <a:cubicBezTo>
                      <a:pt x="3" y="331"/>
                      <a:pt x="-2" y="321"/>
                      <a:pt x="1" y="312"/>
                    </a:cubicBezTo>
                    <a:lnTo>
                      <a:pt x="85" y="13"/>
                    </a:lnTo>
                    <a:cubicBezTo>
                      <a:pt x="88" y="4"/>
                      <a:pt x="98" y="-2"/>
                      <a:pt x="107" y="1"/>
                    </a:cubicBezTo>
                    <a:cubicBezTo>
                      <a:pt x="116" y="4"/>
                      <a:pt x="122" y="13"/>
                      <a:pt x="119" y="23"/>
                    </a:cubicBezTo>
                    <a:lnTo>
                      <a:pt x="34" y="321"/>
                    </a:lnTo>
                    <a:cubicBezTo>
                      <a:pt x="32" y="329"/>
                      <a:pt x="25" y="334"/>
                      <a:pt x="18" y="3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1" name="Google Shape;641;p19"/>
              <p:cNvSpPr/>
              <p:nvPr/>
            </p:nvSpPr>
            <p:spPr>
              <a:xfrm>
                <a:off x="4777861" y="2081673"/>
                <a:ext cx="33637" cy="100912"/>
              </a:xfrm>
              <a:custGeom>
                <a:avLst/>
                <a:gdLst/>
                <a:ahLst/>
                <a:cxnLst/>
                <a:rect l="l" t="t" r="r" b="b"/>
                <a:pathLst>
                  <a:path w="124" h="372" extrusionOk="0">
                    <a:moveTo>
                      <a:pt x="18" y="372"/>
                    </a:moveTo>
                    <a:cubicBezTo>
                      <a:pt x="17" y="372"/>
                      <a:pt x="15" y="372"/>
                      <a:pt x="14" y="372"/>
                    </a:cubicBezTo>
                    <a:cubicBezTo>
                      <a:pt x="4" y="369"/>
                      <a:pt x="-2" y="359"/>
                      <a:pt x="1" y="350"/>
                    </a:cubicBezTo>
                    <a:lnTo>
                      <a:pt x="89" y="13"/>
                    </a:lnTo>
                    <a:cubicBezTo>
                      <a:pt x="92" y="3"/>
                      <a:pt x="101" y="-2"/>
                      <a:pt x="111" y="0"/>
                    </a:cubicBezTo>
                    <a:cubicBezTo>
                      <a:pt x="120" y="2"/>
                      <a:pt x="126" y="12"/>
                      <a:pt x="123" y="21"/>
                    </a:cubicBezTo>
                    <a:lnTo>
                      <a:pt x="35" y="359"/>
                    </a:lnTo>
                    <a:cubicBezTo>
                      <a:pt x="33" y="367"/>
                      <a:pt x="26" y="372"/>
                      <a:pt x="18" y="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2" name="Google Shape;642;p19"/>
              <p:cNvSpPr/>
              <p:nvPr/>
            </p:nvSpPr>
            <p:spPr>
              <a:xfrm>
                <a:off x="4811498" y="2108529"/>
                <a:ext cx="26584" cy="96301"/>
              </a:xfrm>
              <a:custGeom>
                <a:avLst/>
                <a:gdLst/>
                <a:ahLst/>
                <a:cxnLst/>
                <a:rect l="l" t="t" r="r" b="b"/>
                <a:pathLst>
                  <a:path w="98" h="355" extrusionOk="0">
                    <a:moveTo>
                      <a:pt x="18" y="355"/>
                    </a:moveTo>
                    <a:cubicBezTo>
                      <a:pt x="17" y="355"/>
                      <a:pt x="16" y="355"/>
                      <a:pt x="14" y="355"/>
                    </a:cubicBezTo>
                    <a:cubicBezTo>
                      <a:pt x="5" y="353"/>
                      <a:pt x="-1" y="343"/>
                      <a:pt x="0" y="334"/>
                    </a:cubicBezTo>
                    <a:lnTo>
                      <a:pt x="63" y="14"/>
                    </a:lnTo>
                    <a:cubicBezTo>
                      <a:pt x="65" y="4"/>
                      <a:pt x="74" y="-2"/>
                      <a:pt x="84" y="0"/>
                    </a:cubicBezTo>
                    <a:cubicBezTo>
                      <a:pt x="94" y="2"/>
                      <a:pt x="100" y="11"/>
                      <a:pt x="98" y="21"/>
                    </a:cubicBezTo>
                    <a:lnTo>
                      <a:pt x="35" y="341"/>
                    </a:lnTo>
                    <a:cubicBezTo>
                      <a:pt x="33" y="349"/>
                      <a:pt x="26" y="355"/>
                      <a:pt x="18" y="3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3" name="Google Shape;643;p19"/>
              <p:cNvSpPr/>
              <p:nvPr/>
            </p:nvSpPr>
            <p:spPr>
              <a:xfrm>
                <a:off x="4828588" y="2136741"/>
                <a:ext cx="24686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91" h="273" extrusionOk="0">
                    <a:moveTo>
                      <a:pt x="18" y="273"/>
                    </a:moveTo>
                    <a:cubicBezTo>
                      <a:pt x="16" y="273"/>
                      <a:pt x="15" y="273"/>
                      <a:pt x="14" y="273"/>
                    </a:cubicBezTo>
                    <a:cubicBezTo>
                      <a:pt x="4" y="270"/>
                      <a:pt x="-2" y="261"/>
                      <a:pt x="1" y="252"/>
                    </a:cubicBezTo>
                    <a:lnTo>
                      <a:pt x="56" y="13"/>
                    </a:lnTo>
                    <a:cubicBezTo>
                      <a:pt x="58" y="4"/>
                      <a:pt x="68" y="-2"/>
                      <a:pt x="77" y="0"/>
                    </a:cubicBezTo>
                    <a:cubicBezTo>
                      <a:pt x="87" y="3"/>
                      <a:pt x="93" y="12"/>
                      <a:pt x="91" y="22"/>
                    </a:cubicBezTo>
                    <a:lnTo>
                      <a:pt x="35" y="260"/>
                    </a:lnTo>
                    <a:cubicBezTo>
                      <a:pt x="33" y="268"/>
                      <a:pt x="26" y="273"/>
                      <a:pt x="18" y="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4" name="Google Shape;644;p19"/>
              <p:cNvSpPr/>
              <p:nvPr/>
            </p:nvSpPr>
            <p:spPr>
              <a:xfrm>
                <a:off x="4592041" y="2018196"/>
                <a:ext cx="61850" cy="62663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31" extrusionOk="0">
                    <a:moveTo>
                      <a:pt x="103" y="59"/>
                    </a:moveTo>
                    <a:cubicBezTo>
                      <a:pt x="92" y="59"/>
                      <a:pt x="62" y="77"/>
                      <a:pt x="45" y="108"/>
                    </a:cubicBezTo>
                    <a:cubicBezTo>
                      <a:pt x="29" y="137"/>
                      <a:pt x="34" y="163"/>
                      <a:pt x="60" y="185"/>
                    </a:cubicBezTo>
                    <a:cubicBezTo>
                      <a:pt x="79" y="200"/>
                      <a:pt x="87" y="195"/>
                      <a:pt x="89" y="193"/>
                    </a:cubicBezTo>
                    <a:cubicBezTo>
                      <a:pt x="112" y="178"/>
                      <a:pt x="124" y="110"/>
                      <a:pt x="120" y="58"/>
                    </a:cubicBezTo>
                    <a:cubicBezTo>
                      <a:pt x="116" y="60"/>
                      <a:pt x="111" y="61"/>
                      <a:pt x="105" y="59"/>
                    </a:cubicBezTo>
                    <a:cubicBezTo>
                      <a:pt x="105" y="59"/>
                      <a:pt x="104" y="59"/>
                      <a:pt x="103" y="59"/>
                    </a:cubicBezTo>
                    <a:moveTo>
                      <a:pt x="82" y="231"/>
                    </a:moveTo>
                    <a:cubicBezTo>
                      <a:pt x="70" y="231"/>
                      <a:pt x="55" y="226"/>
                      <a:pt x="37" y="212"/>
                    </a:cubicBezTo>
                    <a:cubicBezTo>
                      <a:pt x="-2" y="180"/>
                      <a:pt x="-10" y="136"/>
                      <a:pt x="14" y="91"/>
                    </a:cubicBezTo>
                    <a:cubicBezTo>
                      <a:pt x="35" y="52"/>
                      <a:pt x="82" y="16"/>
                      <a:pt x="115" y="26"/>
                    </a:cubicBezTo>
                    <a:cubicBezTo>
                      <a:pt x="115" y="24"/>
                      <a:pt x="114" y="23"/>
                      <a:pt x="114" y="22"/>
                    </a:cubicBezTo>
                    <a:cubicBezTo>
                      <a:pt x="111" y="13"/>
                      <a:pt x="117" y="3"/>
                      <a:pt x="126" y="1"/>
                    </a:cubicBezTo>
                    <a:cubicBezTo>
                      <a:pt x="135" y="-2"/>
                      <a:pt x="145" y="3"/>
                      <a:pt x="148" y="12"/>
                    </a:cubicBezTo>
                    <a:cubicBezTo>
                      <a:pt x="166" y="68"/>
                      <a:pt x="193" y="114"/>
                      <a:pt x="204" y="115"/>
                    </a:cubicBezTo>
                    <a:cubicBezTo>
                      <a:pt x="213" y="111"/>
                      <a:pt x="223" y="116"/>
                      <a:pt x="226" y="125"/>
                    </a:cubicBezTo>
                    <a:cubicBezTo>
                      <a:pt x="230" y="134"/>
                      <a:pt x="226" y="144"/>
                      <a:pt x="217" y="148"/>
                    </a:cubicBezTo>
                    <a:cubicBezTo>
                      <a:pt x="207" y="152"/>
                      <a:pt x="197" y="151"/>
                      <a:pt x="188" y="147"/>
                    </a:cubicBezTo>
                    <a:cubicBezTo>
                      <a:pt x="176" y="141"/>
                      <a:pt x="164" y="128"/>
                      <a:pt x="154" y="113"/>
                    </a:cubicBezTo>
                    <a:cubicBezTo>
                      <a:pt x="150" y="159"/>
                      <a:pt x="136" y="205"/>
                      <a:pt x="109" y="223"/>
                    </a:cubicBezTo>
                    <a:cubicBezTo>
                      <a:pt x="103" y="226"/>
                      <a:pt x="94" y="231"/>
                      <a:pt x="82" y="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8150" rIns="90000" bIns="38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5" name="Google Shape;645;p19"/>
              <p:cNvSpPr/>
              <p:nvPr/>
            </p:nvSpPr>
            <p:spPr>
              <a:xfrm>
                <a:off x="4771622" y="1871710"/>
                <a:ext cx="65647" cy="7894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91" extrusionOk="0">
                    <a:moveTo>
                      <a:pt x="157" y="291"/>
                    </a:moveTo>
                    <a:cubicBezTo>
                      <a:pt x="151" y="291"/>
                      <a:pt x="145" y="288"/>
                      <a:pt x="142" y="282"/>
                    </a:cubicBezTo>
                    <a:lnTo>
                      <a:pt x="142" y="282"/>
                    </a:lnTo>
                    <a:lnTo>
                      <a:pt x="2" y="25"/>
                    </a:lnTo>
                    <a:cubicBezTo>
                      <a:pt x="-3" y="17"/>
                      <a:pt x="0" y="6"/>
                      <a:pt x="9" y="1"/>
                    </a:cubicBezTo>
                    <a:cubicBezTo>
                      <a:pt x="17" y="-3"/>
                      <a:pt x="28" y="0"/>
                      <a:pt x="33" y="8"/>
                    </a:cubicBezTo>
                    <a:lnTo>
                      <a:pt x="102" y="135"/>
                    </a:lnTo>
                    <a:cubicBezTo>
                      <a:pt x="104" y="116"/>
                      <a:pt x="110" y="98"/>
                      <a:pt x="124" y="85"/>
                    </a:cubicBezTo>
                    <a:cubicBezTo>
                      <a:pt x="145" y="65"/>
                      <a:pt x="169" y="59"/>
                      <a:pt x="193" y="68"/>
                    </a:cubicBezTo>
                    <a:cubicBezTo>
                      <a:pt x="220" y="79"/>
                      <a:pt x="240" y="108"/>
                      <a:pt x="242" y="141"/>
                    </a:cubicBezTo>
                    <a:cubicBezTo>
                      <a:pt x="244" y="178"/>
                      <a:pt x="223" y="211"/>
                      <a:pt x="185" y="231"/>
                    </a:cubicBezTo>
                    <a:cubicBezTo>
                      <a:pt x="176" y="236"/>
                      <a:pt x="165" y="232"/>
                      <a:pt x="161" y="224"/>
                    </a:cubicBezTo>
                    <a:cubicBezTo>
                      <a:pt x="156" y="215"/>
                      <a:pt x="160" y="205"/>
                      <a:pt x="168" y="200"/>
                    </a:cubicBezTo>
                    <a:cubicBezTo>
                      <a:pt x="203" y="182"/>
                      <a:pt x="207" y="156"/>
                      <a:pt x="206" y="143"/>
                    </a:cubicBezTo>
                    <a:cubicBezTo>
                      <a:pt x="205" y="124"/>
                      <a:pt x="194" y="106"/>
                      <a:pt x="180" y="101"/>
                    </a:cubicBezTo>
                    <a:cubicBezTo>
                      <a:pt x="170" y="97"/>
                      <a:pt x="159" y="100"/>
                      <a:pt x="149" y="110"/>
                    </a:cubicBezTo>
                    <a:cubicBezTo>
                      <a:pt x="117" y="141"/>
                      <a:pt x="156" y="235"/>
                      <a:pt x="173" y="265"/>
                    </a:cubicBezTo>
                    <a:lnTo>
                      <a:pt x="173" y="265"/>
                    </a:lnTo>
                    <a:lnTo>
                      <a:pt x="173" y="265"/>
                    </a:lnTo>
                    <a:cubicBezTo>
                      <a:pt x="178" y="274"/>
                      <a:pt x="174" y="285"/>
                      <a:pt x="166" y="289"/>
                    </a:cubicBezTo>
                    <a:cubicBezTo>
                      <a:pt x="163" y="291"/>
                      <a:pt x="160" y="291"/>
                      <a:pt x="157" y="2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6" name="Google Shape;646;p19"/>
            <p:cNvGrpSpPr/>
            <p:nvPr/>
          </p:nvGrpSpPr>
          <p:grpSpPr>
            <a:xfrm>
              <a:off x="235588" y="2326626"/>
              <a:ext cx="150826" cy="125327"/>
              <a:chOff x="5999388" y="1257826"/>
              <a:chExt cx="150826" cy="125327"/>
            </a:xfrm>
          </p:grpSpPr>
          <p:sp>
            <p:nvSpPr>
              <p:cNvPr id="647" name="Google Shape;647;p19"/>
              <p:cNvSpPr/>
              <p:nvPr/>
            </p:nvSpPr>
            <p:spPr>
              <a:xfrm>
                <a:off x="5999388" y="1302857"/>
                <a:ext cx="96030" cy="8029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96" extrusionOk="0">
                    <a:moveTo>
                      <a:pt x="336" y="296"/>
                    </a:moveTo>
                    <a:cubicBezTo>
                      <a:pt x="334" y="296"/>
                      <a:pt x="333" y="296"/>
                      <a:pt x="332" y="296"/>
                    </a:cubicBezTo>
                    <a:cubicBezTo>
                      <a:pt x="318" y="293"/>
                      <a:pt x="307" y="284"/>
                      <a:pt x="299" y="271"/>
                    </a:cubicBezTo>
                    <a:cubicBezTo>
                      <a:pt x="283" y="243"/>
                      <a:pt x="284" y="193"/>
                      <a:pt x="291" y="144"/>
                    </a:cubicBezTo>
                    <a:cubicBezTo>
                      <a:pt x="235" y="222"/>
                      <a:pt x="155" y="298"/>
                      <a:pt x="90" y="296"/>
                    </a:cubicBezTo>
                    <a:cubicBezTo>
                      <a:pt x="63" y="296"/>
                      <a:pt x="26" y="281"/>
                      <a:pt x="7" y="217"/>
                    </a:cubicBezTo>
                    <a:cubicBezTo>
                      <a:pt x="-16" y="135"/>
                      <a:pt x="14" y="66"/>
                      <a:pt x="90" y="28"/>
                    </a:cubicBezTo>
                    <a:cubicBezTo>
                      <a:pt x="163" y="-10"/>
                      <a:pt x="262" y="-8"/>
                      <a:pt x="293" y="32"/>
                    </a:cubicBezTo>
                    <a:cubicBezTo>
                      <a:pt x="299" y="39"/>
                      <a:pt x="297" y="51"/>
                      <a:pt x="290" y="57"/>
                    </a:cubicBezTo>
                    <a:cubicBezTo>
                      <a:pt x="282" y="63"/>
                      <a:pt x="271" y="61"/>
                      <a:pt x="265" y="54"/>
                    </a:cubicBezTo>
                    <a:cubicBezTo>
                      <a:pt x="248" y="32"/>
                      <a:pt x="170" y="26"/>
                      <a:pt x="106" y="59"/>
                    </a:cubicBezTo>
                    <a:cubicBezTo>
                      <a:pt x="64" y="81"/>
                      <a:pt x="18" y="124"/>
                      <a:pt x="41" y="207"/>
                    </a:cubicBezTo>
                    <a:cubicBezTo>
                      <a:pt x="57" y="260"/>
                      <a:pt x="82" y="261"/>
                      <a:pt x="91" y="261"/>
                    </a:cubicBezTo>
                    <a:lnTo>
                      <a:pt x="92" y="261"/>
                    </a:lnTo>
                    <a:cubicBezTo>
                      <a:pt x="166" y="261"/>
                      <a:pt x="289" y="110"/>
                      <a:pt x="319" y="20"/>
                    </a:cubicBezTo>
                    <a:cubicBezTo>
                      <a:pt x="322" y="11"/>
                      <a:pt x="332" y="6"/>
                      <a:pt x="341" y="9"/>
                    </a:cubicBezTo>
                    <a:cubicBezTo>
                      <a:pt x="350" y="12"/>
                      <a:pt x="355" y="22"/>
                      <a:pt x="352" y="31"/>
                    </a:cubicBezTo>
                    <a:cubicBezTo>
                      <a:pt x="332" y="98"/>
                      <a:pt x="308" y="217"/>
                      <a:pt x="329" y="253"/>
                    </a:cubicBezTo>
                    <a:cubicBezTo>
                      <a:pt x="333" y="259"/>
                      <a:pt x="337" y="261"/>
                      <a:pt x="339" y="261"/>
                    </a:cubicBezTo>
                    <a:cubicBezTo>
                      <a:pt x="349" y="264"/>
                      <a:pt x="355" y="273"/>
                      <a:pt x="353" y="282"/>
                    </a:cubicBezTo>
                    <a:cubicBezTo>
                      <a:pt x="351" y="291"/>
                      <a:pt x="344" y="296"/>
                      <a:pt x="336" y="2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8" name="Google Shape;648;p19"/>
              <p:cNvSpPr/>
              <p:nvPr/>
            </p:nvSpPr>
            <p:spPr>
              <a:xfrm>
                <a:off x="6108981" y="1257826"/>
                <a:ext cx="41233" cy="6646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5" extrusionOk="0">
                    <a:moveTo>
                      <a:pt x="57" y="189"/>
                    </a:moveTo>
                    <a:cubicBezTo>
                      <a:pt x="59" y="189"/>
                      <a:pt x="61" y="189"/>
                      <a:pt x="62" y="190"/>
                    </a:cubicBezTo>
                    <a:cubicBezTo>
                      <a:pt x="81" y="195"/>
                      <a:pt x="97" y="192"/>
                      <a:pt x="108" y="180"/>
                    </a:cubicBezTo>
                    <a:cubicBezTo>
                      <a:pt x="115" y="171"/>
                      <a:pt x="118" y="158"/>
                      <a:pt x="114" y="149"/>
                    </a:cubicBezTo>
                    <a:cubicBezTo>
                      <a:pt x="114" y="147"/>
                      <a:pt x="111" y="140"/>
                      <a:pt x="98" y="140"/>
                    </a:cubicBezTo>
                    <a:cubicBezTo>
                      <a:pt x="80" y="140"/>
                      <a:pt x="63" y="165"/>
                      <a:pt x="50" y="190"/>
                    </a:cubicBezTo>
                    <a:cubicBezTo>
                      <a:pt x="52" y="189"/>
                      <a:pt x="55" y="189"/>
                      <a:pt x="57" y="189"/>
                    </a:cubicBezTo>
                    <a:moveTo>
                      <a:pt x="17" y="245"/>
                    </a:moveTo>
                    <a:cubicBezTo>
                      <a:pt x="15" y="245"/>
                      <a:pt x="14" y="245"/>
                      <a:pt x="12" y="245"/>
                    </a:cubicBezTo>
                    <a:cubicBezTo>
                      <a:pt x="3" y="242"/>
                      <a:pt x="-3" y="232"/>
                      <a:pt x="0" y="223"/>
                    </a:cubicBezTo>
                    <a:lnTo>
                      <a:pt x="0" y="223"/>
                    </a:lnTo>
                    <a:lnTo>
                      <a:pt x="59" y="13"/>
                    </a:lnTo>
                    <a:cubicBezTo>
                      <a:pt x="61" y="4"/>
                      <a:pt x="71" y="-2"/>
                      <a:pt x="80" y="1"/>
                    </a:cubicBezTo>
                    <a:cubicBezTo>
                      <a:pt x="90" y="4"/>
                      <a:pt x="95" y="13"/>
                      <a:pt x="93" y="23"/>
                    </a:cubicBezTo>
                    <a:lnTo>
                      <a:pt x="67" y="114"/>
                    </a:lnTo>
                    <a:cubicBezTo>
                      <a:pt x="76" y="108"/>
                      <a:pt x="86" y="105"/>
                      <a:pt x="98" y="105"/>
                    </a:cubicBezTo>
                    <a:cubicBezTo>
                      <a:pt x="120" y="105"/>
                      <a:pt x="138" y="116"/>
                      <a:pt x="147" y="134"/>
                    </a:cubicBezTo>
                    <a:cubicBezTo>
                      <a:pt x="156" y="156"/>
                      <a:pt x="151" y="184"/>
                      <a:pt x="134" y="203"/>
                    </a:cubicBezTo>
                    <a:cubicBezTo>
                      <a:pt x="115" y="226"/>
                      <a:pt x="85" y="233"/>
                      <a:pt x="52" y="223"/>
                    </a:cubicBezTo>
                    <a:cubicBezTo>
                      <a:pt x="47" y="222"/>
                      <a:pt x="42" y="218"/>
                      <a:pt x="41" y="212"/>
                    </a:cubicBezTo>
                    <a:cubicBezTo>
                      <a:pt x="38" y="220"/>
                      <a:pt x="36" y="227"/>
                      <a:pt x="34" y="232"/>
                    </a:cubicBezTo>
                    <a:lnTo>
                      <a:pt x="34" y="232"/>
                    </a:lnTo>
                    <a:cubicBezTo>
                      <a:pt x="32" y="240"/>
                      <a:pt x="25" y="245"/>
                      <a:pt x="17" y="2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9" name="Google Shape;649;p19"/>
            <p:cNvGrpSpPr/>
            <p:nvPr/>
          </p:nvGrpSpPr>
          <p:grpSpPr>
            <a:xfrm>
              <a:off x="8474614" y="145896"/>
              <a:ext cx="383304" cy="393613"/>
              <a:chOff x="7357364" y="1146334"/>
              <a:chExt cx="383304" cy="393613"/>
            </a:xfrm>
          </p:grpSpPr>
          <p:sp>
            <p:nvSpPr>
              <p:cNvPr id="650" name="Google Shape;650;p19"/>
              <p:cNvSpPr/>
              <p:nvPr/>
            </p:nvSpPr>
            <p:spPr>
              <a:xfrm>
                <a:off x="7357364" y="1196247"/>
                <a:ext cx="203452" cy="343699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267" extrusionOk="0">
                    <a:moveTo>
                      <a:pt x="726" y="1267"/>
                    </a:moveTo>
                    <a:cubicBezTo>
                      <a:pt x="418" y="1267"/>
                      <a:pt x="144" y="1073"/>
                      <a:pt x="42" y="782"/>
                    </a:cubicBezTo>
                    <a:cubicBezTo>
                      <a:pt x="-55" y="507"/>
                      <a:pt x="22" y="202"/>
                      <a:pt x="238" y="5"/>
                    </a:cubicBezTo>
                    <a:cubicBezTo>
                      <a:pt x="245" y="-2"/>
                      <a:pt x="256" y="-1"/>
                      <a:pt x="263" y="6"/>
                    </a:cubicBezTo>
                    <a:cubicBezTo>
                      <a:pt x="269" y="13"/>
                      <a:pt x="269" y="25"/>
                      <a:pt x="262" y="31"/>
                    </a:cubicBezTo>
                    <a:cubicBezTo>
                      <a:pt x="56" y="218"/>
                      <a:pt x="-17" y="509"/>
                      <a:pt x="75" y="771"/>
                    </a:cubicBezTo>
                    <a:cubicBezTo>
                      <a:pt x="172" y="1047"/>
                      <a:pt x="433" y="1232"/>
                      <a:pt x="726" y="1232"/>
                    </a:cubicBezTo>
                    <a:cubicBezTo>
                      <a:pt x="728" y="1232"/>
                      <a:pt x="731" y="1232"/>
                      <a:pt x="733" y="1232"/>
                    </a:cubicBezTo>
                    <a:cubicBezTo>
                      <a:pt x="742" y="1232"/>
                      <a:pt x="750" y="1239"/>
                      <a:pt x="750" y="1249"/>
                    </a:cubicBezTo>
                    <a:cubicBezTo>
                      <a:pt x="750" y="1259"/>
                      <a:pt x="743" y="1267"/>
                      <a:pt x="733" y="1267"/>
                    </a:cubicBezTo>
                    <a:cubicBezTo>
                      <a:pt x="730" y="1267"/>
                      <a:pt x="728" y="1267"/>
                      <a:pt x="726" y="12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1" name="Google Shape;651;p19"/>
              <p:cNvSpPr/>
              <p:nvPr/>
            </p:nvSpPr>
            <p:spPr>
              <a:xfrm>
                <a:off x="7613171" y="1400243"/>
                <a:ext cx="127497" cy="128853"/>
              </a:xfrm>
              <a:custGeom>
                <a:avLst/>
                <a:gdLst/>
                <a:ahLst/>
                <a:cxnLst/>
                <a:rect l="l" t="t" r="r" b="b"/>
                <a:pathLst>
                  <a:path w="470" h="475" extrusionOk="0">
                    <a:moveTo>
                      <a:pt x="18" y="475"/>
                    </a:moveTo>
                    <a:cubicBezTo>
                      <a:pt x="11" y="475"/>
                      <a:pt x="4" y="470"/>
                      <a:pt x="1" y="463"/>
                    </a:cubicBezTo>
                    <a:cubicBezTo>
                      <a:pt x="-2" y="454"/>
                      <a:pt x="3" y="444"/>
                      <a:pt x="12" y="440"/>
                    </a:cubicBezTo>
                    <a:cubicBezTo>
                      <a:pt x="213" y="370"/>
                      <a:pt x="367" y="214"/>
                      <a:pt x="436" y="12"/>
                    </a:cubicBezTo>
                    <a:cubicBezTo>
                      <a:pt x="439" y="3"/>
                      <a:pt x="449" y="-2"/>
                      <a:pt x="458" y="1"/>
                    </a:cubicBezTo>
                    <a:cubicBezTo>
                      <a:pt x="468" y="4"/>
                      <a:pt x="472" y="14"/>
                      <a:pt x="469" y="24"/>
                    </a:cubicBezTo>
                    <a:cubicBezTo>
                      <a:pt x="397" y="235"/>
                      <a:pt x="235" y="399"/>
                      <a:pt x="24" y="474"/>
                    </a:cubicBezTo>
                    <a:cubicBezTo>
                      <a:pt x="22" y="474"/>
                      <a:pt x="20" y="475"/>
                      <a:pt x="18" y="4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2" name="Google Shape;652;p19"/>
              <p:cNvSpPr/>
              <p:nvPr/>
            </p:nvSpPr>
            <p:spPr>
              <a:xfrm>
                <a:off x="7485674" y="1146334"/>
                <a:ext cx="254451" cy="13780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08" extrusionOk="0">
                    <a:moveTo>
                      <a:pt x="920" y="508"/>
                    </a:moveTo>
                    <a:cubicBezTo>
                      <a:pt x="913" y="508"/>
                      <a:pt x="906" y="504"/>
                      <a:pt x="904" y="496"/>
                    </a:cubicBezTo>
                    <a:cubicBezTo>
                      <a:pt x="842" y="323"/>
                      <a:pt x="717" y="183"/>
                      <a:pt x="551" y="103"/>
                    </a:cubicBezTo>
                    <a:cubicBezTo>
                      <a:pt x="385" y="24"/>
                      <a:pt x="198" y="14"/>
                      <a:pt x="24" y="75"/>
                    </a:cubicBezTo>
                    <a:cubicBezTo>
                      <a:pt x="15" y="78"/>
                      <a:pt x="5" y="73"/>
                      <a:pt x="1" y="64"/>
                    </a:cubicBezTo>
                    <a:cubicBezTo>
                      <a:pt x="-2" y="55"/>
                      <a:pt x="3" y="45"/>
                      <a:pt x="12" y="42"/>
                    </a:cubicBezTo>
                    <a:cubicBezTo>
                      <a:pt x="195" y="-23"/>
                      <a:pt x="392" y="-12"/>
                      <a:pt x="566" y="72"/>
                    </a:cubicBezTo>
                    <a:cubicBezTo>
                      <a:pt x="741" y="155"/>
                      <a:pt x="873" y="302"/>
                      <a:pt x="937" y="485"/>
                    </a:cubicBezTo>
                    <a:cubicBezTo>
                      <a:pt x="940" y="494"/>
                      <a:pt x="935" y="504"/>
                      <a:pt x="926" y="507"/>
                    </a:cubicBezTo>
                    <a:cubicBezTo>
                      <a:pt x="924" y="508"/>
                      <a:pt x="922" y="508"/>
                      <a:pt x="920" y="5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3" name="Google Shape;653;p19"/>
              <p:cNvSpPr/>
              <p:nvPr/>
            </p:nvSpPr>
            <p:spPr>
              <a:xfrm>
                <a:off x="7424096" y="1197875"/>
                <a:ext cx="304365" cy="319556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178" extrusionOk="0">
                    <a:moveTo>
                      <a:pt x="479" y="1178"/>
                    </a:moveTo>
                    <a:cubicBezTo>
                      <a:pt x="302" y="1178"/>
                      <a:pt x="129" y="1104"/>
                      <a:pt x="5" y="968"/>
                    </a:cubicBezTo>
                    <a:cubicBezTo>
                      <a:pt x="-2" y="960"/>
                      <a:pt x="-1" y="949"/>
                      <a:pt x="6" y="943"/>
                    </a:cubicBezTo>
                    <a:cubicBezTo>
                      <a:pt x="13" y="936"/>
                      <a:pt x="25" y="937"/>
                      <a:pt x="31" y="944"/>
                    </a:cubicBezTo>
                    <a:cubicBezTo>
                      <a:pt x="196" y="1125"/>
                      <a:pt x="451" y="1189"/>
                      <a:pt x="681" y="1108"/>
                    </a:cubicBezTo>
                    <a:cubicBezTo>
                      <a:pt x="834" y="1054"/>
                      <a:pt x="957" y="944"/>
                      <a:pt x="1027" y="798"/>
                    </a:cubicBezTo>
                    <a:cubicBezTo>
                      <a:pt x="1097" y="652"/>
                      <a:pt x="1106" y="487"/>
                      <a:pt x="1052" y="334"/>
                    </a:cubicBezTo>
                    <a:cubicBezTo>
                      <a:pt x="1008" y="210"/>
                      <a:pt x="928" y="106"/>
                      <a:pt x="819" y="33"/>
                    </a:cubicBezTo>
                    <a:cubicBezTo>
                      <a:pt x="811" y="27"/>
                      <a:pt x="809" y="16"/>
                      <a:pt x="815" y="8"/>
                    </a:cubicBezTo>
                    <a:cubicBezTo>
                      <a:pt x="820" y="0"/>
                      <a:pt x="831" y="-2"/>
                      <a:pt x="839" y="4"/>
                    </a:cubicBezTo>
                    <a:cubicBezTo>
                      <a:pt x="954" y="81"/>
                      <a:pt x="1039" y="191"/>
                      <a:pt x="1085" y="322"/>
                    </a:cubicBezTo>
                    <a:cubicBezTo>
                      <a:pt x="1142" y="484"/>
                      <a:pt x="1133" y="658"/>
                      <a:pt x="1059" y="813"/>
                    </a:cubicBezTo>
                    <a:cubicBezTo>
                      <a:pt x="985" y="968"/>
                      <a:pt x="855" y="1084"/>
                      <a:pt x="693" y="1141"/>
                    </a:cubicBezTo>
                    <a:cubicBezTo>
                      <a:pt x="623" y="1166"/>
                      <a:pt x="551" y="1178"/>
                      <a:pt x="479" y="11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4" name="Google Shape;654;p19"/>
              <p:cNvSpPr/>
              <p:nvPr/>
            </p:nvSpPr>
            <p:spPr>
              <a:xfrm>
                <a:off x="7380150" y="1168849"/>
                <a:ext cx="221628" cy="235191"/>
              </a:xfrm>
              <a:custGeom>
                <a:avLst/>
                <a:gdLst/>
                <a:ahLst/>
                <a:cxnLst/>
                <a:rect l="l" t="t" r="r" b="b"/>
                <a:pathLst>
                  <a:path w="817" h="867" extrusionOk="0">
                    <a:moveTo>
                      <a:pt x="53" y="867"/>
                    </a:moveTo>
                    <a:cubicBezTo>
                      <a:pt x="46" y="867"/>
                      <a:pt x="39" y="863"/>
                      <a:pt x="36" y="856"/>
                    </a:cubicBezTo>
                    <a:cubicBezTo>
                      <a:pt x="-20" y="694"/>
                      <a:pt x="-11" y="520"/>
                      <a:pt x="63" y="365"/>
                    </a:cubicBezTo>
                    <a:cubicBezTo>
                      <a:pt x="137" y="211"/>
                      <a:pt x="267" y="94"/>
                      <a:pt x="429" y="37"/>
                    </a:cubicBezTo>
                    <a:cubicBezTo>
                      <a:pt x="550" y="-6"/>
                      <a:pt x="680" y="-11"/>
                      <a:pt x="804" y="21"/>
                    </a:cubicBezTo>
                    <a:cubicBezTo>
                      <a:pt x="813" y="24"/>
                      <a:pt x="819" y="33"/>
                      <a:pt x="816" y="43"/>
                    </a:cubicBezTo>
                    <a:cubicBezTo>
                      <a:pt x="814" y="52"/>
                      <a:pt x="804" y="58"/>
                      <a:pt x="795" y="55"/>
                    </a:cubicBezTo>
                    <a:cubicBezTo>
                      <a:pt x="678" y="25"/>
                      <a:pt x="555" y="30"/>
                      <a:pt x="440" y="70"/>
                    </a:cubicBezTo>
                    <a:cubicBezTo>
                      <a:pt x="288" y="124"/>
                      <a:pt x="165" y="234"/>
                      <a:pt x="95" y="380"/>
                    </a:cubicBezTo>
                    <a:cubicBezTo>
                      <a:pt x="25" y="526"/>
                      <a:pt x="16" y="691"/>
                      <a:pt x="70" y="844"/>
                    </a:cubicBezTo>
                    <a:cubicBezTo>
                      <a:pt x="73" y="853"/>
                      <a:pt x="68" y="863"/>
                      <a:pt x="59" y="866"/>
                    </a:cubicBezTo>
                    <a:cubicBezTo>
                      <a:pt x="57" y="867"/>
                      <a:pt x="55" y="867"/>
                      <a:pt x="53" y="8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5" name="Google Shape;655;p19"/>
              <p:cNvSpPr/>
              <p:nvPr/>
            </p:nvSpPr>
            <p:spPr>
              <a:xfrm>
                <a:off x="7484589" y="1233683"/>
                <a:ext cx="74328" cy="190703"/>
              </a:xfrm>
              <a:custGeom>
                <a:avLst/>
                <a:gdLst/>
                <a:ahLst/>
                <a:cxnLst/>
                <a:rect l="l" t="t" r="r" b="b"/>
                <a:pathLst>
                  <a:path w="274" h="703" extrusionOk="0">
                    <a:moveTo>
                      <a:pt x="40" y="703"/>
                    </a:moveTo>
                    <a:cubicBezTo>
                      <a:pt x="36" y="703"/>
                      <a:pt x="32" y="702"/>
                      <a:pt x="29" y="700"/>
                    </a:cubicBezTo>
                    <a:cubicBezTo>
                      <a:pt x="21" y="694"/>
                      <a:pt x="20" y="683"/>
                      <a:pt x="26" y="675"/>
                    </a:cubicBezTo>
                    <a:lnTo>
                      <a:pt x="235" y="402"/>
                    </a:lnTo>
                    <a:lnTo>
                      <a:pt x="3" y="27"/>
                    </a:lnTo>
                    <a:cubicBezTo>
                      <a:pt x="-2" y="19"/>
                      <a:pt x="1" y="8"/>
                      <a:pt x="9" y="3"/>
                    </a:cubicBezTo>
                    <a:cubicBezTo>
                      <a:pt x="17" y="-2"/>
                      <a:pt x="28" y="0"/>
                      <a:pt x="33" y="9"/>
                    </a:cubicBezTo>
                    <a:lnTo>
                      <a:pt x="272" y="394"/>
                    </a:lnTo>
                    <a:cubicBezTo>
                      <a:pt x="276" y="401"/>
                      <a:pt x="275" y="408"/>
                      <a:pt x="271" y="414"/>
                    </a:cubicBezTo>
                    <a:lnTo>
                      <a:pt x="54" y="696"/>
                    </a:lnTo>
                    <a:cubicBezTo>
                      <a:pt x="50" y="701"/>
                      <a:pt x="45" y="703"/>
                      <a:pt x="40" y="7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6" name="Google Shape;656;p19"/>
            <p:cNvGrpSpPr/>
            <p:nvPr/>
          </p:nvGrpSpPr>
          <p:grpSpPr>
            <a:xfrm>
              <a:off x="8511658" y="2210428"/>
              <a:ext cx="309248" cy="225697"/>
              <a:chOff x="4646295" y="3088628"/>
              <a:chExt cx="309248" cy="225697"/>
            </a:xfrm>
          </p:grpSpPr>
          <p:sp>
            <p:nvSpPr>
              <p:cNvPr id="657" name="Google Shape;657;p19"/>
              <p:cNvSpPr/>
              <p:nvPr/>
            </p:nvSpPr>
            <p:spPr>
              <a:xfrm>
                <a:off x="4646295" y="3088628"/>
                <a:ext cx="142959" cy="122614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52" extrusionOk="0">
                    <a:moveTo>
                      <a:pt x="17" y="452"/>
                    </a:moveTo>
                    <a:lnTo>
                      <a:pt x="17" y="452"/>
                    </a:lnTo>
                    <a:cubicBezTo>
                      <a:pt x="8" y="452"/>
                      <a:pt x="0" y="444"/>
                      <a:pt x="0" y="434"/>
                    </a:cubicBezTo>
                    <a:cubicBezTo>
                      <a:pt x="0" y="315"/>
                      <a:pt x="38" y="217"/>
                      <a:pt x="112" y="144"/>
                    </a:cubicBezTo>
                    <a:cubicBezTo>
                      <a:pt x="261" y="-2"/>
                      <a:pt x="500" y="-1"/>
                      <a:pt x="510" y="0"/>
                    </a:cubicBezTo>
                    <a:cubicBezTo>
                      <a:pt x="519" y="0"/>
                      <a:pt x="527" y="8"/>
                      <a:pt x="527" y="18"/>
                    </a:cubicBezTo>
                    <a:cubicBezTo>
                      <a:pt x="527" y="27"/>
                      <a:pt x="519" y="34"/>
                      <a:pt x="509" y="35"/>
                    </a:cubicBezTo>
                    <a:cubicBezTo>
                      <a:pt x="507" y="35"/>
                      <a:pt x="275" y="33"/>
                      <a:pt x="137" y="169"/>
                    </a:cubicBezTo>
                    <a:cubicBezTo>
                      <a:pt x="70" y="235"/>
                      <a:pt x="35" y="325"/>
                      <a:pt x="35" y="434"/>
                    </a:cubicBezTo>
                    <a:cubicBezTo>
                      <a:pt x="35" y="444"/>
                      <a:pt x="27" y="452"/>
                      <a:pt x="17" y="4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8" name="Google Shape;658;p19"/>
              <p:cNvSpPr/>
              <p:nvPr/>
            </p:nvSpPr>
            <p:spPr>
              <a:xfrm>
                <a:off x="4696751" y="3140712"/>
                <a:ext cx="94944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9" name="Google Shape;659;p19"/>
              <p:cNvSpPr/>
              <p:nvPr/>
            </p:nvSpPr>
            <p:spPr>
              <a:xfrm>
                <a:off x="4740426" y="3228061"/>
                <a:ext cx="46116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89" extrusionOk="0">
                    <a:moveTo>
                      <a:pt x="57" y="89"/>
                    </a:moveTo>
                    <a:cubicBezTo>
                      <a:pt x="41" y="89"/>
                      <a:pt x="25" y="85"/>
                      <a:pt x="9" y="76"/>
                    </a:cubicBezTo>
                    <a:cubicBezTo>
                      <a:pt x="1" y="71"/>
                      <a:pt x="-2" y="61"/>
                      <a:pt x="2" y="52"/>
                    </a:cubicBezTo>
                    <a:cubicBezTo>
                      <a:pt x="7" y="44"/>
                      <a:pt x="18" y="41"/>
                      <a:pt x="26" y="45"/>
                    </a:cubicBezTo>
                    <a:cubicBezTo>
                      <a:pt x="82" y="76"/>
                      <a:pt x="136" y="10"/>
                      <a:pt x="139" y="7"/>
                    </a:cubicBezTo>
                    <a:cubicBezTo>
                      <a:pt x="145" y="0"/>
                      <a:pt x="156" y="-2"/>
                      <a:pt x="163" y="4"/>
                    </a:cubicBezTo>
                    <a:cubicBezTo>
                      <a:pt x="171" y="10"/>
                      <a:pt x="172" y="22"/>
                      <a:pt x="166" y="29"/>
                    </a:cubicBezTo>
                    <a:cubicBezTo>
                      <a:pt x="147" y="53"/>
                      <a:pt x="104" y="89"/>
                      <a:pt x="57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0" name="Google Shape;660;p19"/>
              <p:cNvSpPr/>
              <p:nvPr/>
            </p:nvSpPr>
            <p:spPr>
              <a:xfrm>
                <a:off x="4793595" y="3151020"/>
                <a:ext cx="109322" cy="125869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1" name="Google Shape;661;p19"/>
              <p:cNvSpPr/>
              <p:nvPr/>
            </p:nvSpPr>
            <p:spPr>
              <a:xfrm>
                <a:off x="4833742" y="3178690"/>
                <a:ext cx="121800" cy="1356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00" extrusionOk="0">
                    <a:moveTo>
                      <a:pt x="17" y="500"/>
                    </a:moveTo>
                    <a:cubicBezTo>
                      <a:pt x="8" y="500"/>
                      <a:pt x="0" y="492"/>
                      <a:pt x="0" y="483"/>
                    </a:cubicBezTo>
                    <a:cubicBezTo>
                      <a:pt x="-1" y="473"/>
                      <a:pt x="7" y="465"/>
                      <a:pt x="17" y="464"/>
                    </a:cubicBezTo>
                    <a:cubicBezTo>
                      <a:pt x="168" y="460"/>
                      <a:pt x="278" y="415"/>
                      <a:pt x="344" y="330"/>
                    </a:cubicBezTo>
                    <a:cubicBezTo>
                      <a:pt x="444" y="202"/>
                      <a:pt x="407" y="24"/>
                      <a:pt x="407" y="22"/>
                    </a:cubicBezTo>
                    <a:cubicBezTo>
                      <a:pt x="405" y="12"/>
                      <a:pt x="411" y="3"/>
                      <a:pt x="420" y="1"/>
                    </a:cubicBezTo>
                    <a:cubicBezTo>
                      <a:pt x="430" y="-1"/>
                      <a:pt x="439" y="5"/>
                      <a:pt x="441" y="14"/>
                    </a:cubicBezTo>
                    <a:cubicBezTo>
                      <a:pt x="443" y="22"/>
                      <a:pt x="482" y="211"/>
                      <a:pt x="372" y="352"/>
                    </a:cubicBezTo>
                    <a:cubicBezTo>
                      <a:pt x="300" y="445"/>
                      <a:pt x="180" y="495"/>
                      <a:pt x="18" y="500"/>
                    </a:cubicBezTo>
                    <a:lnTo>
                      <a:pt x="17" y="5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62" name="Google Shape;662;p19"/>
            <p:cNvGrpSpPr/>
            <p:nvPr/>
          </p:nvGrpSpPr>
          <p:grpSpPr>
            <a:xfrm>
              <a:off x="8669137" y="4107047"/>
              <a:ext cx="365411" cy="374241"/>
              <a:chOff x="7940051" y="3528357"/>
              <a:chExt cx="235734" cy="241430"/>
            </a:xfrm>
          </p:grpSpPr>
          <p:sp>
            <p:nvSpPr>
              <p:cNvPr id="663" name="Google Shape;663;p19"/>
              <p:cNvSpPr/>
              <p:nvPr/>
            </p:nvSpPr>
            <p:spPr>
              <a:xfrm>
                <a:off x="7940051" y="3528628"/>
                <a:ext cx="235734" cy="241159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89" extrusionOk="0">
                    <a:moveTo>
                      <a:pt x="115" y="824"/>
                    </a:moveTo>
                    <a:lnTo>
                      <a:pt x="510" y="853"/>
                    </a:lnTo>
                    <a:lnTo>
                      <a:pt x="833" y="622"/>
                    </a:lnTo>
                    <a:lnTo>
                      <a:pt x="806" y="66"/>
                    </a:lnTo>
                    <a:lnTo>
                      <a:pt x="369" y="36"/>
                    </a:lnTo>
                    <a:lnTo>
                      <a:pt x="37" y="264"/>
                    </a:lnTo>
                    <a:lnTo>
                      <a:pt x="115" y="824"/>
                    </a:lnTo>
                    <a:moveTo>
                      <a:pt x="515" y="889"/>
                    </a:moveTo>
                    <a:cubicBezTo>
                      <a:pt x="514" y="889"/>
                      <a:pt x="514" y="889"/>
                      <a:pt x="513" y="889"/>
                    </a:cubicBezTo>
                    <a:lnTo>
                      <a:pt x="98" y="858"/>
                    </a:lnTo>
                    <a:cubicBezTo>
                      <a:pt x="90" y="858"/>
                      <a:pt x="83" y="851"/>
                      <a:pt x="82" y="843"/>
                    </a:cubicBezTo>
                    <a:lnTo>
                      <a:pt x="0" y="258"/>
                    </a:lnTo>
                    <a:cubicBezTo>
                      <a:pt x="-1" y="252"/>
                      <a:pt x="2" y="245"/>
                      <a:pt x="8" y="241"/>
                    </a:cubicBezTo>
                    <a:lnTo>
                      <a:pt x="354" y="3"/>
                    </a:lnTo>
                    <a:cubicBezTo>
                      <a:pt x="357" y="1"/>
                      <a:pt x="361" y="0"/>
                      <a:pt x="365" y="0"/>
                    </a:cubicBezTo>
                    <a:lnTo>
                      <a:pt x="824" y="32"/>
                    </a:lnTo>
                    <a:cubicBezTo>
                      <a:pt x="833" y="33"/>
                      <a:pt x="840" y="40"/>
                      <a:pt x="840" y="49"/>
                    </a:cubicBezTo>
                    <a:lnTo>
                      <a:pt x="869" y="629"/>
                    </a:lnTo>
                    <a:cubicBezTo>
                      <a:pt x="869" y="635"/>
                      <a:pt x="866" y="641"/>
                      <a:pt x="862" y="645"/>
                    </a:cubicBezTo>
                    <a:lnTo>
                      <a:pt x="525" y="885"/>
                    </a:lnTo>
                    <a:cubicBezTo>
                      <a:pt x="522" y="888"/>
                      <a:pt x="518" y="889"/>
                      <a:pt x="515" y="8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4" name="Google Shape;664;p19"/>
              <p:cNvSpPr/>
              <p:nvPr/>
            </p:nvSpPr>
            <p:spPr>
              <a:xfrm>
                <a:off x="7962024" y="3686507"/>
                <a:ext cx="213761" cy="74871"/>
              </a:xfrm>
              <a:custGeom>
                <a:avLst/>
                <a:gdLst/>
                <a:ahLst/>
                <a:cxnLst/>
                <a:rect l="l" t="t" r="r" b="b"/>
                <a:pathLst>
                  <a:path w="788" h="276" extrusionOk="0">
                    <a:moveTo>
                      <a:pt x="18" y="276"/>
                    </a:moveTo>
                    <a:cubicBezTo>
                      <a:pt x="13" y="276"/>
                      <a:pt x="7" y="274"/>
                      <a:pt x="4" y="269"/>
                    </a:cubicBezTo>
                    <a:cubicBezTo>
                      <a:pt x="-2" y="261"/>
                      <a:pt x="0" y="250"/>
                      <a:pt x="8" y="244"/>
                    </a:cubicBezTo>
                    <a:lnTo>
                      <a:pt x="343" y="3"/>
                    </a:lnTo>
                    <a:cubicBezTo>
                      <a:pt x="347" y="1"/>
                      <a:pt x="351" y="-1"/>
                      <a:pt x="355" y="0"/>
                    </a:cubicBezTo>
                    <a:lnTo>
                      <a:pt x="772" y="31"/>
                    </a:lnTo>
                    <a:cubicBezTo>
                      <a:pt x="781" y="31"/>
                      <a:pt x="789" y="40"/>
                      <a:pt x="788" y="50"/>
                    </a:cubicBezTo>
                    <a:cubicBezTo>
                      <a:pt x="787" y="59"/>
                      <a:pt x="779" y="67"/>
                      <a:pt x="769" y="66"/>
                    </a:cubicBezTo>
                    <a:lnTo>
                      <a:pt x="359" y="35"/>
                    </a:lnTo>
                    <a:lnTo>
                      <a:pt x="28" y="273"/>
                    </a:lnTo>
                    <a:cubicBezTo>
                      <a:pt x="25" y="275"/>
                      <a:pt x="22" y="276"/>
                      <a:pt x="18" y="2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19"/>
              <p:cNvSpPr/>
              <p:nvPr/>
            </p:nvSpPr>
            <p:spPr>
              <a:xfrm>
                <a:off x="8033910" y="3528357"/>
                <a:ext cx="28755" cy="16764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618" extrusionOk="0">
                    <a:moveTo>
                      <a:pt x="88" y="618"/>
                    </a:moveTo>
                    <a:cubicBezTo>
                      <a:pt x="80" y="618"/>
                      <a:pt x="72" y="611"/>
                      <a:pt x="71" y="602"/>
                    </a:cubicBezTo>
                    <a:lnTo>
                      <a:pt x="0" y="21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7"/>
                      <a:pt x="35" y="17"/>
                    </a:cubicBezTo>
                    <a:lnTo>
                      <a:pt x="106" y="598"/>
                    </a:lnTo>
                    <a:cubicBezTo>
                      <a:pt x="107" y="608"/>
                      <a:pt x="100" y="617"/>
                      <a:pt x="91" y="618"/>
                    </a:cubicBezTo>
                    <a:cubicBezTo>
                      <a:pt x="90" y="618"/>
                      <a:pt x="89" y="618"/>
                      <a:pt x="88" y="6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6" name="Google Shape;666;p19"/>
              <p:cNvSpPr/>
              <p:nvPr/>
            </p:nvSpPr>
            <p:spPr>
              <a:xfrm>
                <a:off x="7940051" y="3537309"/>
                <a:ext cx="227867" cy="8002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295" extrusionOk="0">
                    <a:moveTo>
                      <a:pt x="475" y="295"/>
                    </a:moveTo>
                    <a:cubicBezTo>
                      <a:pt x="475" y="295"/>
                      <a:pt x="474" y="295"/>
                      <a:pt x="473" y="295"/>
                    </a:cubicBezTo>
                    <a:lnTo>
                      <a:pt x="16" y="242"/>
                    </a:lnTo>
                    <a:cubicBezTo>
                      <a:pt x="6" y="240"/>
                      <a:pt x="-1" y="232"/>
                      <a:pt x="0" y="222"/>
                    </a:cubicBezTo>
                    <a:cubicBezTo>
                      <a:pt x="1" y="212"/>
                      <a:pt x="10" y="205"/>
                      <a:pt x="20" y="206"/>
                    </a:cubicBezTo>
                    <a:lnTo>
                      <a:pt x="470" y="259"/>
                    </a:lnTo>
                    <a:lnTo>
                      <a:pt x="812" y="4"/>
                    </a:lnTo>
                    <a:cubicBezTo>
                      <a:pt x="820" y="-2"/>
                      <a:pt x="831" y="-1"/>
                      <a:pt x="837" y="7"/>
                    </a:cubicBezTo>
                    <a:cubicBezTo>
                      <a:pt x="843" y="15"/>
                      <a:pt x="841" y="26"/>
                      <a:pt x="833" y="32"/>
                    </a:cubicBezTo>
                    <a:lnTo>
                      <a:pt x="486" y="291"/>
                    </a:lnTo>
                    <a:cubicBezTo>
                      <a:pt x="483" y="293"/>
                      <a:pt x="479" y="295"/>
                      <a:pt x="475" y="2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7" name="Google Shape;667;p19"/>
              <p:cNvSpPr/>
              <p:nvPr/>
            </p:nvSpPr>
            <p:spPr>
              <a:xfrm>
                <a:off x="8064292" y="3607297"/>
                <a:ext cx="20074" cy="162491"/>
              </a:xfrm>
              <a:custGeom>
                <a:avLst/>
                <a:gdLst/>
                <a:ahLst/>
                <a:cxnLst/>
                <a:rect l="l" t="t" r="r" b="b"/>
                <a:pathLst>
                  <a:path w="74" h="599" extrusionOk="0">
                    <a:moveTo>
                      <a:pt x="57" y="599"/>
                    </a:moveTo>
                    <a:cubicBezTo>
                      <a:pt x="47" y="599"/>
                      <a:pt x="40" y="592"/>
                      <a:pt x="39" y="582"/>
                    </a:cubicBezTo>
                    <a:lnTo>
                      <a:pt x="0" y="20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8"/>
                      <a:pt x="35" y="18"/>
                    </a:cubicBezTo>
                    <a:lnTo>
                      <a:pt x="74" y="580"/>
                    </a:lnTo>
                    <a:cubicBezTo>
                      <a:pt x="75" y="589"/>
                      <a:pt x="68" y="598"/>
                      <a:pt x="58" y="599"/>
                    </a:cubicBezTo>
                    <a:cubicBezTo>
                      <a:pt x="57" y="599"/>
                      <a:pt x="57" y="599"/>
                      <a:pt x="57" y="5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68" name="Google Shape;668;p19"/>
            <p:cNvGrpSpPr/>
            <p:nvPr/>
          </p:nvGrpSpPr>
          <p:grpSpPr>
            <a:xfrm rot="1836543">
              <a:off x="229333" y="4162489"/>
              <a:ext cx="255005" cy="169009"/>
              <a:chOff x="5470955" y="1758048"/>
              <a:chExt cx="254994" cy="169001"/>
            </a:xfrm>
          </p:grpSpPr>
          <p:sp>
            <p:nvSpPr>
              <p:cNvPr id="669" name="Google Shape;669;p19"/>
              <p:cNvSpPr/>
              <p:nvPr/>
            </p:nvSpPr>
            <p:spPr>
              <a:xfrm>
                <a:off x="5470955" y="1863301"/>
                <a:ext cx="63748" cy="60764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24" extrusionOk="0">
                    <a:moveTo>
                      <a:pt x="217" y="224"/>
                    </a:moveTo>
                    <a:cubicBezTo>
                      <a:pt x="213" y="224"/>
                      <a:pt x="208" y="222"/>
                      <a:pt x="205" y="219"/>
                    </a:cubicBezTo>
                    <a:lnTo>
                      <a:pt x="6" y="30"/>
                    </a:lnTo>
                    <a:cubicBezTo>
                      <a:pt x="-2" y="23"/>
                      <a:pt x="-2" y="12"/>
                      <a:pt x="5" y="5"/>
                    </a:cubicBezTo>
                    <a:cubicBezTo>
                      <a:pt x="12" y="-2"/>
                      <a:pt x="23" y="-2"/>
                      <a:pt x="30" y="5"/>
                    </a:cubicBezTo>
                    <a:lnTo>
                      <a:pt x="229" y="193"/>
                    </a:lnTo>
                    <a:cubicBezTo>
                      <a:pt x="236" y="200"/>
                      <a:pt x="236" y="211"/>
                      <a:pt x="230" y="218"/>
                    </a:cubicBezTo>
                    <a:cubicBezTo>
                      <a:pt x="226" y="222"/>
                      <a:pt x="222" y="224"/>
                      <a:pt x="217" y="2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5625" rIns="90000" bIns="356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19"/>
              <p:cNvSpPr/>
              <p:nvPr/>
            </p:nvSpPr>
            <p:spPr>
              <a:xfrm>
                <a:off x="5658402" y="1792771"/>
                <a:ext cx="42318" cy="38792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43" extrusionOk="0">
                    <a:moveTo>
                      <a:pt x="138" y="143"/>
                    </a:moveTo>
                    <a:cubicBezTo>
                      <a:pt x="134" y="143"/>
                      <a:pt x="130" y="141"/>
                      <a:pt x="127" y="138"/>
                    </a:cubicBezTo>
                    <a:lnTo>
                      <a:pt x="5" y="31"/>
                    </a:lnTo>
                    <a:cubicBezTo>
                      <a:pt x="-2" y="24"/>
                      <a:pt x="-3" y="13"/>
                      <a:pt x="4" y="6"/>
                    </a:cubicBezTo>
                    <a:cubicBezTo>
                      <a:pt x="10" y="-1"/>
                      <a:pt x="21" y="-2"/>
                      <a:pt x="29" y="4"/>
                    </a:cubicBezTo>
                    <a:lnTo>
                      <a:pt x="150" y="112"/>
                    </a:lnTo>
                    <a:cubicBezTo>
                      <a:pt x="157" y="118"/>
                      <a:pt x="158" y="129"/>
                      <a:pt x="151" y="137"/>
                    </a:cubicBezTo>
                    <a:cubicBezTo>
                      <a:pt x="148" y="141"/>
                      <a:pt x="143" y="143"/>
                      <a:pt x="138" y="1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6475" rIns="90000" bIns="6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71" name="Google Shape;671;p19"/>
              <p:cNvGrpSpPr/>
              <p:nvPr/>
            </p:nvGrpSpPr>
            <p:grpSpPr>
              <a:xfrm>
                <a:off x="5479907" y="1758048"/>
                <a:ext cx="246042" cy="169001"/>
                <a:chOff x="5479907" y="1758048"/>
                <a:chExt cx="246042" cy="169001"/>
              </a:xfrm>
            </p:grpSpPr>
            <p:sp>
              <p:nvSpPr>
                <p:cNvPr id="672" name="Google Shape;672;p19"/>
                <p:cNvSpPr/>
                <p:nvPr/>
              </p:nvSpPr>
              <p:spPr>
                <a:xfrm>
                  <a:off x="5479907" y="1850009"/>
                  <a:ext cx="54797" cy="77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" h="284" extrusionOk="0">
                      <a:moveTo>
                        <a:pt x="17" y="284"/>
                      </a:moveTo>
                      <a:cubicBezTo>
                        <a:pt x="14" y="284"/>
                        <a:pt x="10" y="283"/>
                        <a:pt x="7" y="281"/>
                      </a:cubicBezTo>
                      <a:cubicBezTo>
                        <a:pt x="-1" y="276"/>
                        <a:pt x="-3" y="265"/>
                        <a:pt x="2" y="257"/>
                      </a:cubicBezTo>
                      <a:lnTo>
                        <a:pt x="169" y="7"/>
                      </a:lnTo>
                      <a:cubicBezTo>
                        <a:pt x="175" y="-1"/>
                        <a:pt x="186" y="-3"/>
                        <a:pt x="194" y="2"/>
                      </a:cubicBezTo>
                      <a:cubicBezTo>
                        <a:pt x="202" y="8"/>
                        <a:pt x="204" y="19"/>
                        <a:pt x="199" y="27"/>
                      </a:cubicBezTo>
                      <a:lnTo>
                        <a:pt x="32" y="276"/>
                      </a:lnTo>
                      <a:cubicBezTo>
                        <a:pt x="28" y="281"/>
                        <a:pt x="23" y="284"/>
                        <a:pt x="17" y="28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3" name="Google Shape;673;p19"/>
                <p:cNvSpPr/>
                <p:nvPr/>
              </p:nvSpPr>
              <p:spPr>
                <a:xfrm>
                  <a:off x="5578106" y="1849195"/>
                  <a:ext cx="63748" cy="295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4" name="Google Shape;674;p19"/>
                <p:cNvSpPr/>
                <p:nvPr/>
              </p:nvSpPr>
              <p:spPr>
                <a:xfrm>
                  <a:off x="5674678" y="1758048"/>
                  <a:ext cx="51270" cy="1521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561" extrusionOk="0">
                      <a:moveTo>
                        <a:pt x="18" y="561"/>
                      </a:moveTo>
                      <a:cubicBezTo>
                        <a:pt x="16" y="561"/>
                        <a:pt x="14" y="561"/>
                        <a:pt x="13" y="561"/>
                      </a:cubicBezTo>
                      <a:cubicBezTo>
                        <a:pt x="3" y="558"/>
                        <a:pt x="-2" y="548"/>
                        <a:pt x="1" y="539"/>
                      </a:cubicBezTo>
                      <a:lnTo>
                        <a:pt x="154" y="12"/>
                      </a:lnTo>
                      <a:cubicBezTo>
                        <a:pt x="157" y="2"/>
                        <a:pt x="167" y="-3"/>
                        <a:pt x="176" y="0"/>
                      </a:cubicBezTo>
                      <a:cubicBezTo>
                        <a:pt x="185" y="2"/>
                        <a:pt x="191" y="12"/>
                        <a:pt x="188" y="22"/>
                      </a:cubicBezTo>
                      <a:lnTo>
                        <a:pt x="35" y="549"/>
                      </a:lnTo>
                      <a:cubicBezTo>
                        <a:pt x="32" y="556"/>
                        <a:pt x="25" y="561"/>
                        <a:pt x="18" y="56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675" name="Google Shape;675;p19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8" name="Google Shape;678;p20"/>
          <p:cNvSpPr txBox="1">
            <a:spLocks noGrp="1"/>
          </p:cNvSpPr>
          <p:nvPr>
            <p:ph type="subTitle" idx="1"/>
          </p:nvPr>
        </p:nvSpPr>
        <p:spPr>
          <a:xfrm>
            <a:off x="4719346" y="2766895"/>
            <a:ext cx="3204300" cy="8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9" name="Google Shape;679;p20"/>
          <p:cNvSpPr txBox="1">
            <a:spLocks noGrp="1"/>
          </p:cNvSpPr>
          <p:nvPr>
            <p:ph type="subTitle" idx="2"/>
          </p:nvPr>
        </p:nvSpPr>
        <p:spPr>
          <a:xfrm>
            <a:off x="1220350" y="2766895"/>
            <a:ext cx="3204300" cy="8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0" name="Google Shape;680;p20"/>
          <p:cNvSpPr txBox="1">
            <a:spLocks noGrp="1"/>
          </p:cNvSpPr>
          <p:nvPr>
            <p:ph type="subTitle" idx="3"/>
          </p:nvPr>
        </p:nvSpPr>
        <p:spPr>
          <a:xfrm>
            <a:off x="1220363" y="2369363"/>
            <a:ext cx="32043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2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681" name="Google Shape;681;p20"/>
          <p:cNvSpPr txBox="1">
            <a:spLocks noGrp="1"/>
          </p:cNvSpPr>
          <p:nvPr>
            <p:ph type="subTitle" idx="4"/>
          </p:nvPr>
        </p:nvSpPr>
        <p:spPr>
          <a:xfrm>
            <a:off x="4719358" y="2369363"/>
            <a:ext cx="32043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2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grpSp>
        <p:nvGrpSpPr>
          <p:cNvPr id="682" name="Google Shape;682;p20"/>
          <p:cNvGrpSpPr/>
          <p:nvPr/>
        </p:nvGrpSpPr>
        <p:grpSpPr>
          <a:xfrm>
            <a:off x="206394" y="89850"/>
            <a:ext cx="8826461" cy="4577606"/>
            <a:chOff x="206394" y="89850"/>
            <a:chExt cx="8826461" cy="4577606"/>
          </a:xfrm>
        </p:grpSpPr>
        <p:grpSp>
          <p:nvGrpSpPr>
            <p:cNvPr id="683" name="Google Shape;683;p20"/>
            <p:cNvGrpSpPr/>
            <p:nvPr/>
          </p:nvGrpSpPr>
          <p:grpSpPr>
            <a:xfrm>
              <a:off x="8288886" y="3249250"/>
              <a:ext cx="743969" cy="1418206"/>
              <a:chOff x="4721437" y="3735065"/>
              <a:chExt cx="489099" cy="932355"/>
            </a:xfrm>
          </p:grpSpPr>
          <p:sp>
            <p:nvSpPr>
              <p:cNvPr id="684" name="Google Shape;684;p20"/>
              <p:cNvSpPr/>
              <p:nvPr/>
            </p:nvSpPr>
            <p:spPr>
              <a:xfrm>
                <a:off x="4846492" y="4370108"/>
                <a:ext cx="325524" cy="297312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096" extrusionOk="0">
                    <a:moveTo>
                      <a:pt x="1200" y="0"/>
                    </a:moveTo>
                    <a:lnTo>
                      <a:pt x="0" y="0"/>
                    </a:lnTo>
                    <a:lnTo>
                      <a:pt x="126" y="1096"/>
                    </a:lnTo>
                    <a:lnTo>
                      <a:pt x="1074" y="1096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rgbClr val="192D3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5" name="Google Shape;685;p20"/>
              <p:cNvSpPr/>
              <p:nvPr/>
            </p:nvSpPr>
            <p:spPr>
              <a:xfrm>
                <a:off x="4846492" y="4370108"/>
                <a:ext cx="325524" cy="297312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096" extrusionOk="0">
                    <a:moveTo>
                      <a:pt x="1200" y="0"/>
                    </a:moveTo>
                    <a:lnTo>
                      <a:pt x="0" y="0"/>
                    </a:lnTo>
                    <a:lnTo>
                      <a:pt x="126" y="1096"/>
                    </a:lnTo>
                    <a:lnTo>
                      <a:pt x="1074" y="1096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20"/>
              <p:cNvSpPr/>
              <p:nvPr/>
            </p:nvSpPr>
            <p:spPr>
              <a:xfrm>
                <a:off x="5062423" y="4162858"/>
                <a:ext cx="148113" cy="127768"/>
              </a:xfrm>
              <a:custGeom>
                <a:avLst/>
                <a:gdLst/>
                <a:ahLst/>
                <a:cxnLst/>
                <a:rect l="l" t="t" r="r" b="b"/>
                <a:pathLst>
                  <a:path w="546" h="471" extrusionOk="0">
                    <a:moveTo>
                      <a:pt x="546" y="0"/>
                    </a:moveTo>
                    <a:cubicBezTo>
                      <a:pt x="546" y="0"/>
                      <a:pt x="22" y="42"/>
                      <a:pt x="0" y="428"/>
                    </a:cubicBezTo>
                    <a:cubicBezTo>
                      <a:pt x="0" y="428"/>
                      <a:pt x="531" y="672"/>
                      <a:pt x="546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7" name="Google Shape;687;p20"/>
              <p:cNvSpPr/>
              <p:nvPr/>
            </p:nvSpPr>
            <p:spPr>
              <a:xfrm>
                <a:off x="5062423" y="4162858"/>
                <a:ext cx="148113" cy="127768"/>
              </a:xfrm>
              <a:custGeom>
                <a:avLst/>
                <a:gdLst/>
                <a:ahLst/>
                <a:cxnLst/>
                <a:rect l="l" t="t" r="r" b="b"/>
                <a:pathLst>
                  <a:path w="546" h="471" extrusionOk="0">
                    <a:moveTo>
                      <a:pt x="546" y="0"/>
                    </a:moveTo>
                    <a:cubicBezTo>
                      <a:pt x="546" y="0"/>
                      <a:pt x="22" y="42"/>
                      <a:pt x="0" y="428"/>
                    </a:cubicBezTo>
                    <a:cubicBezTo>
                      <a:pt x="0" y="428"/>
                      <a:pt x="531" y="672"/>
                      <a:pt x="5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8" name="Google Shape;688;p20"/>
              <p:cNvSpPr/>
              <p:nvPr/>
            </p:nvSpPr>
            <p:spPr>
              <a:xfrm>
                <a:off x="4721437" y="4120811"/>
                <a:ext cx="207793" cy="92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342" extrusionOk="0">
                    <a:moveTo>
                      <a:pt x="766" y="251"/>
                    </a:moveTo>
                    <a:cubicBezTo>
                      <a:pt x="766" y="251"/>
                      <a:pt x="473" y="-145"/>
                      <a:pt x="0" y="58"/>
                    </a:cubicBezTo>
                    <a:cubicBezTo>
                      <a:pt x="0" y="58"/>
                      <a:pt x="289" y="537"/>
                      <a:pt x="766" y="251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9" name="Google Shape;689;p20"/>
              <p:cNvSpPr/>
              <p:nvPr/>
            </p:nvSpPr>
            <p:spPr>
              <a:xfrm>
                <a:off x="4721437" y="4120811"/>
                <a:ext cx="207793" cy="92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342" extrusionOk="0">
                    <a:moveTo>
                      <a:pt x="766" y="251"/>
                    </a:moveTo>
                    <a:cubicBezTo>
                      <a:pt x="766" y="251"/>
                      <a:pt x="473" y="-145"/>
                      <a:pt x="0" y="58"/>
                    </a:cubicBezTo>
                    <a:cubicBezTo>
                      <a:pt x="0" y="58"/>
                      <a:pt x="289" y="537"/>
                      <a:pt x="766" y="25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0" name="Google Shape;690;p20"/>
              <p:cNvSpPr/>
              <p:nvPr/>
            </p:nvSpPr>
            <p:spPr>
              <a:xfrm>
                <a:off x="4731745" y="3850083"/>
                <a:ext cx="165746" cy="15950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88" extrusionOk="0">
                    <a:moveTo>
                      <a:pt x="3" y="0"/>
                    </a:moveTo>
                    <a:cubicBezTo>
                      <a:pt x="3" y="0"/>
                      <a:pt x="-82" y="761"/>
                      <a:pt x="611" y="551"/>
                    </a:cubicBezTo>
                    <a:cubicBezTo>
                      <a:pt x="611" y="551"/>
                      <a:pt x="391" y="-8"/>
                      <a:pt x="3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1" name="Google Shape;691;p20"/>
              <p:cNvSpPr/>
              <p:nvPr/>
            </p:nvSpPr>
            <p:spPr>
              <a:xfrm>
                <a:off x="4731745" y="3850083"/>
                <a:ext cx="165746" cy="15950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88" extrusionOk="0">
                    <a:moveTo>
                      <a:pt x="3" y="0"/>
                    </a:moveTo>
                    <a:cubicBezTo>
                      <a:pt x="3" y="0"/>
                      <a:pt x="-82" y="761"/>
                      <a:pt x="611" y="551"/>
                    </a:cubicBezTo>
                    <a:cubicBezTo>
                      <a:pt x="611" y="551"/>
                      <a:pt x="391" y="-8"/>
                      <a:pt x="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2" name="Google Shape;692;p20"/>
              <p:cNvSpPr/>
              <p:nvPr/>
            </p:nvSpPr>
            <p:spPr>
              <a:xfrm>
                <a:off x="4883656" y="3735065"/>
                <a:ext cx="100912" cy="2018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744" extrusionOk="0">
                    <a:moveTo>
                      <a:pt x="293" y="0"/>
                    </a:moveTo>
                    <a:cubicBezTo>
                      <a:pt x="293" y="0"/>
                      <a:pt x="-255" y="295"/>
                      <a:pt x="148" y="744"/>
                    </a:cubicBezTo>
                    <a:cubicBezTo>
                      <a:pt x="148" y="744"/>
                      <a:pt x="533" y="423"/>
                      <a:pt x="293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3" name="Google Shape;693;p20"/>
              <p:cNvSpPr/>
              <p:nvPr/>
            </p:nvSpPr>
            <p:spPr>
              <a:xfrm>
                <a:off x="4883656" y="3735065"/>
                <a:ext cx="100912" cy="2018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744" extrusionOk="0">
                    <a:moveTo>
                      <a:pt x="293" y="0"/>
                    </a:moveTo>
                    <a:cubicBezTo>
                      <a:pt x="293" y="0"/>
                      <a:pt x="-255" y="295"/>
                      <a:pt x="148" y="744"/>
                    </a:cubicBezTo>
                    <a:cubicBezTo>
                      <a:pt x="148" y="744"/>
                      <a:pt x="533" y="423"/>
                      <a:pt x="2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4" name="Google Shape;694;p20"/>
              <p:cNvSpPr/>
              <p:nvPr/>
            </p:nvSpPr>
            <p:spPr>
              <a:xfrm>
                <a:off x="4984568" y="3918986"/>
                <a:ext cx="161677" cy="13400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94" extrusionOk="0">
                    <a:moveTo>
                      <a:pt x="596" y="2"/>
                    </a:moveTo>
                    <a:cubicBezTo>
                      <a:pt x="596" y="2"/>
                      <a:pt x="0" y="-58"/>
                      <a:pt x="0" y="494"/>
                    </a:cubicBezTo>
                    <a:cubicBezTo>
                      <a:pt x="0" y="494"/>
                      <a:pt x="596" y="517"/>
                      <a:pt x="596" y="2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5" name="Google Shape;695;p20"/>
              <p:cNvSpPr/>
              <p:nvPr/>
            </p:nvSpPr>
            <p:spPr>
              <a:xfrm>
                <a:off x="4984568" y="3918986"/>
                <a:ext cx="161677" cy="13400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94" extrusionOk="0">
                    <a:moveTo>
                      <a:pt x="596" y="2"/>
                    </a:moveTo>
                    <a:cubicBezTo>
                      <a:pt x="596" y="2"/>
                      <a:pt x="0" y="-58"/>
                      <a:pt x="0" y="494"/>
                    </a:cubicBezTo>
                    <a:cubicBezTo>
                      <a:pt x="0" y="494"/>
                      <a:pt x="596" y="517"/>
                      <a:pt x="596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6" name="Google Shape;696;p20"/>
              <p:cNvSpPr/>
              <p:nvPr/>
            </p:nvSpPr>
            <p:spPr>
              <a:xfrm>
                <a:off x="4832386" y="4363598"/>
                <a:ext cx="353465" cy="41776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154" extrusionOk="0">
                    <a:moveTo>
                      <a:pt x="0" y="154"/>
                    </a:moveTo>
                    <a:lnTo>
                      <a:pt x="1303" y="154"/>
                    </a:lnTo>
                    <a:lnTo>
                      <a:pt x="1303" y="0"/>
                    </a:lnTo>
                    <a:lnTo>
                      <a:pt x="0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7550" rIns="92875" bIns="75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7" name="Google Shape;697;p20"/>
              <p:cNvSpPr/>
              <p:nvPr/>
            </p:nvSpPr>
            <p:spPr>
              <a:xfrm>
                <a:off x="4918459" y="3800500"/>
                <a:ext cx="112025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25400" extrusionOk="0">
                    <a:moveTo>
                      <a:pt x="899" y="0"/>
                    </a:moveTo>
                    <a:cubicBezTo>
                      <a:pt x="750" y="692"/>
                      <a:pt x="30" y="2578"/>
                      <a:pt x="3" y="4152"/>
                    </a:cubicBezTo>
                    <a:cubicBezTo>
                      <a:pt x="-24" y="5726"/>
                      <a:pt x="153" y="7517"/>
                      <a:pt x="736" y="9444"/>
                    </a:cubicBezTo>
                    <a:cubicBezTo>
                      <a:pt x="1320" y="11371"/>
                      <a:pt x="2880" y="13704"/>
                      <a:pt x="3504" y="15712"/>
                    </a:cubicBezTo>
                    <a:cubicBezTo>
                      <a:pt x="4128" y="17720"/>
                      <a:pt x="4467" y="19877"/>
                      <a:pt x="4481" y="21492"/>
                    </a:cubicBezTo>
                    <a:cubicBezTo>
                      <a:pt x="4495" y="23107"/>
                      <a:pt x="3735" y="24749"/>
                      <a:pt x="3586" y="2540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698" name="Google Shape;698;p20"/>
              <p:cNvSpPr/>
              <p:nvPr/>
            </p:nvSpPr>
            <p:spPr>
              <a:xfrm>
                <a:off x="4772000" y="3898200"/>
                <a:ext cx="15875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4722" extrusionOk="0">
                    <a:moveTo>
                      <a:pt x="6350" y="4722"/>
                    </a:moveTo>
                    <a:cubicBezTo>
                      <a:pt x="5739" y="4437"/>
                      <a:pt x="3744" y="3799"/>
                      <a:pt x="2686" y="3012"/>
                    </a:cubicBezTo>
                    <a:cubicBezTo>
                      <a:pt x="1628" y="2225"/>
                      <a:pt x="448" y="502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699" name="Google Shape;699;p20"/>
              <p:cNvSpPr/>
              <p:nvPr/>
            </p:nvSpPr>
            <p:spPr>
              <a:xfrm>
                <a:off x="4957200" y="3975525"/>
                <a:ext cx="111950" cy="103800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4152" extrusionOk="0">
                    <a:moveTo>
                      <a:pt x="0" y="4152"/>
                    </a:moveTo>
                    <a:cubicBezTo>
                      <a:pt x="746" y="3460"/>
                      <a:pt x="3732" y="692"/>
                      <a:pt x="4478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00" name="Google Shape;700;p20"/>
              <p:cNvSpPr/>
              <p:nvPr/>
            </p:nvSpPr>
            <p:spPr>
              <a:xfrm>
                <a:off x="5030475" y="4189250"/>
                <a:ext cx="144500" cy="120075"/>
              </a:xfrm>
              <a:custGeom>
                <a:avLst/>
                <a:gdLst/>
                <a:ahLst/>
                <a:cxnLst/>
                <a:rect l="l" t="t" r="r" b="b"/>
                <a:pathLst>
                  <a:path w="5780" h="4803" extrusionOk="0">
                    <a:moveTo>
                      <a:pt x="0" y="4803"/>
                    </a:moveTo>
                    <a:cubicBezTo>
                      <a:pt x="583" y="4233"/>
                      <a:pt x="2537" y="2185"/>
                      <a:pt x="3500" y="1384"/>
                    </a:cubicBezTo>
                    <a:cubicBezTo>
                      <a:pt x="4463" y="584"/>
                      <a:pt x="5400" y="231"/>
                      <a:pt x="578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01" name="Google Shape;701;p20"/>
              <p:cNvSpPr/>
              <p:nvPr/>
            </p:nvSpPr>
            <p:spPr>
              <a:xfrm>
                <a:off x="4820856" y="4158700"/>
                <a:ext cx="189275" cy="48850"/>
              </a:xfrm>
              <a:custGeom>
                <a:avLst/>
                <a:gdLst/>
                <a:ahLst/>
                <a:cxnLst/>
                <a:rect l="l" t="t" r="r" b="b"/>
                <a:pathLst>
                  <a:path w="7571" h="1954" extrusionOk="0">
                    <a:moveTo>
                      <a:pt x="0" y="0"/>
                    </a:moveTo>
                    <a:cubicBezTo>
                      <a:pt x="1262" y="326"/>
                      <a:pt x="6309" y="1628"/>
                      <a:pt x="7571" y="1954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702" name="Google Shape;702;p20"/>
            <p:cNvGrpSpPr/>
            <p:nvPr/>
          </p:nvGrpSpPr>
          <p:grpSpPr>
            <a:xfrm>
              <a:off x="206394" y="89850"/>
              <a:ext cx="506831" cy="572702"/>
              <a:chOff x="206394" y="89850"/>
              <a:chExt cx="506831" cy="572702"/>
            </a:xfrm>
          </p:grpSpPr>
          <p:sp>
            <p:nvSpPr>
              <p:cNvPr id="703" name="Google Shape;703;p20"/>
              <p:cNvSpPr/>
              <p:nvPr/>
            </p:nvSpPr>
            <p:spPr>
              <a:xfrm>
                <a:off x="206394" y="89850"/>
                <a:ext cx="506831" cy="572702"/>
              </a:xfrm>
              <a:custGeom>
                <a:avLst/>
                <a:gdLst/>
                <a:ahLst/>
                <a:cxnLst/>
                <a:rect l="l" t="t" r="r" b="b"/>
                <a:pathLst>
                  <a:path w="2309" h="2609" extrusionOk="0">
                    <a:moveTo>
                      <a:pt x="2066" y="0"/>
                    </a:moveTo>
                    <a:lnTo>
                      <a:pt x="244" y="0"/>
                    </a:lnTo>
                    <a:cubicBezTo>
                      <a:pt x="110" y="0"/>
                      <a:pt x="0" y="109"/>
                      <a:pt x="0" y="243"/>
                    </a:cubicBezTo>
                    <a:lnTo>
                      <a:pt x="0" y="1809"/>
                    </a:lnTo>
                    <a:cubicBezTo>
                      <a:pt x="0" y="1943"/>
                      <a:pt x="110" y="2051"/>
                      <a:pt x="244" y="2051"/>
                    </a:cubicBezTo>
                    <a:lnTo>
                      <a:pt x="1052" y="2051"/>
                    </a:lnTo>
                    <a:lnTo>
                      <a:pt x="1514" y="2609"/>
                    </a:lnTo>
                    <a:lnTo>
                      <a:pt x="1398" y="2051"/>
                    </a:lnTo>
                    <a:lnTo>
                      <a:pt x="2066" y="2051"/>
                    </a:lnTo>
                    <a:cubicBezTo>
                      <a:pt x="2200" y="2051"/>
                      <a:pt x="2309" y="1943"/>
                      <a:pt x="2309" y="1809"/>
                    </a:cubicBezTo>
                    <a:lnTo>
                      <a:pt x="2309" y="243"/>
                    </a:lnTo>
                    <a:cubicBezTo>
                      <a:pt x="2309" y="109"/>
                      <a:pt x="2200" y="0"/>
                      <a:pt x="2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4" name="Google Shape;704;p20"/>
              <p:cNvSpPr/>
              <p:nvPr/>
            </p:nvSpPr>
            <p:spPr>
              <a:xfrm>
                <a:off x="292000" y="160532"/>
                <a:ext cx="199967" cy="199754"/>
              </a:xfrm>
              <a:custGeom>
                <a:avLst/>
                <a:gdLst/>
                <a:ahLst/>
                <a:cxnLst/>
                <a:rect l="l" t="t" r="r" b="b"/>
                <a:pathLst>
                  <a:path w="911" h="910" extrusionOk="0">
                    <a:moveTo>
                      <a:pt x="456" y="648"/>
                    </a:moveTo>
                    <a:cubicBezTo>
                      <a:pt x="349" y="648"/>
                      <a:pt x="263" y="561"/>
                      <a:pt x="263" y="455"/>
                    </a:cubicBezTo>
                    <a:cubicBezTo>
                      <a:pt x="263" y="349"/>
                      <a:pt x="349" y="262"/>
                      <a:pt x="456" y="262"/>
                    </a:cubicBezTo>
                    <a:cubicBezTo>
                      <a:pt x="562" y="262"/>
                      <a:pt x="648" y="349"/>
                      <a:pt x="648" y="455"/>
                    </a:cubicBezTo>
                    <a:cubicBezTo>
                      <a:pt x="648" y="561"/>
                      <a:pt x="562" y="648"/>
                      <a:pt x="456" y="648"/>
                    </a:cubicBezTo>
                    <a:moveTo>
                      <a:pt x="911" y="538"/>
                    </a:moveTo>
                    <a:lnTo>
                      <a:pt x="911" y="372"/>
                    </a:lnTo>
                    <a:lnTo>
                      <a:pt x="787" y="361"/>
                    </a:lnTo>
                    <a:cubicBezTo>
                      <a:pt x="779" y="335"/>
                      <a:pt x="769" y="310"/>
                      <a:pt x="756" y="287"/>
                    </a:cubicBezTo>
                    <a:lnTo>
                      <a:pt x="836" y="192"/>
                    </a:lnTo>
                    <a:lnTo>
                      <a:pt x="719" y="74"/>
                    </a:lnTo>
                    <a:lnTo>
                      <a:pt x="624" y="155"/>
                    </a:lnTo>
                    <a:cubicBezTo>
                      <a:pt x="600" y="142"/>
                      <a:pt x="575" y="131"/>
                      <a:pt x="549" y="124"/>
                    </a:cubicBezTo>
                    <a:lnTo>
                      <a:pt x="538" y="0"/>
                    </a:lnTo>
                    <a:lnTo>
                      <a:pt x="373" y="0"/>
                    </a:lnTo>
                    <a:lnTo>
                      <a:pt x="362" y="124"/>
                    </a:lnTo>
                    <a:cubicBezTo>
                      <a:pt x="336" y="131"/>
                      <a:pt x="311" y="142"/>
                      <a:pt x="287" y="155"/>
                    </a:cubicBezTo>
                    <a:lnTo>
                      <a:pt x="192" y="74"/>
                    </a:lnTo>
                    <a:lnTo>
                      <a:pt x="75" y="192"/>
                    </a:lnTo>
                    <a:lnTo>
                      <a:pt x="155" y="287"/>
                    </a:lnTo>
                    <a:cubicBezTo>
                      <a:pt x="142" y="310"/>
                      <a:pt x="132" y="335"/>
                      <a:pt x="124" y="361"/>
                    </a:cubicBezTo>
                    <a:lnTo>
                      <a:pt x="0" y="372"/>
                    </a:lnTo>
                    <a:lnTo>
                      <a:pt x="0" y="538"/>
                    </a:lnTo>
                    <a:lnTo>
                      <a:pt x="124" y="549"/>
                    </a:lnTo>
                    <a:cubicBezTo>
                      <a:pt x="132" y="575"/>
                      <a:pt x="142" y="600"/>
                      <a:pt x="155" y="623"/>
                    </a:cubicBezTo>
                    <a:lnTo>
                      <a:pt x="75" y="718"/>
                    </a:lnTo>
                    <a:lnTo>
                      <a:pt x="192" y="836"/>
                    </a:lnTo>
                    <a:lnTo>
                      <a:pt x="287" y="755"/>
                    </a:lnTo>
                    <a:cubicBezTo>
                      <a:pt x="311" y="768"/>
                      <a:pt x="336" y="779"/>
                      <a:pt x="362" y="786"/>
                    </a:cubicBezTo>
                    <a:lnTo>
                      <a:pt x="373" y="910"/>
                    </a:lnTo>
                    <a:lnTo>
                      <a:pt x="538" y="910"/>
                    </a:lnTo>
                    <a:lnTo>
                      <a:pt x="549" y="786"/>
                    </a:lnTo>
                    <a:cubicBezTo>
                      <a:pt x="575" y="779"/>
                      <a:pt x="600" y="768"/>
                      <a:pt x="624" y="755"/>
                    </a:cubicBezTo>
                    <a:lnTo>
                      <a:pt x="719" y="836"/>
                    </a:lnTo>
                    <a:lnTo>
                      <a:pt x="836" y="718"/>
                    </a:lnTo>
                    <a:lnTo>
                      <a:pt x="756" y="623"/>
                    </a:lnTo>
                    <a:cubicBezTo>
                      <a:pt x="769" y="600"/>
                      <a:pt x="779" y="575"/>
                      <a:pt x="787" y="549"/>
                    </a:cubicBezTo>
                    <a:lnTo>
                      <a:pt x="911" y="53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5" name="Google Shape;705;p20"/>
              <p:cNvSpPr/>
              <p:nvPr/>
            </p:nvSpPr>
            <p:spPr>
              <a:xfrm>
                <a:off x="470017" y="275775"/>
                <a:ext cx="142238" cy="142242"/>
              </a:xfrm>
              <a:custGeom>
                <a:avLst/>
                <a:gdLst/>
                <a:ahLst/>
                <a:cxnLst/>
                <a:rect l="l" t="t" r="r" b="b"/>
                <a:pathLst>
                  <a:path w="648" h="648" extrusionOk="0">
                    <a:moveTo>
                      <a:pt x="324" y="461"/>
                    </a:moveTo>
                    <a:cubicBezTo>
                      <a:pt x="249" y="461"/>
                      <a:pt x="187" y="400"/>
                      <a:pt x="187" y="324"/>
                    </a:cubicBezTo>
                    <a:cubicBezTo>
                      <a:pt x="187" y="248"/>
                      <a:pt x="249" y="187"/>
                      <a:pt x="324" y="187"/>
                    </a:cubicBezTo>
                    <a:cubicBezTo>
                      <a:pt x="400" y="187"/>
                      <a:pt x="462" y="248"/>
                      <a:pt x="462" y="324"/>
                    </a:cubicBezTo>
                    <a:cubicBezTo>
                      <a:pt x="462" y="400"/>
                      <a:pt x="400" y="461"/>
                      <a:pt x="324" y="461"/>
                    </a:cubicBezTo>
                    <a:moveTo>
                      <a:pt x="648" y="383"/>
                    </a:moveTo>
                    <a:lnTo>
                      <a:pt x="648" y="265"/>
                    </a:lnTo>
                    <a:lnTo>
                      <a:pt x="560" y="257"/>
                    </a:lnTo>
                    <a:cubicBezTo>
                      <a:pt x="555" y="239"/>
                      <a:pt x="547" y="221"/>
                      <a:pt x="538" y="204"/>
                    </a:cubicBezTo>
                    <a:lnTo>
                      <a:pt x="595" y="137"/>
                    </a:lnTo>
                    <a:lnTo>
                      <a:pt x="512" y="53"/>
                    </a:lnTo>
                    <a:lnTo>
                      <a:pt x="444" y="110"/>
                    </a:lnTo>
                    <a:cubicBezTo>
                      <a:pt x="427" y="101"/>
                      <a:pt x="410" y="94"/>
                      <a:pt x="391" y="88"/>
                    </a:cubicBezTo>
                    <a:lnTo>
                      <a:pt x="383" y="0"/>
                    </a:lnTo>
                    <a:lnTo>
                      <a:pt x="265" y="0"/>
                    </a:lnTo>
                    <a:lnTo>
                      <a:pt x="258" y="88"/>
                    </a:lnTo>
                    <a:cubicBezTo>
                      <a:pt x="239" y="94"/>
                      <a:pt x="221" y="101"/>
                      <a:pt x="205" y="110"/>
                    </a:cubicBezTo>
                    <a:lnTo>
                      <a:pt x="137" y="53"/>
                    </a:lnTo>
                    <a:lnTo>
                      <a:pt x="54" y="137"/>
                    </a:lnTo>
                    <a:lnTo>
                      <a:pt x="111" y="204"/>
                    </a:lnTo>
                    <a:cubicBezTo>
                      <a:pt x="101" y="221"/>
                      <a:pt x="94" y="239"/>
                      <a:pt x="89" y="257"/>
                    </a:cubicBezTo>
                    <a:lnTo>
                      <a:pt x="0" y="265"/>
                    </a:lnTo>
                    <a:lnTo>
                      <a:pt x="0" y="383"/>
                    </a:lnTo>
                    <a:lnTo>
                      <a:pt x="89" y="391"/>
                    </a:lnTo>
                    <a:cubicBezTo>
                      <a:pt x="94" y="409"/>
                      <a:pt x="101" y="427"/>
                      <a:pt x="111" y="444"/>
                    </a:cubicBezTo>
                    <a:lnTo>
                      <a:pt x="54" y="511"/>
                    </a:lnTo>
                    <a:lnTo>
                      <a:pt x="137" y="595"/>
                    </a:lnTo>
                    <a:lnTo>
                      <a:pt x="205" y="538"/>
                    </a:lnTo>
                    <a:cubicBezTo>
                      <a:pt x="221" y="547"/>
                      <a:pt x="239" y="554"/>
                      <a:pt x="258" y="560"/>
                    </a:cubicBezTo>
                    <a:lnTo>
                      <a:pt x="265" y="648"/>
                    </a:lnTo>
                    <a:lnTo>
                      <a:pt x="383" y="648"/>
                    </a:lnTo>
                    <a:lnTo>
                      <a:pt x="391" y="560"/>
                    </a:lnTo>
                    <a:cubicBezTo>
                      <a:pt x="410" y="554"/>
                      <a:pt x="427" y="547"/>
                      <a:pt x="444" y="538"/>
                    </a:cubicBezTo>
                    <a:lnTo>
                      <a:pt x="512" y="595"/>
                    </a:lnTo>
                    <a:lnTo>
                      <a:pt x="595" y="511"/>
                    </a:lnTo>
                    <a:lnTo>
                      <a:pt x="538" y="444"/>
                    </a:lnTo>
                    <a:cubicBezTo>
                      <a:pt x="547" y="427"/>
                      <a:pt x="555" y="409"/>
                      <a:pt x="560" y="391"/>
                    </a:cubicBezTo>
                    <a:lnTo>
                      <a:pt x="648" y="38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6" name="Google Shape;706;p20"/>
              <p:cNvSpPr/>
              <p:nvPr/>
            </p:nvSpPr>
            <p:spPr>
              <a:xfrm>
                <a:off x="384411" y="360287"/>
                <a:ext cx="101191" cy="101194"/>
              </a:xfrm>
              <a:custGeom>
                <a:avLst/>
                <a:gdLst/>
                <a:ahLst/>
                <a:cxnLst/>
                <a:rect l="l" t="t" r="r" b="b"/>
                <a:pathLst>
                  <a:path w="461" h="461" extrusionOk="0">
                    <a:moveTo>
                      <a:pt x="231" y="328"/>
                    </a:moveTo>
                    <a:cubicBezTo>
                      <a:pt x="177" y="328"/>
                      <a:pt x="133" y="285"/>
                      <a:pt x="133" y="231"/>
                    </a:cubicBezTo>
                    <a:cubicBezTo>
                      <a:pt x="133" y="177"/>
                      <a:pt x="177" y="133"/>
                      <a:pt x="231" y="133"/>
                    </a:cubicBezTo>
                    <a:cubicBezTo>
                      <a:pt x="285" y="133"/>
                      <a:pt x="328" y="177"/>
                      <a:pt x="328" y="231"/>
                    </a:cubicBezTo>
                    <a:cubicBezTo>
                      <a:pt x="328" y="285"/>
                      <a:pt x="285" y="328"/>
                      <a:pt x="231" y="328"/>
                    </a:cubicBezTo>
                    <a:moveTo>
                      <a:pt x="461" y="273"/>
                    </a:moveTo>
                    <a:lnTo>
                      <a:pt x="461" y="189"/>
                    </a:lnTo>
                    <a:lnTo>
                      <a:pt x="398" y="183"/>
                    </a:lnTo>
                    <a:cubicBezTo>
                      <a:pt x="395" y="170"/>
                      <a:pt x="389" y="158"/>
                      <a:pt x="383" y="146"/>
                    </a:cubicBezTo>
                    <a:lnTo>
                      <a:pt x="423" y="98"/>
                    </a:lnTo>
                    <a:lnTo>
                      <a:pt x="364" y="38"/>
                    </a:lnTo>
                    <a:lnTo>
                      <a:pt x="316" y="79"/>
                    </a:lnTo>
                    <a:cubicBezTo>
                      <a:pt x="304" y="72"/>
                      <a:pt x="291" y="67"/>
                      <a:pt x="278" y="63"/>
                    </a:cubicBezTo>
                    <a:lnTo>
                      <a:pt x="273" y="0"/>
                    </a:lnTo>
                    <a:lnTo>
                      <a:pt x="189" y="0"/>
                    </a:lnTo>
                    <a:lnTo>
                      <a:pt x="183" y="63"/>
                    </a:lnTo>
                    <a:cubicBezTo>
                      <a:pt x="170" y="67"/>
                      <a:pt x="157" y="72"/>
                      <a:pt x="146" y="79"/>
                    </a:cubicBezTo>
                    <a:lnTo>
                      <a:pt x="97" y="38"/>
                    </a:lnTo>
                    <a:lnTo>
                      <a:pt x="38" y="98"/>
                    </a:lnTo>
                    <a:lnTo>
                      <a:pt x="79" y="146"/>
                    </a:lnTo>
                    <a:cubicBezTo>
                      <a:pt x="72" y="158"/>
                      <a:pt x="67" y="170"/>
                      <a:pt x="63" y="183"/>
                    </a:cubicBezTo>
                    <a:lnTo>
                      <a:pt x="0" y="189"/>
                    </a:lnTo>
                    <a:lnTo>
                      <a:pt x="0" y="273"/>
                    </a:lnTo>
                    <a:lnTo>
                      <a:pt x="63" y="278"/>
                    </a:lnTo>
                    <a:cubicBezTo>
                      <a:pt x="67" y="292"/>
                      <a:pt x="72" y="304"/>
                      <a:pt x="79" y="316"/>
                    </a:cubicBezTo>
                    <a:lnTo>
                      <a:pt x="38" y="364"/>
                    </a:lnTo>
                    <a:lnTo>
                      <a:pt x="97" y="424"/>
                    </a:lnTo>
                    <a:lnTo>
                      <a:pt x="146" y="383"/>
                    </a:lnTo>
                    <a:cubicBezTo>
                      <a:pt x="157" y="390"/>
                      <a:pt x="170" y="395"/>
                      <a:pt x="183" y="398"/>
                    </a:cubicBezTo>
                    <a:lnTo>
                      <a:pt x="189" y="461"/>
                    </a:lnTo>
                    <a:lnTo>
                      <a:pt x="273" y="461"/>
                    </a:lnTo>
                    <a:lnTo>
                      <a:pt x="278" y="398"/>
                    </a:lnTo>
                    <a:cubicBezTo>
                      <a:pt x="291" y="395"/>
                      <a:pt x="304" y="390"/>
                      <a:pt x="316" y="383"/>
                    </a:cubicBezTo>
                    <a:lnTo>
                      <a:pt x="364" y="424"/>
                    </a:lnTo>
                    <a:lnTo>
                      <a:pt x="423" y="364"/>
                    </a:lnTo>
                    <a:lnTo>
                      <a:pt x="383" y="316"/>
                    </a:lnTo>
                    <a:cubicBezTo>
                      <a:pt x="389" y="304"/>
                      <a:pt x="395" y="292"/>
                      <a:pt x="398" y="278"/>
                    </a:cubicBezTo>
                    <a:lnTo>
                      <a:pt x="461" y="2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07" name="Google Shape;707;p20"/>
          <p:cNvGrpSpPr/>
          <p:nvPr/>
        </p:nvGrpSpPr>
        <p:grpSpPr>
          <a:xfrm>
            <a:off x="104183" y="89843"/>
            <a:ext cx="8878007" cy="4391445"/>
            <a:chOff x="104183" y="89843"/>
            <a:chExt cx="8878007" cy="4391445"/>
          </a:xfrm>
        </p:grpSpPr>
        <p:grpSp>
          <p:nvGrpSpPr>
            <p:cNvPr id="708" name="Google Shape;708;p20"/>
            <p:cNvGrpSpPr/>
            <p:nvPr/>
          </p:nvGrpSpPr>
          <p:grpSpPr>
            <a:xfrm>
              <a:off x="8430697" y="89843"/>
              <a:ext cx="551493" cy="579689"/>
              <a:chOff x="4592041" y="1871710"/>
              <a:chExt cx="414500" cy="435660"/>
            </a:xfrm>
          </p:grpSpPr>
          <p:sp>
            <p:nvSpPr>
              <p:cNvPr id="709" name="Google Shape;709;p20"/>
              <p:cNvSpPr/>
              <p:nvPr/>
            </p:nvSpPr>
            <p:spPr>
              <a:xfrm>
                <a:off x="4611844" y="2058615"/>
                <a:ext cx="248755" cy="24875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917" extrusionOk="0">
                    <a:moveTo>
                      <a:pt x="459" y="35"/>
                    </a:moveTo>
                    <a:cubicBezTo>
                      <a:pt x="225" y="35"/>
                      <a:pt x="36" y="225"/>
                      <a:pt x="36" y="458"/>
                    </a:cubicBezTo>
                    <a:cubicBezTo>
                      <a:pt x="36" y="691"/>
                      <a:pt x="225" y="881"/>
                      <a:pt x="459" y="881"/>
                    </a:cubicBezTo>
                    <a:cubicBezTo>
                      <a:pt x="692" y="881"/>
                      <a:pt x="882" y="691"/>
                      <a:pt x="882" y="458"/>
                    </a:cubicBezTo>
                    <a:cubicBezTo>
                      <a:pt x="882" y="225"/>
                      <a:pt x="692" y="35"/>
                      <a:pt x="459" y="35"/>
                    </a:cubicBezTo>
                    <a:moveTo>
                      <a:pt x="459" y="917"/>
                    </a:moveTo>
                    <a:cubicBezTo>
                      <a:pt x="206" y="917"/>
                      <a:pt x="0" y="711"/>
                      <a:pt x="0" y="458"/>
                    </a:cubicBezTo>
                    <a:cubicBezTo>
                      <a:pt x="0" y="205"/>
                      <a:pt x="206" y="0"/>
                      <a:pt x="459" y="0"/>
                    </a:cubicBezTo>
                    <a:cubicBezTo>
                      <a:pt x="712" y="0"/>
                      <a:pt x="917" y="205"/>
                      <a:pt x="917" y="458"/>
                    </a:cubicBezTo>
                    <a:cubicBezTo>
                      <a:pt x="917" y="711"/>
                      <a:pt x="712" y="917"/>
                      <a:pt x="459" y="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0" name="Google Shape;710;p20"/>
              <p:cNvSpPr/>
              <p:nvPr/>
            </p:nvSpPr>
            <p:spPr>
              <a:xfrm>
                <a:off x="4731474" y="1940884"/>
                <a:ext cx="275068" cy="274797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13" extrusionOk="0">
                    <a:moveTo>
                      <a:pt x="507" y="35"/>
                    </a:moveTo>
                    <a:cubicBezTo>
                      <a:pt x="247" y="35"/>
                      <a:pt x="35" y="246"/>
                      <a:pt x="35" y="506"/>
                    </a:cubicBezTo>
                    <a:cubicBezTo>
                      <a:pt x="35" y="766"/>
                      <a:pt x="247" y="978"/>
                      <a:pt x="507" y="978"/>
                    </a:cubicBezTo>
                    <a:cubicBezTo>
                      <a:pt x="767" y="978"/>
                      <a:pt x="978" y="766"/>
                      <a:pt x="978" y="506"/>
                    </a:cubicBezTo>
                    <a:cubicBezTo>
                      <a:pt x="978" y="246"/>
                      <a:pt x="767" y="35"/>
                      <a:pt x="507" y="35"/>
                    </a:cubicBezTo>
                    <a:moveTo>
                      <a:pt x="507" y="1013"/>
                    </a:moveTo>
                    <a:cubicBezTo>
                      <a:pt x="227" y="1013"/>
                      <a:pt x="0" y="786"/>
                      <a:pt x="0" y="506"/>
                    </a:cubicBezTo>
                    <a:cubicBezTo>
                      <a:pt x="0" y="227"/>
                      <a:pt x="227" y="0"/>
                      <a:pt x="507" y="0"/>
                    </a:cubicBezTo>
                    <a:cubicBezTo>
                      <a:pt x="786" y="0"/>
                      <a:pt x="1014" y="227"/>
                      <a:pt x="1014" y="506"/>
                    </a:cubicBezTo>
                    <a:cubicBezTo>
                      <a:pt x="1014" y="786"/>
                      <a:pt x="786" y="1013"/>
                      <a:pt x="507" y="10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1" name="Google Shape;711;p20"/>
              <p:cNvSpPr/>
              <p:nvPr/>
            </p:nvSpPr>
            <p:spPr>
              <a:xfrm>
                <a:off x="4738798" y="2060785"/>
                <a:ext cx="25771" cy="65919"/>
              </a:xfrm>
              <a:custGeom>
                <a:avLst/>
                <a:gdLst/>
                <a:ahLst/>
                <a:cxnLst/>
                <a:rect l="l" t="t" r="r" b="b"/>
                <a:pathLst>
                  <a:path w="95" h="243" extrusionOk="0">
                    <a:moveTo>
                      <a:pt x="18" y="243"/>
                    </a:moveTo>
                    <a:cubicBezTo>
                      <a:pt x="16" y="243"/>
                      <a:pt x="15" y="243"/>
                      <a:pt x="13" y="242"/>
                    </a:cubicBezTo>
                    <a:cubicBezTo>
                      <a:pt x="4" y="240"/>
                      <a:pt x="-2" y="230"/>
                      <a:pt x="1" y="220"/>
                    </a:cubicBezTo>
                    <a:lnTo>
                      <a:pt x="61" y="13"/>
                    </a:lnTo>
                    <a:cubicBezTo>
                      <a:pt x="63" y="4"/>
                      <a:pt x="73" y="-2"/>
                      <a:pt x="82" y="1"/>
                    </a:cubicBezTo>
                    <a:cubicBezTo>
                      <a:pt x="92" y="4"/>
                      <a:pt x="97" y="13"/>
                      <a:pt x="94" y="23"/>
                    </a:cubicBezTo>
                    <a:lnTo>
                      <a:pt x="35" y="230"/>
                    </a:lnTo>
                    <a:cubicBezTo>
                      <a:pt x="33" y="238"/>
                      <a:pt x="26" y="243"/>
                      <a:pt x="18" y="2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2475" rIns="90000" bIns="42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2" name="Google Shape;712;p20"/>
              <p:cNvSpPr/>
              <p:nvPr/>
            </p:nvSpPr>
            <p:spPr>
              <a:xfrm>
                <a:off x="4755074" y="2067838"/>
                <a:ext cx="32552" cy="9060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334" extrusionOk="0">
                    <a:moveTo>
                      <a:pt x="18" y="334"/>
                    </a:moveTo>
                    <a:cubicBezTo>
                      <a:pt x="16" y="334"/>
                      <a:pt x="14" y="334"/>
                      <a:pt x="13" y="333"/>
                    </a:cubicBezTo>
                    <a:cubicBezTo>
                      <a:pt x="3" y="331"/>
                      <a:pt x="-2" y="321"/>
                      <a:pt x="1" y="312"/>
                    </a:cubicBezTo>
                    <a:lnTo>
                      <a:pt x="85" y="13"/>
                    </a:lnTo>
                    <a:cubicBezTo>
                      <a:pt x="88" y="4"/>
                      <a:pt x="98" y="-2"/>
                      <a:pt x="107" y="1"/>
                    </a:cubicBezTo>
                    <a:cubicBezTo>
                      <a:pt x="116" y="4"/>
                      <a:pt x="122" y="13"/>
                      <a:pt x="119" y="23"/>
                    </a:cubicBezTo>
                    <a:lnTo>
                      <a:pt x="34" y="321"/>
                    </a:lnTo>
                    <a:cubicBezTo>
                      <a:pt x="32" y="329"/>
                      <a:pt x="25" y="334"/>
                      <a:pt x="18" y="3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3" name="Google Shape;713;p20"/>
              <p:cNvSpPr/>
              <p:nvPr/>
            </p:nvSpPr>
            <p:spPr>
              <a:xfrm>
                <a:off x="4777861" y="2081673"/>
                <a:ext cx="33637" cy="100912"/>
              </a:xfrm>
              <a:custGeom>
                <a:avLst/>
                <a:gdLst/>
                <a:ahLst/>
                <a:cxnLst/>
                <a:rect l="l" t="t" r="r" b="b"/>
                <a:pathLst>
                  <a:path w="124" h="372" extrusionOk="0">
                    <a:moveTo>
                      <a:pt x="18" y="372"/>
                    </a:moveTo>
                    <a:cubicBezTo>
                      <a:pt x="17" y="372"/>
                      <a:pt x="15" y="372"/>
                      <a:pt x="14" y="372"/>
                    </a:cubicBezTo>
                    <a:cubicBezTo>
                      <a:pt x="4" y="369"/>
                      <a:pt x="-2" y="359"/>
                      <a:pt x="1" y="350"/>
                    </a:cubicBezTo>
                    <a:lnTo>
                      <a:pt x="89" y="13"/>
                    </a:lnTo>
                    <a:cubicBezTo>
                      <a:pt x="92" y="3"/>
                      <a:pt x="101" y="-2"/>
                      <a:pt x="111" y="0"/>
                    </a:cubicBezTo>
                    <a:cubicBezTo>
                      <a:pt x="120" y="2"/>
                      <a:pt x="126" y="12"/>
                      <a:pt x="123" y="21"/>
                    </a:cubicBezTo>
                    <a:lnTo>
                      <a:pt x="35" y="359"/>
                    </a:lnTo>
                    <a:cubicBezTo>
                      <a:pt x="33" y="367"/>
                      <a:pt x="26" y="372"/>
                      <a:pt x="18" y="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4" name="Google Shape;714;p20"/>
              <p:cNvSpPr/>
              <p:nvPr/>
            </p:nvSpPr>
            <p:spPr>
              <a:xfrm>
                <a:off x="4811498" y="2108529"/>
                <a:ext cx="26584" cy="96301"/>
              </a:xfrm>
              <a:custGeom>
                <a:avLst/>
                <a:gdLst/>
                <a:ahLst/>
                <a:cxnLst/>
                <a:rect l="l" t="t" r="r" b="b"/>
                <a:pathLst>
                  <a:path w="98" h="355" extrusionOk="0">
                    <a:moveTo>
                      <a:pt x="18" y="355"/>
                    </a:moveTo>
                    <a:cubicBezTo>
                      <a:pt x="17" y="355"/>
                      <a:pt x="16" y="355"/>
                      <a:pt x="14" y="355"/>
                    </a:cubicBezTo>
                    <a:cubicBezTo>
                      <a:pt x="5" y="353"/>
                      <a:pt x="-1" y="343"/>
                      <a:pt x="0" y="334"/>
                    </a:cubicBezTo>
                    <a:lnTo>
                      <a:pt x="63" y="14"/>
                    </a:lnTo>
                    <a:cubicBezTo>
                      <a:pt x="65" y="4"/>
                      <a:pt x="74" y="-2"/>
                      <a:pt x="84" y="0"/>
                    </a:cubicBezTo>
                    <a:cubicBezTo>
                      <a:pt x="94" y="2"/>
                      <a:pt x="100" y="11"/>
                      <a:pt x="98" y="21"/>
                    </a:cubicBezTo>
                    <a:lnTo>
                      <a:pt x="35" y="341"/>
                    </a:lnTo>
                    <a:cubicBezTo>
                      <a:pt x="33" y="349"/>
                      <a:pt x="26" y="355"/>
                      <a:pt x="18" y="3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5" name="Google Shape;715;p20"/>
              <p:cNvSpPr/>
              <p:nvPr/>
            </p:nvSpPr>
            <p:spPr>
              <a:xfrm>
                <a:off x="4828588" y="2136741"/>
                <a:ext cx="24686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91" h="273" extrusionOk="0">
                    <a:moveTo>
                      <a:pt x="18" y="273"/>
                    </a:moveTo>
                    <a:cubicBezTo>
                      <a:pt x="16" y="273"/>
                      <a:pt x="15" y="273"/>
                      <a:pt x="14" y="273"/>
                    </a:cubicBezTo>
                    <a:cubicBezTo>
                      <a:pt x="4" y="270"/>
                      <a:pt x="-2" y="261"/>
                      <a:pt x="1" y="252"/>
                    </a:cubicBezTo>
                    <a:lnTo>
                      <a:pt x="56" y="13"/>
                    </a:lnTo>
                    <a:cubicBezTo>
                      <a:pt x="58" y="4"/>
                      <a:pt x="68" y="-2"/>
                      <a:pt x="77" y="0"/>
                    </a:cubicBezTo>
                    <a:cubicBezTo>
                      <a:pt x="87" y="3"/>
                      <a:pt x="93" y="12"/>
                      <a:pt x="91" y="22"/>
                    </a:cubicBezTo>
                    <a:lnTo>
                      <a:pt x="35" y="260"/>
                    </a:lnTo>
                    <a:cubicBezTo>
                      <a:pt x="33" y="268"/>
                      <a:pt x="26" y="273"/>
                      <a:pt x="18" y="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6" name="Google Shape;716;p20"/>
              <p:cNvSpPr/>
              <p:nvPr/>
            </p:nvSpPr>
            <p:spPr>
              <a:xfrm>
                <a:off x="4592041" y="2018196"/>
                <a:ext cx="61850" cy="62663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31" extrusionOk="0">
                    <a:moveTo>
                      <a:pt x="103" y="59"/>
                    </a:moveTo>
                    <a:cubicBezTo>
                      <a:pt x="92" y="59"/>
                      <a:pt x="62" y="77"/>
                      <a:pt x="45" y="108"/>
                    </a:cubicBezTo>
                    <a:cubicBezTo>
                      <a:pt x="29" y="137"/>
                      <a:pt x="34" y="163"/>
                      <a:pt x="60" y="185"/>
                    </a:cubicBezTo>
                    <a:cubicBezTo>
                      <a:pt x="79" y="200"/>
                      <a:pt x="87" y="195"/>
                      <a:pt x="89" y="193"/>
                    </a:cubicBezTo>
                    <a:cubicBezTo>
                      <a:pt x="112" y="178"/>
                      <a:pt x="124" y="110"/>
                      <a:pt x="120" y="58"/>
                    </a:cubicBezTo>
                    <a:cubicBezTo>
                      <a:pt x="116" y="60"/>
                      <a:pt x="111" y="61"/>
                      <a:pt x="105" y="59"/>
                    </a:cubicBezTo>
                    <a:cubicBezTo>
                      <a:pt x="105" y="59"/>
                      <a:pt x="104" y="59"/>
                      <a:pt x="103" y="59"/>
                    </a:cubicBezTo>
                    <a:moveTo>
                      <a:pt x="82" y="231"/>
                    </a:moveTo>
                    <a:cubicBezTo>
                      <a:pt x="70" y="231"/>
                      <a:pt x="55" y="226"/>
                      <a:pt x="37" y="212"/>
                    </a:cubicBezTo>
                    <a:cubicBezTo>
                      <a:pt x="-2" y="180"/>
                      <a:pt x="-10" y="136"/>
                      <a:pt x="14" y="91"/>
                    </a:cubicBezTo>
                    <a:cubicBezTo>
                      <a:pt x="35" y="52"/>
                      <a:pt x="82" y="16"/>
                      <a:pt x="115" y="26"/>
                    </a:cubicBezTo>
                    <a:cubicBezTo>
                      <a:pt x="115" y="24"/>
                      <a:pt x="114" y="23"/>
                      <a:pt x="114" y="22"/>
                    </a:cubicBezTo>
                    <a:cubicBezTo>
                      <a:pt x="111" y="13"/>
                      <a:pt x="117" y="3"/>
                      <a:pt x="126" y="1"/>
                    </a:cubicBezTo>
                    <a:cubicBezTo>
                      <a:pt x="135" y="-2"/>
                      <a:pt x="145" y="3"/>
                      <a:pt x="148" y="12"/>
                    </a:cubicBezTo>
                    <a:cubicBezTo>
                      <a:pt x="166" y="68"/>
                      <a:pt x="193" y="114"/>
                      <a:pt x="204" y="115"/>
                    </a:cubicBezTo>
                    <a:cubicBezTo>
                      <a:pt x="213" y="111"/>
                      <a:pt x="223" y="116"/>
                      <a:pt x="226" y="125"/>
                    </a:cubicBezTo>
                    <a:cubicBezTo>
                      <a:pt x="230" y="134"/>
                      <a:pt x="226" y="144"/>
                      <a:pt x="217" y="148"/>
                    </a:cubicBezTo>
                    <a:cubicBezTo>
                      <a:pt x="207" y="152"/>
                      <a:pt x="197" y="151"/>
                      <a:pt x="188" y="147"/>
                    </a:cubicBezTo>
                    <a:cubicBezTo>
                      <a:pt x="176" y="141"/>
                      <a:pt x="164" y="128"/>
                      <a:pt x="154" y="113"/>
                    </a:cubicBezTo>
                    <a:cubicBezTo>
                      <a:pt x="150" y="159"/>
                      <a:pt x="136" y="205"/>
                      <a:pt x="109" y="223"/>
                    </a:cubicBezTo>
                    <a:cubicBezTo>
                      <a:pt x="103" y="226"/>
                      <a:pt x="94" y="231"/>
                      <a:pt x="82" y="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8150" rIns="90000" bIns="38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7" name="Google Shape;717;p20"/>
              <p:cNvSpPr/>
              <p:nvPr/>
            </p:nvSpPr>
            <p:spPr>
              <a:xfrm>
                <a:off x="4771622" y="1871710"/>
                <a:ext cx="65647" cy="7894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91" extrusionOk="0">
                    <a:moveTo>
                      <a:pt x="157" y="291"/>
                    </a:moveTo>
                    <a:cubicBezTo>
                      <a:pt x="151" y="291"/>
                      <a:pt x="145" y="288"/>
                      <a:pt x="142" y="282"/>
                    </a:cubicBezTo>
                    <a:lnTo>
                      <a:pt x="142" y="282"/>
                    </a:lnTo>
                    <a:lnTo>
                      <a:pt x="2" y="25"/>
                    </a:lnTo>
                    <a:cubicBezTo>
                      <a:pt x="-3" y="17"/>
                      <a:pt x="0" y="6"/>
                      <a:pt x="9" y="1"/>
                    </a:cubicBezTo>
                    <a:cubicBezTo>
                      <a:pt x="17" y="-3"/>
                      <a:pt x="28" y="0"/>
                      <a:pt x="33" y="8"/>
                    </a:cubicBezTo>
                    <a:lnTo>
                      <a:pt x="102" y="135"/>
                    </a:lnTo>
                    <a:cubicBezTo>
                      <a:pt x="104" y="116"/>
                      <a:pt x="110" y="98"/>
                      <a:pt x="124" y="85"/>
                    </a:cubicBezTo>
                    <a:cubicBezTo>
                      <a:pt x="145" y="65"/>
                      <a:pt x="169" y="59"/>
                      <a:pt x="193" y="68"/>
                    </a:cubicBezTo>
                    <a:cubicBezTo>
                      <a:pt x="220" y="79"/>
                      <a:pt x="240" y="108"/>
                      <a:pt x="242" y="141"/>
                    </a:cubicBezTo>
                    <a:cubicBezTo>
                      <a:pt x="244" y="178"/>
                      <a:pt x="223" y="211"/>
                      <a:pt x="185" y="231"/>
                    </a:cubicBezTo>
                    <a:cubicBezTo>
                      <a:pt x="176" y="236"/>
                      <a:pt x="165" y="232"/>
                      <a:pt x="161" y="224"/>
                    </a:cubicBezTo>
                    <a:cubicBezTo>
                      <a:pt x="156" y="215"/>
                      <a:pt x="160" y="205"/>
                      <a:pt x="168" y="200"/>
                    </a:cubicBezTo>
                    <a:cubicBezTo>
                      <a:pt x="203" y="182"/>
                      <a:pt x="207" y="156"/>
                      <a:pt x="206" y="143"/>
                    </a:cubicBezTo>
                    <a:cubicBezTo>
                      <a:pt x="205" y="124"/>
                      <a:pt x="194" y="106"/>
                      <a:pt x="180" y="101"/>
                    </a:cubicBezTo>
                    <a:cubicBezTo>
                      <a:pt x="170" y="97"/>
                      <a:pt x="159" y="100"/>
                      <a:pt x="149" y="110"/>
                    </a:cubicBezTo>
                    <a:cubicBezTo>
                      <a:pt x="117" y="141"/>
                      <a:pt x="156" y="235"/>
                      <a:pt x="173" y="265"/>
                    </a:cubicBezTo>
                    <a:lnTo>
                      <a:pt x="173" y="265"/>
                    </a:lnTo>
                    <a:lnTo>
                      <a:pt x="173" y="265"/>
                    </a:lnTo>
                    <a:cubicBezTo>
                      <a:pt x="178" y="274"/>
                      <a:pt x="174" y="285"/>
                      <a:pt x="166" y="289"/>
                    </a:cubicBezTo>
                    <a:cubicBezTo>
                      <a:pt x="163" y="291"/>
                      <a:pt x="160" y="291"/>
                      <a:pt x="157" y="2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18" name="Google Shape;718;p20"/>
            <p:cNvGrpSpPr/>
            <p:nvPr/>
          </p:nvGrpSpPr>
          <p:grpSpPr>
            <a:xfrm>
              <a:off x="104183" y="2553966"/>
              <a:ext cx="309248" cy="225697"/>
              <a:chOff x="4646295" y="3088628"/>
              <a:chExt cx="309248" cy="225697"/>
            </a:xfrm>
          </p:grpSpPr>
          <p:sp>
            <p:nvSpPr>
              <p:cNvPr id="719" name="Google Shape;719;p20"/>
              <p:cNvSpPr/>
              <p:nvPr/>
            </p:nvSpPr>
            <p:spPr>
              <a:xfrm>
                <a:off x="4646295" y="3088628"/>
                <a:ext cx="142959" cy="122614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52" extrusionOk="0">
                    <a:moveTo>
                      <a:pt x="17" y="452"/>
                    </a:moveTo>
                    <a:lnTo>
                      <a:pt x="17" y="452"/>
                    </a:lnTo>
                    <a:cubicBezTo>
                      <a:pt x="8" y="452"/>
                      <a:pt x="0" y="444"/>
                      <a:pt x="0" y="434"/>
                    </a:cubicBezTo>
                    <a:cubicBezTo>
                      <a:pt x="0" y="315"/>
                      <a:pt x="38" y="217"/>
                      <a:pt x="112" y="144"/>
                    </a:cubicBezTo>
                    <a:cubicBezTo>
                      <a:pt x="261" y="-2"/>
                      <a:pt x="500" y="-1"/>
                      <a:pt x="510" y="0"/>
                    </a:cubicBezTo>
                    <a:cubicBezTo>
                      <a:pt x="519" y="0"/>
                      <a:pt x="527" y="8"/>
                      <a:pt x="527" y="18"/>
                    </a:cubicBezTo>
                    <a:cubicBezTo>
                      <a:pt x="527" y="27"/>
                      <a:pt x="519" y="34"/>
                      <a:pt x="509" y="35"/>
                    </a:cubicBezTo>
                    <a:cubicBezTo>
                      <a:pt x="507" y="35"/>
                      <a:pt x="275" y="33"/>
                      <a:pt x="137" y="169"/>
                    </a:cubicBezTo>
                    <a:cubicBezTo>
                      <a:pt x="70" y="235"/>
                      <a:pt x="35" y="325"/>
                      <a:pt x="35" y="434"/>
                    </a:cubicBezTo>
                    <a:cubicBezTo>
                      <a:pt x="35" y="444"/>
                      <a:pt x="27" y="452"/>
                      <a:pt x="17" y="4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0" name="Google Shape;720;p20"/>
              <p:cNvSpPr/>
              <p:nvPr/>
            </p:nvSpPr>
            <p:spPr>
              <a:xfrm>
                <a:off x="4696751" y="3140712"/>
                <a:ext cx="94944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1" name="Google Shape;721;p20"/>
              <p:cNvSpPr/>
              <p:nvPr/>
            </p:nvSpPr>
            <p:spPr>
              <a:xfrm>
                <a:off x="4740426" y="3228061"/>
                <a:ext cx="46116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89" extrusionOk="0">
                    <a:moveTo>
                      <a:pt x="57" y="89"/>
                    </a:moveTo>
                    <a:cubicBezTo>
                      <a:pt x="41" y="89"/>
                      <a:pt x="25" y="85"/>
                      <a:pt x="9" y="76"/>
                    </a:cubicBezTo>
                    <a:cubicBezTo>
                      <a:pt x="1" y="71"/>
                      <a:pt x="-2" y="61"/>
                      <a:pt x="2" y="52"/>
                    </a:cubicBezTo>
                    <a:cubicBezTo>
                      <a:pt x="7" y="44"/>
                      <a:pt x="18" y="41"/>
                      <a:pt x="26" y="45"/>
                    </a:cubicBezTo>
                    <a:cubicBezTo>
                      <a:pt x="82" y="76"/>
                      <a:pt x="136" y="10"/>
                      <a:pt x="139" y="7"/>
                    </a:cubicBezTo>
                    <a:cubicBezTo>
                      <a:pt x="145" y="0"/>
                      <a:pt x="156" y="-2"/>
                      <a:pt x="163" y="4"/>
                    </a:cubicBezTo>
                    <a:cubicBezTo>
                      <a:pt x="171" y="10"/>
                      <a:pt x="172" y="22"/>
                      <a:pt x="166" y="29"/>
                    </a:cubicBezTo>
                    <a:cubicBezTo>
                      <a:pt x="147" y="53"/>
                      <a:pt x="104" y="89"/>
                      <a:pt x="57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2" name="Google Shape;722;p20"/>
              <p:cNvSpPr/>
              <p:nvPr/>
            </p:nvSpPr>
            <p:spPr>
              <a:xfrm>
                <a:off x="4793595" y="3151020"/>
                <a:ext cx="109322" cy="125869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3" name="Google Shape;723;p20"/>
              <p:cNvSpPr/>
              <p:nvPr/>
            </p:nvSpPr>
            <p:spPr>
              <a:xfrm>
                <a:off x="4833742" y="3178690"/>
                <a:ext cx="121800" cy="1356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00" extrusionOk="0">
                    <a:moveTo>
                      <a:pt x="17" y="500"/>
                    </a:moveTo>
                    <a:cubicBezTo>
                      <a:pt x="8" y="500"/>
                      <a:pt x="0" y="492"/>
                      <a:pt x="0" y="483"/>
                    </a:cubicBezTo>
                    <a:cubicBezTo>
                      <a:pt x="-1" y="473"/>
                      <a:pt x="7" y="465"/>
                      <a:pt x="17" y="464"/>
                    </a:cubicBezTo>
                    <a:cubicBezTo>
                      <a:pt x="168" y="460"/>
                      <a:pt x="278" y="415"/>
                      <a:pt x="344" y="330"/>
                    </a:cubicBezTo>
                    <a:cubicBezTo>
                      <a:pt x="444" y="202"/>
                      <a:pt x="407" y="24"/>
                      <a:pt x="407" y="22"/>
                    </a:cubicBezTo>
                    <a:cubicBezTo>
                      <a:pt x="405" y="12"/>
                      <a:pt x="411" y="3"/>
                      <a:pt x="420" y="1"/>
                    </a:cubicBezTo>
                    <a:cubicBezTo>
                      <a:pt x="430" y="-1"/>
                      <a:pt x="439" y="5"/>
                      <a:pt x="441" y="14"/>
                    </a:cubicBezTo>
                    <a:cubicBezTo>
                      <a:pt x="443" y="22"/>
                      <a:pt x="482" y="211"/>
                      <a:pt x="372" y="352"/>
                    </a:cubicBezTo>
                    <a:cubicBezTo>
                      <a:pt x="300" y="445"/>
                      <a:pt x="180" y="495"/>
                      <a:pt x="18" y="500"/>
                    </a:cubicBezTo>
                    <a:lnTo>
                      <a:pt x="17" y="5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24" name="Google Shape;724;p20"/>
            <p:cNvGrpSpPr/>
            <p:nvPr/>
          </p:nvGrpSpPr>
          <p:grpSpPr>
            <a:xfrm>
              <a:off x="261662" y="4107047"/>
              <a:ext cx="365411" cy="374241"/>
              <a:chOff x="7940051" y="3528357"/>
              <a:chExt cx="235734" cy="241430"/>
            </a:xfrm>
          </p:grpSpPr>
          <p:sp>
            <p:nvSpPr>
              <p:cNvPr id="725" name="Google Shape;725;p20"/>
              <p:cNvSpPr/>
              <p:nvPr/>
            </p:nvSpPr>
            <p:spPr>
              <a:xfrm>
                <a:off x="7940051" y="3528628"/>
                <a:ext cx="235734" cy="241159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89" extrusionOk="0">
                    <a:moveTo>
                      <a:pt x="115" y="824"/>
                    </a:moveTo>
                    <a:lnTo>
                      <a:pt x="510" y="853"/>
                    </a:lnTo>
                    <a:lnTo>
                      <a:pt x="833" y="622"/>
                    </a:lnTo>
                    <a:lnTo>
                      <a:pt x="806" y="66"/>
                    </a:lnTo>
                    <a:lnTo>
                      <a:pt x="369" y="36"/>
                    </a:lnTo>
                    <a:lnTo>
                      <a:pt x="37" y="264"/>
                    </a:lnTo>
                    <a:lnTo>
                      <a:pt x="115" y="824"/>
                    </a:lnTo>
                    <a:moveTo>
                      <a:pt x="515" y="889"/>
                    </a:moveTo>
                    <a:cubicBezTo>
                      <a:pt x="514" y="889"/>
                      <a:pt x="514" y="889"/>
                      <a:pt x="513" y="889"/>
                    </a:cubicBezTo>
                    <a:lnTo>
                      <a:pt x="98" y="858"/>
                    </a:lnTo>
                    <a:cubicBezTo>
                      <a:pt x="90" y="858"/>
                      <a:pt x="83" y="851"/>
                      <a:pt x="82" y="843"/>
                    </a:cubicBezTo>
                    <a:lnTo>
                      <a:pt x="0" y="258"/>
                    </a:lnTo>
                    <a:cubicBezTo>
                      <a:pt x="-1" y="252"/>
                      <a:pt x="2" y="245"/>
                      <a:pt x="8" y="241"/>
                    </a:cubicBezTo>
                    <a:lnTo>
                      <a:pt x="354" y="3"/>
                    </a:lnTo>
                    <a:cubicBezTo>
                      <a:pt x="357" y="1"/>
                      <a:pt x="361" y="0"/>
                      <a:pt x="365" y="0"/>
                    </a:cubicBezTo>
                    <a:lnTo>
                      <a:pt x="824" y="32"/>
                    </a:lnTo>
                    <a:cubicBezTo>
                      <a:pt x="833" y="33"/>
                      <a:pt x="840" y="40"/>
                      <a:pt x="840" y="49"/>
                    </a:cubicBezTo>
                    <a:lnTo>
                      <a:pt x="869" y="629"/>
                    </a:lnTo>
                    <a:cubicBezTo>
                      <a:pt x="869" y="635"/>
                      <a:pt x="866" y="641"/>
                      <a:pt x="862" y="645"/>
                    </a:cubicBezTo>
                    <a:lnTo>
                      <a:pt x="525" y="885"/>
                    </a:lnTo>
                    <a:cubicBezTo>
                      <a:pt x="522" y="888"/>
                      <a:pt x="518" y="889"/>
                      <a:pt x="515" y="8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6" name="Google Shape;726;p20"/>
              <p:cNvSpPr/>
              <p:nvPr/>
            </p:nvSpPr>
            <p:spPr>
              <a:xfrm>
                <a:off x="7962024" y="3686507"/>
                <a:ext cx="213761" cy="74871"/>
              </a:xfrm>
              <a:custGeom>
                <a:avLst/>
                <a:gdLst/>
                <a:ahLst/>
                <a:cxnLst/>
                <a:rect l="l" t="t" r="r" b="b"/>
                <a:pathLst>
                  <a:path w="788" h="276" extrusionOk="0">
                    <a:moveTo>
                      <a:pt x="18" y="276"/>
                    </a:moveTo>
                    <a:cubicBezTo>
                      <a:pt x="13" y="276"/>
                      <a:pt x="7" y="274"/>
                      <a:pt x="4" y="269"/>
                    </a:cubicBezTo>
                    <a:cubicBezTo>
                      <a:pt x="-2" y="261"/>
                      <a:pt x="0" y="250"/>
                      <a:pt x="8" y="244"/>
                    </a:cubicBezTo>
                    <a:lnTo>
                      <a:pt x="343" y="3"/>
                    </a:lnTo>
                    <a:cubicBezTo>
                      <a:pt x="347" y="1"/>
                      <a:pt x="351" y="-1"/>
                      <a:pt x="355" y="0"/>
                    </a:cubicBezTo>
                    <a:lnTo>
                      <a:pt x="772" y="31"/>
                    </a:lnTo>
                    <a:cubicBezTo>
                      <a:pt x="781" y="31"/>
                      <a:pt x="789" y="40"/>
                      <a:pt x="788" y="50"/>
                    </a:cubicBezTo>
                    <a:cubicBezTo>
                      <a:pt x="787" y="59"/>
                      <a:pt x="779" y="67"/>
                      <a:pt x="769" y="66"/>
                    </a:cubicBezTo>
                    <a:lnTo>
                      <a:pt x="359" y="35"/>
                    </a:lnTo>
                    <a:lnTo>
                      <a:pt x="28" y="273"/>
                    </a:lnTo>
                    <a:cubicBezTo>
                      <a:pt x="25" y="275"/>
                      <a:pt x="22" y="276"/>
                      <a:pt x="18" y="2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7" name="Google Shape;727;p20"/>
              <p:cNvSpPr/>
              <p:nvPr/>
            </p:nvSpPr>
            <p:spPr>
              <a:xfrm>
                <a:off x="8033910" y="3528357"/>
                <a:ext cx="28755" cy="16764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618" extrusionOk="0">
                    <a:moveTo>
                      <a:pt x="88" y="618"/>
                    </a:moveTo>
                    <a:cubicBezTo>
                      <a:pt x="80" y="618"/>
                      <a:pt x="72" y="611"/>
                      <a:pt x="71" y="602"/>
                    </a:cubicBezTo>
                    <a:lnTo>
                      <a:pt x="0" y="21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7"/>
                      <a:pt x="35" y="17"/>
                    </a:cubicBezTo>
                    <a:lnTo>
                      <a:pt x="106" y="598"/>
                    </a:lnTo>
                    <a:cubicBezTo>
                      <a:pt x="107" y="608"/>
                      <a:pt x="100" y="617"/>
                      <a:pt x="91" y="618"/>
                    </a:cubicBezTo>
                    <a:cubicBezTo>
                      <a:pt x="90" y="618"/>
                      <a:pt x="89" y="618"/>
                      <a:pt x="88" y="6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8" name="Google Shape;728;p20"/>
              <p:cNvSpPr/>
              <p:nvPr/>
            </p:nvSpPr>
            <p:spPr>
              <a:xfrm>
                <a:off x="7940051" y="3537309"/>
                <a:ext cx="227867" cy="8002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295" extrusionOk="0">
                    <a:moveTo>
                      <a:pt x="475" y="295"/>
                    </a:moveTo>
                    <a:cubicBezTo>
                      <a:pt x="475" y="295"/>
                      <a:pt x="474" y="295"/>
                      <a:pt x="473" y="295"/>
                    </a:cubicBezTo>
                    <a:lnTo>
                      <a:pt x="16" y="242"/>
                    </a:lnTo>
                    <a:cubicBezTo>
                      <a:pt x="6" y="240"/>
                      <a:pt x="-1" y="232"/>
                      <a:pt x="0" y="222"/>
                    </a:cubicBezTo>
                    <a:cubicBezTo>
                      <a:pt x="1" y="212"/>
                      <a:pt x="10" y="205"/>
                      <a:pt x="20" y="206"/>
                    </a:cubicBezTo>
                    <a:lnTo>
                      <a:pt x="470" y="259"/>
                    </a:lnTo>
                    <a:lnTo>
                      <a:pt x="812" y="4"/>
                    </a:lnTo>
                    <a:cubicBezTo>
                      <a:pt x="820" y="-2"/>
                      <a:pt x="831" y="-1"/>
                      <a:pt x="837" y="7"/>
                    </a:cubicBezTo>
                    <a:cubicBezTo>
                      <a:pt x="843" y="15"/>
                      <a:pt x="841" y="26"/>
                      <a:pt x="833" y="32"/>
                    </a:cubicBezTo>
                    <a:lnTo>
                      <a:pt x="486" y="291"/>
                    </a:lnTo>
                    <a:cubicBezTo>
                      <a:pt x="483" y="293"/>
                      <a:pt x="479" y="295"/>
                      <a:pt x="475" y="2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9" name="Google Shape;729;p20"/>
              <p:cNvSpPr/>
              <p:nvPr/>
            </p:nvSpPr>
            <p:spPr>
              <a:xfrm>
                <a:off x="8064292" y="3607297"/>
                <a:ext cx="20074" cy="162491"/>
              </a:xfrm>
              <a:custGeom>
                <a:avLst/>
                <a:gdLst/>
                <a:ahLst/>
                <a:cxnLst/>
                <a:rect l="l" t="t" r="r" b="b"/>
                <a:pathLst>
                  <a:path w="74" h="599" extrusionOk="0">
                    <a:moveTo>
                      <a:pt x="57" y="599"/>
                    </a:moveTo>
                    <a:cubicBezTo>
                      <a:pt x="47" y="599"/>
                      <a:pt x="40" y="592"/>
                      <a:pt x="39" y="582"/>
                    </a:cubicBezTo>
                    <a:lnTo>
                      <a:pt x="0" y="20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8"/>
                      <a:pt x="35" y="18"/>
                    </a:cubicBezTo>
                    <a:lnTo>
                      <a:pt x="74" y="580"/>
                    </a:lnTo>
                    <a:cubicBezTo>
                      <a:pt x="75" y="589"/>
                      <a:pt x="68" y="598"/>
                      <a:pt x="58" y="599"/>
                    </a:cubicBezTo>
                    <a:cubicBezTo>
                      <a:pt x="57" y="599"/>
                      <a:pt x="57" y="599"/>
                      <a:pt x="57" y="5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30" name="Google Shape;730;p20"/>
            <p:cNvGrpSpPr/>
            <p:nvPr/>
          </p:nvGrpSpPr>
          <p:grpSpPr>
            <a:xfrm>
              <a:off x="8585438" y="2326626"/>
              <a:ext cx="150826" cy="125327"/>
              <a:chOff x="5999388" y="1257826"/>
              <a:chExt cx="150826" cy="125327"/>
            </a:xfrm>
          </p:grpSpPr>
          <p:sp>
            <p:nvSpPr>
              <p:cNvPr id="731" name="Google Shape;731;p20"/>
              <p:cNvSpPr/>
              <p:nvPr/>
            </p:nvSpPr>
            <p:spPr>
              <a:xfrm>
                <a:off x="5999388" y="1302857"/>
                <a:ext cx="96030" cy="8029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96" extrusionOk="0">
                    <a:moveTo>
                      <a:pt x="336" y="296"/>
                    </a:moveTo>
                    <a:cubicBezTo>
                      <a:pt x="334" y="296"/>
                      <a:pt x="333" y="296"/>
                      <a:pt x="332" y="296"/>
                    </a:cubicBezTo>
                    <a:cubicBezTo>
                      <a:pt x="318" y="293"/>
                      <a:pt x="307" y="284"/>
                      <a:pt x="299" y="271"/>
                    </a:cubicBezTo>
                    <a:cubicBezTo>
                      <a:pt x="283" y="243"/>
                      <a:pt x="284" y="193"/>
                      <a:pt x="291" y="144"/>
                    </a:cubicBezTo>
                    <a:cubicBezTo>
                      <a:pt x="235" y="222"/>
                      <a:pt x="155" y="298"/>
                      <a:pt x="90" y="296"/>
                    </a:cubicBezTo>
                    <a:cubicBezTo>
                      <a:pt x="63" y="296"/>
                      <a:pt x="26" y="281"/>
                      <a:pt x="7" y="217"/>
                    </a:cubicBezTo>
                    <a:cubicBezTo>
                      <a:pt x="-16" y="135"/>
                      <a:pt x="14" y="66"/>
                      <a:pt x="90" y="28"/>
                    </a:cubicBezTo>
                    <a:cubicBezTo>
                      <a:pt x="163" y="-10"/>
                      <a:pt x="262" y="-8"/>
                      <a:pt x="293" y="32"/>
                    </a:cubicBezTo>
                    <a:cubicBezTo>
                      <a:pt x="299" y="39"/>
                      <a:pt x="297" y="51"/>
                      <a:pt x="290" y="57"/>
                    </a:cubicBezTo>
                    <a:cubicBezTo>
                      <a:pt x="282" y="63"/>
                      <a:pt x="271" y="61"/>
                      <a:pt x="265" y="54"/>
                    </a:cubicBezTo>
                    <a:cubicBezTo>
                      <a:pt x="248" y="32"/>
                      <a:pt x="170" y="26"/>
                      <a:pt x="106" y="59"/>
                    </a:cubicBezTo>
                    <a:cubicBezTo>
                      <a:pt x="64" y="81"/>
                      <a:pt x="18" y="124"/>
                      <a:pt x="41" y="207"/>
                    </a:cubicBezTo>
                    <a:cubicBezTo>
                      <a:pt x="57" y="260"/>
                      <a:pt x="82" y="261"/>
                      <a:pt x="91" y="261"/>
                    </a:cubicBezTo>
                    <a:lnTo>
                      <a:pt x="92" y="261"/>
                    </a:lnTo>
                    <a:cubicBezTo>
                      <a:pt x="166" y="261"/>
                      <a:pt x="289" y="110"/>
                      <a:pt x="319" y="20"/>
                    </a:cubicBezTo>
                    <a:cubicBezTo>
                      <a:pt x="322" y="11"/>
                      <a:pt x="332" y="6"/>
                      <a:pt x="341" y="9"/>
                    </a:cubicBezTo>
                    <a:cubicBezTo>
                      <a:pt x="350" y="12"/>
                      <a:pt x="355" y="22"/>
                      <a:pt x="352" y="31"/>
                    </a:cubicBezTo>
                    <a:cubicBezTo>
                      <a:pt x="332" y="98"/>
                      <a:pt x="308" y="217"/>
                      <a:pt x="329" y="253"/>
                    </a:cubicBezTo>
                    <a:cubicBezTo>
                      <a:pt x="333" y="259"/>
                      <a:pt x="337" y="261"/>
                      <a:pt x="339" y="261"/>
                    </a:cubicBezTo>
                    <a:cubicBezTo>
                      <a:pt x="349" y="264"/>
                      <a:pt x="355" y="273"/>
                      <a:pt x="353" y="282"/>
                    </a:cubicBezTo>
                    <a:cubicBezTo>
                      <a:pt x="351" y="291"/>
                      <a:pt x="344" y="296"/>
                      <a:pt x="336" y="2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2" name="Google Shape;732;p20"/>
              <p:cNvSpPr/>
              <p:nvPr/>
            </p:nvSpPr>
            <p:spPr>
              <a:xfrm>
                <a:off x="6108981" y="1257826"/>
                <a:ext cx="41233" cy="6646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5" extrusionOk="0">
                    <a:moveTo>
                      <a:pt x="57" y="189"/>
                    </a:moveTo>
                    <a:cubicBezTo>
                      <a:pt x="59" y="189"/>
                      <a:pt x="61" y="189"/>
                      <a:pt x="62" y="190"/>
                    </a:cubicBezTo>
                    <a:cubicBezTo>
                      <a:pt x="81" y="195"/>
                      <a:pt x="97" y="192"/>
                      <a:pt x="108" y="180"/>
                    </a:cubicBezTo>
                    <a:cubicBezTo>
                      <a:pt x="115" y="171"/>
                      <a:pt x="118" y="158"/>
                      <a:pt x="114" y="149"/>
                    </a:cubicBezTo>
                    <a:cubicBezTo>
                      <a:pt x="114" y="147"/>
                      <a:pt x="111" y="140"/>
                      <a:pt x="98" y="140"/>
                    </a:cubicBezTo>
                    <a:cubicBezTo>
                      <a:pt x="80" y="140"/>
                      <a:pt x="63" y="165"/>
                      <a:pt x="50" y="190"/>
                    </a:cubicBezTo>
                    <a:cubicBezTo>
                      <a:pt x="52" y="189"/>
                      <a:pt x="55" y="189"/>
                      <a:pt x="57" y="189"/>
                    </a:cubicBezTo>
                    <a:moveTo>
                      <a:pt x="17" y="245"/>
                    </a:moveTo>
                    <a:cubicBezTo>
                      <a:pt x="15" y="245"/>
                      <a:pt x="14" y="245"/>
                      <a:pt x="12" y="245"/>
                    </a:cubicBezTo>
                    <a:cubicBezTo>
                      <a:pt x="3" y="242"/>
                      <a:pt x="-3" y="232"/>
                      <a:pt x="0" y="223"/>
                    </a:cubicBezTo>
                    <a:lnTo>
                      <a:pt x="0" y="223"/>
                    </a:lnTo>
                    <a:lnTo>
                      <a:pt x="59" y="13"/>
                    </a:lnTo>
                    <a:cubicBezTo>
                      <a:pt x="61" y="4"/>
                      <a:pt x="71" y="-2"/>
                      <a:pt x="80" y="1"/>
                    </a:cubicBezTo>
                    <a:cubicBezTo>
                      <a:pt x="90" y="4"/>
                      <a:pt x="95" y="13"/>
                      <a:pt x="93" y="23"/>
                    </a:cubicBezTo>
                    <a:lnTo>
                      <a:pt x="67" y="114"/>
                    </a:lnTo>
                    <a:cubicBezTo>
                      <a:pt x="76" y="108"/>
                      <a:pt x="86" y="105"/>
                      <a:pt x="98" y="105"/>
                    </a:cubicBezTo>
                    <a:cubicBezTo>
                      <a:pt x="120" y="105"/>
                      <a:pt x="138" y="116"/>
                      <a:pt x="147" y="134"/>
                    </a:cubicBezTo>
                    <a:cubicBezTo>
                      <a:pt x="156" y="156"/>
                      <a:pt x="151" y="184"/>
                      <a:pt x="134" y="203"/>
                    </a:cubicBezTo>
                    <a:cubicBezTo>
                      <a:pt x="115" y="226"/>
                      <a:pt x="85" y="233"/>
                      <a:pt x="52" y="223"/>
                    </a:cubicBezTo>
                    <a:cubicBezTo>
                      <a:pt x="47" y="222"/>
                      <a:pt x="42" y="218"/>
                      <a:pt x="41" y="212"/>
                    </a:cubicBezTo>
                    <a:cubicBezTo>
                      <a:pt x="38" y="220"/>
                      <a:pt x="36" y="227"/>
                      <a:pt x="34" y="232"/>
                    </a:cubicBezTo>
                    <a:lnTo>
                      <a:pt x="34" y="232"/>
                    </a:lnTo>
                    <a:cubicBezTo>
                      <a:pt x="32" y="240"/>
                      <a:pt x="25" y="245"/>
                      <a:pt x="17" y="2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33" name="Google Shape;733;p20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21"/>
          <p:cNvSpPr txBox="1">
            <a:spLocks noGrp="1"/>
          </p:cNvSpPr>
          <p:nvPr>
            <p:ph type="title"/>
          </p:nvPr>
        </p:nvSpPr>
        <p:spPr>
          <a:xfrm>
            <a:off x="1320075" y="445025"/>
            <a:ext cx="6504000" cy="12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36" name="Google Shape;736;p21"/>
          <p:cNvSpPr txBox="1">
            <a:spLocks noGrp="1"/>
          </p:cNvSpPr>
          <p:nvPr>
            <p:ph type="subTitle" idx="1"/>
          </p:nvPr>
        </p:nvSpPr>
        <p:spPr>
          <a:xfrm>
            <a:off x="4832075" y="1944125"/>
            <a:ext cx="3254100" cy="1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7" name="Google Shape;737;p21"/>
          <p:cNvSpPr txBox="1">
            <a:spLocks noGrp="1"/>
          </p:cNvSpPr>
          <p:nvPr>
            <p:ph type="subTitle" idx="2"/>
          </p:nvPr>
        </p:nvSpPr>
        <p:spPr>
          <a:xfrm>
            <a:off x="1057900" y="1944125"/>
            <a:ext cx="3254100" cy="1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8" name="Google Shape;738;p21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39" name="Google Shape;739;p21"/>
          <p:cNvGrpSpPr/>
          <p:nvPr/>
        </p:nvGrpSpPr>
        <p:grpSpPr>
          <a:xfrm>
            <a:off x="383069" y="89850"/>
            <a:ext cx="8649786" cy="4577606"/>
            <a:chOff x="383069" y="89850"/>
            <a:chExt cx="8649786" cy="4577606"/>
          </a:xfrm>
        </p:grpSpPr>
        <p:grpSp>
          <p:nvGrpSpPr>
            <p:cNvPr id="740" name="Google Shape;740;p21"/>
            <p:cNvGrpSpPr/>
            <p:nvPr/>
          </p:nvGrpSpPr>
          <p:grpSpPr>
            <a:xfrm>
              <a:off x="8288886" y="3249250"/>
              <a:ext cx="743969" cy="1418206"/>
              <a:chOff x="4721437" y="3735065"/>
              <a:chExt cx="489099" cy="932355"/>
            </a:xfrm>
          </p:grpSpPr>
          <p:sp>
            <p:nvSpPr>
              <p:cNvPr id="741" name="Google Shape;741;p21"/>
              <p:cNvSpPr/>
              <p:nvPr/>
            </p:nvSpPr>
            <p:spPr>
              <a:xfrm>
                <a:off x="4846492" y="4370108"/>
                <a:ext cx="325524" cy="297312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096" extrusionOk="0">
                    <a:moveTo>
                      <a:pt x="1200" y="0"/>
                    </a:moveTo>
                    <a:lnTo>
                      <a:pt x="0" y="0"/>
                    </a:lnTo>
                    <a:lnTo>
                      <a:pt x="126" y="1096"/>
                    </a:lnTo>
                    <a:lnTo>
                      <a:pt x="1074" y="1096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rgbClr val="192D3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2" name="Google Shape;742;p21"/>
              <p:cNvSpPr/>
              <p:nvPr/>
            </p:nvSpPr>
            <p:spPr>
              <a:xfrm>
                <a:off x="4846492" y="4370108"/>
                <a:ext cx="325524" cy="297312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096" extrusionOk="0">
                    <a:moveTo>
                      <a:pt x="1200" y="0"/>
                    </a:moveTo>
                    <a:lnTo>
                      <a:pt x="0" y="0"/>
                    </a:lnTo>
                    <a:lnTo>
                      <a:pt x="126" y="1096"/>
                    </a:lnTo>
                    <a:lnTo>
                      <a:pt x="1074" y="1096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3" name="Google Shape;743;p21"/>
              <p:cNvSpPr/>
              <p:nvPr/>
            </p:nvSpPr>
            <p:spPr>
              <a:xfrm>
                <a:off x="5062423" y="4162858"/>
                <a:ext cx="148113" cy="127768"/>
              </a:xfrm>
              <a:custGeom>
                <a:avLst/>
                <a:gdLst/>
                <a:ahLst/>
                <a:cxnLst/>
                <a:rect l="l" t="t" r="r" b="b"/>
                <a:pathLst>
                  <a:path w="546" h="471" extrusionOk="0">
                    <a:moveTo>
                      <a:pt x="546" y="0"/>
                    </a:moveTo>
                    <a:cubicBezTo>
                      <a:pt x="546" y="0"/>
                      <a:pt x="22" y="42"/>
                      <a:pt x="0" y="428"/>
                    </a:cubicBezTo>
                    <a:cubicBezTo>
                      <a:pt x="0" y="428"/>
                      <a:pt x="531" y="672"/>
                      <a:pt x="546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4" name="Google Shape;744;p21"/>
              <p:cNvSpPr/>
              <p:nvPr/>
            </p:nvSpPr>
            <p:spPr>
              <a:xfrm>
                <a:off x="5062423" y="4162858"/>
                <a:ext cx="148113" cy="127768"/>
              </a:xfrm>
              <a:custGeom>
                <a:avLst/>
                <a:gdLst/>
                <a:ahLst/>
                <a:cxnLst/>
                <a:rect l="l" t="t" r="r" b="b"/>
                <a:pathLst>
                  <a:path w="546" h="471" extrusionOk="0">
                    <a:moveTo>
                      <a:pt x="546" y="0"/>
                    </a:moveTo>
                    <a:cubicBezTo>
                      <a:pt x="546" y="0"/>
                      <a:pt x="22" y="42"/>
                      <a:pt x="0" y="428"/>
                    </a:cubicBezTo>
                    <a:cubicBezTo>
                      <a:pt x="0" y="428"/>
                      <a:pt x="531" y="672"/>
                      <a:pt x="5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5" name="Google Shape;745;p21"/>
              <p:cNvSpPr/>
              <p:nvPr/>
            </p:nvSpPr>
            <p:spPr>
              <a:xfrm>
                <a:off x="4721437" y="4120811"/>
                <a:ext cx="207793" cy="92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342" extrusionOk="0">
                    <a:moveTo>
                      <a:pt x="766" y="251"/>
                    </a:moveTo>
                    <a:cubicBezTo>
                      <a:pt x="766" y="251"/>
                      <a:pt x="473" y="-145"/>
                      <a:pt x="0" y="58"/>
                    </a:cubicBezTo>
                    <a:cubicBezTo>
                      <a:pt x="0" y="58"/>
                      <a:pt x="289" y="537"/>
                      <a:pt x="766" y="251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6" name="Google Shape;746;p21"/>
              <p:cNvSpPr/>
              <p:nvPr/>
            </p:nvSpPr>
            <p:spPr>
              <a:xfrm>
                <a:off x="4721437" y="4120811"/>
                <a:ext cx="207793" cy="92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342" extrusionOk="0">
                    <a:moveTo>
                      <a:pt x="766" y="251"/>
                    </a:moveTo>
                    <a:cubicBezTo>
                      <a:pt x="766" y="251"/>
                      <a:pt x="473" y="-145"/>
                      <a:pt x="0" y="58"/>
                    </a:cubicBezTo>
                    <a:cubicBezTo>
                      <a:pt x="0" y="58"/>
                      <a:pt x="289" y="537"/>
                      <a:pt x="766" y="25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7" name="Google Shape;747;p21"/>
              <p:cNvSpPr/>
              <p:nvPr/>
            </p:nvSpPr>
            <p:spPr>
              <a:xfrm>
                <a:off x="4731745" y="3850083"/>
                <a:ext cx="165746" cy="15950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88" extrusionOk="0">
                    <a:moveTo>
                      <a:pt x="3" y="0"/>
                    </a:moveTo>
                    <a:cubicBezTo>
                      <a:pt x="3" y="0"/>
                      <a:pt x="-82" y="761"/>
                      <a:pt x="611" y="551"/>
                    </a:cubicBezTo>
                    <a:cubicBezTo>
                      <a:pt x="611" y="551"/>
                      <a:pt x="391" y="-8"/>
                      <a:pt x="3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8" name="Google Shape;748;p21"/>
              <p:cNvSpPr/>
              <p:nvPr/>
            </p:nvSpPr>
            <p:spPr>
              <a:xfrm>
                <a:off x="4731745" y="3850083"/>
                <a:ext cx="165746" cy="15950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88" extrusionOk="0">
                    <a:moveTo>
                      <a:pt x="3" y="0"/>
                    </a:moveTo>
                    <a:cubicBezTo>
                      <a:pt x="3" y="0"/>
                      <a:pt x="-82" y="761"/>
                      <a:pt x="611" y="551"/>
                    </a:cubicBezTo>
                    <a:cubicBezTo>
                      <a:pt x="611" y="551"/>
                      <a:pt x="391" y="-8"/>
                      <a:pt x="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9" name="Google Shape;749;p21"/>
              <p:cNvSpPr/>
              <p:nvPr/>
            </p:nvSpPr>
            <p:spPr>
              <a:xfrm>
                <a:off x="4883656" y="3735065"/>
                <a:ext cx="100912" cy="2018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744" extrusionOk="0">
                    <a:moveTo>
                      <a:pt x="293" y="0"/>
                    </a:moveTo>
                    <a:cubicBezTo>
                      <a:pt x="293" y="0"/>
                      <a:pt x="-255" y="295"/>
                      <a:pt x="148" y="744"/>
                    </a:cubicBezTo>
                    <a:cubicBezTo>
                      <a:pt x="148" y="744"/>
                      <a:pt x="533" y="423"/>
                      <a:pt x="293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0" name="Google Shape;750;p21"/>
              <p:cNvSpPr/>
              <p:nvPr/>
            </p:nvSpPr>
            <p:spPr>
              <a:xfrm>
                <a:off x="4883656" y="3735065"/>
                <a:ext cx="100912" cy="2018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744" extrusionOk="0">
                    <a:moveTo>
                      <a:pt x="293" y="0"/>
                    </a:moveTo>
                    <a:cubicBezTo>
                      <a:pt x="293" y="0"/>
                      <a:pt x="-255" y="295"/>
                      <a:pt x="148" y="744"/>
                    </a:cubicBezTo>
                    <a:cubicBezTo>
                      <a:pt x="148" y="744"/>
                      <a:pt x="533" y="423"/>
                      <a:pt x="2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1" name="Google Shape;751;p21"/>
              <p:cNvSpPr/>
              <p:nvPr/>
            </p:nvSpPr>
            <p:spPr>
              <a:xfrm>
                <a:off x="4984568" y="3918986"/>
                <a:ext cx="161677" cy="13400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94" extrusionOk="0">
                    <a:moveTo>
                      <a:pt x="596" y="2"/>
                    </a:moveTo>
                    <a:cubicBezTo>
                      <a:pt x="596" y="2"/>
                      <a:pt x="0" y="-58"/>
                      <a:pt x="0" y="494"/>
                    </a:cubicBezTo>
                    <a:cubicBezTo>
                      <a:pt x="0" y="494"/>
                      <a:pt x="596" y="517"/>
                      <a:pt x="596" y="2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2" name="Google Shape;752;p21"/>
              <p:cNvSpPr/>
              <p:nvPr/>
            </p:nvSpPr>
            <p:spPr>
              <a:xfrm>
                <a:off x="4984568" y="3918986"/>
                <a:ext cx="161677" cy="13400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94" extrusionOk="0">
                    <a:moveTo>
                      <a:pt x="596" y="2"/>
                    </a:moveTo>
                    <a:cubicBezTo>
                      <a:pt x="596" y="2"/>
                      <a:pt x="0" y="-58"/>
                      <a:pt x="0" y="494"/>
                    </a:cubicBezTo>
                    <a:cubicBezTo>
                      <a:pt x="0" y="494"/>
                      <a:pt x="596" y="517"/>
                      <a:pt x="596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3" name="Google Shape;753;p21"/>
              <p:cNvSpPr/>
              <p:nvPr/>
            </p:nvSpPr>
            <p:spPr>
              <a:xfrm>
                <a:off x="4832386" y="4363598"/>
                <a:ext cx="353465" cy="41776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154" extrusionOk="0">
                    <a:moveTo>
                      <a:pt x="0" y="154"/>
                    </a:moveTo>
                    <a:lnTo>
                      <a:pt x="1303" y="154"/>
                    </a:lnTo>
                    <a:lnTo>
                      <a:pt x="1303" y="0"/>
                    </a:lnTo>
                    <a:lnTo>
                      <a:pt x="0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7550" rIns="92875" bIns="75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4" name="Google Shape;754;p21"/>
              <p:cNvSpPr/>
              <p:nvPr/>
            </p:nvSpPr>
            <p:spPr>
              <a:xfrm>
                <a:off x="4918459" y="3800500"/>
                <a:ext cx="112025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25400" extrusionOk="0">
                    <a:moveTo>
                      <a:pt x="899" y="0"/>
                    </a:moveTo>
                    <a:cubicBezTo>
                      <a:pt x="750" y="692"/>
                      <a:pt x="30" y="2578"/>
                      <a:pt x="3" y="4152"/>
                    </a:cubicBezTo>
                    <a:cubicBezTo>
                      <a:pt x="-24" y="5726"/>
                      <a:pt x="153" y="7517"/>
                      <a:pt x="736" y="9444"/>
                    </a:cubicBezTo>
                    <a:cubicBezTo>
                      <a:pt x="1320" y="11371"/>
                      <a:pt x="2880" y="13704"/>
                      <a:pt x="3504" y="15712"/>
                    </a:cubicBezTo>
                    <a:cubicBezTo>
                      <a:pt x="4128" y="17720"/>
                      <a:pt x="4467" y="19877"/>
                      <a:pt x="4481" y="21492"/>
                    </a:cubicBezTo>
                    <a:cubicBezTo>
                      <a:pt x="4495" y="23107"/>
                      <a:pt x="3735" y="24749"/>
                      <a:pt x="3586" y="2540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55" name="Google Shape;755;p21"/>
              <p:cNvSpPr/>
              <p:nvPr/>
            </p:nvSpPr>
            <p:spPr>
              <a:xfrm>
                <a:off x="4772000" y="3898200"/>
                <a:ext cx="15875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4722" extrusionOk="0">
                    <a:moveTo>
                      <a:pt x="6350" y="4722"/>
                    </a:moveTo>
                    <a:cubicBezTo>
                      <a:pt x="5739" y="4437"/>
                      <a:pt x="3744" y="3799"/>
                      <a:pt x="2686" y="3012"/>
                    </a:cubicBezTo>
                    <a:cubicBezTo>
                      <a:pt x="1628" y="2225"/>
                      <a:pt x="448" y="502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56" name="Google Shape;756;p21"/>
              <p:cNvSpPr/>
              <p:nvPr/>
            </p:nvSpPr>
            <p:spPr>
              <a:xfrm>
                <a:off x="4957200" y="3975525"/>
                <a:ext cx="111950" cy="103800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4152" extrusionOk="0">
                    <a:moveTo>
                      <a:pt x="0" y="4152"/>
                    </a:moveTo>
                    <a:cubicBezTo>
                      <a:pt x="746" y="3460"/>
                      <a:pt x="3732" y="692"/>
                      <a:pt x="4478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57" name="Google Shape;757;p21"/>
              <p:cNvSpPr/>
              <p:nvPr/>
            </p:nvSpPr>
            <p:spPr>
              <a:xfrm>
                <a:off x="5030475" y="4189250"/>
                <a:ext cx="144500" cy="120075"/>
              </a:xfrm>
              <a:custGeom>
                <a:avLst/>
                <a:gdLst/>
                <a:ahLst/>
                <a:cxnLst/>
                <a:rect l="l" t="t" r="r" b="b"/>
                <a:pathLst>
                  <a:path w="5780" h="4803" extrusionOk="0">
                    <a:moveTo>
                      <a:pt x="0" y="4803"/>
                    </a:moveTo>
                    <a:cubicBezTo>
                      <a:pt x="583" y="4233"/>
                      <a:pt x="2537" y="2185"/>
                      <a:pt x="3500" y="1384"/>
                    </a:cubicBezTo>
                    <a:cubicBezTo>
                      <a:pt x="4463" y="584"/>
                      <a:pt x="5400" y="231"/>
                      <a:pt x="578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58" name="Google Shape;758;p21"/>
              <p:cNvSpPr/>
              <p:nvPr/>
            </p:nvSpPr>
            <p:spPr>
              <a:xfrm>
                <a:off x="4820856" y="4158700"/>
                <a:ext cx="189275" cy="48850"/>
              </a:xfrm>
              <a:custGeom>
                <a:avLst/>
                <a:gdLst/>
                <a:ahLst/>
                <a:cxnLst/>
                <a:rect l="l" t="t" r="r" b="b"/>
                <a:pathLst>
                  <a:path w="7571" h="1954" extrusionOk="0">
                    <a:moveTo>
                      <a:pt x="0" y="0"/>
                    </a:moveTo>
                    <a:cubicBezTo>
                      <a:pt x="1262" y="326"/>
                      <a:pt x="6309" y="1628"/>
                      <a:pt x="7571" y="1954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759" name="Google Shape;759;p21"/>
            <p:cNvGrpSpPr/>
            <p:nvPr/>
          </p:nvGrpSpPr>
          <p:grpSpPr>
            <a:xfrm>
              <a:off x="383069" y="89850"/>
              <a:ext cx="506831" cy="572702"/>
              <a:chOff x="383069" y="89850"/>
              <a:chExt cx="506831" cy="572702"/>
            </a:xfrm>
          </p:grpSpPr>
          <p:sp>
            <p:nvSpPr>
              <p:cNvPr id="760" name="Google Shape;760;p21"/>
              <p:cNvSpPr/>
              <p:nvPr/>
            </p:nvSpPr>
            <p:spPr>
              <a:xfrm>
                <a:off x="383069" y="89850"/>
                <a:ext cx="506831" cy="572702"/>
              </a:xfrm>
              <a:custGeom>
                <a:avLst/>
                <a:gdLst/>
                <a:ahLst/>
                <a:cxnLst/>
                <a:rect l="l" t="t" r="r" b="b"/>
                <a:pathLst>
                  <a:path w="2309" h="2609" extrusionOk="0">
                    <a:moveTo>
                      <a:pt x="2066" y="0"/>
                    </a:moveTo>
                    <a:lnTo>
                      <a:pt x="244" y="0"/>
                    </a:lnTo>
                    <a:cubicBezTo>
                      <a:pt x="110" y="0"/>
                      <a:pt x="0" y="109"/>
                      <a:pt x="0" y="243"/>
                    </a:cubicBezTo>
                    <a:lnTo>
                      <a:pt x="0" y="1809"/>
                    </a:lnTo>
                    <a:cubicBezTo>
                      <a:pt x="0" y="1943"/>
                      <a:pt x="110" y="2051"/>
                      <a:pt x="244" y="2051"/>
                    </a:cubicBezTo>
                    <a:lnTo>
                      <a:pt x="1052" y="2051"/>
                    </a:lnTo>
                    <a:lnTo>
                      <a:pt x="1514" y="2609"/>
                    </a:lnTo>
                    <a:lnTo>
                      <a:pt x="1398" y="2051"/>
                    </a:lnTo>
                    <a:lnTo>
                      <a:pt x="2066" y="2051"/>
                    </a:lnTo>
                    <a:cubicBezTo>
                      <a:pt x="2200" y="2051"/>
                      <a:pt x="2309" y="1943"/>
                      <a:pt x="2309" y="1809"/>
                    </a:cubicBezTo>
                    <a:lnTo>
                      <a:pt x="2309" y="243"/>
                    </a:lnTo>
                    <a:cubicBezTo>
                      <a:pt x="2309" y="109"/>
                      <a:pt x="2200" y="0"/>
                      <a:pt x="2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1" name="Google Shape;761;p21"/>
              <p:cNvSpPr/>
              <p:nvPr/>
            </p:nvSpPr>
            <p:spPr>
              <a:xfrm>
                <a:off x="468675" y="160532"/>
                <a:ext cx="199967" cy="199754"/>
              </a:xfrm>
              <a:custGeom>
                <a:avLst/>
                <a:gdLst/>
                <a:ahLst/>
                <a:cxnLst/>
                <a:rect l="l" t="t" r="r" b="b"/>
                <a:pathLst>
                  <a:path w="911" h="910" extrusionOk="0">
                    <a:moveTo>
                      <a:pt x="456" y="648"/>
                    </a:moveTo>
                    <a:cubicBezTo>
                      <a:pt x="349" y="648"/>
                      <a:pt x="263" y="561"/>
                      <a:pt x="263" y="455"/>
                    </a:cubicBezTo>
                    <a:cubicBezTo>
                      <a:pt x="263" y="349"/>
                      <a:pt x="349" y="262"/>
                      <a:pt x="456" y="262"/>
                    </a:cubicBezTo>
                    <a:cubicBezTo>
                      <a:pt x="562" y="262"/>
                      <a:pt x="648" y="349"/>
                      <a:pt x="648" y="455"/>
                    </a:cubicBezTo>
                    <a:cubicBezTo>
                      <a:pt x="648" y="561"/>
                      <a:pt x="562" y="648"/>
                      <a:pt x="456" y="648"/>
                    </a:cubicBezTo>
                    <a:moveTo>
                      <a:pt x="911" y="538"/>
                    </a:moveTo>
                    <a:lnTo>
                      <a:pt x="911" y="372"/>
                    </a:lnTo>
                    <a:lnTo>
                      <a:pt x="787" y="361"/>
                    </a:lnTo>
                    <a:cubicBezTo>
                      <a:pt x="779" y="335"/>
                      <a:pt x="769" y="310"/>
                      <a:pt x="756" y="287"/>
                    </a:cubicBezTo>
                    <a:lnTo>
                      <a:pt x="836" y="192"/>
                    </a:lnTo>
                    <a:lnTo>
                      <a:pt x="719" y="74"/>
                    </a:lnTo>
                    <a:lnTo>
                      <a:pt x="624" y="155"/>
                    </a:lnTo>
                    <a:cubicBezTo>
                      <a:pt x="600" y="142"/>
                      <a:pt x="575" y="131"/>
                      <a:pt x="549" y="124"/>
                    </a:cubicBezTo>
                    <a:lnTo>
                      <a:pt x="538" y="0"/>
                    </a:lnTo>
                    <a:lnTo>
                      <a:pt x="373" y="0"/>
                    </a:lnTo>
                    <a:lnTo>
                      <a:pt x="362" y="124"/>
                    </a:lnTo>
                    <a:cubicBezTo>
                      <a:pt x="336" y="131"/>
                      <a:pt x="311" y="142"/>
                      <a:pt x="287" y="155"/>
                    </a:cubicBezTo>
                    <a:lnTo>
                      <a:pt x="192" y="74"/>
                    </a:lnTo>
                    <a:lnTo>
                      <a:pt x="75" y="192"/>
                    </a:lnTo>
                    <a:lnTo>
                      <a:pt x="155" y="287"/>
                    </a:lnTo>
                    <a:cubicBezTo>
                      <a:pt x="142" y="310"/>
                      <a:pt x="132" y="335"/>
                      <a:pt x="124" y="361"/>
                    </a:cubicBezTo>
                    <a:lnTo>
                      <a:pt x="0" y="372"/>
                    </a:lnTo>
                    <a:lnTo>
                      <a:pt x="0" y="538"/>
                    </a:lnTo>
                    <a:lnTo>
                      <a:pt x="124" y="549"/>
                    </a:lnTo>
                    <a:cubicBezTo>
                      <a:pt x="132" y="575"/>
                      <a:pt x="142" y="600"/>
                      <a:pt x="155" y="623"/>
                    </a:cubicBezTo>
                    <a:lnTo>
                      <a:pt x="75" y="718"/>
                    </a:lnTo>
                    <a:lnTo>
                      <a:pt x="192" y="836"/>
                    </a:lnTo>
                    <a:lnTo>
                      <a:pt x="287" y="755"/>
                    </a:lnTo>
                    <a:cubicBezTo>
                      <a:pt x="311" y="768"/>
                      <a:pt x="336" y="779"/>
                      <a:pt x="362" y="786"/>
                    </a:cubicBezTo>
                    <a:lnTo>
                      <a:pt x="373" y="910"/>
                    </a:lnTo>
                    <a:lnTo>
                      <a:pt x="538" y="910"/>
                    </a:lnTo>
                    <a:lnTo>
                      <a:pt x="549" y="786"/>
                    </a:lnTo>
                    <a:cubicBezTo>
                      <a:pt x="575" y="779"/>
                      <a:pt x="600" y="768"/>
                      <a:pt x="624" y="755"/>
                    </a:cubicBezTo>
                    <a:lnTo>
                      <a:pt x="719" y="836"/>
                    </a:lnTo>
                    <a:lnTo>
                      <a:pt x="836" y="718"/>
                    </a:lnTo>
                    <a:lnTo>
                      <a:pt x="756" y="623"/>
                    </a:lnTo>
                    <a:cubicBezTo>
                      <a:pt x="769" y="600"/>
                      <a:pt x="779" y="575"/>
                      <a:pt x="787" y="549"/>
                    </a:cubicBezTo>
                    <a:lnTo>
                      <a:pt x="911" y="53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2" name="Google Shape;762;p21"/>
              <p:cNvSpPr/>
              <p:nvPr/>
            </p:nvSpPr>
            <p:spPr>
              <a:xfrm>
                <a:off x="646692" y="275775"/>
                <a:ext cx="142238" cy="142242"/>
              </a:xfrm>
              <a:custGeom>
                <a:avLst/>
                <a:gdLst/>
                <a:ahLst/>
                <a:cxnLst/>
                <a:rect l="l" t="t" r="r" b="b"/>
                <a:pathLst>
                  <a:path w="648" h="648" extrusionOk="0">
                    <a:moveTo>
                      <a:pt x="324" y="461"/>
                    </a:moveTo>
                    <a:cubicBezTo>
                      <a:pt x="249" y="461"/>
                      <a:pt x="187" y="400"/>
                      <a:pt x="187" y="324"/>
                    </a:cubicBezTo>
                    <a:cubicBezTo>
                      <a:pt x="187" y="248"/>
                      <a:pt x="249" y="187"/>
                      <a:pt x="324" y="187"/>
                    </a:cubicBezTo>
                    <a:cubicBezTo>
                      <a:pt x="400" y="187"/>
                      <a:pt x="462" y="248"/>
                      <a:pt x="462" y="324"/>
                    </a:cubicBezTo>
                    <a:cubicBezTo>
                      <a:pt x="462" y="400"/>
                      <a:pt x="400" y="461"/>
                      <a:pt x="324" y="461"/>
                    </a:cubicBezTo>
                    <a:moveTo>
                      <a:pt x="648" y="383"/>
                    </a:moveTo>
                    <a:lnTo>
                      <a:pt x="648" y="265"/>
                    </a:lnTo>
                    <a:lnTo>
                      <a:pt x="560" y="257"/>
                    </a:lnTo>
                    <a:cubicBezTo>
                      <a:pt x="555" y="239"/>
                      <a:pt x="547" y="221"/>
                      <a:pt x="538" y="204"/>
                    </a:cubicBezTo>
                    <a:lnTo>
                      <a:pt x="595" y="137"/>
                    </a:lnTo>
                    <a:lnTo>
                      <a:pt x="512" y="53"/>
                    </a:lnTo>
                    <a:lnTo>
                      <a:pt x="444" y="110"/>
                    </a:lnTo>
                    <a:cubicBezTo>
                      <a:pt x="427" y="101"/>
                      <a:pt x="410" y="94"/>
                      <a:pt x="391" y="88"/>
                    </a:cubicBezTo>
                    <a:lnTo>
                      <a:pt x="383" y="0"/>
                    </a:lnTo>
                    <a:lnTo>
                      <a:pt x="265" y="0"/>
                    </a:lnTo>
                    <a:lnTo>
                      <a:pt x="258" y="88"/>
                    </a:lnTo>
                    <a:cubicBezTo>
                      <a:pt x="239" y="94"/>
                      <a:pt x="221" y="101"/>
                      <a:pt x="205" y="110"/>
                    </a:cubicBezTo>
                    <a:lnTo>
                      <a:pt x="137" y="53"/>
                    </a:lnTo>
                    <a:lnTo>
                      <a:pt x="54" y="137"/>
                    </a:lnTo>
                    <a:lnTo>
                      <a:pt x="111" y="204"/>
                    </a:lnTo>
                    <a:cubicBezTo>
                      <a:pt x="101" y="221"/>
                      <a:pt x="94" y="239"/>
                      <a:pt x="89" y="257"/>
                    </a:cubicBezTo>
                    <a:lnTo>
                      <a:pt x="0" y="265"/>
                    </a:lnTo>
                    <a:lnTo>
                      <a:pt x="0" y="383"/>
                    </a:lnTo>
                    <a:lnTo>
                      <a:pt x="89" y="391"/>
                    </a:lnTo>
                    <a:cubicBezTo>
                      <a:pt x="94" y="409"/>
                      <a:pt x="101" y="427"/>
                      <a:pt x="111" y="444"/>
                    </a:cubicBezTo>
                    <a:lnTo>
                      <a:pt x="54" y="511"/>
                    </a:lnTo>
                    <a:lnTo>
                      <a:pt x="137" y="595"/>
                    </a:lnTo>
                    <a:lnTo>
                      <a:pt x="205" y="538"/>
                    </a:lnTo>
                    <a:cubicBezTo>
                      <a:pt x="221" y="547"/>
                      <a:pt x="239" y="554"/>
                      <a:pt x="258" y="560"/>
                    </a:cubicBezTo>
                    <a:lnTo>
                      <a:pt x="265" y="648"/>
                    </a:lnTo>
                    <a:lnTo>
                      <a:pt x="383" y="648"/>
                    </a:lnTo>
                    <a:lnTo>
                      <a:pt x="391" y="560"/>
                    </a:lnTo>
                    <a:cubicBezTo>
                      <a:pt x="410" y="554"/>
                      <a:pt x="427" y="547"/>
                      <a:pt x="444" y="538"/>
                    </a:cubicBezTo>
                    <a:lnTo>
                      <a:pt x="512" y="595"/>
                    </a:lnTo>
                    <a:lnTo>
                      <a:pt x="595" y="511"/>
                    </a:lnTo>
                    <a:lnTo>
                      <a:pt x="538" y="444"/>
                    </a:lnTo>
                    <a:cubicBezTo>
                      <a:pt x="547" y="427"/>
                      <a:pt x="555" y="409"/>
                      <a:pt x="560" y="391"/>
                    </a:cubicBezTo>
                    <a:lnTo>
                      <a:pt x="648" y="38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21"/>
              <p:cNvSpPr/>
              <p:nvPr/>
            </p:nvSpPr>
            <p:spPr>
              <a:xfrm>
                <a:off x="561086" y="360287"/>
                <a:ext cx="101191" cy="101194"/>
              </a:xfrm>
              <a:custGeom>
                <a:avLst/>
                <a:gdLst/>
                <a:ahLst/>
                <a:cxnLst/>
                <a:rect l="l" t="t" r="r" b="b"/>
                <a:pathLst>
                  <a:path w="461" h="461" extrusionOk="0">
                    <a:moveTo>
                      <a:pt x="231" y="328"/>
                    </a:moveTo>
                    <a:cubicBezTo>
                      <a:pt x="177" y="328"/>
                      <a:pt x="133" y="285"/>
                      <a:pt x="133" y="231"/>
                    </a:cubicBezTo>
                    <a:cubicBezTo>
                      <a:pt x="133" y="177"/>
                      <a:pt x="177" y="133"/>
                      <a:pt x="231" y="133"/>
                    </a:cubicBezTo>
                    <a:cubicBezTo>
                      <a:pt x="285" y="133"/>
                      <a:pt x="328" y="177"/>
                      <a:pt x="328" y="231"/>
                    </a:cubicBezTo>
                    <a:cubicBezTo>
                      <a:pt x="328" y="285"/>
                      <a:pt x="285" y="328"/>
                      <a:pt x="231" y="328"/>
                    </a:cubicBezTo>
                    <a:moveTo>
                      <a:pt x="461" y="273"/>
                    </a:moveTo>
                    <a:lnTo>
                      <a:pt x="461" y="189"/>
                    </a:lnTo>
                    <a:lnTo>
                      <a:pt x="398" y="183"/>
                    </a:lnTo>
                    <a:cubicBezTo>
                      <a:pt x="395" y="170"/>
                      <a:pt x="389" y="158"/>
                      <a:pt x="383" y="146"/>
                    </a:cubicBezTo>
                    <a:lnTo>
                      <a:pt x="423" y="98"/>
                    </a:lnTo>
                    <a:lnTo>
                      <a:pt x="364" y="38"/>
                    </a:lnTo>
                    <a:lnTo>
                      <a:pt x="316" y="79"/>
                    </a:lnTo>
                    <a:cubicBezTo>
                      <a:pt x="304" y="72"/>
                      <a:pt x="291" y="67"/>
                      <a:pt x="278" y="63"/>
                    </a:cubicBezTo>
                    <a:lnTo>
                      <a:pt x="273" y="0"/>
                    </a:lnTo>
                    <a:lnTo>
                      <a:pt x="189" y="0"/>
                    </a:lnTo>
                    <a:lnTo>
                      <a:pt x="183" y="63"/>
                    </a:lnTo>
                    <a:cubicBezTo>
                      <a:pt x="170" y="67"/>
                      <a:pt x="157" y="72"/>
                      <a:pt x="146" y="79"/>
                    </a:cubicBezTo>
                    <a:lnTo>
                      <a:pt x="97" y="38"/>
                    </a:lnTo>
                    <a:lnTo>
                      <a:pt x="38" y="98"/>
                    </a:lnTo>
                    <a:lnTo>
                      <a:pt x="79" y="146"/>
                    </a:lnTo>
                    <a:cubicBezTo>
                      <a:pt x="72" y="158"/>
                      <a:pt x="67" y="170"/>
                      <a:pt x="63" y="183"/>
                    </a:cubicBezTo>
                    <a:lnTo>
                      <a:pt x="0" y="189"/>
                    </a:lnTo>
                    <a:lnTo>
                      <a:pt x="0" y="273"/>
                    </a:lnTo>
                    <a:lnTo>
                      <a:pt x="63" y="278"/>
                    </a:lnTo>
                    <a:cubicBezTo>
                      <a:pt x="67" y="292"/>
                      <a:pt x="72" y="304"/>
                      <a:pt x="79" y="316"/>
                    </a:cubicBezTo>
                    <a:lnTo>
                      <a:pt x="38" y="364"/>
                    </a:lnTo>
                    <a:lnTo>
                      <a:pt x="97" y="424"/>
                    </a:lnTo>
                    <a:lnTo>
                      <a:pt x="146" y="383"/>
                    </a:lnTo>
                    <a:cubicBezTo>
                      <a:pt x="157" y="390"/>
                      <a:pt x="170" y="395"/>
                      <a:pt x="183" y="398"/>
                    </a:cubicBezTo>
                    <a:lnTo>
                      <a:pt x="189" y="461"/>
                    </a:lnTo>
                    <a:lnTo>
                      <a:pt x="273" y="461"/>
                    </a:lnTo>
                    <a:lnTo>
                      <a:pt x="278" y="398"/>
                    </a:lnTo>
                    <a:cubicBezTo>
                      <a:pt x="291" y="395"/>
                      <a:pt x="304" y="390"/>
                      <a:pt x="316" y="383"/>
                    </a:cubicBezTo>
                    <a:lnTo>
                      <a:pt x="364" y="424"/>
                    </a:lnTo>
                    <a:lnTo>
                      <a:pt x="423" y="364"/>
                    </a:lnTo>
                    <a:lnTo>
                      <a:pt x="383" y="316"/>
                    </a:lnTo>
                    <a:cubicBezTo>
                      <a:pt x="389" y="304"/>
                      <a:pt x="395" y="292"/>
                      <a:pt x="398" y="278"/>
                    </a:cubicBezTo>
                    <a:lnTo>
                      <a:pt x="461" y="2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64" name="Google Shape;764;p21"/>
          <p:cNvGrpSpPr/>
          <p:nvPr/>
        </p:nvGrpSpPr>
        <p:grpSpPr>
          <a:xfrm>
            <a:off x="261662" y="89843"/>
            <a:ext cx="8720528" cy="4391445"/>
            <a:chOff x="261662" y="89843"/>
            <a:chExt cx="8720528" cy="4391445"/>
          </a:xfrm>
        </p:grpSpPr>
        <p:grpSp>
          <p:nvGrpSpPr>
            <p:cNvPr id="765" name="Google Shape;765;p21"/>
            <p:cNvGrpSpPr/>
            <p:nvPr/>
          </p:nvGrpSpPr>
          <p:grpSpPr>
            <a:xfrm>
              <a:off x="8430697" y="89843"/>
              <a:ext cx="551493" cy="579689"/>
              <a:chOff x="4592041" y="1871710"/>
              <a:chExt cx="414500" cy="435660"/>
            </a:xfrm>
          </p:grpSpPr>
          <p:sp>
            <p:nvSpPr>
              <p:cNvPr id="766" name="Google Shape;766;p21"/>
              <p:cNvSpPr/>
              <p:nvPr/>
            </p:nvSpPr>
            <p:spPr>
              <a:xfrm>
                <a:off x="4611844" y="2058615"/>
                <a:ext cx="248755" cy="24875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917" extrusionOk="0">
                    <a:moveTo>
                      <a:pt x="459" y="35"/>
                    </a:moveTo>
                    <a:cubicBezTo>
                      <a:pt x="225" y="35"/>
                      <a:pt x="36" y="225"/>
                      <a:pt x="36" y="458"/>
                    </a:cubicBezTo>
                    <a:cubicBezTo>
                      <a:pt x="36" y="691"/>
                      <a:pt x="225" y="881"/>
                      <a:pt x="459" y="881"/>
                    </a:cubicBezTo>
                    <a:cubicBezTo>
                      <a:pt x="692" y="881"/>
                      <a:pt x="882" y="691"/>
                      <a:pt x="882" y="458"/>
                    </a:cubicBezTo>
                    <a:cubicBezTo>
                      <a:pt x="882" y="225"/>
                      <a:pt x="692" y="35"/>
                      <a:pt x="459" y="35"/>
                    </a:cubicBezTo>
                    <a:moveTo>
                      <a:pt x="459" y="917"/>
                    </a:moveTo>
                    <a:cubicBezTo>
                      <a:pt x="206" y="917"/>
                      <a:pt x="0" y="711"/>
                      <a:pt x="0" y="458"/>
                    </a:cubicBezTo>
                    <a:cubicBezTo>
                      <a:pt x="0" y="205"/>
                      <a:pt x="206" y="0"/>
                      <a:pt x="459" y="0"/>
                    </a:cubicBezTo>
                    <a:cubicBezTo>
                      <a:pt x="712" y="0"/>
                      <a:pt x="917" y="205"/>
                      <a:pt x="917" y="458"/>
                    </a:cubicBezTo>
                    <a:cubicBezTo>
                      <a:pt x="917" y="711"/>
                      <a:pt x="712" y="917"/>
                      <a:pt x="459" y="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7" name="Google Shape;767;p21"/>
              <p:cNvSpPr/>
              <p:nvPr/>
            </p:nvSpPr>
            <p:spPr>
              <a:xfrm>
                <a:off x="4731474" y="1940884"/>
                <a:ext cx="275068" cy="274797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13" extrusionOk="0">
                    <a:moveTo>
                      <a:pt x="507" y="35"/>
                    </a:moveTo>
                    <a:cubicBezTo>
                      <a:pt x="247" y="35"/>
                      <a:pt x="35" y="246"/>
                      <a:pt x="35" y="506"/>
                    </a:cubicBezTo>
                    <a:cubicBezTo>
                      <a:pt x="35" y="766"/>
                      <a:pt x="247" y="978"/>
                      <a:pt x="507" y="978"/>
                    </a:cubicBezTo>
                    <a:cubicBezTo>
                      <a:pt x="767" y="978"/>
                      <a:pt x="978" y="766"/>
                      <a:pt x="978" y="506"/>
                    </a:cubicBezTo>
                    <a:cubicBezTo>
                      <a:pt x="978" y="246"/>
                      <a:pt x="767" y="35"/>
                      <a:pt x="507" y="35"/>
                    </a:cubicBezTo>
                    <a:moveTo>
                      <a:pt x="507" y="1013"/>
                    </a:moveTo>
                    <a:cubicBezTo>
                      <a:pt x="227" y="1013"/>
                      <a:pt x="0" y="786"/>
                      <a:pt x="0" y="506"/>
                    </a:cubicBezTo>
                    <a:cubicBezTo>
                      <a:pt x="0" y="227"/>
                      <a:pt x="227" y="0"/>
                      <a:pt x="507" y="0"/>
                    </a:cubicBezTo>
                    <a:cubicBezTo>
                      <a:pt x="786" y="0"/>
                      <a:pt x="1014" y="227"/>
                      <a:pt x="1014" y="506"/>
                    </a:cubicBezTo>
                    <a:cubicBezTo>
                      <a:pt x="1014" y="786"/>
                      <a:pt x="786" y="1013"/>
                      <a:pt x="507" y="10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8" name="Google Shape;768;p21"/>
              <p:cNvSpPr/>
              <p:nvPr/>
            </p:nvSpPr>
            <p:spPr>
              <a:xfrm>
                <a:off x="4738798" y="2060785"/>
                <a:ext cx="25771" cy="65919"/>
              </a:xfrm>
              <a:custGeom>
                <a:avLst/>
                <a:gdLst/>
                <a:ahLst/>
                <a:cxnLst/>
                <a:rect l="l" t="t" r="r" b="b"/>
                <a:pathLst>
                  <a:path w="95" h="243" extrusionOk="0">
                    <a:moveTo>
                      <a:pt x="18" y="243"/>
                    </a:moveTo>
                    <a:cubicBezTo>
                      <a:pt x="16" y="243"/>
                      <a:pt x="15" y="243"/>
                      <a:pt x="13" y="242"/>
                    </a:cubicBezTo>
                    <a:cubicBezTo>
                      <a:pt x="4" y="240"/>
                      <a:pt x="-2" y="230"/>
                      <a:pt x="1" y="220"/>
                    </a:cubicBezTo>
                    <a:lnTo>
                      <a:pt x="61" y="13"/>
                    </a:lnTo>
                    <a:cubicBezTo>
                      <a:pt x="63" y="4"/>
                      <a:pt x="73" y="-2"/>
                      <a:pt x="82" y="1"/>
                    </a:cubicBezTo>
                    <a:cubicBezTo>
                      <a:pt x="92" y="4"/>
                      <a:pt x="97" y="13"/>
                      <a:pt x="94" y="23"/>
                    </a:cubicBezTo>
                    <a:lnTo>
                      <a:pt x="35" y="230"/>
                    </a:lnTo>
                    <a:cubicBezTo>
                      <a:pt x="33" y="238"/>
                      <a:pt x="26" y="243"/>
                      <a:pt x="18" y="2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2475" rIns="90000" bIns="42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21"/>
              <p:cNvSpPr/>
              <p:nvPr/>
            </p:nvSpPr>
            <p:spPr>
              <a:xfrm>
                <a:off x="4755074" y="2067838"/>
                <a:ext cx="32552" cy="9060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334" extrusionOk="0">
                    <a:moveTo>
                      <a:pt x="18" y="334"/>
                    </a:moveTo>
                    <a:cubicBezTo>
                      <a:pt x="16" y="334"/>
                      <a:pt x="14" y="334"/>
                      <a:pt x="13" y="333"/>
                    </a:cubicBezTo>
                    <a:cubicBezTo>
                      <a:pt x="3" y="331"/>
                      <a:pt x="-2" y="321"/>
                      <a:pt x="1" y="312"/>
                    </a:cubicBezTo>
                    <a:lnTo>
                      <a:pt x="85" y="13"/>
                    </a:lnTo>
                    <a:cubicBezTo>
                      <a:pt x="88" y="4"/>
                      <a:pt x="98" y="-2"/>
                      <a:pt x="107" y="1"/>
                    </a:cubicBezTo>
                    <a:cubicBezTo>
                      <a:pt x="116" y="4"/>
                      <a:pt x="122" y="13"/>
                      <a:pt x="119" y="23"/>
                    </a:cubicBezTo>
                    <a:lnTo>
                      <a:pt x="34" y="321"/>
                    </a:lnTo>
                    <a:cubicBezTo>
                      <a:pt x="32" y="329"/>
                      <a:pt x="25" y="334"/>
                      <a:pt x="18" y="3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0" name="Google Shape;770;p21"/>
              <p:cNvSpPr/>
              <p:nvPr/>
            </p:nvSpPr>
            <p:spPr>
              <a:xfrm>
                <a:off x="4777861" y="2081673"/>
                <a:ext cx="33637" cy="100912"/>
              </a:xfrm>
              <a:custGeom>
                <a:avLst/>
                <a:gdLst/>
                <a:ahLst/>
                <a:cxnLst/>
                <a:rect l="l" t="t" r="r" b="b"/>
                <a:pathLst>
                  <a:path w="124" h="372" extrusionOk="0">
                    <a:moveTo>
                      <a:pt x="18" y="372"/>
                    </a:moveTo>
                    <a:cubicBezTo>
                      <a:pt x="17" y="372"/>
                      <a:pt x="15" y="372"/>
                      <a:pt x="14" y="372"/>
                    </a:cubicBezTo>
                    <a:cubicBezTo>
                      <a:pt x="4" y="369"/>
                      <a:pt x="-2" y="359"/>
                      <a:pt x="1" y="350"/>
                    </a:cubicBezTo>
                    <a:lnTo>
                      <a:pt x="89" y="13"/>
                    </a:lnTo>
                    <a:cubicBezTo>
                      <a:pt x="92" y="3"/>
                      <a:pt x="101" y="-2"/>
                      <a:pt x="111" y="0"/>
                    </a:cubicBezTo>
                    <a:cubicBezTo>
                      <a:pt x="120" y="2"/>
                      <a:pt x="126" y="12"/>
                      <a:pt x="123" y="21"/>
                    </a:cubicBezTo>
                    <a:lnTo>
                      <a:pt x="35" y="359"/>
                    </a:lnTo>
                    <a:cubicBezTo>
                      <a:pt x="33" y="367"/>
                      <a:pt x="26" y="372"/>
                      <a:pt x="18" y="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1" name="Google Shape;771;p21"/>
              <p:cNvSpPr/>
              <p:nvPr/>
            </p:nvSpPr>
            <p:spPr>
              <a:xfrm>
                <a:off x="4811498" y="2108529"/>
                <a:ext cx="26584" cy="96301"/>
              </a:xfrm>
              <a:custGeom>
                <a:avLst/>
                <a:gdLst/>
                <a:ahLst/>
                <a:cxnLst/>
                <a:rect l="l" t="t" r="r" b="b"/>
                <a:pathLst>
                  <a:path w="98" h="355" extrusionOk="0">
                    <a:moveTo>
                      <a:pt x="18" y="355"/>
                    </a:moveTo>
                    <a:cubicBezTo>
                      <a:pt x="17" y="355"/>
                      <a:pt x="16" y="355"/>
                      <a:pt x="14" y="355"/>
                    </a:cubicBezTo>
                    <a:cubicBezTo>
                      <a:pt x="5" y="353"/>
                      <a:pt x="-1" y="343"/>
                      <a:pt x="0" y="334"/>
                    </a:cubicBezTo>
                    <a:lnTo>
                      <a:pt x="63" y="14"/>
                    </a:lnTo>
                    <a:cubicBezTo>
                      <a:pt x="65" y="4"/>
                      <a:pt x="74" y="-2"/>
                      <a:pt x="84" y="0"/>
                    </a:cubicBezTo>
                    <a:cubicBezTo>
                      <a:pt x="94" y="2"/>
                      <a:pt x="100" y="11"/>
                      <a:pt x="98" y="21"/>
                    </a:cubicBezTo>
                    <a:lnTo>
                      <a:pt x="35" y="341"/>
                    </a:lnTo>
                    <a:cubicBezTo>
                      <a:pt x="33" y="349"/>
                      <a:pt x="26" y="355"/>
                      <a:pt x="18" y="3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2" name="Google Shape;772;p21"/>
              <p:cNvSpPr/>
              <p:nvPr/>
            </p:nvSpPr>
            <p:spPr>
              <a:xfrm>
                <a:off x="4828588" y="2136741"/>
                <a:ext cx="24686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91" h="273" extrusionOk="0">
                    <a:moveTo>
                      <a:pt x="18" y="273"/>
                    </a:moveTo>
                    <a:cubicBezTo>
                      <a:pt x="16" y="273"/>
                      <a:pt x="15" y="273"/>
                      <a:pt x="14" y="273"/>
                    </a:cubicBezTo>
                    <a:cubicBezTo>
                      <a:pt x="4" y="270"/>
                      <a:pt x="-2" y="261"/>
                      <a:pt x="1" y="252"/>
                    </a:cubicBezTo>
                    <a:lnTo>
                      <a:pt x="56" y="13"/>
                    </a:lnTo>
                    <a:cubicBezTo>
                      <a:pt x="58" y="4"/>
                      <a:pt x="68" y="-2"/>
                      <a:pt x="77" y="0"/>
                    </a:cubicBezTo>
                    <a:cubicBezTo>
                      <a:pt x="87" y="3"/>
                      <a:pt x="93" y="12"/>
                      <a:pt x="91" y="22"/>
                    </a:cubicBezTo>
                    <a:lnTo>
                      <a:pt x="35" y="260"/>
                    </a:lnTo>
                    <a:cubicBezTo>
                      <a:pt x="33" y="268"/>
                      <a:pt x="26" y="273"/>
                      <a:pt x="18" y="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3" name="Google Shape;773;p21"/>
              <p:cNvSpPr/>
              <p:nvPr/>
            </p:nvSpPr>
            <p:spPr>
              <a:xfrm>
                <a:off x="4592041" y="2018196"/>
                <a:ext cx="61850" cy="62663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31" extrusionOk="0">
                    <a:moveTo>
                      <a:pt x="103" y="59"/>
                    </a:moveTo>
                    <a:cubicBezTo>
                      <a:pt x="92" y="59"/>
                      <a:pt x="62" y="77"/>
                      <a:pt x="45" y="108"/>
                    </a:cubicBezTo>
                    <a:cubicBezTo>
                      <a:pt x="29" y="137"/>
                      <a:pt x="34" y="163"/>
                      <a:pt x="60" y="185"/>
                    </a:cubicBezTo>
                    <a:cubicBezTo>
                      <a:pt x="79" y="200"/>
                      <a:pt x="87" y="195"/>
                      <a:pt x="89" y="193"/>
                    </a:cubicBezTo>
                    <a:cubicBezTo>
                      <a:pt x="112" y="178"/>
                      <a:pt x="124" y="110"/>
                      <a:pt x="120" y="58"/>
                    </a:cubicBezTo>
                    <a:cubicBezTo>
                      <a:pt x="116" y="60"/>
                      <a:pt x="111" y="61"/>
                      <a:pt x="105" y="59"/>
                    </a:cubicBezTo>
                    <a:cubicBezTo>
                      <a:pt x="105" y="59"/>
                      <a:pt x="104" y="59"/>
                      <a:pt x="103" y="59"/>
                    </a:cubicBezTo>
                    <a:moveTo>
                      <a:pt x="82" y="231"/>
                    </a:moveTo>
                    <a:cubicBezTo>
                      <a:pt x="70" y="231"/>
                      <a:pt x="55" y="226"/>
                      <a:pt x="37" y="212"/>
                    </a:cubicBezTo>
                    <a:cubicBezTo>
                      <a:pt x="-2" y="180"/>
                      <a:pt x="-10" y="136"/>
                      <a:pt x="14" y="91"/>
                    </a:cubicBezTo>
                    <a:cubicBezTo>
                      <a:pt x="35" y="52"/>
                      <a:pt x="82" y="16"/>
                      <a:pt x="115" y="26"/>
                    </a:cubicBezTo>
                    <a:cubicBezTo>
                      <a:pt x="115" y="24"/>
                      <a:pt x="114" y="23"/>
                      <a:pt x="114" y="22"/>
                    </a:cubicBezTo>
                    <a:cubicBezTo>
                      <a:pt x="111" y="13"/>
                      <a:pt x="117" y="3"/>
                      <a:pt x="126" y="1"/>
                    </a:cubicBezTo>
                    <a:cubicBezTo>
                      <a:pt x="135" y="-2"/>
                      <a:pt x="145" y="3"/>
                      <a:pt x="148" y="12"/>
                    </a:cubicBezTo>
                    <a:cubicBezTo>
                      <a:pt x="166" y="68"/>
                      <a:pt x="193" y="114"/>
                      <a:pt x="204" y="115"/>
                    </a:cubicBezTo>
                    <a:cubicBezTo>
                      <a:pt x="213" y="111"/>
                      <a:pt x="223" y="116"/>
                      <a:pt x="226" y="125"/>
                    </a:cubicBezTo>
                    <a:cubicBezTo>
                      <a:pt x="230" y="134"/>
                      <a:pt x="226" y="144"/>
                      <a:pt x="217" y="148"/>
                    </a:cubicBezTo>
                    <a:cubicBezTo>
                      <a:pt x="207" y="152"/>
                      <a:pt x="197" y="151"/>
                      <a:pt x="188" y="147"/>
                    </a:cubicBezTo>
                    <a:cubicBezTo>
                      <a:pt x="176" y="141"/>
                      <a:pt x="164" y="128"/>
                      <a:pt x="154" y="113"/>
                    </a:cubicBezTo>
                    <a:cubicBezTo>
                      <a:pt x="150" y="159"/>
                      <a:pt x="136" y="205"/>
                      <a:pt x="109" y="223"/>
                    </a:cubicBezTo>
                    <a:cubicBezTo>
                      <a:pt x="103" y="226"/>
                      <a:pt x="94" y="231"/>
                      <a:pt x="82" y="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8150" rIns="90000" bIns="38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4" name="Google Shape;774;p21"/>
              <p:cNvSpPr/>
              <p:nvPr/>
            </p:nvSpPr>
            <p:spPr>
              <a:xfrm>
                <a:off x="4771622" y="1871710"/>
                <a:ext cx="65647" cy="7894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91" extrusionOk="0">
                    <a:moveTo>
                      <a:pt x="157" y="291"/>
                    </a:moveTo>
                    <a:cubicBezTo>
                      <a:pt x="151" y="291"/>
                      <a:pt x="145" y="288"/>
                      <a:pt x="142" y="282"/>
                    </a:cubicBezTo>
                    <a:lnTo>
                      <a:pt x="142" y="282"/>
                    </a:lnTo>
                    <a:lnTo>
                      <a:pt x="2" y="25"/>
                    </a:lnTo>
                    <a:cubicBezTo>
                      <a:pt x="-3" y="17"/>
                      <a:pt x="0" y="6"/>
                      <a:pt x="9" y="1"/>
                    </a:cubicBezTo>
                    <a:cubicBezTo>
                      <a:pt x="17" y="-3"/>
                      <a:pt x="28" y="0"/>
                      <a:pt x="33" y="8"/>
                    </a:cubicBezTo>
                    <a:lnTo>
                      <a:pt x="102" y="135"/>
                    </a:lnTo>
                    <a:cubicBezTo>
                      <a:pt x="104" y="116"/>
                      <a:pt x="110" y="98"/>
                      <a:pt x="124" y="85"/>
                    </a:cubicBezTo>
                    <a:cubicBezTo>
                      <a:pt x="145" y="65"/>
                      <a:pt x="169" y="59"/>
                      <a:pt x="193" y="68"/>
                    </a:cubicBezTo>
                    <a:cubicBezTo>
                      <a:pt x="220" y="79"/>
                      <a:pt x="240" y="108"/>
                      <a:pt x="242" y="141"/>
                    </a:cubicBezTo>
                    <a:cubicBezTo>
                      <a:pt x="244" y="178"/>
                      <a:pt x="223" y="211"/>
                      <a:pt x="185" y="231"/>
                    </a:cubicBezTo>
                    <a:cubicBezTo>
                      <a:pt x="176" y="236"/>
                      <a:pt x="165" y="232"/>
                      <a:pt x="161" y="224"/>
                    </a:cubicBezTo>
                    <a:cubicBezTo>
                      <a:pt x="156" y="215"/>
                      <a:pt x="160" y="205"/>
                      <a:pt x="168" y="200"/>
                    </a:cubicBezTo>
                    <a:cubicBezTo>
                      <a:pt x="203" y="182"/>
                      <a:pt x="207" y="156"/>
                      <a:pt x="206" y="143"/>
                    </a:cubicBezTo>
                    <a:cubicBezTo>
                      <a:pt x="205" y="124"/>
                      <a:pt x="194" y="106"/>
                      <a:pt x="180" y="101"/>
                    </a:cubicBezTo>
                    <a:cubicBezTo>
                      <a:pt x="170" y="97"/>
                      <a:pt x="159" y="100"/>
                      <a:pt x="149" y="110"/>
                    </a:cubicBezTo>
                    <a:cubicBezTo>
                      <a:pt x="117" y="141"/>
                      <a:pt x="156" y="235"/>
                      <a:pt x="173" y="265"/>
                    </a:cubicBezTo>
                    <a:lnTo>
                      <a:pt x="173" y="265"/>
                    </a:lnTo>
                    <a:lnTo>
                      <a:pt x="173" y="265"/>
                    </a:lnTo>
                    <a:cubicBezTo>
                      <a:pt x="178" y="274"/>
                      <a:pt x="174" y="285"/>
                      <a:pt x="166" y="289"/>
                    </a:cubicBezTo>
                    <a:cubicBezTo>
                      <a:pt x="163" y="291"/>
                      <a:pt x="160" y="291"/>
                      <a:pt x="157" y="2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75" name="Google Shape;775;p21"/>
            <p:cNvGrpSpPr/>
            <p:nvPr/>
          </p:nvGrpSpPr>
          <p:grpSpPr>
            <a:xfrm>
              <a:off x="289745" y="1121341"/>
              <a:ext cx="309248" cy="225697"/>
              <a:chOff x="4646295" y="3088628"/>
              <a:chExt cx="309248" cy="225697"/>
            </a:xfrm>
          </p:grpSpPr>
          <p:sp>
            <p:nvSpPr>
              <p:cNvPr id="776" name="Google Shape;776;p21"/>
              <p:cNvSpPr/>
              <p:nvPr/>
            </p:nvSpPr>
            <p:spPr>
              <a:xfrm>
                <a:off x="4646295" y="3088628"/>
                <a:ext cx="142959" cy="122614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52" extrusionOk="0">
                    <a:moveTo>
                      <a:pt x="17" y="452"/>
                    </a:moveTo>
                    <a:lnTo>
                      <a:pt x="17" y="452"/>
                    </a:lnTo>
                    <a:cubicBezTo>
                      <a:pt x="8" y="452"/>
                      <a:pt x="0" y="444"/>
                      <a:pt x="0" y="434"/>
                    </a:cubicBezTo>
                    <a:cubicBezTo>
                      <a:pt x="0" y="315"/>
                      <a:pt x="38" y="217"/>
                      <a:pt x="112" y="144"/>
                    </a:cubicBezTo>
                    <a:cubicBezTo>
                      <a:pt x="261" y="-2"/>
                      <a:pt x="500" y="-1"/>
                      <a:pt x="510" y="0"/>
                    </a:cubicBezTo>
                    <a:cubicBezTo>
                      <a:pt x="519" y="0"/>
                      <a:pt x="527" y="8"/>
                      <a:pt x="527" y="18"/>
                    </a:cubicBezTo>
                    <a:cubicBezTo>
                      <a:pt x="527" y="27"/>
                      <a:pt x="519" y="34"/>
                      <a:pt x="509" y="35"/>
                    </a:cubicBezTo>
                    <a:cubicBezTo>
                      <a:pt x="507" y="35"/>
                      <a:pt x="275" y="33"/>
                      <a:pt x="137" y="169"/>
                    </a:cubicBezTo>
                    <a:cubicBezTo>
                      <a:pt x="70" y="235"/>
                      <a:pt x="35" y="325"/>
                      <a:pt x="35" y="434"/>
                    </a:cubicBezTo>
                    <a:cubicBezTo>
                      <a:pt x="35" y="444"/>
                      <a:pt x="27" y="452"/>
                      <a:pt x="17" y="4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7" name="Google Shape;777;p21"/>
              <p:cNvSpPr/>
              <p:nvPr/>
            </p:nvSpPr>
            <p:spPr>
              <a:xfrm>
                <a:off x="4696751" y="3140712"/>
                <a:ext cx="94944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8" name="Google Shape;778;p21"/>
              <p:cNvSpPr/>
              <p:nvPr/>
            </p:nvSpPr>
            <p:spPr>
              <a:xfrm>
                <a:off x="4740426" y="3228061"/>
                <a:ext cx="46116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89" extrusionOk="0">
                    <a:moveTo>
                      <a:pt x="57" y="89"/>
                    </a:moveTo>
                    <a:cubicBezTo>
                      <a:pt x="41" y="89"/>
                      <a:pt x="25" y="85"/>
                      <a:pt x="9" y="76"/>
                    </a:cubicBezTo>
                    <a:cubicBezTo>
                      <a:pt x="1" y="71"/>
                      <a:pt x="-2" y="61"/>
                      <a:pt x="2" y="52"/>
                    </a:cubicBezTo>
                    <a:cubicBezTo>
                      <a:pt x="7" y="44"/>
                      <a:pt x="18" y="41"/>
                      <a:pt x="26" y="45"/>
                    </a:cubicBezTo>
                    <a:cubicBezTo>
                      <a:pt x="82" y="76"/>
                      <a:pt x="136" y="10"/>
                      <a:pt x="139" y="7"/>
                    </a:cubicBezTo>
                    <a:cubicBezTo>
                      <a:pt x="145" y="0"/>
                      <a:pt x="156" y="-2"/>
                      <a:pt x="163" y="4"/>
                    </a:cubicBezTo>
                    <a:cubicBezTo>
                      <a:pt x="171" y="10"/>
                      <a:pt x="172" y="22"/>
                      <a:pt x="166" y="29"/>
                    </a:cubicBezTo>
                    <a:cubicBezTo>
                      <a:pt x="147" y="53"/>
                      <a:pt x="104" y="89"/>
                      <a:pt x="57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9" name="Google Shape;779;p21"/>
              <p:cNvSpPr/>
              <p:nvPr/>
            </p:nvSpPr>
            <p:spPr>
              <a:xfrm>
                <a:off x="4793595" y="3151020"/>
                <a:ext cx="109322" cy="125869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0" name="Google Shape;780;p21"/>
              <p:cNvSpPr/>
              <p:nvPr/>
            </p:nvSpPr>
            <p:spPr>
              <a:xfrm>
                <a:off x="4833742" y="3178690"/>
                <a:ext cx="121800" cy="1356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00" extrusionOk="0">
                    <a:moveTo>
                      <a:pt x="17" y="500"/>
                    </a:moveTo>
                    <a:cubicBezTo>
                      <a:pt x="8" y="500"/>
                      <a:pt x="0" y="492"/>
                      <a:pt x="0" y="483"/>
                    </a:cubicBezTo>
                    <a:cubicBezTo>
                      <a:pt x="-1" y="473"/>
                      <a:pt x="7" y="465"/>
                      <a:pt x="17" y="464"/>
                    </a:cubicBezTo>
                    <a:cubicBezTo>
                      <a:pt x="168" y="460"/>
                      <a:pt x="278" y="415"/>
                      <a:pt x="344" y="330"/>
                    </a:cubicBezTo>
                    <a:cubicBezTo>
                      <a:pt x="444" y="202"/>
                      <a:pt x="407" y="24"/>
                      <a:pt x="407" y="22"/>
                    </a:cubicBezTo>
                    <a:cubicBezTo>
                      <a:pt x="405" y="12"/>
                      <a:pt x="411" y="3"/>
                      <a:pt x="420" y="1"/>
                    </a:cubicBezTo>
                    <a:cubicBezTo>
                      <a:pt x="430" y="-1"/>
                      <a:pt x="439" y="5"/>
                      <a:pt x="441" y="14"/>
                    </a:cubicBezTo>
                    <a:cubicBezTo>
                      <a:pt x="443" y="22"/>
                      <a:pt x="482" y="211"/>
                      <a:pt x="372" y="352"/>
                    </a:cubicBezTo>
                    <a:cubicBezTo>
                      <a:pt x="300" y="445"/>
                      <a:pt x="180" y="495"/>
                      <a:pt x="18" y="500"/>
                    </a:cubicBezTo>
                    <a:lnTo>
                      <a:pt x="17" y="5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81" name="Google Shape;781;p21"/>
            <p:cNvGrpSpPr/>
            <p:nvPr/>
          </p:nvGrpSpPr>
          <p:grpSpPr>
            <a:xfrm>
              <a:off x="261662" y="4107047"/>
              <a:ext cx="365411" cy="374241"/>
              <a:chOff x="7940051" y="3528357"/>
              <a:chExt cx="235734" cy="241430"/>
            </a:xfrm>
          </p:grpSpPr>
          <p:sp>
            <p:nvSpPr>
              <p:cNvPr id="782" name="Google Shape;782;p21"/>
              <p:cNvSpPr/>
              <p:nvPr/>
            </p:nvSpPr>
            <p:spPr>
              <a:xfrm>
                <a:off x="7940051" y="3528628"/>
                <a:ext cx="235734" cy="241159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89" extrusionOk="0">
                    <a:moveTo>
                      <a:pt x="115" y="824"/>
                    </a:moveTo>
                    <a:lnTo>
                      <a:pt x="510" y="853"/>
                    </a:lnTo>
                    <a:lnTo>
                      <a:pt x="833" y="622"/>
                    </a:lnTo>
                    <a:lnTo>
                      <a:pt x="806" y="66"/>
                    </a:lnTo>
                    <a:lnTo>
                      <a:pt x="369" y="36"/>
                    </a:lnTo>
                    <a:lnTo>
                      <a:pt x="37" y="264"/>
                    </a:lnTo>
                    <a:lnTo>
                      <a:pt x="115" y="824"/>
                    </a:lnTo>
                    <a:moveTo>
                      <a:pt x="515" y="889"/>
                    </a:moveTo>
                    <a:cubicBezTo>
                      <a:pt x="514" y="889"/>
                      <a:pt x="514" y="889"/>
                      <a:pt x="513" y="889"/>
                    </a:cubicBezTo>
                    <a:lnTo>
                      <a:pt x="98" y="858"/>
                    </a:lnTo>
                    <a:cubicBezTo>
                      <a:pt x="90" y="858"/>
                      <a:pt x="83" y="851"/>
                      <a:pt x="82" y="843"/>
                    </a:cubicBezTo>
                    <a:lnTo>
                      <a:pt x="0" y="258"/>
                    </a:lnTo>
                    <a:cubicBezTo>
                      <a:pt x="-1" y="252"/>
                      <a:pt x="2" y="245"/>
                      <a:pt x="8" y="241"/>
                    </a:cubicBezTo>
                    <a:lnTo>
                      <a:pt x="354" y="3"/>
                    </a:lnTo>
                    <a:cubicBezTo>
                      <a:pt x="357" y="1"/>
                      <a:pt x="361" y="0"/>
                      <a:pt x="365" y="0"/>
                    </a:cubicBezTo>
                    <a:lnTo>
                      <a:pt x="824" y="32"/>
                    </a:lnTo>
                    <a:cubicBezTo>
                      <a:pt x="833" y="33"/>
                      <a:pt x="840" y="40"/>
                      <a:pt x="840" y="49"/>
                    </a:cubicBezTo>
                    <a:lnTo>
                      <a:pt x="869" y="629"/>
                    </a:lnTo>
                    <a:cubicBezTo>
                      <a:pt x="869" y="635"/>
                      <a:pt x="866" y="641"/>
                      <a:pt x="862" y="645"/>
                    </a:cubicBezTo>
                    <a:lnTo>
                      <a:pt x="525" y="885"/>
                    </a:lnTo>
                    <a:cubicBezTo>
                      <a:pt x="522" y="888"/>
                      <a:pt x="518" y="889"/>
                      <a:pt x="515" y="8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3" name="Google Shape;783;p21"/>
              <p:cNvSpPr/>
              <p:nvPr/>
            </p:nvSpPr>
            <p:spPr>
              <a:xfrm>
                <a:off x="7962024" y="3686507"/>
                <a:ext cx="213761" cy="74871"/>
              </a:xfrm>
              <a:custGeom>
                <a:avLst/>
                <a:gdLst/>
                <a:ahLst/>
                <a:cxnLst/>
                <a:rect l="l" t="t" r="r" b="b"/>
                <a:pathLst>
                  <a:path w="788" h="276" extrusionOk="0">
                    <a:moveTo>
                      <a:pt x="18" y="276"/>
                    </a:moveTo>
                    <a:cubicBezTo>
                      <a:pt x="13" y="276"/>
                      <a:pt x="7" y="274"/>
                      <a:pt x="4" y="269"/>
                    </a:cubicBezTo>
                    <a:cubicBezTo>
                      <a:pt x="-2" y="261"/>
                      <a:pt x="0" y="250"/>
                      <a:pt x="8" y="244"/>
                    </a:cubicBezTo>
                    <a:lnTo>
                      <a:pt x="343" y="3"/>
                    </a:lnTo>
                    <a:cubicBezTo>
                      <a:pt x="347" y="1"/>
                      <a:pt x="351" y="-1"/>
                      <a:pt x="355" y="0"/>
                    </a:cubicBezTo>
                    <a:lnTo>
                      <a:pt x="772" y="31"/>
                    </a:lnTo>
                    <a:cubicBezTo>
                      <a:pt x="781" y="31"/>
                      <a:pt x="789" y="40"/>
                      <a:pt x="788" y="50"/>
                    </a:cubicBezTo>
                    <a:cubicBezTo>
                      <a:pt x="787" y="59"/>
                      <a:pt x="779" y="67"/>
                      <a:pt x="769" y="66"/>
                    </a:cubicBezTo>
                    <a:lnTo>
                      <a:pt x="359" y="35"/>
                    </a:lnTo>
                    <a:lnTo>
                      <a:pt x="28" y="273"/>
                    </a:lnTo>
                    <a:cubicBezTo>
                      <a:pt x="25" y="275"/>
                      <a:pt x="22" y="276"/>
                      <a:pt x="18" y="2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4" name="Google Shape;784;p21"/>
              <p:cNvSpPr/>
              <p:nvPr/>
            </p:nvSpPr>
            <p:spPr>
              <a:xfrm>
                <a:off x="8033910" y="3528357"/>
                <a:ext cx="28755" cy="16764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618" extrusionOk="0">
                    <a:moveTo>
                      <a:pt x="88" y="618"/>
                    </a:moveTo>
                    <a:cubicBezTo>
                      <a:pt x="80" y="618"/>
                      <a:pt x="72" y="611"/>
                      <a:pt x="71" y="602"/>
                    </a:cubicBezTo>
                    <a:lnTo>
                      <a:pt x="0" y="21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7"/>
                      <a:pt x="35" y="17"/>
                    </a:cubicBezTo>
                    <a:lnTo>
                      <a:pt x="106" y="598"/>
                    </a:lnTo>
                    <a:cubicBezTo>
                      <a:pt x="107" y="608"/>
                      <a:pt x="100" y="617"/>
                      <a:pt x="91" y="618"/>
                    </a:cubicBezTo>
                    <a:cubicBezTo>
                      <a:pt x="90" y="618"/>
                      <a:pt x="89" y="618"/>
                      <a:pt x="88" y="6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5" name="Google Shape;785;p21"/>
              <p:cNvSpPr/>
              <p:nvPr/>
            </p:nvSpPr>
            <p:spPr>
              <a:xfrm>
                <a:off x="7940051" y="3537309"/>
                <a:ext cx="227867" cy="8002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295" extrusionOk="0">
                    <a:moveTo>
                      <a:pt x="475" y="295"/>
                    </a:moveTo>
                    <a:cubicBezTo>
                      <a:pt x="475" y="295"/>
                      <a:pt x="474" y="295"/>
                      <a:pt x="473" y="295"/>
                    </a:cubicBezTo>
                    <a:lnTo>
                      <a:pt x="16" y="242"/>
                    </a:lnTo>
                    <a:cubicBezTo>
                      <a:pt x="6" y="240"/>
                      <a:pt x="-1" y="232"/>
                      <a:pt x="0" y="222"/>
                    </a:cubicBezTo>
                    <a:cubicBezTo>
                      <a:pt x="1" y="212"/>
                      <a:pt x="10" y="205"/>
                      <a:pt x="20" y="206"/>
                    </a:cubicBezTo>
                    <a:lnTo>
                      <a:pt x="470" y="259"/>
                    </a:lnTo>
                    <a:lnTo>
                      <a:pt x="812" y="4"/>
                    </a:lnTo>
                    <a:cubicBezTo>
                      <a:pt x="820" y="-2"/>
                      <a:pt x="831" y="-1"/>
                      <a:pt x="837" y="7"/>
                    </a:cubicBezTo>
                    <a:cubicBezTo>
                      <a:pt x="843" y="15"/>
                      <a:pt x="841" y="26"/>
                      <a:pt x="833" y="32"/>
                    </a:cubicBezTo>
                    <a:lnTo>
                      <a:pt x="486" y="291"/>
                    </a:lnTo>
                    <a:cubicBezTo>
                      <a:pt x="483" y="293"/>
                      <a:pt x="479" y="295"/>
                      <a:pt x="475" y="2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6" name="Google Shape;786;p21"/>
              <p:cNvSpPr/>
              <p:nvPr/>
            </p:nvSpPr>
            <p:spPr>
              <a:xfrm>
                <a:off x="8064292" y="3607297"/>
                <a:ext cx="20074" cy="162491"/>
              </a:xfrm>
              <a:custGeom>
                <a:avLst/>
                <a:gdLst/>
                <a:ahLst/>
                <a:cxnLst/>
                <a:rect l="l" t="t" r="r" b="b"/>
                <a:pathLst>
                  <a:path w="74" h="599" extrusionOk="0">
                    <a:moveTo>
                      <a:pt x="57" y="599"/>
                    </a:moveTo>
                    <a:cubicBezTo>
                      <a:pt x="47" y="599"/>
                      <a:pt x="40" y="592"/>
                      <a:pt x="39" y="582"/>
                    </a:cubicBezTo>
                    <a:lnTo>
                      <a:pt x="0" y="20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8"/>
                      <a:pt x="35" y="18"/>
                    </a:cubicBezTo>
                    <a:lnTo>
                      <a:pt x="74" y="580"/>
                    </a:lnTo>
                    <a:cubicBezTo>
                      <a:pt x="75" y="589"/>
                      <a:pt x="68" y="598"/>
                      <a:pt x="58" y="599"/>
                    </a:cubicBezTo>
                    <a:cubicBezTo>
                      <a:pt x="57" y="599"/>
                      <a:pt x="57" y="599"/>
                      <a:pt x="57" y="5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87" name="Google Shape;787;p21"/>
            <p:cNvGrpSpPr/>
            <p:nvPr/>
          </p:nvGrpSpPr>
          <p:grpSpPr>
            <a:xfrm>
              <a:off x="8585438" y="2326626"/>
              <a:ext cx="150826" cy="125327"/>
              <a:chOff x="5999388" y="1257826"/>
              <a:chExt cx="150826" cy="125327"/>
            </a:xfrm>
          </p:grpSpPr>
          <p:sp>
            <p:nvSpPr>
              <p:cNvPr id="788" name="Google Shape;788;p21"/>
              <p:cNvSpPr/>
              <p:nvPr/>
            </p:nvSpPr>
            <p:spPr>
              <a:xfrm>
                <a:off x="5999388" y="1302857"/>
                <a:ext cx="96030" cy="8029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96" extrusionOk="0">
                    <a:moveTo>
                      <a:pt x="336" y="296"/>
                    </a:moveTo>
                    <a:cubicBezTo>
                      <a:pt x="334" y="296"/>
                      <a:pt x="333" y="296"/>
                      <a:pt x="332" y="296"/>
                    </a:cubicBezTo>
                    <a:cubicBezTo>
                      <a:pt x="318" y="293"/>
                      <a:pt x="307" y="284"/>
                      <a:pt x="299" y="271"/>
                    </a:cubicBezTo>
                    <a:cubicBezTo>
                      <a:pt x="283" y="243"/>
                      <a:pt x="284" y="193"/>
                      <a:pt x="291" y="144"/>
                    </a:cubicBezTo>
                    <a:cubicBezTo>
                      <a:pt x="235" y="222"/>
                      <a:pt x="155" y="298"/>
                      <a:pt x="90" y="296"/>
                    </a:cubicBezTo>
                    <a:cubicBezTo>
                      <a:pt x="63" y="296"/>
                      <a:pt x="26" y="281"/>
                      <a:pt x="7" y="217"/>
                    </a:cubicBezTo>
                    <a:cubicBezTo>
                      <a:pt x="-16" y="135"/>
                      <a:pt x="14" y="66"/>
                      <a:pt x="90" y="28"/>
                    </a:cubicBezTo>
                    <a:cubicBezTo>
                      <a:pt x="163" y="-10"/>
                      <a:pt x="262" y="-8"/>
                      <a:pt x="293" y="32"/>
                    </a:cubicBezTo>
                    <a:cubicBezTo>
                      <a:pt x="299" y="39"/>
                      <a:pt x="297" y="51"/>
                      <a:pt x="290" y="57"/>
                    </a:cubicBezTo>
                    <a:cubicBezTo>
                      <a:pt x="282" y="63"/>
                      <a:pt x="271" y="61"/>
                      <a:pt x="265" y="54"/>
                    </a:cubicBezTo>
                    <a:cubicBezTo>
                      <a:pt x="248" y="32"/>
                      <a:pt x="170" y="26"/>
                      <a:pt x="106" y="59"/>
                    </a:cubicBezTo>
                    <a:cubicBezTo>
                      <a:pt x="64" y="81"/>
                      <a:pt x="18" y="124"/>
                      <a:pt x="41" y="207"/>
                    </a:cubicBezTo>
                    <a:cubicBezTo>
                      <a:pt x="57" y="260"/>
                      <a:pt x="82" y="261"/>
                      <a:pt x="91" y="261"/>
                    </a:cubicBezTo>
                    <a:lnTo>
                      <a:pt x="92" y="261"/>
                    </a:lnTo>
                    <a:cubicBezTo>
                      <a:pt x="166" y="261"/>
                      <a:pt x="289" y="110"/>
                      <a:pt x="319" y="20"/>
                    </a:cubicBezTo>
                    <a:cubicBezTo>
                      <a:pt x="322" y="11"/>
                      <a:pt x="332" y="6"/>
                      <a:pt x="341" y="9"/>
                    </a:cubicBezTo>
                    <a:cubicBezTo>
                      <a:pt x="350" y="12"/>
                      <a:pt x="355" y="22"/>
                      <a:pt x="352" y="31"/>
                    </a:cubicBezTo>
                    <a:cubicBezTo>
                      <a:pt x="332" y="98"/>
                      <a:pt x="308" y="217"/>
                      <a:pt x="329" y="253"/>
                    </a:cubicBezTo>
                    <a:cubicBezTo>
                      <a:pt x="333" y="259"/>
                      <a:pt x="337" y="261"/>
                      <a:pt x="339" y="261"/>
                    </a:cubicBezTo>
                    <a:cubicBezTo>
                      <a:pt x="349" y="264"/>
                      <a:pt x="355" y="273"/>
                      <a:pt x="353" y="282"/>
                    </a:cubicBezTo>
                    <a:cubicBezTo>
                      <a:pt x="351" y="291"/>
                      <a:pt x="344" y="296"/>
                      <a:pt x="336" y="2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9" name="Google Shape;789;p21"/>
              <p:cNvSpPr/>
              <p:nvPr/>
            </p:nvSpPr>
            <p:spPr>
              <a:xfrm>
                <a:off x="6108981" y="1257826"/>
                <a:ext cx="41233" cy="6646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5" extrusionOk="0">
                    <a:moveTo>
                      <a:pt x="57" y="189"/>
                    </a:moveTo>
                    <a:cubicBezTo>
                      <a:pt x="59" y="189"/>
                      <a:pt x="61" y="189"/>
                      <a:pt x="62" y="190"/>
                    </a:cubicBezTo>
                    <a:cubicBezTo>
                      <a:pt x="81" y="195"/>
                      <a:pt x="97" y="192"/>
                      <a:pt x="108" y="180"/>
                    </a:cubicBezTo>
                    <a:cubicBezTo>
                      <a:pt x="115" y="171"/>
                      <a:pt x="118" y="158"/>
                      <a:pt x="114" y="149"/>
                    </a:cubicBezTo>
                    <a:cubicBezTo>
                      <a:pt x="114" y="147"/>
                      <a:pt x="111" y="140"/>
                      <a:pt x="98" y="140"/>
                    </a:cubicBezTo>
                    <a:cubicBezTo>
                      <a:pt x="80" y="140"/>
                      <a:pt x="63" y="165"/>
                      <a:pt x="50" y="190"/>
                    </a:cubicBezTo>
                    <a:cubicBezTo>
                      <a:pt x="52" y="189"/>
                      <a:pt x="55" y="189"/>
                      <a:pt x="57" y="189"/>
                    </a:cubicBezTo>
                    <a:moveTo>
                      <a:pt x="17" y="245"/>
                    </a:moveTo>
                    <a:cubicBezTo>
                      <a:pt x="15" y="245"/>
                      <a:pt x="14" y="245"/>
                      <a:pt x="12" y="245"/>
                    </a:cubicBezTo>
                    <a:cubicBezTo>
                      <a:pt x="3" y="242"/>
                      <a:pt x="-3" y="232"/>
                      <a:pt x="0" y="223"/>
                    </a:cubicBezTo>
                    <a:lnTo>
                      <a:pt x="0" y="223"/>
                    </a:lnTo>
                    <a:lnTo>
                      <a:pt x="59" y="13"/>
                    </a:lnTo>
                    <a:cubicBezTo>
                      <a:pt x="61" y="4"/>
                      <a:pt x="71" y="-2"/>
                      <a:pt x="80" y="1"/>
                    </a:cubicBezTo>
                    <a:cubicBezTo>
                      <a:pt x="90" y="4"/>
                      <a:pt x="95" y="13"/>
                      <a:pt x="93" y="23"/>
                    </a:cubicBezTo>
                    <a:lnTo>
                      <a:pt x="67" y="114"/>
                    </a:lnTo>
                    <a:cubicBezTo>
                      <a:pt x="76" y="108"/>
                      <a:pt x="86" y="105"/>
                      <a:pt x="98" y="105"/>
                    </a:cubicBezTo>
                    <a:cubicBezTo>
                      <a:pt x="120" y="105"/>
                      <a:pt x="138" y="116"/>
                      <a:pt x="147" y="134"/>
                    </a:cubicBezTo>
                    <a:cubicBezTo>
                      <a:pt x="156" y="156"/>
                      <a:pt x="151" y="184"/>
                      <a:pt x="134" y="203"/>
                    </a:cubicBezTo>
                    <a:cubicBezTo>
                      <a:pt x="115" y="226"/>
                      <a:pt x="85" y="233"/>
                      <a:pt x="52" y="223"/>
                    </a:cubicBezTo>
                    <a:cubicBezTo>
                      <a:pt x="47" y="222"/>
                      <a:pt x="42" y="218"/>
                      <a:pt x="41" y="212"/>
                    </a:cubicBezTo>
                    <a:cubicBezTo>
                      <a:pt x="38" y="220"/>
                      <a:pt x="36" y="227"/>
                      <a:pt x="34" y="232"/>
                    </a:cubicBezTo>
                    <a:lnTo>
                      <a:pt x="34" y="232"/>
                    </a:lnTo>
                    <a:cubicBezTo>
                      <a:pt x="32" y="240"/>
                      <a:pt x="25" y="245"/>
                      <a:pt x="17" y="2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56" name="Google Shape;856;p23"/>
          <p:cNvSpPr txBox="1">
            <a:spLocks noGrp="1"/>
          </p:cNvSpPr>
          <p:nvPr>
            <p:ph type="subTitle" idx="1"/>
          </p:nvPr>
        </p:nvSpPr>
        <p:spPr>
          <a:xfrm>
            <a:off x="713225" y="1792729"/>
            <a:ext cx="3783000" cy="9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7" name="Google Shape;857;p23"/>
          <p:cNvSpPr txBox="1">
            <a:spLocks noGrp="1"/>
          </p:cNvSpPr>
          <p:nvPr>
            <p:ph type="subTitle" idx="2"/>
          </p:nvPr>
        </p:nvSpPr>
        <p:spPr>
          <a:xfrm>
            <a:off x="4647774" y="1792729"/>
            <a:ext cx="3783000" cy="9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8" name="Google Shape;858;p23"/>
          <p:cNvSpPr txBox="1">
            <a:spLocks noGrp="1"/>
          </p:cNvSpPr>
          <p:nvPr>
            <p:ph type="subTitle" idx="3"/>
          </p:nvPr>
        </p:nvSpPr>
        <p:spPr>
          <a:xfrm>
            <a:off x="713225" y="3440075"/>
            <a:ext cx="3783000" cy="9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9" name="Google Shape;859;p23"/>
          <p:cNvSpPr txBox="1">
            <a:spLocks noGrp="1"/>
          </p:cNvSpPr>
          <p:nvPr>
            <p:ph type="subTitle" idx="4"/>
          </p:nvPr>
        </p:nvSpPr>
        <p:spPr>
          <a:xfrm>
            <a:off x="4647774" y="3440075"/>
            <a:ext cx="3783000" cy="9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0" name="Google Shape;860;p23"/>
          <p:cNvSpPr txBox="1">
            <a:spLocks noGrp="1"/>
          </p:cNvSpPr>
          <p:nvPr>
            <p:ph type="subTitle" idx="5"/>
          </p:nvPr>
        </p:nvSpPr>
        <p:spPr>
          <a:xfrm>
            <a:off x="713226" y="1481925"/>
            <a:ext cx="37830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2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861" name="Google Shape;861;p23"/>
          <p:cNvSpPr txBox="1">
            <a:spLocks noGrp="1"/>
          </p:cNvSpPr>
          <p:nvPr>
            <p:ph type="subTitle" idx="6"/>
          </p:nvPr>
        </p:nvSpPr>
        <p:spPr>
          <a:xfrm>
            <a:off x="713226" y="3129385"/>
            <a:ext cx="37830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2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862" name="Google Shape;862;p23"/>
          <p:cNvSpPr txBox="1">
            <a:spLocks noGrp="1"/>
          </p:cNvSpPr>
          <p:nvPr>
            <p:ph type="subTitle" idx="7"/>
          </p:nvPr>
        </p:nvSpPr>
        <p:spPr>
          <a:xfrm>
            <a:off x="4647768" y="1481925"/>
            <a:ext cx="37830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2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863" name="Google Shape;863;p23"/>
          <p:cNvSpPr txBox="1">
            <a:spLocks noGrp="1"/>
          </p:cNvSpPr>
          <p:nvPr>
            <p:ph type="subTitle" idx="8"/>
          </p:nvPr>
        </p:nvSpPr>
        <p:spPr>
          <a:xfrm>
            <a:off x="4647768" y="3129385"/>
            <a:ext cx="37830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2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grpSp>
        <p:nvGrpSpPr>
          <p:cNvPr id="864" name="Google Shape;864;p23"/>
          <p:cNvGrpSpPr/>
          <p:nvPr/>
        </p:nvGrpSpPr>
        <p:grpSpPr>
          <a:xfrm>
            <a:off x="104183" y="89843"/>
            <a:ext cx="8878007" cy="4391445"/>
            <a:chOff x="104183" y="89843"/>
            <a:chExt cx="8878007" cy="4391445"/>
          </a:xfrm>
        </p:grpSpPr>
        <p:grpSp>
          <p:nvGrpSpPr>
            <p:cNvPr id="865" name="Google Shape;865;p23"/>
            <p:cNvGrpSpPr/>
            <p:nvPr/>
          </p:nvGrpSpPr>
          <p:grpSpPr>
            <a:xfrm>
              <a:off x="8430697" y="89843"/>
              <a:ext cx="551493" cy="579689"/>
              <a:chOff x="4592041" y="1871710"/>
              <a:chExt cx="414500" cy="435660"/>
            </a:xfrm>
          </p:grpSpPr>
          <p:sp>
            <p:nvSpPr>
              <p:cNvPr id="866" name="Google Shape;866;p23"/>
              <p:cNvSpPr/>
              <p:nvPr/>
            </p:nvSpPr>
            <p:spPr>
              <a:xfrm>
                <a:off x="4611844" y="2058615"/>
                <a:ext cx="248755" cy="24875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917" extrusionOk="0">
                    <a:moveTo>
                      <a:pt x="459" y="35"/>
                    </a:moveTo>
                    <a:cubicBezTo>
                      <a:pt x="225" y="35"/>
                      <a:pt x="36" y="225"/>
                      <a:pt x="36" y="458"/>
                    </a:cubicBezTo>
                    <a:cubicBezTo>
                      <a:pt x="36" y="691"/>
                      <a:pt x="225" y="881"/>
                      <a:pt x="459" y="881"/>
                    </a:cubicBezTo>
                    <a:cubicBezTo>
                      <a:pt x="692" y="881"/>
                      <a:pt x="882" y="691"/>
                      <a:pt x="882" y="458"/>
                    </a:cubicBezTo>
                    <a:cubicBezTo>
                      <a:pt x="882" y="225"/>
                      <a:pt x="692" y="35"/>
                      <a:pt x="459" y="35"/>
                    </a:cubicBezTo>
                    <a:moveTo>
                      <a:pt x="459" y="917"/>
                    </a:moveTo>
                    <a:cubicBezTo>
                      <a:pt x="206" y="917"/>
                      <a:pt x="0" y="711"/>
                      <a:pt x="0" y="458"/>
                    </a:cubicBezTo>
                    <a:cubicBezTo>
                      <a:pt x="0" y="205"/>
                      <a:pt x="206" y="0"/>
                      <a:pt x="459" y="0"/>
                    </a:cubicBezTo>
                    <a:cubicBezTo>
                      <a:pt x="712" y="0"/>
                      <a:pt x="917" y="205"/>
                      <a:pt x="917" y="458"/>
                    </a:cubicBezTo>
                    <a:cubicBezTo>
                      <a:pt x="917" y="711"/>
                      <a:pt x="712" y="917"/>
                      <a:pt x="459" y="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7" name="Google Shape;867;p23"/>
              <p:cNvSpPr/>
              <p:nvPr/>
            </p:nvSpPr>
            <p:spPr>
              <a:xfrm>
                <a:off x="4731474" y="1940884"/>
                <a:ext cx="275068" cy="274797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13" extrusionOk="0">
                    <a:moveTo>
                      <a:pt x="507" y="35"/>
                    </a:moveTo>
                    <a:cubicBezTo>
                      <a:pt x="247" y="35"/>
                      <a:pt x="35" y="246"/>
                      <a:pt x="35" y="506"/>
                    </a:cubicBezTo>
                    <a:cubicBezTo>
                      <a:pt x="35" y="766"/>
                      <a:pt x="247" y="978"/>
                      <a:pt x="507" y="978"/>
                    </a:cubicBezTo>
                    <a:cubicBezTo>
                      <a:pt x="767" y="978"/>
                      <a:pt x="978" y="766"/>
                      <a:pt x="978" y="506"/>
                    </a:cubicBezTo>
                    <a:cubicBezTo>
                      <a:pt x="978" y="246"/>
                      <a:pt x="767" y="35"/>
                      <a:pt x="507" y="35"/>
                    </a:cubicBezTo>
                    <a:moveTo>
                      <a:pt x="507" y="1013"/>
                    </a:moveTo>
                    <a:cubicBezTo>
                      <a:pt x="227" y="1013"/>
                      <a:pt x="0" y="786"/>
                      <a:pt x="0" y="506"/>
                    </a:cubicBezTo>
                    <a:cubicBezTo>
                      <a:pt x="0" y="227"/>
                      <a:pt x="227" y="0"/>
                      <a:pt x="507" y="0"/>
                    </a:cubicBezTo>
                    <a:cubicBezTo>
                      <a:pt x="786" y="0"/>
                      <a:pt x="1014" y="227"/>
                      <a:pt x="1014" y="506"/>
                    </a:cubicBezTo>
                    <a:cubicBezTo>
                      <a:pt x="1014" y="786"/>
                      <a:pt x="786" y="1013"/>
                      <a:pt x="507" y="10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8" name="Google Shape;868;p23"/>
              <p:cNvSpPr/>
              <p:nvPr/>
            </p:nvSpPr>
            <p:spPr>
              <a:xfrm>
                <a:off x="4738798" y="2060785"/>
                <a:ext cx="25771" cy="65919"/>
              </a:xfrm>
              <a:custGeom>
                <a:avLst/>
                <a:gdLst/>
                <a:ahLst/>
                <a:cxnLst/>
                <a:rect l="l" t="t" r="r" b="b"/>
                <a:pathLst>
                  <a:path w="95" h="243" extrusionOk="0">
                    <a:moveTo>
                      <a:pt x="18" y="243"/>
                    </a:moveTo>
                    <a:cubicBezTo>
                      <a:pt x="16" y="243"/>
                      <a:pt x="15" y="243"/>
                      <a:pt x="13" y="242"/>
                    </a:cubicBezTo>
                    <a:cubicBezTo>
                      <a:pt x="4" y="240"/>
                      <a:pt x="-2" y="230"/>
                      <a:pt x="1" y="220"/>
                    </a:cubicBezTo>
                    <a:lnTo>
                      <a:pt x="61" y="13"/>
                    </a:lnTo>
                    <a:cubicBezTo>
                      <a:pt x="63" y="4"/>
                      <a:pt x="73" y="-2"/>
                      <a:pt x="82" y="1"/>
                    </a:cubicBezTo>
                    <a:cubicBezTo>
                      <a:pt x="92" y="4"/>
                      <a:pt x="97" y="13"/>
                      <a:pt x="94" y="23"/>
                    </a:cubicBezTo>
                    <a:lnTo>
                      <a:pt x="35" y="230"/>
                    </a:lnTo>
                    <a:cubicBezTo>
                      <a:pt x="33" y="238"/>
                      <a:pt x="26" y="243"/>
                      <a:pt x="18" y="2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2475" rIns="90000" bIns="42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9" name="Google Shape;869;p23"/>
              <p:cNvSpPr/>
              <p:nvPr/>
            </p:nvSpPr>
            <p:spPr>
              <a:xfrm>
                <a:off x="4755074" y="2067838"/>
                <a:ext cx="32552" cy="9060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334" extrusionOk="0">
                    <a:moveTo>
                      <a:pt x="18" y="334"/>
                    </a:moveTo>
                    <a:cubicBezTo>
                      <a:pt x="16" y="334"/>
                      <a:pt x="14" y="334"/>
                      <a:pt x="13" y="333"/>
                    </a:cubicBezTo>
                    <a:cubicBezTo>
                      <a:pt x="3" y="331"/>
                      <a:pt x="-2" y="321"/>
                      <a:pt x="1" y="312"/>
                    </a:cubicBezTo>
                    <a:lnTo>
                      <a:pt x="85" y="13"/>
                    </a:lnTo>
                    <a:cubicBezTo>
                      <a:pt x="88" y="4"/>
                      <a:pt x="98" y="-2"/>
                      <a:pt x="107" y="1"/>
                    </a:cubicBezTo>
                    <a:cubicBezTo>
                      <a:pt x="116" y="4"/>
                      <a:pt x="122" y="13"/>
                      <a:pt x="119" y="23"/>
                    </a:cubicBezTo>
                    <a:lnTo>
                      <a:pt x="34" y="321"/>
                    </a:lnTo>
                    <a:cubicBezTo>
                      <a:pt x="32" y="329"/>
                      <a:pt x="25" y="334"/>
                      <a:pt x="18" y="3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0" name="Google Shape;870;p23"/>
              <p:cNvSpPr/>
              <p:nvPr/>
            </p:nvSpPr>
            <p:spPr>
              <a:xfrm>
                <a:off x="4777861" y="2081673"/>
                <a:ext cx="33637" cy="100912"/>
              </a:xfrm>
              <a:custGeom>
                <a:avLst/>
                <a:gdLst/>
                <a:ahLst/>
                <a:cxnLst/>
                <a:rect l="l" t="t" r="r" b="b"/>
                <a:pathLst>
                  <a:path w="124" h="372" extrusionOk="0">
                    <a:moveTo>
                      <a:pt x="18" y="372"/>
                    </a:moveTo>
                    <a:cubicBezTo>
                      <a:pt x="17" y="372"/>
                      <a:pt x="15" y="372"/>
                      <a:pt x="14" y="372"/>
                    </a:cubicBezTo>
                    <a:cubicBezTo>
                      <a:pt x="4" y="369"/>
                      <a:pt x="-2" y="359"/>
                      <a:pt x="1" y="350"/>
                    </a:cubicBezTo>
                    <a:lnTo>
                      <a:pt x="89" y="13"/>
                    </a:lnTo>
                    <a:cubicBezTo>
                      <a:pt x="92" y="3"/>
                      <a:pt x="101" y="-2"/>
                      <a:pt x="111" y="0"/>
                    </a:cubicBezTo>
                    <a:cubicBezTo>
                      <a:pt x="120" y="2"/>
                      <a:pt x="126" y="12"/>
                      <a:pt x="123" y="21"/>
                    </a:cubicBezTo>
                    <a:lnTo>
                      <a:pt x="35" y="359"/>
                    </a:lnTo>
                    <a:cubicBezTo>
                      <a:pt x="33" y="367"/>
                      <a:pt x="26" y="372"/>
                      <a:pt x="18" y="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1" name="Google Shape;871;p23"/>
              <p:cNvSpPr/>
              <p:nvPr/>
            </p:nvSpPr>
            <p:spPr>
              <a:xfrm>
                <a:off x="4811498" y="2108529"/>
                <a:ext cx="26584" cy="96301"/>
              </a:xfrm>
              <a:custGeom>
                <a:avLst/>
                <a:gdLst/>
                <a:ahLst/>
                <a:cxnLst/>
                <a:rect l="l" t="t" r="r" b="b"/>
                <a:pathLst>
                  <a:path w="98" h="355" extrusionOk="0">
                    <a:moveTo>
                      <a:pt x="18" y="355"/>
                    </a:moveTo>
                    <a:cubicBezTo>
                      <a:pt x="17" y="355"/>
                      <a:pt x="16" y="355"/>
                      <a:pt x="14" y="355"/>
                    </a:cubicBezTo>
                    <a:cubicBezTo>
                      <a:pt x="5" y="353"/>
                      <a:pt x="-1" y="343"/>
                      <a:pt x="0" y="334"/>
                    </a:cubicBezTo>
                    <a:lnTo>
                      <a:pt x="63" y="14"/>
                    </a:lnTo>
                    <a:cubicBezTo>
                      <a:pt x="65" y="4"/>
                      <a:pt x="74" y="-2"/>
                      <a:pt x="84" y="0"/>
                    </a:cubicBezTo>
                    <a:cubicBezTo>
                      <a:pt x="94" y="2"/>
                      <a:pt x="100" y="11"/>
                      <a:pt x="98" y="21"/>
                    </a:cubicBezTo>
                    <a:lnTo>
                      <a:pt x="35" y="341"/>
                    </a:lnTo>
                    <a:cubicBezTo>
                      <a:pt x="33" y="349"/>
                      <a:pt x="26" y="355"/>
                      <a:pt x="18" y="3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2" name="Google Shape;872;p23"/>
              <p:cNvSpPr/>
              <p:nvPr/>
            </p:nvSpPr>
            <p:spPr>
              <a:xfrm>
                <a:off x="4828588" y="2136741"/>
                <a:ext cx="24686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91" h="273" extrusionOk="0">
                    <a:moveTo>
                      <a:pt x="18" y="273"/>
                    </a:moveTo>
                    <a:cubicBezTo>
                      <a:pt x="16" y="273"/>
                      <a:pt x="15" y="273"/>
                      <a:pt x="14" y="273"/>
                    </a:cubicBezTo>
                    <a:cubicBezTo>
                      <a:pt x="4" y="270"/>
                      <a:pt x="-2" y="261"/>
                      <a:pt x="1" y="252"/>
                    </a:cubicBezTo>
                    <a:lnTo>
                      <a:pt x="56" y="13"/>
                    </a:lnTo>
                    <a:cubicBezTo>
                      <a:pt x="58" y="4"/>
                      <a:pt x="68" y="-2"/>
                      <a:pt x="77" y="0"/>
                    </a:cubicBezTo>
                    <a:cubicBezTo>
                      <a:pt x="87" y="3"/>
                      <a:pt x="93" y="12"/>
                      <a:pt x="91" y="22"/>
                    </a:cubicBezTo>
                    <a:lnTo>
                      <a:pt x="35" y="260"/>
                    </a:lnTo>
                    <a:cubicBezTo>
                      <a:pt x="33" y="268"/>
                      <a:pt x="26" y="273"/>
                      <a:pt x="18" y="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3" name="Google Shape;873;p23"/>
              <p:cNvSpPr/>
              <p:nvPr/>
            </p:nvSpPr>
            <p:spPr>
              <a:xfrm>
                <a:off x="4592041" y="2018196"/>
                <a:ext cx="61850" cy="62663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31" extrusionOk="0">
                    <a:moveTo>
                      <a:pt x="103" y="59"/>
                    </a:moveTo>
                    <a:cubicBezTo>
                      <a:pt x="92" y="59"/>
                      <a:pt x="62" y="77"/>
                      <a:pt x="45" y="108"/>
                    </a:cubicBezTo>
                    <a:cubicBezTo>
                      <a:pt x="29" y="137"/>
                      <a:pt x="34" y="163"/>
                      <a:pt x="60" y="185"/>
                    </a:cubicBezTo>
                    <a:cubicBezTo>
                      <a:pt x="79" y="200"/>
                      <a:pt x="87" y="195"/>
                      <a:pt x="89" y="193"/>
                    </a:cubicBezTo>
                    <a:cubicBezTo>
                      <a:pt x="112" y="178"/>
                      <a:pt x="124" y="110"/>
                      <a:pt x="120" y="58"/>
                    </a:cubicBezTo>
                    <a:cubicBezTo>
                      <a:pt x="116" y="60"/>
                      <a:pt x="111" y="61"/>
                      <a:pt x="105" y="59"/>
                    </a:cubicBezTo>
                    <a:cubicBezTo>
                      <a:pt x="105" y="59"/>
                      <a:pt x="104" y="59"/>
                      <a:pt x="103" y="59"/>
                    </a:cubicBezTo>
                    <a:moveTo>
                      <a:pt x="82" y="231"/>
                    </a:moveTo>
                    <a:cubicBezTo>
                      <a:pt x="70" y="231"/>
                      <a:pt x="55" y="226"/>
                      <a:pt x="37" y="212"/>
                    </a:cubicBezTo>
                    <a:cubicBezTo>
                      <a:pt x="-2" y="180"/>
                      <a:pt x="-10" y="136"/>
                      <a:pt x="14" y="91"/>
                    </a:cubicBezTo>
                    <a:cubicBezTo>
                      <a:pt x="35" y="52"/>
                      <a:pt x="82" y="16"/>
                      <a:pt x="115" y="26"/>
                    </a:cubicBezTo>
                    <a:cubicBezTo>
                      <a:pt x="115" y="24"/>
                      <a:pt x="114" y="23"/>
                      <a:pt x="114" y="22"/>
                    </a:cubicBezTo>
                    <a:cubicBezTo>
                      <a:pt x="111" y="13"/>
                      <a:pt x="117" y="3"/>
                      <a:pt x="126" y="1"/>
                    </a:cubicBezTo>
                    <a:cubicBezTo>
                      <a:pt x="135" y="-2"/>
                      <a:pt x="145" y="3"/>
                      <a:pt x="148" y="12"/>
                    </a:cubicBezTo>
                    <a:cubicBezTo>
                      <a:pt x="166" y="68"/>
                      <a:pt x="193" y="114"/>
                      <a:pt x="204" y="115"/>
                    </a:cubicBezTo>
                    <a:cubicBezTo>
                      <a:pt x="213" y="111"/>
                      <a:pt x="223" y="116"/>
                      <a:pt x="226" y="125"/>
                    </a:cubicBezTo>
                    <a:cubicBezTo>
                      <a:pt x="230" y="134"/>
                      <a:pt x="226" y="144"/>
                      <a:pt x="217" y="148"/>
                    </a:cubicBezTo>
                    <a:cubicBezTo>
                      <a:pt x="207" y="152"/>
                      <a:pt x="197" y="151"/>
                      <a:pt x="188" y="147"/>
                    </a:cubicBezTo>
                    <a:cubicBezTo>
                      <a:pt x="176" y="141"/>
                      <a:pt x="164" y="128"/>
                      <a:pt x="154" y="113"/>
                    </a:cubicBezTo>
                    <a:cubicBezTo>
                      <a:pt x="150" y="159"/>
                      <a:pt x="136" y="205"/>
                      <a:pt x="109" y="223"/>
                    </a:cubicBezTo>
                    <a:cubicBezTo>
                      <a:pt x="103" y="226"/>
                      <a:pt x="94" y="231"/>
                      <a:pt x="82" y="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8150" rIns="90000" bIns="38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4" name="Google Shape;874;p23"/>
              <p:cNvSpPr/>
              <p:nvPr/>
            </p:nvSpPr>
            <p:spPr>
              <a:xfrm>
                <a:off x="4771622" y="1871710"/>
                <a:ext cx="65647" cy="7894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91" extrusionOk="0">
                    <a:moveTo>
                      <a:pt x="157" y="291"/>
                    </a:moveTo>
                    <a:cubicBezTo>
                      <a:pt x="151" y="291"/>
                      <a:pt x="145" y="288"/>
                      <a:pt x="142" y="282"/>
                    </a:cubicBezTo>
                    <a:lnTo>
                      <a:pt x="142" y="282"/>
                    </a:lnTo>
                    <a:lnTo>
                      <a:pt x="2" y="25"/>
                    </a:lnTo>
                    <a:cubicBezTo>
                      <a:pt x="-3" y="17"/>
                      <a:pt x="0" y="6"/>
                      <a:pt x="9" y="1"/>
                    </a:cubicBezTo>
                    <a:cubicBezTo>
                      <a:pt x="17" y="-3"/>
                      <a:pt x="28" y="0"/>
                      <a:pt x="33" y="8"/>
                    </a:cubicBezTo>
                    <a:lnTo>
                      <a:pt x="102" y="135"/>
                    </a:lnTo>
                    <a:cubicBezTo>
                      <a:pt x="104" y="116"/>
                      <a:pt x="110" y="98"/>
                      <a:pt x="124" y="85"/>
                    </a:cubicBezTo>
                    <a:cubicBezTo>
                      <a:pt x="145" y="65"/>
                      <a:pt x="169" y="59"/>
                      <a:pt x="193" y="68"/>
                    </a:cubicBezTo>
                    <a:cubicBezTo>
                      <a:pt x="220" y="79"/>
                      <a:pt x="240" y="108"/>
                      <a:pt x="242" y="141"/>
                    </a:cubicBezTo>
                    <a:cubicBezTo>
                      <a:pt x="244" y="178"/>
                      <a:pt x="223" y="211"/>
                      <a:pt x="185" y="231"/>
                    </a:cubicBezTo>
                    <a:cubicBezTo>
                      <a:pt x="176" y="236"/>
                      <a:pt x="165" y="232"/>
                      <a:pt x="161" y="224"/>
                    </a:cubicBezTo>
                    <a:cubicBezTo>
                      <a:pt x="156" y="215"/>
                      <a:pt x="160" y="205"/>
                      <a:pt x="168" y="200"/>
                    </a:cubicBezTo>
                    <a:cubicBezTo>
                      <a:pt x="203" y="182"/>
                      <a:pt x="207" y="156"/>
                      <a:pt x="206" y="143"/>
                    </a:cubicBezTo>
                    <a:cubicBezTo>
                      <a:pt x="205" y="124"/>
                      <a:pt x="194" y="106"/>
                      <a:pt x="180" y="101"/>
                    </a:cubicBezTo>
                    <a:cubicBezTo>
                      <a:pt x="170" y="97"/>
                      <a:pt x="159" y="100"/>
                      <a:pt x="149" y="110"/>
                    </a:cubicBezTo>
                    <a:cubicBezTo>
                      <a:pt x="117" y="141"/>
                      <a:pt x="156" y="235"/>
                      <a:pt x="173" y="265"/>
                    </a:cubicBezTo>
                    <a:lnTo>
                      <a:pt x="173" y="265"/>
                    </a:lnTo>
                    <a:lnTo>
                      <a:pt x="173" y="265"/>
                    </a:lnTo>
                    <a:cubicBezTo>
                      <a:pt x="178" y="274"/>
                      <a:pt x="174" y="285"/>
                      <a:pt x="166" y="289"/>
                    </a:cubicBezTo>
                    <a:cubicBezTo>
                      <a:pt x="163" y="291"/>
                      <a:pt x="160" y="291"/>
                      <a:pt x="157" y="2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75" name="Google Shape;875;p23"/>
            <p:cNvGrpSpPr/>
            <p:nvPr/>
          </p:nvGrpSpPr>
          <p:grpSpPr>
            <a:xfrm>
              <a:off x="104183" y="2553966"/>
              <a:ext cx="309248" cy="225697"/>
              <a:chOff x="4646295" y="3088628"/>
              <a:chExt cx="309248" cy="225697"/>
            </a:xfrm>
          </p:grpSpPr>
          <p:sp>
            <p:nvSpPr>
              <p:cNvPr id="876" name="Google Shape;876;p23"/>
              <p:cNvSpPr/>
              <p:nvPr/>
            </p:nvSpPr>
            <p:spPr>
              <a:xfrm>
                <a:off x="4646295" y="3088628"/>
                <a:ext cx="142959" cy="122614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52" extrusionOk="0">
                    <a:moveTo>
                      <a:pt x="17" y="452"/>
                    </a:moveTo>
                    <a:lnTo>
                      <a:pt x="17" y="452"/>
                    </a:lnTo>
                    <a:cubicBezTo>
                      <a:pt x="8" y="452"/>
                      <a:pt x="0" y="444"/>
                      <a:pt x="0" y="434"/>
                    </a:cubicBezTo>
                    <a:cubicBezTo>
                      <a:pt x="0" y="315"/>
                      <a:pt x="38" y="217"/>
                      <a:pt x="112" y="144"/>
                    </a:cubicBezTo>
                    <a:cubicBezTo>
                      <a:pt x="261" y="-2"/>
                      <a:pt x="500" y="-1"/>
                      <a:pt x="510" y="0"/>
                    </a:cubicBezTo>
                    <a:cubicBezTo>
                      <a:pt x="519" y="0"/>
                      <a:pt x="527" y="8"/>
                      <a:pt x="527" y="18"/>
                    </a:cubicBezTo>
                    <a:cubicBezTo>
                      <a:pt x="527" y="27"/>
                      <a:pt x="519" y="34"/>
                      <a:pt x="509" y="35"/>
                    </a:cubicBezTo>
                    <a:cubicBezTo>
                      <a:pt x="507" y="35"/>
                      <a:pt x="275" y="33"/>
                      <a:pt x="137" y="169"/>
                    </a:cubicBezTo>
                    <a:cubicBezTo>
                      <a:pt x="70" y="235"/>
                      <a:pt x="35" y="325"/>
                      <a:pt x="35" y="434"/>
                    </a:cubicBezTo>
                    <a:cubicBezTo>
                      <a:pt x="35" y="444"/>
                      <a:pt x="27" y="452"/>
                      <a:pt x="17" y="4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7" name="Google Shape;877;p23"/>
              <p:cNvSpPr/>
              <p:nvPr/>
            </p:nvSpPr>
            <p:spPr>
              <a:xfrm>
                <a:off x="4696751" y="3140712"/>
                <a:ext cx="94944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8" name="Google Shape;878;p23"/>
              <p:cNvSpPr/>
              <p:nvPr/>
            </p:nvSpPr>
            <p:spPr>
              <a:xfrm>
                <a:off x="4740426" y="3228061"/>
                <a:ext cx="46116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89" extrusionOk="0">
                    <a:moveTo>
                      <a:pt x="57" y="89"/>
                    </a:moveTo>
                    <a:cubicBezTo>
                      <a:pt x="41" y="89"/>
                      <a:pt x="25" y="85"/>
                      <a:pt x="9" y="76"/>
                    </a:cubicBezTo>
                    <a:cubicBezTo>
                      <a:pt x="1" y="71"/>
                      <a:pt x="-2" y="61"/>
                      <a:pt x="2" y="52"/>
                    </a:cubicBezTo>
                    <a:cubicBezTo>
                      <a:pt x="7" y="44"/>
                      <a:pt x="18" y="41"/>
                      <a:pt x="26" y="45"/>
                    </a:cubicBezTo>
                    <a:cubicBezTo>
                      <a:pt x="82" y="76"/>
                      <a:pt x="136" y="10"/>
                      <a:pt x="139" y="7"/>
                    </a:cubicBezTo>
                    <a:cubicBezTo>
                      <a:pt x="145" y="0"/>
                      <a:pt x="156" y="-2"/>
                      <a:pt x="163" y="4"/>
                    </a:cubicBezTo>
                    <a:cubicBezTo>
                      <a:pt x="171" y="10"/>
                      <a:pt x="172" y="22"/>
                      <a:pt x="166" y="29"/>
                    </a:cubicBezTo>
                    <a:cubicBezTo>
                      <a:pt x="147" y="53"/>
                      <a:pt x="104" y="89"/>
                      <a:pt x="57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9" name="Google Shape;879;p23"/>
              <p:cNvSpPr/>
              <p:nvPr/>
            </p:nvSpPr>
            <p:spPr>
              <a:xfrm>
                <a:off x="4793595" y="3151020"/>
                <a:ext cx="109322" cy="125869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0" name="Google Shape;880;p23"/>
              <p:cNvSpPr/>
              <p:nvPr/>
            </p:nvSpPr>
            <p:spPr>
              <a:xfrm>
                <a:off x="4833742" y="3178690"/>
                <a:ext cx="121800" cy="1356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00" extrusionOk="0">
                    <a:moveTo>
                      <a:pt x="17" y="500"/>
                    </a:moveTo>
                    <a:cubicBezTo>
                      <a:pt x="8" y="500"/>
                      <a:pt x="0" y="492"/>
                      <a:pt x="0" y="483"/>
                    </a:cubicBezTo>
                    <a:cubicBezTo>
                      <a:pt x="-1" y="473"/>
                      <a:pt x="7" y="465"/>
                      <a:pt x="17" y="464"/>
                    </a:cubicBezTo>
                    <a:cubicBezTo>
                      <a:pt x="168" y="460"/>
                      <a:pt x="278" y="415"/>
                      <a:pt x="344" y="330"/>
                    </a:cubicBezTo>
                    <a:cubicBezTo>
                      <a:pt x="444" y="202"/>
                      <a:pt x="407" y="24"/>
                      <a:pt x="407" y="22"/>
                    </a:cubicBezTo>
                    <a:cubicBezTo>
                      <a:pt x="405" y="12"/>
                      <a:pt x="411" y="3"/>
                      <a:pt x="420" y="1"/>
                    </a:cubicBezTo>
                    <a:cubicBezTo>
                      <a:pt x="430" y="-1"/>
                      <a:pt x="439" y="5"/>
                      <a:pt x="441" y="14"/>
                    </a:cubicBezTo>
                    <a:cubicBezTo>
                      <a:pt x="443" y="22"/>
                      <a:pt x="482" y="211"/>
                      <a:pt x="372" y="352"/>
                    </a:cubicBezTo>
                    <a:cubicBezTo>
                      <a:pt x="300" y="445"/>
                      <a:pt x="180" y="495"/>
                      <a:pt x="18" y="500"/>
                    </a:cubicBezTo>
                    <a:lnTo>
                      <a:pt x="17" y="5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81" name="Google Shape;881;p23"/>
            <p:cNvGrpSpPr/>
            <p:nvPr/>
          </p:nvGrpSpPr>
          <p:grpSpPr>
            <a:xfrm>
              <a:off x="261662" y="4107047"/>
              <a:ext cx="365411" cy="374241"/>
              <a:chOff x="7940051" y="3528357"/>
              <a:chExt cx="235734" cy="241430"/>
            </a:xfrm>
          </p:grpSpPr>
          <p:sp>
            <p:nvSpPr>
              <p:cNvPr id="882" name="Google Shape;882;p23"/>
              <p:cNvSpPr/>
              <p:nvPr/>
            </p:nvSpPr>
            <p:spPr>
              <a:xfrm>
                <a:off x="7940051" y="3528628"/>
                <a:ext cx="235734" cy="241159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89" extrusionOk="0">
                    <a:moveTo>
                      <a:pt x="115" y="824"/>
                    </a:moveTo>
                    <a:lnTo>
                      <a:pt x="510" y="853"/>
                    </a:lnTo>
                    <a:lnTo>
                      <a:pt x="833" y="622"/>
                    </a:lnTo>
                    <a:lnTo>
                      <a:pt x="806" y="66"/>
                    </a:lnTo>
                    <a:lnTo>
                      <a:pt x="369" y="36"/>
                    </a:lnTo>
                    <a:lnTo>
                      <a:pt x="37" y="264"/>
                    </a:lnTo>
                    <a:lnTo>
                      <a:pt x="115" y="824"/>
                    </a:lnTo>
                    <a:moveTo>
                      <a:pt x="515" y="889"/>
                    </a:moveTo>
                    <a:cubicBezTo>
                      <a:pt x="514" y="889"/>
                      <a:pt x="514" y="889"/>
                      <a:pt x="513" y="889"/>
                    </a:cubicBezTo>
                    <a:lnTo>
                      <a:pt x="98" y="858"/>
                    </a:lnTo>
                    <a:cubicBezTo>
                      <a:pt x="90" y="858"/>
                      <a:pt x="83" y="851"/>
                      <a:pt x="82" y="843"/>
                    </a:cubicBezTo>
                    <a:lnTo>
                      <a:pt x="0" y="258"/>
                    </a:lnTo>
                    <a:cubicBezTo>
                      <a:pt x="-1" y="252"/>
                      <a:pt x="2" y="245"/>
                      <a:pt x="8" y="241"/>
                    </a:cubicBezTo>
                    <a:lnTo>
                      <a:pt x="354" y="3"/>
                    </a:lnTo>
                    <a:cubicBezTo>
                      <a:pt x="357" y="1"/>
                      <a:pt x="361" y="0"/>
                      <a:pt x="365" y="0"/>
                    </a:cubicBezTo>
                    <a:lnTo>
                      <a:pt x="824" y="32"/>
                    </a:lnTo>
                    <a:cubicBezTo>
                      <a:pt x="833" y="33"/>
                      <a:pt x="840" y="40"/>
                      <a:pt x="840" y="49"/>
                    </a:cubicBezTo>
                    <a:lnTo>
                      <a:pt x="869" y="629"/>
                    </a:lnTo>
                    <a:cubicBezTo>
                      <a:pt x="869" y="635"/>
                      <a:pt x="866" y="641"/>
                      <a:pt x="862" y="645"/>
                    </a:cubicBezTo>
                    <a:lnTo>
                      <a:pt x="525" y="885"/>
                    </a:lnTo>
                    <a:cubicBezTo>
                      <a:pt x="522" y="888"/>
                      <a:pt x="518" y="889"/>
                      <a:pt x="515" y="8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3" name="Google Shape;883;p23"/>
              <p:cNvSpPr/>
              <p:nvPr/>
            </p:nvSpPr>
            <p:spPr>
              <a:xfrm>
                <a:off x="7962024" y="3686507"/>
                <a:ext cx="213761" cy="74871"/>
              </a:xfrm>
              <a:custGeom>
                <a:avLst/>
                <a:gdLst/>
                <a:ahLst/>
                <a:cxnLst/>
                <a:rect l="l" t="t" r="r" b="b"/>
                <a:pathLst>
                  <a:path w="788" h="276" extrusionOk="0">
                    <a:moveTo>
                      <a:pt x="18" y="276"/>
                    </a:moveTo>
                    <a:cubicBezTo>
                      <a:pt x="13" y="276"/>
                      <a:pt x="7" y="274"/>
                      <a:pt x="4" y="269"/>
                    </a:cubicBezTo>
                    <a:cubicBezTo>
                      <a:pt x="-2" y="261"/>
                      <a:pt x="0" y="250"/>
                      <a:pt x="8" y="244"/>
                    </a:cubicBezTo>
                    <a:lnTo>
                      <a:pt x="343" y="3"/>
                    </a:lnTo>
                    <a:cubicBezTo>
                      <a:pt x="347" y="1"/>
                      <a:pt x="351" y="-1"/>
                      <a:pt x="355" y="0"/>
                    </a:cubicBezTo>
                    <a:lnTo>
                      <a:pt x="772" y="31"/>
                    </a:lnTo>
                    <a:cubicBezTo>
                      <a:pt x="781" y="31"/>
                      <a:pt x="789" y="40"/>
                      <a:pt x="788" y="50"/>
                    </a:cubicBezTo>
                    <a:cubicBezTo>
                      <a:pt x="787" y="59"/>
                      <a:pt x="779" y="67"/>
                      <a:pt x="769" y="66"/>
                    </a:cubicBezTo>
                    <a:lnTo>
                      <a:pt x="359" y="35"/>
                    </a:lnTo>
                    <a:lnTo>
                      <a:pt x="28" y="273"/>
                    </a:lnTo>
                    <a:cubicBezTo>
                      <a:pt x="25" y="275"/>
                      <a:pt x="22" y="276"/>
                      <a:pt x="18" y="2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4" name="Google Shape;884;p23"/>
              <p:cNvSpPr/>
              <p:nvPr/>
            </p:nvSpPr>
            <p:spPr>
              <a:xfrm>
                <a:off x="8033910" y="3528357"/>
                <a:ext cx="28755" cy="16764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618" extrusionOk="0">
                    <a:moveTo>
                      <a:pt x="88" y="618"/>
                    </a:moveTo>
                    <a:cubicBezTo>
                      <a:pt x="80" y="618"/>
                      <a:pt x="72" y="611"/>
                      <a:pt x="71" y="602"/>
                    </a:cubicBezTo>
                    <a:lnTo>
                      <a:pt x="0" y="21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7"/>
                      <a:pt x="35" y="17"/>
                    </a:cubicBezTo>
                    <a:lnTo>
                      <a:pt x="106" y="598"/>
                    </a:lnTo>
                    <a:cubicBezTo>
                      <a:pt x="107" y="608"/>
                      <a:pt x="100" y="617"/>
                      <a:pt x="91" y="618"/>
                    </a:cubicBezTo>
                    <a:cubicBezTo>
                      <a:pt x="90" y="618"/>
                      <a:pt x="89" y="618"/>
                      <a:pt x="88" y="6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5" name="Google Shape;885;p23"/>
              <p:cNvSpPr/>
              <p:nvPr/>
            </p:nvSpPr>
            <p:spPr>
              <a:xfrm>
                <a:off x="7940051" y="3537309"/>
                <a:ext cx="227867" cy="8002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295" extrusionOk="0">
                    <a:moveTo>
                      <a:pt x="475" y="295"/>
                    </a:moveTo>
                    <a:cubicBezTo>
                      <a:pt x="475" y="295"/>
                      <a:pt x="474" y="295"/>
                      <a:pt x="473" y="295"/>
                    </a:cubicBezTo>
                    <a:lnTo>
                      <a:pt x="16" y="242"/>
                    </a:lnTo>
                    <a:cubicBezTo>
                      <a:pt x="6" y="240"/>
                      <a:pt x="-1" y="232"/>
                      <a:pt x="0" y="222"/>
                    </a:cubicBezTo>
                    <a:cubicBezTo>
                      <a:pt x="1" y="212"/>
                      <a:pt x="10" y="205"/>
                      <a:pt x="20" y="206"/>
                    </a:cubicBezTo>
                    <a:lnTo>
                      <a:pt x="470" y="259"/>
                    </a:lnTo>
                    <a:lnTo>
                      <a:pt x="812" y="4"/>
                    </a:lnTo>
                    <a:cubicBezTo>
                      <a:pt x="820" y="-2"/>
                      <a:pt x="831" y="-1"/>
                      <a:pt x="837" y="7"/>
                    </a:cubicBezTo>
                    <a:cubicBezTo>
                      <a:pt x="843" y="15"/>
                      <a:pt x="841" y="26"/>
                      <a:pt x="833" y="32"/>
                    </a:cubicBezTo>
                    <a:lnTo>
                      <a:pt x="486" y="291"/>
                    </a:lnTo>
                    <a:cubicBezTo>
                      <a:pt x="483" y="293"/>
                      <a:pt x="479" y="295"/>
                      <a:pt x="475" y="2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6" name="Google Shape;886;p23"/>
              <p:cNvSpPr/>
              <p:nvPr/>
            </p:nvSpPr>
            <p:spPr>
              <a:xfrm>
                <a:off x="8064292" y="3607297"/>
                <a:ext cx="20074" cy="162491"/>
              </a:xfrm>
              <a:custGeom>
                <a:avLst/>
                <a:gdLst/>
                <a:ahLst/>
                <a:cxnLst/>
                <a:rect l="l" t="t" r="r" b="b"/>
                <a:pathLst>
                  <a:path w="74" h="599" extrusionOk="0">
                    <a:moveTo>
                      <a:pt x="57" y="599"/>
                    </a:moveTo>
                    <a:cubicBezTo>
                      <a:pt x="47" y="599"/>
                      <a:pt x="40" y="592"/>
                      <a:pt x="39" y="582"/>
                    </a:cubicBezTo>
                    <a:lnTo>
                      <a:pt x="0" y="20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8"/>
                      <a:pt x="35" y="18"/>
                    </a:cubicBezTo>
                    <a:lnTo>
                      <a:pt x="74" y="580"/>
                    </a:lnTo>
                    <a:cubicBezTo>
                      <a:pt x="75" y="589"/>
                      <a:pt x="68" y="598"/>
                      <a:pt x="58" y="599"/>
                    </a:cubicBezTo>
                    <a:cubicBezTo>
                      <a:pt x="57" y="599"/>
                      <a:pt x="57" y="599"/>
                      <a:pt x="57" y="5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87" name="Google Shape;887;p23"/>
            <p:cNvGrpSpPr/>
            <p:nvPr/>
          </p:nvGrpSpPr>
          <p:grpSpPr>
            <a:xfrm>
              <a:off x="8585438" y="2326626"/>
              <a:ext cx="150826" cy="125327"/>
              <a:chOff x="5999388" y="1257826"/>
              <a:chExt cx="150826" cy="125327"/>
            </a:xfrm>
          </p:grpSpPr>
          <p:sp>
            <p:nvSpPr>
              <p:cNvPr id="888" name="Google Shape;888;p23"/>
              <p:cNvSpPr/>
              <p:nvPr/>
            </p:nvSpPr>
            <p:spPr>
              <a:xfrm>
                <a:off x="5999388" y="1302857"/>
                <a:ext cx="96030" cy="8029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96" extrusionOk="0">
                    <a:moveTo>
                      <a:pt x="336" y="296"/>
                    </a:moveTo>
                    <a:cubicBezTo>
                      <a:pt x="334" y="296"/>
                      <a:pt x="333" y="296"/>
                      <a:pt x="332" y="296"/>
                    </a:cubicBezTo>
                    <a:cubicBezTo>
                      <a:pt x="318" y="293"/>
                      <a:pt x="307" y="284"/>
                      <a:pt x="299" y="271"/>
                    </a:cubicBezTo>
                    <a:cubicBezTo>
                      <a:pt x="283" y="243"/>
                      <a:pt x="284" y="193"/>
                      <a:pt x="291" y="144"/>
                    </a:cubicBezTo>
                    <a:cubicBezTo>
                      <a:pt x="235" y="222"/>
                      <a:pt x="155" y="298"/>
                      <a:pt x="90" y="296"/>
                    </a:cubicBezTo>
                    <a:cubicBezTo>
                      <a:pt x="63" y="296"/>
                      <a:pt x="26" y="281"/>
                      <a:pt x="7" y="217"/>
                    </a:cubicBezTo>
                    <a:cubicBezTo>
                      <a:pt x="-16" y="135"/>
                      <a:pt x="14" y="66"/>
                      <a:pt x="90" y="28"/>
                    </a:cubicBezTo>
                    <a:cubicBezTo>
                      <a:pt x="163" y="-10"/>
                      <a:pt x="262" y="-8"/>
                      <a:pt x="293" y="32"/>
                    </a:cubicBezTo>
                    <a:cubicBezTo>
                      <a:pt x="299" y="39"/>
                      <a:pt x="297" y="51"/>
                      <a:pt x="290" y="57"/>
                    </a:cubicBezTo>
                    <a:cubicBezTo>
                      <a:pt x="282" y="63"/>
                      <a:pt x="271" y="61"/>
                      <a:pt x="265" y="54"/>
                    </a:cubicBezTo>
                    <a:cubicBezTo>
                      <a:pt x="248" y="32"/>
                      <a:pt x="170" y="26"/>
                      <a:pt x="106" y="59"/>
                    </a:cubicBezTo>
                    <a:cubicBezTo>
                      <a:pt x="64" y="81"/>
                      <a:pt x="18" y="124"/>
                      <a:pt x="41" y="207"/>
                    </a:cubicBezTo>
                    <a:cubicBezTo>
                      <a:pt x="57" y="260"/>
                      <a:pt x="82" y="261"/>
                      <a:pt x="91" y="261"/>
                    </a:cubicBezTo>
                    <a:lnTo>
                      <a:pt x="92" y="261"/>
                    </a:lnTo>
                    <a:cubicBezTo>
                      <a:pt x="166" y="261"/>
                      <a:pt x="289" y="110"/>
                      <a:pt x="319" y="20"/>
                    </a:cubicBezTo>
                    <a:cubicBezTo>
                      <a:pt x="322" y="11"/>
                      <a:pt x="332" y="6"/>
                      <a:pt x="341" y="9"/>
                    </a:cubicBezTo>
                    <a:cubicBezTo>
                      <a:pt x="350" y="12"/>
                      <a:pt x="355" y="22"/>
                      <a:pt x="352" y="31"/>
                    </a:cubicBezTo>
                    <a:cubicBezTo>
                      <a:pt x="332" y="98"/>
                      <a:pt x="308" y="217"/>
                      <a:pt x="329" y="253"/>
                    </a:cubicBezTo>
                    <a:cubicBezTo>
                      <a:pt x="333" y="259"/>
                      <a:pt x="337" y="261"/>
                      <a:pt x="339" y="261"/>
                    </a:cubicBezTo>
                    <a:cubicBezTo>
                      <a:pt x="349" y="264"/>
                      <a:pt x="355" y="273"/>
                      <a:pt x="353" y="282"/>
                    </a:cubicBezTo>
                    <a:cubicBezTo>
                      <a:pt x="351" y="291"/>
                      <a:pt x="344" y="296"/>
                      <a:pt x="336" y="2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9" name="Google Shape;889;p23"/>
              <p:cNvSpPr/>
              <p:nvPr/>
            </p:nvSpPr>
            <p:spPr>
              <a:xfrm>
                <a:off x="6108981" y="1257826"/>
                <a:ext cx="41233" cy="6646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5" extrusionOk="0">
                    <a:moveTo>
                      <a:pt x="57" y="189"/>
                    </a:moveTo>
                    <a:cubicBezTo>
                      <a:pt x="59" y="189"/>
                      <a:pt x="61" y="189"/>
                      <a:pt x="62" y="190"/>
                    </a:cubicBezTo>
                    <a:cubicBezTo>
                      <a:pt x="81" y="195"/>
                      <a:pt x="97" y="192"/>
                      <a:pt x="108" y="180"/>
                    </a:cubicBezTo>
                    <a:cubicBezTo>
                      <a:pt x="115" y="171"/>
                      <a:pt x="118" y="158"/>
                      <a:pt x="114" y="149"/>
                    </a:cubicBezTo>
                    <a:cubicBezTo>
                      <a:pt x="114" y="147"/>
                      <a:pt x="111" y="140"/>
                      <a:pt x="98" y="140"/>
                    </a:cubicBezTo>
                    <a:cubicBezTo>
                      <a:pt x="80" y="140"/>
                      <a:pt x="63" y="165"/>
                      <a:pt x="50" y="190"/>
                    </a:cubicBezTo>
                    <a:cubicBezTo>
                      <a:pt x="52" y="189"/>
                      <a:pt x="55" y="189"/>
                      <a:pt x="57" y="189"/>
                    </a:cubicBezTo>
                    <a:moveTo>
                      <a:pt x="17" y="245"/>
                    </a:moveTo>
                    <a:cubicBezTo>
                      <a:pt x="15" y="245"/>
                      <a:pt x="14" y="245"/>
                      <a:pt x="12" y="245"/>
                    </a:cubicBezTo>
                    <a:cubicBezTo>
                      <a:pt x="3" y="242"/>
                      <a:pt x="-3" y="232"/>
                      <a:pt x="0" y="223"/>
                    </a:cubicBezTo>
                    <a:lnTo>
                      <a:pt x="0" y="223"/>
                    </a:lnTo>
                    <a:lnTo>
                      <a:pt x="59" y="13"/>
                    </a:lnTo>
                    <a:cubicBezTo>
                      <a:pt x="61" y="4"/>
                      <a:pt x="71" y="-2"/>
                      <a:pt x="80" y="1"/>
                    </a:cubicBezTo>
                    <a:cubicBezTo>
                      <a:pt x="90" y="4"/>
                      <a:pt x="95" y="13"/>
                      <a:pt x="93" y="23"/>
                    </a:cubicBezTo>
                    <a:lnTo>
                      <a:pt x="67" y="114"/>
                    </a:lnTo>
                    <a:cubicBezTo>
                      <a:pt x="76" y="108"/>
                      <a:pt x="86" y="105"/>
                      <a:pt x="98" y="105"/>
                    </a:cubicBezTo>
                    <a:cubicBezTo>
                      <a:pt x="120" y="105"/>
                      <a:pt x="138" y="116"/>
                      <a:pt x="147" y="134"/>
                    </a:cubicBezTo>
                    <a:cubicBezTo>
                      <a:pt x="156" y="156"/>
                      <a:pt x="151" y="184"/>
                      <a:pt x="134" y="203"/>
                    </a:cubicBezTo>
                    <a:cubicBezTo>
                      <a:pt x="115" y="226"/>
                      <a:pt x="85" y="233"/>
                      <a:pt x="52" y="223"/>
                    </a:cubicBezTo>
                    <a:cubicBezTo>
                      <a:pt x="47" y="222"/>
                      <a:pt x="42" y="218"/>
                      <a:pt x="41" y="212"/>
                    </a:cubicBezTo>
                    <a:cubicBezTo>
                      <a:pt x="38" y="220"/>
                      <a:pt x="36" y="227"/>
                      <a:pt x="34" y="232"/>
                    </a:cubicBezTo>
                    <a:lnTo>
                      <a:pt x="34" y="232"/>
                    </a:lnTo>
                    <a:cubicBezTo>
                      <a:pt x="32" y="240"/>
                      <a:pt x="25" y="245"/>
                      <a:pt x="17" y="2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890" name="Google Shape;890;p23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91" name="Google Shape;891;p23"/>
          <p:cNvGrpSpPr/>
          <p:nvPr/>
        </p:nvGrpSpPr>
        <p:grpSpPr>
          <a:xfrm>
            <a:off x="213169" y="89850"/>
            <a:ext cx="8884488" cy="4577302"/>
            <a:chOff x="213169" y="89850"/>
            <a:chExt cx="8884488" cy="4577302"/>
          </a:xfrm>
        </p:grpSpPr>
        <p:grpSp>
          <p:nvGrpSpPr>
            <p:cNvPr id="892" name="Google Shape;892;p23"/>
            <p:cNvGrpSpPr/>
            <p:nvPr/>
          </p:nvGrpSpPr>
          <p:grpSpPr>
            <a:xfrm flipH="1">
              <a:off x="8430672" y="3395699"/>
              <a:ext cx="666985" cy="1271453"/>
              <a:chOff x="4721437" y="3735065"/>
              <a:chExt cx="489099" cy="932355"/>
            </a:xfrm>
          </p:grpSpPr>
          <p:sp>
            <p:nvSpPr>
              <p:cNvPr id="893" name="Google Shape;893;p23"/>
              <p:cNvSpPr/>
              <p:nvPr/>
            </p:nvSpPr>
            <p:spPr>
              <a:xfrm>
                <a:off x="4846492" y="4370108"/>
                <a:ext cx="325524" cy="297312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096" extrusionOk="0">
                    <a:moveTo>
                      <a:pt x="1200" y="0"/>
                    </a:moveTo>
                    <a:lnTo>
                      <a:pt x="0" y="0"/>
                    </a:lnTo>
                    <a:lnTo>
                      <a:pt x="126" y="1096"/>
                    </a:lnTo>
                    <a:lnTo>
                      <a:pt x="1074" y="1096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rgbClr val="192D3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4" name="Google Shape;894;p23"/>
              <p:cNvSpPr/>
              <p:nvPr/>
            </p:nvSpPr>
            <p:spPr>
              <a:xfrm>
                <a:off x="4846492" y="4370108"/>
                <a:ext cx="325524" cy="297312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096" extrusionOk="0">
                    <a:moveTo>
                      <a:pt x="1200" y="0"/>
                    </a:moveTo>
                    <a:lnTo>
                      <a:pt x="0" y="0"/>
                    </a:lnTo>
                    <a:lnTo>
                      <a:pt x="126" y="1096"/>
                    </a:lnTo>
                    <a:lnTo>
                      <a:pt x="1074" y="1096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5" name="Google Shape;895;p23"/>
              <p:cNvSpPr/>
              <p:nvPr/>
            </p:nvSpPr>
            <p:spPr>
              <a:xfrm>
                <a:off x="5062423" y="4162858"/>
                <a:ext cx="148113" cy="127768"/>
              </a:xfrm>
              <a:custGeom>
                <a:avLst/>
                <a:gdLst/>
                <a:ahLst/>
                <a:cxnLst/>
                <a:rect l="l" t="t" r="r" b="b"/>
                <a:pathLst>
                  <a:path w="546" h="471" extrusionOk="0">
                    <a:moveTo>
                      <a:pt x="546" y="0"/>
                    </a:moveTo>
                    <a:cubicBezTo>
                      <a:pt x="546" y="0"/>
                      <a:pt x="22" y="42"/>
                      <a:pt x="0" y="428"/>
                    </a:cubicBezTo>
                    <a:cubicBezTo>
                      <a:pt x="0" y="428"/>
                      <a:pt x="531" y="672"/>
                      <a:pt x="546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6" name="Google Shape;896;p23"/>
              <p:cNvSpPr/>
              <p:nvPr/>
            </p:nvSpPr>
            <p:spPr>
              <a:xfrm>
                <a:off x="5062423" y="4162858"/>
                <a:ext cx="148113" cy="127768"/>
              </a:xfrm>
              <a:custGeom>
                <a:avLst/>
                <a:gdLst/>
                <a:ahLst/>
                <a:cxnLst/>
                <a:rect l="l" t="t" r="r" b="b"/>
                <a:pathLst>
                  <a:path w="546" h="471" extrusionOk="0">
                    <a:moveTo>
                      <a:pt x="546" y="0"/>
                    </a:moveTo>
                    <a:cubicBezTo>
                      <a:pt x="546" y="0"/>
                      <a:pt x="22" y="42"/>
                      <a:pt x="0" y="428"/>
                    </a:cubicBezTo>
                    <a:cubicBezTo>
                      <a:pt x="0" y="428"/>
                      <a:pt x="531" y="672"/>
                      <a:pt x="5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7" name="Google Shape;897;p23"/>
              <p:cNvSpPr/>
              <p:nvPr/>
            </p:nvSpPr>
            <p:spPr>
              <a:xfrm>
                <a:off x="4721437" y="4120811"/>
                <a:ext cx="207793" cy="92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342" extrusionOk="0">
                    <a:moveTo>
                      <a:pt x="766" y="251"/>
                    </a:moveTo>
                    <a:cubicBezTo>
                      <a:pt x="766" y="251"/>
                      <a:pt x="473" y="-145"/>
                      <a:pt x="0" y="58"/>
                    </a:cubicBezTo>
                    <a:cubicBezTo>
                      <a:pt x="0" y="58"/>
                      <a:pt x="289" y="537"/>
                      <a:pt x="766" y="251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p23"/>
              <p:cNvSpPr/>
              <p:nvPr/>
            </p:nvSpPr>
            <p:spPr>
              <a:xfrm>
                <a:off x="4721437" y="4120811"/>
                <a:ext cx="207793" cy="92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342" extrusionOk="0">
                    <a:moveTo>
                      <a:pt x="766" y="251"/>
                    </a:moveTo>
                    <a:cubicBezTo>
                      <a:pt x="766" y="251"/>
                      <a:pt x="473" y="-145"/>
                      <a:pt x="0" y="58"/>
                    </a:cubicBezTo>
                    <a:cubicBezTo>
                      <a:pt x="0" y="58"/>
                      <a:pt x="289" y="537"/>
                      <a:pt x="766" y="25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9" name="Google Shape;899;p23"/>
              <p:cNvSpPr/>
              <p:nvPr/>
            </p:nvSpPr>
            <p:spPr>
              <a:xfrm>
                <a:off x="4731745" y="3850083"/>
                <a:ext cx="165746" cy="15950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88" extrusionOk="0">
                    <a:moveTo>
                      <a:pt x="3" y="0"/>
                    </a:moveTo>
                    <a:cubicBezTo>
                      <a:pt x="3" y="0"/>
                      <a:pt x="-82" y="761"/>
                      <a:pt x="611" y="551"/>
                    </a:cubicBezTo>
                    <a:cubicBezTo>
                      <a:pt x="611" y="551"/>
                      <a:pt x="391" y="-8"/>
                      <a:pt x="3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0" name="Google Shape;900;p23"/>
              <p:cNvSpPr/>
              <p:nvPr/>
            </p:nvSpPr>
            <p:spPr>
              <a:xfrm>
                <a:off x="4731745" y="3850083"/>
                <a:ext cx="165746" cy="15950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88" extrusionOk="0">
                    <a:moveTo>
                      <a:pt x="3" y="0"/>
                    </a:moveTo>
                    <a:cubicBezTo>
                      <a:pt x="3" y="0"/>
                      <a:pt x="-82" y="761"/>
                      <a:pt x="611" y="551"/>
                    </a:cubicBezTo>
                    <a:cubicBezTo>
                      <a:pt x="611" y="551"/>
                      <a:pt x="391" y="-8"/>
                      <a:pt x="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1" name="Google Shape;901;p23"/>
              <p:cNvSpPr/>
              <p:nvPr/>
            </p:nvSpPr>
            <p:spPr>
              <a:xfrm>
                <a:off x="4883656" y="3735065"/>
                <a:ext cx="100912" cy="2018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744" extrusionOk="0">
                    <a:moveTo>
                      <a:pt x="293" y="0"/>
                    </a:moveTo>
                    <a:cubicBezTo>
                      <a:pt x="293" y="0"/>
                      <a:pt x="-255" y="295"/>
                      <a:pt x="148" y="744"/>
                    </a:cubicBezTo>
                    <a:cubicBezTo>
                      <a:pt x="148" y="744"/>
                      <a:pt x="533" y="423"/>
                      <a:pt x="293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23"/>
              <p:cNvSpPr/>
              <p:nvPr/>
            </p:nvSpPr>
            <p:spPr>
              <a:xfrm>
                <a:off x="4883656" y="3735065"/>
                <a:ext cx="100912" cy="2018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744" extrusionOk="0">
                    <a:moveTo>
                      <a:pt x="293" y="0"/>
                    </a:moveTo>
                    <a:cubicBezTo>
                      <a:pt x="293" y="0"/>
                      <a:pt x="-255" y="295"/>
                      <a:pt x="148" y="744"/>
                    </a:cubicBezTo>
                    <a:cubicBezTo>
                      <a:pt x="148" y="744"/>
                      <a:pt x="533" y="423"/>
                      <a:pt x="2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3" name="Google Shape;903;p23"/>
              <p:cNvSpPr/>
              <p:nvPr/>
            </p:nvSpPr>
            <p:spPr>
              <a:xfrm>
                <a:off x="4984568" y="3918986"/>
                <a:ext cx="161677" cy="13400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94" extrusionOk="0">
                    <a:moveTo>
                      <a:pt x="596" y="2"/>
                    </a:moveTo>
                    <a:cubicBezTo>
                      <a:pt x="596" y="2"/>
                      <a:pt x="0" y="-58"/>
                      <a:pt x="0" y="494"/>
                    </a:cubicBezTo>
                    <a:cubicBezTo>
                      <a:pt x="0" y="494"/>
                      <a:pt x="596" y="517"/>
                      <a:pt x="596" y="2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4" name="Google Shape;904;p23"/>
              <p:cNvSpPr/>
              <p:nvPr/>
            </p:nvSpPr>
            <p:spPr>
              <a:xfrm>
                <a:off x="4984568" y="3918986"/>
                <a:ext cx="161677" cy="13400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94" extrusionOk="0">
                    <a:moveTo>
                      <a:pt x="596" y="2"/>
                    </a:moveTo>
                    <a:cubicBezTo>
                      <a:pt x="596" y="2"/>
                      <a:pt x="0" y="-58"/>
                      <a:pt x="0" y="494"/>
                    </a:cubicBezTo>
                    <a:cubicBezTo>
                      <a:pt x="0" y="494"/>
                      <a:pt x="596" y="517"/>
                      <a:pt x="596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23"/>
              <p:cNvSpPr/>
              <p:nvPr/>
            </p:nvSpPr>
            <p:spPr>
              <a:xfrm>
                <a:off x="4832386" y="4363598"/>
                <a:ext cx="353465" cy="41776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154" extrusionOk="0">
                    <a:moveTo>
                      <a:pt x="0" y="154"/>
                    </a:moveTo>
                    <a:lnTo>
                      <a:pt x="1303" y="154"/>
                    </a:lnTo>
                    <a:lnTo>
                      <a:pt x="1303" y="0"/>
                    </a:lnTo>
                    <a:lnTo>
                      <a:pt x="0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7550" rIns="92875" bIns="75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6" name="Google Shape;906;p23"/>
              <p:cNvSpPr/>
              <p:nvPr/>
            </p:nvSpPr>
            <p:spPr>
              <a:xfrm>
                <a:off x="4918459" y="3800500"/>
                <a:ext cx="112025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25400" extrusionOk="0">
                    <a:moveTo>
                      <a:pt x="899" y="0"/>
                    </a:moveTo>
                    <a:cubicBezTo>
                      <a:pt x="750" y="692"/>
                      <a:pt x="30" y="2578"/>
                      <a:pt x="3" y="4152"/>
                    </a:cubicBezTo>
                    <a:cubicBezTo>
                      <a:pt x="-24" y="5726"/>
                      <a:pt x="153" y="7517"/>
                      <a:pt x="736" y="9444"/>
                    </a:cubicBezTo>
                    <a:cubicBezTo>
                      <a:pt x="1320" y="11371"/>
                      <a:pt x="2880" y="13704"/>
                      <a:pt x="3504" y="15712"/>
                    </a:cubicBezTo>
                    <a:cubicBezTo>
                      <a:pt x="4128" y="17720"/>
                      <a:pt x="4467" y="19877"/>
                      <a:pt x="4481" y="21492"/>
                    </a:cubicBezTo>
                    <a:cubicBezTo>
                      <a:pt x="4495" y="23107"/>
                      <a:pt x="3735" y="24749"/>
                      <a:pt x="3586" y="2540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907" name="Google Shape;907;p23"/>
              <p:cNvSpPr/>
              <p:nvPr/>
            </p:nvSpPr>
            <p:spPr>
              <a:xfrm>
                <a:off x="4772000" y="3898200"/>
                <a:ext cx="15875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4722" extrusionOk="0">
                    <a:moveTo>
                      <a:pt x="6350" y="4722"/>
                    </a:moveTo>
                    <a:cubicBezTo>
                      <a:pt x="5739" y="4437"/>
                      <a:pt x="3744" y="3799"/>
                      <a:pt x="2686" y="3012"/>
                    </a:cubicBezTo>
                    <a:cubicBezTo>
                      <a:pt x="1628" y="2225"/>
                      <a:pt x="448" y="502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908" name="Google Shape;908;p23"/>
              <p:cNvSpPr/>
              <p:nvPr/>
            </p:nvSpPr>
            <p:spPr>
              <a:xfrm>
                <a:off x="4957200" y="3975525"/>
                <a:ext cx="111950" cy="103800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4152" extrusionOk="0">
                    <a:moveTo>
                      <a:pt x="0" y="4152"/>
                    </a:moveTo>
                    <a:cubicBezTo>
                      <a:pt x="746" y="3460"/>
                      <a:pt x="3732" y="692"/>
                      <a:pt x="4478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909" name="Google Shape;909;p23"/>
              <p:cNvSpPr/>
              <p:nvPr/>
            </p:nvSpPr>
            <p:spPr>
              <a:xfrm>
                <a:off x="5030475" y="4189250"/>
                <a:ext cx="144500" cy="120075"/>
              </a:xfrm>
              <a:custGeom>
                <a:avLst/>
                <a:gdLst/>
                <a:ahLst/>
                <a:cxnLst/>
                <a:rect l="l" t="t" r="r" b="b"/>
                <a:pathLst>
                  <a:path w="5780" h="4803" extrusionOk="0">
                    <a:moveTo>
                      <a:pt x="0" y="4803"/>
                    </a:moveTo>
                    <a:cubicBezTo>
                      <a:pt x="583" y="4233"/>
                      <a:pt x="2537" y="2185"/>
                      <a:pt x="3500" y="1384"/>
                    </a:cubicBezTo>
                    <a:cubicBezTo>
                      <a:pt x="4463" y="584"/>
                      <a:pt x="5400" y="231"/>
                      <a:pt x="578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910" name="Google Shape;910;p23"/>
              <p:cNvSpPr/>
              <p:nvPr/>
            </p:nvSpPr>
            <p:spPr>
              <a:xfrm>
                <a:off x="4820856" y="4158700"/>
                <a:ext cx="189275" cy="48850"/>
              </a:xfrm>
              <a:custGeom>
                <a:avLst/>
                <a:gdLst/>
                <a:ahLst/>
                <a:cxnLst/>
                <a:rect l="l" t="t" r="r" b="b"/>
                <a:pathLst>
                  <a:path w="7571" h="1954" extrusionOk="0">
                    <a:moveTo>
                      <a:pt x="0" y="0"/>
                    </a:moveTo>
                    <a:cubicBezTo>
                      <a:pt x="1262" y="326"/>
                      <a:pt x="6309" y="1628"/>
                      <a:pt x="7571" y="1954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911" name="Google Shape;911;p23"/>
            <p:cNvGrpSpPr/>
            <p:nvPr/>
          </p:nvGrpSpPr>
          <p:grpSpPr>
            <a:xfrm>
              <a:off x="213169" y="89850"/>
              <a:ext cx="506831" cy="572702"/>
              <a:chOff x="213169" y="89850"/>
              <a:chExt cx="506831" cy="572702"/>
            </a:xfrm>
          </p:grpSpPr>
          <p:sp>
            <p:nvSpPr>
              <p:cNvPr id="912" name="Google Shape;912;p23"/>
              <p:cNvSpPr/>
              <p:nvPr/>
            </p:nvSpPr>
            <p:spPr>
              <a:xfrm>
                <a:off x="213169" y="89850"/>
                <a:ext cx="506831" cy="572702"/>
              </a:xfrm>
              <a:custGeom>
                <a:avLst/>
                <a:gdLst/>
                <a:ahLst/>
                <a:cxnLst/>
                <a:rect l="l" t="t" r="r" b="b"/>
                <a:pathLst>
                  <a:path w="2309" h="2609" extrusionOk="0">
                    <a:moveTo>
                      <a:pt x="2066" y="0"/>
                    </a:moveTo>
                    <a:lnTo>
                      <a:pt x="244" y="0"/>
                    </a:lnTo>
                    <a:cubicBezTo>
                      <a:pt x="110" y="0"/>
                      <a:pt x="0" y="109"/>
                      <a:pt x="0" y="243"/>
                    </a:cubicBezTo>
                    <a:lnTo>
                      <a:pt x="0" y="1809"/>
                    </a:lnTo>
                    <a:cubicBezTo>
                      <a:pt x="0" y="1943"/>
                      <a:pt x="110" y="2051"/>
                      <a:pt x="244" y="2051"/>
                    </a:cubicBezTo>
                    <a:lnTo>
                      <a:pt x="1052" y="2051"/>
                    </a:lnTo>
                    <a:lnTo>
                      <a:pt x="1514" y="2609"/>
                    </a:lnTo>
                    <a:lnTo>
                      <a:pt x="1398" y="2051"/>
                    </a:lnTo>
                    <a:lnTo>
                      <a:pt x="2066" y="2051"/>
                    </a:lnTo>
                    <a:cubicBezTo>
                      <a:pt x="2200" y="2051"/>
                      <a:pt x="2309" y="1943"/>
                      <a:pt x="2309" y="1809"/>
                    </a:cubicBezTo>
                    <a:lnTo>
                      <a:pt x="2309" y="243"/>
                    </a:lnTo>
                    <a:cubicBezTo>
                      <a:pt x="2309" y="109"/>
                      <a:pt x="2200" y="0"/>
                      <a:pt x="2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3" name="Google Shape;913;p23"/>
              <p:cNvSpPr/>
              <p:nvPr/>
            </p:nvSpPr>
            <p:spPr>
              <a:xfrm>
                <a:off x="298775" y="160532"/>
                <a:ext cx="199967" cy="199754"/>
              </a:xfrm>
              <a:custGeom>
                <a:avLst/>
                <a:gdLst/>
                <a:ahLst/>
                <a:cxnLst/>
                <a:rect l="l" t="t" r="r" b="b"/>
                <a:pathLst>
                  <a:path w="911" h="910" extrusionOk="0">
                    <a:moveTo>
                      <a:pt x="456" y="648"/>
                    </a:moveTo>
                    <a:cubicBezTo>
                      <a:pt x="349" y="648"/>
                      <a:pt x="263" y="561"/>
                      <a:pt x="263" y="455"/>
                    </a:cubicBezTo>
                    <a:cubicBezTo>
                      <a:pt x="263" y="349"/>
                      <a:pt x="349" y="262"/>
                      <a:pt x="456" y="262"/>
                    </a:cubicBezTo>
                    <a:cubicBezTo>
                      <a:pt x="562" y="262"/>
                      <a:pt x="648" y="349"/>
                      <a:pt x="648" y="455"/>
                    </a:cubicBezTo>
                    <a:cubicBezTo>
                      <a:pt x="648" y="561"/>
                      <a:pt x="562" y="648"/>
                      <a:pt x="456" y="648"/>
                    </a:cubicBezTo>
                    <a:moveTo>
                      <a:pt x="911" y="538"/>
                    </a:moveTo>
                    <a:lnTo>
                      <a:pt x="911" y="372"/>
                    </a:lnTo>
                    <a:lnTo>
                      <a:pt x="787" y="361"/>
                    </a:lnTo>
                    <a:cubicBezTo>
                      <a:pt x="779" y="335"/>
                      <a:pt x="769" y="310"/>
                      <a:pt x="756" y="287"/>
                    </a:cubicBezTo>
                    <a:lnTo>
                      <a:pt x="836" y="192"/>
                    </a:lnTo>
                    <a:lnTo>
                      <a:pt x="719" y="74"/>
                    </a:lnTo>
                    <a:lnTo>
                      <a:pt x="624" y="155"/>
                    </a:lnTo>
                    <a:cubicBezTo>
                      <a:pt x="600" y="142"/>
                      <a:pt x="575" y="131"/>
                      <a:pt x="549" y="124"/>
                    </a:cubicBezTo>
                    <a:lnTo>
                      <a:pt x="538" y="0"/>
                    </a:lnTo>
                    <a:lnTo>
                      <a:pt x="373" y="0"/>
                    </a:lnTo>
                    <a:lnTo>
                      <a:pt x="362" y="124"/>
                    </a:lnTo>
                    <a:cubicBezTo>
                      <a:pt x="336" y="131"/>
                      <a:pt x="311" y="142"/>
                      <a:pt x="287" y="155"/>
                    </a:cubicBezTo>
                    <a:lnTo>
                      <a:pt x="192" y="74"/>
                    </a:lnTo>
                    <a:lnTo>
                      <a:pt x="75" y="192"/>
                    </a:lnTo>
                    <a:lnTo>
                      <a:pt x="155" y="287"/>
                    </a:lnTo>
                    <a:cubicBezTo>
                      <a:pt x="142" y="310"/>
                      <a:pt x="132" y="335"/>
                      <a:pt x="124" y="361"/>
                    </a:cubicBezTo>
                    <a:lnTo>
                      <a:pt x="0" y="372"/>
                    </a:lnTo>
                    <a:lnTo>
                      <a:pt x="0" y="538"/>
                    </a:lnTo>
                    <a:lnTo>
                      <a:pt x="124" y="549"/>
                    </a:lnTo>
                    <a:cubicBezTo>
                      <a:pt x="132" y="575"/>
                      <a:pt x="142" y="600"/>
                      <a:pt x="155" y="623"/>
                    </a:cubicBezTo>
                    <a:lnTo>
                      <a:pt x="75" y="718"/>
                    </a:lnTo>
                    <a:lnTo>
                      <a:pt x="192" y="836"/>
                    </a:lnTo>
                    <a:lnTo>
                      <a:pt x="287" y="755"/>
                    </a:lnTo>
                    <a:cubicBezTo>
                      <a:pt x="311" y="768"/>
                      <a:pt x="336" y="779"/>
                      <a:pt x="362" y="786"/>
                    </a:cubicBezTo>
                    <a:lnTo>
                      <a:pt x="373" y="910"/>
                    </a:lnTo>
                    <a:lnTo>
                      <a:pt x="538" y="910"/>
                    </a:lnTo>
                    <a:lnTo>
                      <a:pt x="549" y="786"/>
                    </a:lnTo>
                    <a:cubicBezTo>
                      <a:pt x="575" y="779"/>
                      <a:pt x="600" y="768"/>
                      <a:pt x="624" y="755"/>
                    </a:cubicBezTo>
                    <a:lnTo>
                      <a:pt x="719" y="836"/>
                    </a:lnTo>
                    <a:lnTo>
                      <a:pt x="836" y="718"/>
                    </a:lnTo>
                    <a:lnTo>
                      <a:pt x="756" y="623"/>
                    </a:lnTo>
                    <a:cubicBezTo>
                      <a:pt x="769" y="600"/>
                      <a:pt x="779" y="575"/>
                      <a:pt x="787" y="549"/>
                    </a:cubicBezTo>
                    <a:lnTo>
                      <a:pt x="911" y="53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23"/>
              <p:cNvSpPr/>
              <p:nvPr/>
            </p:nvSpPr>
            <p:spPr>
              <a:xfrm>
                <a:off x="476792" y="275775"/>
                <a:ext cx="142238" cy="142242"/>
              </a:xfrm>
              <a:custGeom>
                <a:avLst/>
                <a:gdLst/>
                <a:ahLst/>
                <a:cxnLst/>
                <a:rect l="l" t="t" r="r" b="b"/>
                <a:pathLst>
                  <a:path w="648" h="648" extrusionOk="0">
                    <a:moveTo>
                      <a:pt x="324" y="461"/>
                    </a:moveTo>
                    <a:cubicBezTo>
                      <a:pt x="249" y="461"/>
                      <a:pt x="187" y="400"/>
                      <a:pt x="187" y="324"/>
                    </a:cubicBezTo>
                    <a:cubicBezTo>
                      <a:pt x="187" y="248"/>
                      <a:pt x="249" y="187"/>
                      <a:pt x="324" y="187"/>
                    </a:cubicBezTo>
                    <a:cubicBezTo>
                      <a:pt x="400" y="187"/>
                      <a:pt x="462" y="248"/>
                      <a:pt x="462" y="324"/>
                    </a:cubicBezTo>
                    <a:cubicBezTo>
                      <a:pt x="462" y="400"/>
                      <a:pt x="400" y="461"/>
                      <a:pt x="324" y="461"/>
                    </a:cubicBezTo>
                    <a:moveTo>
                      <a:pt x="648" y="383"/>
                    </a:moveTo>
                    <a:lnTo>
                      <a:pt x="648" y="265"/>
                    </a:lnTo>
                    <a:lnTo>
                      <a:pt x="560" y="257"/>
                    </a:lnTo>
                    <a:cubicBezTo>
                      <a:pt x="555" y="239"/>
                      <a:pt x="547" y="221"/>
                      <a:pt x="538" y="204"/>
                    </a:cubicBezTo>
                    <a:lnTo>
                      <a:pt x="595" y="137"/>
                    </a:lnTo>
                    <a:lnTo>
                      <a:pt x="512" y="53"/>
                    </a:lnTo>
                    <a:lnTo>
                      <a:pt x="444" y="110"/>
                    </a:lnTo>
                    <a:cubicBezTo>
                      <a:pt x="427" y="101"/>
                      <a:pt x="410" y="94"/>
                      <a:pt x="391" y="88"/>
                    </a:cubicBezTo>
                    <a:lnTo>
                      <a:pt x="383" y="0"/>
                    </a:lnTo>
                    <a:lnTo>
                      <a:pt x="265" y="0"/>
                    </a:lnTo>
                    <a:lnTo>
                      <a:pt x="258" y="88"/>
                    </a:lnTo>
                    <a:cubicBezTo>
                      <a:pt x="239" y="94"/>
                      <a:pt x="221" y="101"/>
                      <a:pt x="205" y="110"/>
                    </a:cubicBezTo>
                    <a:lnTo>
                      <a:pt x="137" y="53"/>
                    </a:lnTo>
                    <a:lnTo>
                      <a:pt x="54" y="137"/>
                    </a:lnTo>
                    <a:lnTo>
                      <a:pt x="111" y="204"/>
                    </a:lnTo>
                    <a:cubicBezTo>
                      <a:pt x="101" y="221"/>
                      <a:pt x="94" y="239"/>
                      <a:pt x="89" y="257"/>
                    </a:cubicBezTo>
                    <a:lnTo>
                      <a:pt x="0" y="265"/>
                    </a:lnTo>
                    <a:lnTo>
                      <a:pt x="0" y="383"/>
                    </a:lnTo>
                    <a:lnTo>
                      <a:pt x="89" y="391"/>
                    </a:lnTo>
                    <a:cubicBezTo>
                      <a:pt x="94" y="409"/>
                      <a:pt x="101" y="427"/>
                      <a:pt x="111" y="444"/>
                    </a:cubicBezTo>
                    <a:lnTo>
                      <a:pt x="54" y="511"/>
                    </a:lnTo>
                    <a:lnTo>
                      <a:pt x="137" y="595"/>
                    </a:lnTo>
                    <a:lnTo>
                      <a:pt x="205" y="538"/>
                    </a:lnTo>
                    <a:cubicBezTo>
                      <a:pt x="221" y="547"/>
                      <a:pt x="239" y="554"/>
                      <a:pt x="258" y="560"/>
                    </a:cubicBezTo>
                    <a:lnTo>
                      <a:pt x="265" y="648"/>
                    </a:lnTo>
                    <a:lnTo>
                      <a:pt x="383" y="648"/>
                    </a:lnTo>
                    <a:lnTo>
                      <a:pt x="391" y="560"/>
                    </a:lnTo>
                    <a:cubicBezTo>
                      <a:pt x="410" y="554"/>
                      <a:pt x="427" y="547"/>
                      <a:pt x="444" y="538"/>
                    </a:cubicBezTo>
                    <a:lnTo>
                      <a:pt x="512" y="595"/>
                    </a:lnTo>
                    <a:lnTo>
                      <a:pt x="595" y="511"/>
                    </a:lnTo>
                    <a:lnTo>
                      <a:pt x="538" y="444"/>
                    </a:lnTo>
                    <a:cubicBezTo>
                      <a:pt x="547" y="427"/>
                      <a:pt x="555" y="409"/>
                      <a:pt x="560" y="391"/>
                    </a:cubicBezTo>
                    <a:lnTo>
                      <a:pt x="648" y="38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5" name="Google Shape;915;p23"/>
              <p:cNvSpPr/>
              <p:nvPr/>
            </p:nvSpPr>
            <p:spPr>
              <a:xfrm>
                <a:off x="391186" y="360287"/>
                <a:ext cx="101191" cy="101194"/>
              </a:xfrm>
              <a:custGeom>
                <a:avLst/>
                <a:gdLst/>
                <a:ahLst/>
                <a:cxnLst/>
                <a:rect l="l" t="t" r="r" b="b"/>
                <a:pathLst>
                  <a:path w="461" h="461" extrusionOk="0">
                    <a:moveTo>
                      <a:pt x="231" y="328"/>
                    </a:moveTo>
                    <a:cubicBezTo>
                      <a:pt x="177" y="328"/>
                      <a:pt x="133" y="285"/>
                      <a:pt x="133" y="231"/>
                    </a:cubicBezTo>
                    <a:cubicBezTo>
                      <a:pt x="133" y="177"/>
                      <a:pt x="177" y="133"/>
                      <a:pt x="231" y="133"/>
                    </a:cubicBezTo>
                    <a:cubicBezTo>
                      <a:pt x="285" y="133"/>
                      <a:pt x="328" y="177"/>
                      <a:pt x="328" y="231"/>
                    </a:cubicBezTo>
                    <a:cubicBezTo>
                      <a:pt x="328" y="285"/>
                      <a:pt x="285" y="328"/>
                      <a:pt x="231" y="328"/>
                    </a:cubicBezTo>
                    <a:moveTo>
                      <a:pt x="461" y="273"/>
                    </a:moveTo>
                    <a:lnTo>
                      <a:pt x="461" y="189"/>
                    </a:lnTo>
                    <a:lnTo>
                      <a:pt x="398" y="183"/>
                    </a:lnTo>
                    <a:cubicBezTo>
                      <a:pt x="395" y="170"/>
                      <a:pt x="389" y="158"/>
                      <a:pt x="383" y="146"/>
                    </a:cubicBezTo>
                    <a:lnTo>
                      <a:pt x="423" y="98"/>
                    </a:lnTo>
                    <a:lnTo>
                      <a:pt x="364" y="38"/>
                    </a:lnTo>
                    <a:lnTo>
                      <a:pt x="316" y="79"/>
                    </a:lnTo>
                    <a:cubicBezTo>
                      <a:pt x="304" y="72"/>
                      <a:pt x="291" y="67"/>
                      <a:pt x="278" y="63"/>
                    </a:cubicBezTo>
                    <a:lnTo>
                      <a:pt x="273" y="0"/>
                    </a:lnTo>
                    <a:lnTo>
                      <a:pt x="189" y="0"/>
                    </a:lnTo>
                    <a:lnTo>
                      <a:pt x="183" y="63"/>
                    </a:lnTo>
                    <a:cubicBezTo>
                      <a:pt x="170" y="67"/>
                      <a:pt x="157" y="72"/>
                      <a:pt x="146" y="79"/>
                    </a:cubicBezTo>
                    <a:lnTo>
                      <a:pt x="97" y="38"/>
                    </a:lnTo>
                    <a:lnTo>
                      <a:pt x="38" y="98"/>
                    </a:lnTo>
                    <a:lnTo>
                      <a:pt x="79" y="146"/>
                    </a:lnTo>
                    <a:cubicBezTo>
                      <a:pt x="72" y="158"/>
                      <a:pt x="67" y="170"/>
                      <a:pt x="63" y="183"/>
                    </a:cubicBezTo>
                    <a:lnTo>
                      <a:pt x="0" y="189"/>
                    </a:lnTo>
                    <a:lnTo>
                      <a:pt x="0" y="273"/>
                    </a:lnTo>
                    <a:lnTo>
                      <a:pt x="63" y="278"/>
                    </a:lnTo>
                    <a:cubicBezTo>
                      <a:pt x="67" y="292"/>
                      <a:pt x="72" y="304"/>
                      <a:pt x="79" y="316"/>
                    </a:cubicBezTo>
                    <a:lnTo>
                      <a:pt x="38" y="364"/>
                    </a:lnTo>
                    <a:lnTo>
                      <a:pt x="97" y="424"/>
                    </a:lnTo>
                    <a:lnTo>
                      <a:pt x="146" y="383"/>
                    </a:lnTo>
                    <a:cubicBezTo>
                      <a:pt x="157" y="390"/>
                      <a:pt x="170" y="395"/>
                      <a:pt x="183" y="398"/>
                    </a:cubicBezTo>
                    <a:lnTo>
                      <a:pt x="189" y="461"/>
                    </a:lnTo>
                    <a:lnTo>
                      <a:pt x="273" y="461"/>
                    </a:lnTo>
                    <a:lnTo>
                      <a:pt x="278" y="398"/>
                    </a:lnTo>
                    <a:cubicBezTo>
                      <a:pt x="291" y="395"/>
                      <a:pt x="304" y="390"/>
                      <a:pt x="316" y="383"/>
                    </a:cubicBezTo>
                    <a:lnTo>
                      <a:pt x="364" y="424"/>
                    </a:lnTo>
                    <a:lnTo>
                      <a:pt x="423" y="364"/>
                    </a:lnTo>
                    <a:lnTo>
                      <a:pt x="383" y="316"/>
                    </a:lnTo>
                    <a:cubicBezTo>
                      <a:pt x="389" y="304"/>
                      <a:pt x="395" y="292"/>
                      <a:pt x="398" y="278"/>
                    </a:cubicBezTo>
                    <a:lnTo>
                      <a:pt x="461" y="2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27"/>
          <p:cNvSpPr/>
          <p:nvPr/>
        </p:nvSpPr>
        <p:spPr>
          <a:xfrm rot="10800000"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01" name="Google Shape;1001;p27"/>
          <p:cNvGrpSpPr/>
          <p:nvPr/>
        </p:nvGrpSpPr>
        <p:grpSpPr>
          <a:xfrm>
            <a:off x="111158" y="3249250"/>
            <a:ext cx="8862971" cy="1418206"/>
            <a:chOff x="111158" y="3249250"/>
            <a:chExt cx="8862971" cy="1418206"/>
          </a:xfrm>
        </p:grpSpPr>
        <p:grpSp>
          <p:nvGrpSpPr>
            <p:cNvPr id="1002" name="Google Shape;1002;p27"/>
            <p:cNvGrpSpPr/>
            <p:nvPr/>
          </p:nvGrpSpPr>
          <p:grpSpPr>
            <a:xfrm flipH="1">
              <a:off x="111158" y="3249250"/>
              <a:ext cx="743969" cy="1418206"/>
              <a:chOff x="4721437" y="3735065"/>
              <a:chExt cx="489099" cy="932355"/>
            </a:xfrm>
          </p:grpSpPr>
          <p:sp>
            <p:nvSpPr>
              <p:cNvPr id="1003" name="Google Shape;1003;p27"/>
              <p:cNvSpPr/>
              <p:nvPr/>
            </p:nvSpPr>
            <p:spPr>
              <a:xfrm>
                <a:off x="4846492" y="4370108"/>
                <a:ext cx="325524" cy="297312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096" extrusionOk="0">
                    <a:moveTo>
                      <a:pt x="1200" y="0"/>
                    </a:moveTo>
                    <a:lnTo>
                      <a:pt x="0" y="0"/>
                    </a:lnTo>
                    <a:lnTo>
                      <a:pt x="126" y="1096"/>
                    </a:lnTo>
                    <a:lnTo>
                      <a:pt x="1074" y="1096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rgbClr val="192D3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4" name="Google Shape;1004;p27"/>
              <p:cNvSpPr/>
              <p:nvPr/>
            </p:nvSpPr>
            <p:spPr>
              <a:xfrm>
                <a:off x="4846492" y="4370108"/>
                <a:ext cx="325524" cy="297312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096" extrusionOk="0">
                    <a:moveTo>
                      <a:pt x="1200" y="0"/>
                    </a:moveTo>
                    <a:lnTo>
                      <a:pt x="0" y="0"/>
                    </a:lnTo>
                    <a:lnTo>
                      <a:pt x="126" y="1096"/>
                    </a:lnTo>
                    <a:lnTo>
                      <a:pt x="1074" y="1096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5" name="Google Shape;1005;p27"/>
              <p:cNvSpPr/>
              <p:nvPr/>
            </p:nvSpPr>
            <p:spPr>
              <a:xfrm>
                <a:off x="5062423" y="4162858"/>
                <a:ext cx="148113" cy="127768"/>
              </a:xfrm>
              <a:custGeom>
                <a:avLst/>
                <a:gdLst/>
                <a:ahLst/>
                <a:cxnLst/>
                <a:rect l="l" t="t" r="r" b="b"/>
                <a:pathLst>
                  <a:path w="546" h="471" extrusionOk="0">
                    <a:moveTo>
                      <a:pt x="546" y="0"/>
                    </a:moveTo>
                    <a:cubicBezTo>
                      <a:pt x="546" y="0"/>
                      <a:pt x="22" y="42"/>
                      <a:pt x="0" y="428"/>
                    </a:cubicBezTo>
                    <a:cubicBezTo>
                      <a:pt x="0" y="428"/>
                      <a:pt x="531" y="672"/>
                      <a:pt x="546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6" name="Google Shape;1006;p27"/>
              <p:cNvSpPr/>
              <p:nvPr/>
            </p:nvSpPr>
            <p:spPr>
              <a:xfrm>
                <a:off x="5062423" y="4162858"/>
                <a:ext cx="148113" cy="127768"/>
              </a:xfrm>
              <a:custGeom>
                <a:avLst/>
                <a:gdLst/>
                <a:ahLst/>
                <a:cxnLst/>
                <a:rect l="l" t="t" r="r" b="b"/>
                <a:pathLst>
                  <a:path w="546" h="471" extrusionOk="0">
                    <a:moveTo>
                      <a:pt x="546" y="0"/>
                    </a:moveTo>
                    <a:cubicBezTo>
                      <a:pt x="546" y="0"/>
                      <a:pt x="22" y="42"/>
                      <a:pt x="0" y="428"/>
                    </a:cubicBezTo>
                    <a:cubicBezTo>
                      <a:pt x="0" y="428"/>
                      <a:pt x="531" y="672"/>
                      <a:pt x="5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7" name="Google Shape;1007;p27"/>
              <p:cNvSpPr/>
              <p:nvPr/>
            </p:nvSpPr>
            <p:spPr>
              <a:xfrm>
                <a:off x="4721437" y="4120811"/>
                <a:ext cx="207793" cy="92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342" extrusionOk="0">
                    <a:moveTo>
                      <a:pt x="766" y="251"/>
                    </a:moveTo>
                    <a:cubicBezTo>
                      <a:pt x="766" y="251"/>
                      <a:pt x="473" y="-145"/>
                      <a:pt x="0" y="58"/>
                    </a:cubicBezTo>
                    <a:cubicBezTo>
                      <a:pt x="0" y="58"/>
                      <a:pt x="289" y="537"/>
                      <a:pt x="766" y="251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8" name="Google Shape;1008;p27"/>
              <p:cNvSpPr/>
              <p:nvPr/>
            </p:nvSpPr>
            <p:spPr>
              <a:xfrm>
                <a:off x="4721437" y="4120811"/>
                <a:ext cx="207793" cy="92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342" extrusionOk="0">
                    <a:moveTo>
                      <a:pt x="766" y="251"/>
                    </a:moveTo>
                    <a:cubicBezTo>
                      <a:pt x="766" y="251"/>
                      <a:pt x="473" y="-145"/>
                      <a:pt x="0" y="58"/>
                    </a:cubicBezTo>
                    <a:cubicBezTo>
                      <a:pt x="0" y="58"/>
                      <a:pt x="289" y="537"/>
                      <a:pt x="766" y="25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9" name="Google Shape;1009;p27"/>
              <p:cNvSpPr/>
              <p:nvPr/>
            </p:nvSpPr>
            <p:spPr>
              <a:xfrm>
                <a:off x="4731745" y="3850083"/>
                <a:ext cx="165746" cy="15950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88" extrusionOk="0">
                    <a:moveTo>
                      <a:pt x="3" y="0"/>
                    </a:moveTo>
                    <a:cubicBezTo>
                      <a:pt x="3" y="0"/>
                      <a:pt x="-82" y="761"/>
                      <a:pt x="611" y="551"/>
                    </a:cubicBezTo>
                    <a:cubicBezTo>
                      <a:pt x="611" y="551"/>
                      <a:pt x="391" y="-8"/>
                      <a:pt x="3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0" name="Google Shape;1010;p27"/>
              <p:cNvSpPr/>
              <p:nvPr/>
            </p:nvSpPr>
            <p:spPr>
              <a:xfrm>
                <a:off x="4731745" y="3850083"/>
                <a:ext cx="165746" cy="15950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88" extrusionOk="0">
                    <a:moveTo>
                      <a:pt x="3" y="0"/>
                    </a:moveTo>
                    <a:cubicBezTo>
                      <a:pt x="3" y="0"/>
                      <a:pt x="-82" y="761"/>
                      <a:pt x="611" y="551"/>
                    </a:cubicBezTo>
                    <a:cubicBezTo>
                      <a:pt x="611" y="551"/>
                      <a:pt x="391" y="-8"/>
                      <a:pt x="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1" name="Google Shape;1011;p27"/>
              <p:cNvSpPr/>
              <p:nvPr/>
            </p:nvSpPr>
            <p:spPr>
              <a:xfrm>
                <a:off x="4883656" y="3735065"/>
                <a:ext cx="100912" cy="2018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744" extrusionOk="0">
                    <a:moveTo>
                      <a:pt x="293" y="0"/>
                    </a:moveTo>
                    <a:cubicBezTo>
                      <a:pt x="293" y="0"/>
                      <a:pt x="-255" y="295"/>
                      <a:pt x="148" y="744"/>
                    </a:cubicBezTo>
                    <a:cubicBezTo>
                      <a:pt x="148" y="744"/>
                      <a:pt x="533" y="423"/>
                      <a:pt x="293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2" name="Google Shape;1012;p27"/>
              <p:cNvSpPr/>
              <p:nvPr/>
            </p:nvSpPr>
            <p:spPr>
              <a:xfrm>
                <a:off x="4883656" y="3735065"/>
                <a:ext cx="100912" cy="2018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744" extrusionOk="0">
                    <a:moveTo>
                      <a:pt x="293" y="0"/>
                    </a:moveTo>
                    <a:cubicBezTo>
                      <a:pt x="293" y="0"/>
                      <a:pt x="-255" y="295"/>
                      <a:pt x="148" y="744"/>
                    </a:cubicBezTo>
                    <a:cubicBezTo>
                      <a:pt x="148" y="744"/>
                      <a:pt x="533" y="423"/>
                      <a:pt x="2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3" name="Google Shape;1013;p27"/>
              <p:cNvSpPr/>
              <p:nvPr/>
            </p:nvSpPr>
            <p:spPr>
              <a:xfrm>
                <a:off x="4984568" y="3918986"/>
                <a:ext cx="161677" cy="13400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94" extrusionOk="0">
                    <a:moveTo>
                      <a:pt x="596" y="2"/>
                    </a:moveTo>
                    <a:cubicBezTo>
                      <a:pt x="596" y="2"/>
                      <a:pt x="0" y="-58"/>
                      <a:pt x="0" y="494"/>
                    </a:cubicBezTo>
                    <a:cubicBezTo>
                      <a:pt x="0" y="494"/>
                      <a:pt x="596" y="517"/>
                      <a:pt x="596" y="2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4" name="Google Shape;1014;p27"/>
              <p:cNvSpPr/>
              <p:nvPr/>
            </p:nvSpPr>
            <p:spPr>
              <a:xfrm>
                <a:off x="4984568" y="3918986"/>
                <a:ext cx="161677" cy="13400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94" extrusionOk="0">
                    <a:moveTo>
                      <a:pt x="596" y="2"/>
                    </a:moveTo>
                    <a:cubicBezTo>
                      <a:pt x="596" y="2"/>
                      <a:pt x="0" y="-58"/>
                      <a:pt x="0" y="494"/>
                    </a:cubicBezTo>
                    <a:cubicBezTo>
                      <a:pt x="0" y="494"/>
                      <a:pt x="596" y="517"/>
                      <a:pt x="596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5" name="Google Shape;1015;p27"/>
              <p:cNvSpPr/>
              <p:nvPr/>
            </p:nvSpPr>
            <p:spPr>
              <a:xfrm>
                <a:off x="4832386" y="4363598"/>
                <a:ext cx="353465" cy="41776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154" extrusionOk="0">
                    <a:moveTo>
                      <a:pt x="0" y="154"/>
                    </a:moveTo>
                    <a:lnTo>
                      <a:pt x="1303" y="154"/>
                    </a:lnTo>
                    <a:lnTo>
                      <a:pt x="1303" y="0"/>
                    </a:lnTo>
                    <a:lnTo>
                      <a:pt x="0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7550" rIns="92875" bIns="75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6" name="Google Shape;1016;p27"/>
              <p:cNvSpPr/>
              <p:nvPr/>
            </p:nvSpPr>
            <p:spPr>
              <a:xfrm>
                <a:off x="4918459" y="3800500"/>
                <a:ext cx="112025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25400" extrusionOk="0">
                    <a:moveTo>
                      <a:pt x="899" y="0"/>
                    </a:moveTo>
                    <a:cubicBezTo>
                      <a:pt x="750" y="692"/>
                      <a:pt x="30" y="2578"/>
                      <a:pt x="3" y="4152"/>
                    </a:cubicBezTo>
                    <a:cubicBezTo>
                      <a:pt x="-24" y="5726"/>
                      <a:pt x="153" y="7517"/>
                      <a:pt x="736" y="9444"/>
                    </a:cubicBezTo>
                    <a:cubicBezTo>
                      <a:pt x="1320" y="11371"/>
                      <a:pt x="2880" y="13704"/>
                      <a:pt x="3504" y="15712"/>
                    </a:cubicBezTo>
                    <a:cubicBezTo>
                      <a:pt x="4128" y="17720"/>
                      <a:pt x="4467" y="19877"/>
                      <a:pt x="4481" y="21492"/>
                    </a:cubicBezTo>
                    <a:cubicBezTo>
                      <a:pt x="4495" y="23107"/>
                      <a:pt x="3735" y="24749"/>
                      <a:pt x="3586" y="2540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017" name="Google Shape;1017;p27"/>
              <p:cNvSpPr/>
              <p:nvPr/>
            </p:nvSpPr>
            <p:spPr>
              <a:xfrm>
                <a:off x="4772000" y="3898200"/>
                <a:ext cx="15875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4722" extrusionOk="0">
                    <a:moveTo>
                      <a:pt x="6350" y="4722"/>
                    </a:moveTo>
                    <a:cubicBezTo>
                      <a:pt x="5739" y="4437"/>
                      <a:pt x="3744" y="3799"/>
                      <a:pt x="2686" y="3012"/>
                    </a:cubicBezTo>
                    <a:cubicBezTo>
                      <a:pt x="1628" y="2225"/>
                      <a:pt x="448" y="502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018" name="Google Shape;1018;p27"/>
              <p:cNvSpPr/>
              <p:nvPr/>
            </p:nvSpPr>
            <p:spPr>
              <a:xfrm>
                <a:off x="4957200" y="3975525"/>
                <a:ext cx="111950" cy="103800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4152" extrusionOk="0">
                    <a:moveTo>
                      <a:pt x="0" y="4152"/>
                    </a:moveTo>
                    <a:cubicBezTo>
                      <a:pt x="746" y="3460"/>
                      <a:pt x="3732" y="692"/>
                      <a:pt x="4478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019" name="Google Shape;1019;p27"/>
              <p:cNvSpPr/>
              <p:nvPr/>
            </p:nvSpPr>
            <p:spPr>
              <a:xfrm>
                <a:off x="5030475" y="4189250"/>
                <a:ext cx="144500" cy="120075"/>
              </a:xfrm>
              <a:custGeom>
                <a:avLst/>
                <a:gdLst/>
                <a:ahLst/>
                <a:cxnLst/>
                <a:rect l="l" t="t" r="r" b="b"/>
                <a:pathLst>
                  <a:path w="5780" h="4803" extrusionOk="0">
                    <a:moveTo>
                      <a:pt x="0" y="4803"/>
                    </a:moveTo>
                    <a:cubicBezTo>
                      <a:pt x="583" y="4233"/>
                      <a:pt x="2537" y="2185"/>
                      <a:pt x="3500" y="1384"/>
                    </a:cubicBezTo>
                    <a:cubicBezTo>
                      <a:pt x="4463" y="584"/>
                      <a:pt x="5400" y="231"/>
                      <a:pt x="578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020" name="Google Shape;1020;p27"/>
              <p:cNvSpPr/>
              <p:nvPr/>
            </p:nvSpPr>
            <p:spPr>
              <a:xfrm>
                <a:off x="4820856" y="4158700"/>
                <a:ext cx="189275" cy="48850"/>
              </a:xfrm>
              <a:custGeom>
                <a:avLst/>
                <a:gdLst/>
                <a:ahLst/>
                <a:cxnLst/>
                <a:rect l="l" t="t" r="r" b="b"/>
                <a:pathLst>
                  <a:path w="7571" h="1954" extrusionOk="0">
                    <a:moveTo>
                      <a:pt x="0" y="0"/>
                    </a:moveTo>
                    <a:cubicBezTo>
                      <a:pt x="1262" y="326"/>
                      <a:pt x="6309" y="1628"/>
                      <a:pt x="7571" y="1954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1021" name="Google Shape;1021;p27"/>
            <p:cNvGrpSpPr/>
            <p:nvPr/>
          </p:nvGrpSpPr>
          <p:grpSpPr>
            <a:xfrm flipH="1">
              <a:off x="8143500" y="3988702"/>
              <a:ext cx="830628" cy="678718"/>
              <a:chOff x="7447696" y="3988702"/>
              <a:chExt cx="830628" cy="678718"/>
            </a:xfrm>
          </p:grpSpPr>
          <p:sp>
            <p:nvSpPr>
              <p:cNvPr id="1022" name="Google Shape;1022;p27"/>
              <p:cNvSpPr/>
              <p:nvPr/>
            </p:nvSpPr>
            <p:spPr>
              <a:xfrm>
                <a:off x="7447696" y="4093684"/>
                <a:ext cx="341529" cy="573736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2115" extrusionOk="0">
                    <a:moveTo>
                      <a:pt x="1117" y="0"/>
                    </a:moveTo>
                    <a:cubicBezTo>
                      <a:pt x="1117" y="0"/>
                      <a:pt x="680" y="258"/>
                      <a:pt x="370" y="776"/>
                    </a:cubicBezTo>
                    <a:cubicBezTo>
                      <a:pt x="59" y="1295"/>
                      <a:pt x="-187" y="2024"/>
                      <a:pt x="195" y="2115"/>
                    </a:cubicBezTo>
                    <a:lnTo>
                      <a:pt x="559" y="2102"/>
                    </a:lnTo>
                    <a:lnTo>
                      <a:pt x="1259" y="1861"/>
                    </a:lnTo>
                    <a:lnTo>
                      <a:pt x="1185" y="1719"/>
                    </a:lnTo>
                    <a:cubicBezTo>
                      <a:pt x="1185" y="1719"/>
                      <a:pt x="572" y="2044"/>
                      <a:pt x="468" y="2044"/>
                    </a:cubicBezTo>
                    <a:cubicBezTo>
                      <a:pt x="363" y="2044"/>
                      <a:pt x="227" y="2070"/>
                      <a:pt x="169" y="2028"/>
                    </a:cubicBezTo>
                    <a:cubicBezTo>
                      <a:pt x="111" y="1986"/>
                      <a:pt x="371" y="1043"/>
                      <a:pt x="925" y="729"/>
                    </a:cubicBezTo>
                    <a:cubicBezTo>
                      <a:pt x="1479" y="415"/>
                      <a:pt x="1117" y="0"/>
                      <a:pt x="1117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3" name="Google Shape;1023;p27"/>
              <p:cNvSpPr/>
              <p:nvPr/>
            </p:nvSpPr>
            <p:spPr>
              <a:xfrm>
                <a:off x="7447696" y="4093684"/>
                <a:ext cx="341529" cy="573736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2115" extrusionOk="0">
                    <a:moveTo>
                      <a:pt x="1117" y="0"/>
                    </a:moveTo>
                    <a:cubicBezTo>
                      <a:pt x="1117" y="0"/>
                      <a:pt x="680" y="258"/>
                      <a:pt x="370" y="776"/>
                    </a:cubicBezTo>
                    <a:cubicBezTo>
                      <a:pt x="59" y="1295"/>
                      <a:pt x="-187" y="2024"/>
                      <a:pt x="195" y="2115"/>
                    </a:cubicBezTo>
                    <a:lnTo>
                      <a:pt x="559" y="2102"/>
                    </a:lnTo>
                    <a:lnTo>
                      <a:pt x="1259" y="1861"/>
                    </a:lnTo>
                    <a:lnTo>
                      <a:pt x="1185" y="1719"/>
                    </a:lnTo>
                    <a:cubicBezTo>
                      <a:pt x="1185" y="1719"/>
                      <a:pt x="572" y="2044"/>
                      <a:pt x="468" y="2044"/>
                    </a:cubicBezTo>
                    <a:cubicBezTo>
                      <a:pt x="363" y="2044"/>
                      <a:pt x="227" y="2070"/>
                      <a:pt x="169" y="2028"/>
                    </a:cubicBezTo>
                    <a:cubicBezTo>
                      <a:pt x="111" y="1986"/>
                      <a:pt x="371" y="1043"/>
                      <a:pt x="925" y="729"/>
                    </a:cubicBezTo>
                    <a:cubicBezTo>
                      <a:pt x="1479" y="415"/>
                      <a:pt x="1117" y="0"/>
                      <a:pt x="11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4" name="Google Shape;1024;p27"/>
              <p:cNvSpPr/>
              <p:nvPr/>
            </p:nvSpPr>
            <p:spPr>
              <a:xfrm>
                <a:off x="7447696" y="4093684"/>
                <a:ext cx="341529" cy="573736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2115" extrusionOk="0">
                    <a:moveTo>
                      <a:pt x="1117" y="0"/>
                    </a:moveTo>
                    <a:cubicBezTo>
                      <a:pt x="1117" y="0"/>
                      <a:pt x="680" y="258"/>
                      <a:pt x="370" y="776"/>
                    </a:cubicBezTo>
                    <a:cubicBezTo>
                      <a:pt x="59" y="1295"/>
                      <a:pt x="-187" y="2024"/>
                      <a:pt x="195" y="2115"/>
                    </a:cubicBezTo>
                    <a:lnTo>
                      <a:pt x="559" y="2102"/>
                    </a:lnTo>
                    <a:lnTo>
                      <a:pt x="1259" y="1861"/>
                    </a:lnTo>
                    <a:lnTo>
                      <a:pt x="1185" y="1719"/>
                    </a:lnTo>
                    <a:cubicBezTo>
                      <a:pt x="1185" y="1719"/>
                      <a:pt x="572" y="2044"/>
                      <a:pt x="468" y="2044"/>
                    </a:cubicBezTo>
                    <a:cubicBezTo>
                      <a:pt x="363" y="2044"/>
                      <a:pt x="227" y="2070"/>
                      <a:pt x="169" y="2028"/>
                    </a:cubicBezTo>
                    <a:cubicBezTo>
                      <a:pt x="111" y="1986"/>
                      <a:pt x="371" y="1043"/>
                      <a:pt x="925" y="729"/>
                    </a:cubicBezTo>
                    <a:cubicBezTo>
                      <a:pt x="1479" y="415"/>
                      <a:pt x="1117" y="0"/>
                      <a:pt x="1117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5" name="Google Shape;1025;p27"/>
              <p:cNvSpPr/>
              <p:nvPr/>
            </p:nvSpPr>
            <p:spPr>
              <a:xfrm>
                <a:off x="7661999" y="4009319"/>
                <a:ext cx="579433" cy="658101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2426" extrusionOk="0">
                    <a:moveTo>
                      <a:pt x="385" y="2426"/>
                    </a:moveTo>
                    <a:cubicBezTo>
                      <a:pt x="-102" y="2426"/>
                      <a:pt x="-10" y="242"/>
                      <a:pt x="46" y="133"/>
                    </a:cubicBezTo>
                    <a:cubicBezTo>
                      <a:pt x="102" y="24"/>
                      <a:pt x="1516" y="-30"/>
                      <a:pt x="1655" y="16"/>
                    </a:cubicBezTo>
                    <a:cubicBezTo>
                      <a:pt x="1794" y="62"/>
                      <a:pt x="2353" y="2240"/>
                      <a:pt x="2045" y="2413"/>
                    </a:cubicBezTo>
                    <a:lnTo>
                      <a:pt x="385" y="2426"/>
                    </a:ln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6" name="Google Shape;1026;p27"/>
              <p:cNvSpPr/>
              <p:nvPr/>
            </p:nvSpPr>
            <p:spPr>
              <a:xfrm>
                <a:off x="7661999" y="4009319"/>
                <a:ext cx="579433" cy="658101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2426" extrusionOk="0">
                    <a:moveTo>
                      <a:pt x="385" y="2426"/>
                    </a:moveTo>
                    <a:cubicBezTo>
                      <a:pt x="-102" y="2426"/>
                      <a:pt x="-10" y="242"/>
                      <a:pt x="46" y="133"/>
                    </a:cubicBezTo>
                    <a:cubicBezTo>
                      <a:pt x="102" y="24"/>
                      <a:pt x="1516" y="-30"/>
                      <a:pt x="1655" y="16"/>
                    </a:cubicBezTo>
                    <a:cubicBezTo>
                      <a:pt x="1794" y="62"/>
                      <a:pt x="2353" y="2240"/>
                      <a:pt x="2045" y="2413"/>
                    </a:cubicBezTo>
                    <a:lnTo>
                      <a:pt x="385" y="24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7" name="Google Shape;1027;p27"/>
              <p:cNvSpPr/>
              <p:nvPr/>
            </p:nvSpPr>
            <p:spPr>
              <a:xfrm>
                <a:off x="7661999" y="4009319"/>
                <a:ext cx="579433" cy="658101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2426" extrusionOk="0">
                    <a:moveTo>
                      <a:pt x="385" y="2426"/>
                    </a:moveTo>
                    <a:cubicBezTo>
                      <a:pt x="-102" y="2426"/>
                      <a:pt x="-10" y="242"/>
                      <a:pt x="46" y="133"/>
                    </a:cubicBezTo>
                    <a:cubicBezTo>
                      <a:pt x="102" y="24"/>
                      <a:pt x="1516" y="-30"/>
                      <a:pt x="1655" y="16"/>
                    </a:cubicBezTo>
                    <a:cubicBezTo>
                      <a:pt x="1794" y="62"/>
                      <a:pt x="2353" y="2240"/>
                      <a:pt x="2045" y="2413"/>
                    </a:cubicBezTo>
                    <a:lnTo>
                      <a:pt x="385" y="2426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8" name="Google Shape;1028;p27"/>
              <p:cNvSpPr/>
              <p:nvPr/>
            </p:nvSpPr>
            <p:spPr>
              <a:xfrm>
                <a:off x="7674478" y="3988702"/>
                <a:ext cx="551492" cy="343428"/>
              </a:xfrm>
              <a:custGeom>
                <a:avLst/>
                <a:gdLst/>
                <a:ahLst/>
                <a:cxnLst/>
                <a:rect l="l" t="t" r="r" b="b"/>
                <a:pathLst>
                  <a:path w="2033" h="1266" extrusionOk="0">
                    <a:moveTo>
                      <a:pt x="0" y="209"/>
                    </a:moveTo>
                    <a:cubicBezTo>
                      <a:pt x="176" y="246"/>
                      <a:pt x="278" y="962"/>
                      <a:pt x="515" y="1144"/>
                    </a:cubicBezTo>
                    <a:cubicBezTo>
                      <a:pt x="753" y="1326"/>
                      <a:pt x="1872" y="1286"/>
                      <a:pt x="1999" y="1144"/>
                    </a:cubicBezTo>
                    <a:cubicBezTo>
                      <a:pt x="2125" y="1001"/>
                      <a:pt x="1878" y="198"/>
                      <a:pt x="1698" y="76"/>
                    </a:cubicBezTo>
                    <a:cubicBezTo>
                      <a:pt x="1518" y="-47"/>
                      <a:pt x="1390" y="72"/>
                      <a:pt x="884" y="16"/>
                    </a:cubicBezTo>
                    <a:cubicBezTo>
                      <a:pt x="133" y="-68"/>
                      <a:pt x="0" y="209"/>
                      <a:pt x="0" y="209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9" name="Google Shape;1029;p27"/>
              <p:cNvSpPr/>
              <p:nvPr/>
            </p:nvSpPr>
            <p:spPr>
              <a:xfrm>
                <a:off x="7674478" y="3988702"/>
                <a:ext cx="551492" cy="343428"/>
              </a:xfrm>
              <a:custGeom>
                <a:avLst/>
                <a:gdLst/>
                <a:ahLst/>
                <a:cxnLst/>
                <a:rect l="l" t="t" r="r" b="b"/>
                <a:pathLst>
                  <a:path w="2033" h="1266" extrusionOk="0">
                    <a:moveTo>
                      <a:pt x="0" y="209"/>
                    </a:moveTo>
                    <a:cubicBezTo>
                      <a:pt x="176" y="246"/>
                      <a:pt x="278" y="962"/>
                      <a:pt x="515" y="1144"/>
                    </a:cubicBezTo>
                    <a:cubicBezTo>
                      <a:pt x="753" y="1326"/>
                      <a:pt x="1872" y="1286"/>
                      <a:pt x="1999" y="1144"/>
                    </a:cubicBezTo>
                    <a:cubicBezTo>
                      <a:pt x="2125" y="1001"/>
                      <a:pt x="1878" y="198"/>
                      <a:pt x="1698" y="76"/>
                    </a:cubicBezTo>
                    <a:cubicBezTo>
                      <a:pt x="1518" y="-47"/>
                      <a:pt x="1390" y="72"/>
                      <a:pt x="884" y="16"/>
                    </a:cubicBezTo>
                    <a:cubicBezTo>
                      <a:pt x="133" y="-68"/>
                      <a:pt x="0" y="209"/>
                      <a:pt x="0" y="20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0" name="Google Shape;1030;p27"/>
              <p:cNvSpPr/>
              <p:nvPr/>
            </p:nvSpPr>
            <p:spPr>
              <a:xfrm>
                <a:off x="7967449" y="4155262"/>
                <a:ext cx="114476" cy="108237"/>
              </a:xfrm>
              <a:custGeom>
                <a:avLst/>
                <a:gdLst/>
                <a:ahLst/>
                <a:cxnLst/>
                <a:rect l="l" t="t" r="r" b="b"/>
                <a:pathLst>
                  <a:path w="422" h="399" extrusionOk="0">
                    <a:moveTo>
                      <a:pt x="205" y="6"/>
                    </a:moveTo>
                    <a:lnTo>
                      <a:pt x="412" y="175"/>
                    </a:lnTo>
                    <a:cubicBezTo>
                      <a:pt x="424" y="185"/>
                      <a:pt x="426" y="204"/>
                      <a:pt x="415" y="215"/>
                    </a:cubicBezTo>
                    <a:lnTo>
                      <a:pt x="254" y="390"/>
                    </a:lnTo>
                    <a:cubicBezTo>
                      <a:pt x="243" y="401"/>
                      <a:pt x="226" y="401"/>
                      <a:pt x="214" y="391"/>
                    </a:cubicBezTo>
                    <a:lnTo>
                      <a:pt x="9" y="196"/>
                    </a:lnTo>
                    <a:cubicBezTo>
                      <a:pt x="-3" y="185"/>
                      <a:pt x="-3" y="166"/>
                      <a:pt x="9" y="155"/>
                    </a:cubicBezTo>
                    <a:lnTo>
                      <a:pt x="169" y="7"/>
                    </a:lnTo>
                    <a:cubicBezTo>
                      <a:pt x="179" y="-2"/>
                      <a:pt x="194" y="-3"/>
                      <a:pt x="205" y="6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1" name="Google Shape;1031;p27"/>
              <p:cNvSpPr/>
              <p:nvPr/>
            </p:nvSpPr>
            <p:spPr>
              <a:xfrm>
                <a:off x="7967449" y="4155262"/>
                <a:ext cx="114476" cy="108237"/>
              </a:xfrm>
              <a:custGeom>
                <a:avLst/>
                <a:gdLst/>
                <a:ahLst/>
                <a:cxnLst/>
                <a:rect l="l" t="t" r="r" b="b"/>
                <a:pathLst>
                  <a:path w="422" h="399" extrusionOk="0">
                    <a:moveTo>
                      <a:pt x="205" y="6"/>
                    </a:moveTo>
                    <a:lnTo>
                      <a:pt x="412" y="175"/>
                    </a:lnTo>
                    <a:cubicBezTo>
                      <a:pt x="424" y="185"/>
                      <a:pt x="426" y="204"/>
                      <a:pt x="415" y="215"/>
                    </a:cubicBezTo>
                    <a:lnTo>
                      <a:pt x="254" y="390"/>
                    </a:lnTo>
                    <a:cubicBezTo>
                      <a:pt x="243" y="401"/>
                      <a:pt x="226" y="401"/>
                      <a:pt x="214" y="391"/>
                    </a:cubicBezTo>
                    <a:lnTo>
                      <a:pt x="9" y="196"/>
                    </a:lnTo>
                    <a:cubicBezTo>
                      <a:pt x="-3" y="185"/>
                      <a:pt x="-3" y="166"/>
                      <a:pt x="9" y="155"/>
                    </a:cubicBezTo>
                    <a:lnTo>
                      <a:pt x="169" y="7"/>
                    </a:lnTo>
                    <a:cubicBezTo>
                      <a:pt x="179" y="-2"/>
                      <a:pt x="194" y="-3"/>
                      <a:pt x="205" y="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2" name="Google Shape;1032;p27"/>
              <p:cNvSpPr/>
              <p:nvPr/>
            </p:nvSpPr>
            <p:spPr>
              <a:xfrm>
                <a:off x="7967449" y="4155262"/>
                <a:ext cx="114476" cy="108237"/>
              </a:xfrm>
              <a:custGeom>
                <a:avLst/>
                <a:gdLst/>
                <a:ahLst/>
                <a:cxnLst/>
                <a:rect l="l" t="t" r="r" b="b"/>
                <a:pathLst>
                  <a:path w="422" h="399" extrusionOk="0">
                    <a:moveTo>
                      <a:pt x="205" y="6"/>
                    </a:moveTo>
                    <a:lnTo>
                      <a:pt x="412" y="175"/>
                    </a:lnTo>
                    <a:cubicBezTo>
                      <a:pt x="424" y="185"/>
                      <a:pt x="426" y="204"/>
                      <a:pt x="415" y="215"/>
                    </a:cubicBezTo>
                    <a:lnTo>
                      <a:pt x="254" y="390"/>
                    </a:lnTo>
                    <a:cubicBezTo>
                      <a:pt x="243" y="401"/>
                      <a:pt x="226" y="401"/>
                      <a:pt x="214" y="391"/>
                    </a:cubicBezTo>
                    <a:lnTo>
                      <a:pt x="9" y="196"/>
                    </a:lnTo>
                    <a:cubicBezTo>
                      <a:pt x="-3" y="185"/>
                      <a:pt x="-3" y="166"/>
                      <a:pt x="9" y="155"/>
                    </a:cubicBezTo>
                    <a:lnTo>
                      <a:pt x="169" y="7"/>
                    </a:lnTo>
                    <a:cubicBezTo>
                      <a:pt x="179" y="-2"/>
                      <a:pt x="194" y="-3"/>
                      <a:pt x="205" y="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3" name="Google Shape;1033;p27"/>
              <p:cNvSpPr/>
              <p:nvPr/>
            </p:nvSpPr>
            <p:spPr>
              <a:xfrm>
                <a:off x="7834527" y="4386656"/>
                <a:ext cx="431048" cy="250925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925" extrusionOk="0">
                    <a:moveTo>
                      <a:pt x="11" y="42"/>
                    </a:moveTo>
                    <a:cubicBezTo>
                      <a:pt x="11" y="42"/>
                      <a:pt x="948" y="119"/>
                      <a:pt x="1409" y="0"/>
                    </a:cubicBezTo>
                    <a:cubicBezTo>
                      <a:pt x="1409" y="0"/>
                      <a:pt x="1499" y="63"/>
                      <a:pt x="1541" y="189"/>
                    </a:cubicBezTo>
                    <a:cubicBezTo>
                      <a:pt x="1582" y="314"/>
                      <a:pt x="1670" y="744"/>
                      <a:pt x="1409" y="854"/>
                    </a:cubicBezTo>
                    <a:cubicBezTo>
                      <a:pt x="1148" y="964"/>
                      <a:pt x="210" y="943"/>
                      <a:pt x="84" y="817"/>
                    </a:cubicBezTo>
                    <a:cubicBezTo>
                      <a:pt x="-42" y="692"/>
                      <a:pt x="11" y="42"/>
                      <a:pt x="11" y="42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4" name="Google Shape;1034;p27"/>
              <p:cNvSpPr/>
              <p:nvPr/>
            </p:nvSpPr>
            <p:spPr>
              <a:xfrm>
                <a:off x="7834527" y="4386656"/>
                <a:ext cx="431048" cy="250925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925" extrusionOk="0">
                    <a:moveTo>
                      <a:pt x="11" y="42"/>
                    </a:moveTo>
                    <a:cubicBezTo>
                      <a:pt x="11" y="42"/>
                      <a:pt x="948" y="119"/>
                      <a:pt x="1409" y="0"/>
                    </a:cubicBezTo>
                    <a:cubicBezTo>
                      <a:pt x="1409" y="0"/>
                      <a:pt x="1499" y="63"/>
                      <a:pt x="1541" y="189"/>
                    </a:cubicBezTo>
                    <a:cubicBezTo>
                      <a:pt x="1582" y="314"/>
                      <a:pt x="1670" y="744"/>
                      <a:pt x="1409" y="854"/>
                    </a:cubicBezTo>
                    <a:cubicBezTo>
                      <a:pt x="1148" y="964"/>
                      <a:pt x="210" y="943"/>
                      <a:pt x="84" y="817"/>
                    </a:cubicBezTo>
                    <a:cubicBezTo>
                      <a:pt x="-42" y="692"/>
                      <a:pt x="11" y="42"/>
                      <a:pt x="11" y="4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5" name="Google Shape;1035;p27"/>
              <p:cNvSpPr/>
              <p:nvPr/>
            </p:nvSpPr>
            <p:spPr>
              <a:xfrm>
                <a:off x="7834527" y="4386656"/>
                <a:ext cx="431048" cy="250925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925" extrusionOk="0">
                    <a:moveTo>
                      <a:pt x="11" y="42"/>
                    </a:moveTo>
                    <a:cubicBezTo>
                      <a:pt x="11" y="42"/>
                      <a:pt x="948" y="119"/>
                      <a:pt x="1409" y="0"/>
                    </a:cubicBezTo>
                    <a:cubicBezTo>
                      <a:pt x="1409" y="0"/>
                      <a:pt x="1499" y="63"/>
                      <a:pt x="1541" y="189"/>
                    </a:cubicBezTo>
                    <a:cubicBezTo>
                      <a:pt x="1582" y="314"/>
                      <a:pt x="1670" y="744"/>
                      <a:pt x="1409" y="854"/>
                    </a:cubicBezTo>
                    <a:cubicBezTo>
                      <a:pt x="1148" y="964"/>
                      <a:pt x="210" y="943"/>
                      <a:pt x="84" y="817"/>
                    </a:cubicBezTo>
                    <a:cubicBezTo>
                      <a:pt x="-42" y="692"/>
                      <a:pt x="11" y="42"/>
                      <a:pt x="11" y="42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6" name="Google Shape;1036;p27"/>
              <p:cNvSpPr/>
              <p:nvPr/>
            </p:nvSpPr>
            <p:spPr>
              <a:xfrm>
                <a:off x="7837511" y="4386656"/>
                <a:ext cx="440814" cy="112035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413" extrusionOk="0">
                    <a:moveTo>
                      <a:pt x="0" y="42"/>
                    </a:moveTo>
                    <a:cubicBezTo>
                      <a:pt x="0" y="42"/>
                      <a:pt x="110" y="339"/>
                      <a:pt x="167" y="384"/>
                    </a:cubicBezTo>
                    <a:cubicBezTo>
                      <a:pt x="225" y="430"/>
                      <a:pt x="1443" y="430"/>
                      <a:pt x="1578" y="320"/>
                    </a:cubicBezTo>
                    <a:cubicBezTo>
                      <a:pt x="1713" y="210"/>
                      <a:pt x="1528" y="11"/>
                      <a:pt x="1398" y="0"/>
                    </a:cubicBezTo>
                    <a:cubicBezTo>
                      <a:pt x="1398" y="0"/>
                      <a:pt x="545" y="100"/>
                      <a:pt x="0" y="42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7" name="Google Shape;1037;p27"/>
              <p:cNvSpPr/>
              <p:nvPr/>
            </p:nvSpPr>
            <p:spPr>
              <a:xfrm>
                <a:off x="7837511" y="4386656"/>
                <a:ext cx="440814" cy="112035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413" extrusionOk="0">
                    <a:moveTo>
                      <a:pt x="0" y="42"/>
                    </a:moveTo>
                    <a:cubicBezTo>
                      <a:pt x="0" y="42"/>
                      <a:pt x="110" y="339"/>
                      <a:pt x="167" y="384"/>
                    </a:cubicBezTo>
                    <a:cubicBezTo>
                      <a:pt x="225" y="430"/>
                      <a:pt x="1443" y="430"/>
                      <a:pt x="1578" y="320"/>
                    </a:cubicBezTo>
                    <a:cubicBezTo>
                      <a:pt x="1713" y="210"/>
                      <a:pt x="1528" y="11"/>
                      <a:pt x="1398" y="0"/>
                    </a:cubicBezTo>
                    <a:cubicBezTo>
                      <a:pt x="1398" y="0"/>
                      <a:pt x="545" y="100"/>
                      <a:pt x="0" y="4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8" name="Google Shape;1038;p27"/>
              <p:cNvSpPr/>
              <p:nvPr/>
            </p:nvSpPr>
            <p:spPr>
              <a:xfrm>
                <a:off x="7640569" y="4380959"/>
                <a:ext cx="115832" cy="217559"/>
              </a:xfrm>
              <a:custGeom>
                <a:avLst/>
                <a:gdLst/>
                <a:ahLst/>
                <a:cxnLst/>
                <a:rect l="l" t="t" r="r" b="b"/>
                <a:pathLst>
                  <a:path w="427" h="802" extrusionOk="0">
                    <a:moveTo>
                      <a:pt x="333" y="0"/>
                    </a:moveTo>
                    <a:cubicBezTo>
                      <a:pt x="333" y="0"/>
                      <a:pt x="364" y="624"/>
                      <a:pt x="427" y="765"/>
                    </a:cubicBezTo>
                    <a:cubicBezTo>
                      <a:pt x="427" y="765"/>
                      <a:pt x="284" y="849"/>
                      <a:pt x="125" y="765"/>
                    </a:cubicBezTo>
                    <a:cubicBezTo>
                      <a:pt x="-34" y="681"/>
                      <a:pt x="-8" y="144"/>
                      <a:pt x="24" y="146"/>
                    </a:cubicBezTo>
                    <a:cubicBezTo>
                      <a:pt x="55" y="147"/>
                      <a:pt x="333" y="0"/>
                      <a:pt x="333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9" name="Google Shape;1039;p27"/>
              <p:cNvSpPr/>
              <p:nvPr/>
            </p:nvSpPr>
            <p:spPr>
              <a:xfrm>
                <a:off x="7640569" y="4380959"/>
                <a:ext cx="115832" cy="217559"/>
              </a:xfrm>
              <a:custGeom>
                <a:avLst/>
                <a:gdLst/>
                <a:ahLst/>
                <a:cxnLst/>
                <a:rect l="l" t="t" r="r" b="b"/>
                <a:pathLst>
                  <a:path w="427" h="802" extrusionOk="0">
                    <a:moveTo>
                      <a:pt x="333" y="0"/>
                    </a:moveTo>
                    <a:cubicBezTo>
                      <a:pt x="333" y="0"/>
                      <a:pt x="364" y="624"/>
                      <a:pt x="427" y="765"/>
                    </a:cubicBezTo>
                    <a:cubicBezTo>
                      <a:pt x="427" y="765"/>
                      <a:pt x="284" y="849"/>
                      <a:pt x="125" y="765"/>
                    </a:cubicBezTo>
                    <a:cubicBezTo>
                      <a:pt x="-34" y="681"/>
                      <a:pt x="-8" y="144"/>
                      <a:pt x="24" y="146"/>
                    </a:cubicBezTo>
                    <a:cubicBezTo>
                      <a:pt x="55" y="147"/>
                      <a:pt x="333" y="0"/>
                      <a:pt x="3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0" name="Google Shape;1040;p27"/>
              <p:cNvSpPr/>
              <p:nvPr/>
            </p:nvSpPr>
            <p:spPr>
              <a:xfrm>
                <a:off x="7640569" y="4380959"/>
                <a:ext cx="115832" cy="217559"/>
              </a:xfrm>
              <a:custGeom>
                <a:avLst/>
                <a:gdLst/>
                <a:ahLst/>
                <a:cxnLst/>
                <a:rect l="l" t="t" r="r" b="b"/>
                <a:pathLst>
                  <a:path w="427" h="802" extrusionOk="0">
                    <a:moveTo>
                      <a:pt x="333" y="0"/>
                    </a:moveTo>
                    <a:cubicBezTo>
                      <a:pt x="333" y="0"/>
                      <a:pt x="364" y="624"/>
                      <a:pt x="427" y="765"/>
                    </a:cubicBezTo>
                    <a:cubicBezTo>
                      <a:pt x="427" y="765"/>
                      <a:pt x="284" y="849"/>
                      <a:pt x="125" y="765"/>
                    </a:cubicBezTo>
                    <a:cubicBezTo>
                      <a:pt x="-34" y="681"/>
                      <a:pt x="-8" y="144"/>
                      <a:pt x="24" y="146"/>
                    </a:cubicBezTo>
                    <a:cubicBezTo>
                      <a:pt x="55" y="147"/>
                      <a:pt x="333" y="0"/>
                      <a:pt x="33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1" name="Google Shape;1041;p27"/>
              <p:cNvSpPr/>
              <p:nvPr/>
            </p:nvSpPr>
            <p:spPr>
              <a:xfrm>
                <a:off x="7625921" y="4380959"/>
                <a:ext cx="104981" cy="78940"/>
              </a:xfrm>
              <a:custGeom>
                <a:avLst/>
                <a:gdLst/>
                <a:ahLst/>
                <a:cxnLst/>
                <a:rect l="l" t="t" r="r" b="b"/>
                <a:pathLst>
                  <a:path w="387" h="291" extrusionOk="0">
                    <a:moveTo>
                      <a:pt x="387" y="0"/>
                    </a:moveTo>
                    <a:lnTo>
                      <a:pt x="151" y="47"/>
                    </a:lnTo>
                    <a:cubicBezTo>
                      <a:pt x="151" y="47"/>
                      <a:pt x="-74" y="220"/>
                      <a:pt x="25" y="278"/>
                    </a:cubicBezTo>
                    <a:cubicBezTo>
                      <a:pt x="125" y="335"/>
                      <a:pt x="382" y="194"/>
                      <a:pt x="387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2" name="Google Shape;1042;p27"/>
              <p:cNvSpPr/>
              <p:nvPr/>
            </p:nvSpPr>
            <p:spPr>
              <a:xfrm>
                <a:off x="7625921" y="4380959"/>
                <a:ext cx="104981" cy="78940"/>
              </a:xfrm>
              <a:custGeom>
                <a:avLst/>
                <a:gdLst/>
                <a:ahLst/>
                <a:cxnLst/>
                <a:rect l="l" t="t" r="r" b="b"/>
                <a:pathLst>
                  <a:path w="387" h="291" extrusionOk="0">
                    <a:moveTo>
                      <a:pt x="387" y="0"/>
                    </a:moveTo>
                    <a:lnTo>
                      <a:pt x="151" y="47"/>
                    </a:lnTo>
                    <a:cubicBezTo>
                      <a:pt x="151" y="47"/>
                      <a:pt x="-74" y="220"/>
                      <a:pt x="25" y="278"/>
                    </a:cubicBezTo>
                    <a:cubicBezTo>
                      <a:pt x="125" y="335"/>
                      <a:pt x="382" y="194"/>
                      <a:pt x="3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28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5" name="Google Shape;1045;p28"/>
          <p:cNvGrpSpPr/>
          <p:nvPr/>
        </p:nvGrpSpPr>
        <p:grpSpPr>
          <a:xfrm>
            <a:off x="169884" y="3988702"/>
            <a:ext cx="830628" cy="678718"/>
            <a:chOff x="7447696" y="3988702"/>
            <a:chExt cx="830628" cy="678718"/>
          </a:xfrm>
        </p:grpSpPr>
        <p:sp>
          <p:nvSpPr>
            <p:cNvPr id="1046" name="Google Shape;1046;p28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28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28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28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28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28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28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28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28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28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28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28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28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28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28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28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28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28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28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28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28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3"/>
          <p:cNvGrpSpPr/>
          <p:nvPr/>
        </p:nvGrpSpPr>
        <p:grpSpPr>
          <a:xfrm rot="4459161">
            <a:off x="1873790" y="-1328121"/>
            <a:ext cx="1714776" cy="3157417"/>
            <a:chOff x="-592119" y="630786"/>
            <a:chExt cx="1326071" cy="2441693"/>
          </a:xfrm>
        </p:grpSpPr>
        <p:sp>
          <p:nvSpPr>
            <p:cNvPr id="59" name="Google Shape;59;p3"/>
            <p:cNvSpPr/>
            <p:nvPr/>
          </p:nvSpPr>
          <p:spPr>
            <a:xfrm rot="5855772">
              <a:off x="-782957" y="1367407"/>
              <a:ext cx="2082942" cy="681512"/>
            </a:xfrm>
            <a:custGeom>
              <a:avLst/>
              <a:gdLst/>
              <a:ahLst/>
              <a:cxnLst/>
              <a:rect l="l" t="t" r="r" b="b"/>
              <a:pathLst>
                <a:path w="38018" h="12439" extrusionOk="0">
                  <a:moveTo>
                    <a:pt x="11731" y="1"/>
                  </a:moveTo>
                  <a:cubicBezTo>
                    <a:pt x="6837" y="1"/>
                    <a:pt x="2096" y="1005"/>
                    <a:pt x="1697" y="4556"/>
                  </a:cubicBezTo>
                  <a:cubicBezTo>
                    <a:pt x="0" y="10162"/>
                    <a:pt x="10392" y="12439"/>
                    <a:pt x="20024" y="12439"/>
                  </a:cubicBezTo>
                  <a:cubicBezTo>
                    <a:pt x="27375" y="12439"/>
                    <a:pt x="34283" y="11113"/>
                    <a:pt x="35034" y="8928"/>
                  </a:cubicBezTo>
                  <a:cubicBezTo>
                    <a:pt x="38017" y="904"/>
                    <a:pt x="23166" y="933"/>
                    <a:pt x="16577" y="285"/>
                  </a:cubicBezTo>
                  <a:cubicBezTo>
                    <a:pt x="15052" y="115"/>
                    <a:pt x="13383" y="1"/>
                    <a:pt x="117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 rot="5855772">
              <a:off x="-1158151" y="1654348"/>
              <a:ext cx="2082942" cy="681512"/>
            </a:xfrm>
            <a:custGeom>
              <a:avLst/>
              <a:gdLst/>
              <a:ahLst/>
              <a:cxnLst/>
              <a:rect l="l" t="t" r="r" b="b"/>
              <a:pathLst>
                <a:path w="38018" h="12439" extrusionOk="0">
                  <a:moveTo>
                    <a:pt x="11731" y="1"/>
                  </a:moveTo>
                  <a:cubicBezTo>
                    <a:pt x="6837" y="1"/>
                    <a:pt x="2096" y="1005"/>
                    <a:pt x="1697" y="4556"/>
                  </a:cubicBezTo>
                  <a:cubicBezTo>
                    <a:pt x="0" y="10162"/>
                    <a:pt x="10392" y="12439"/>
                    <a:pt x="20024" y="12439"/>
                  </a:cubicBezTo>
                  <a:cubicBezTo>
                    <a:pt x="27375" y="12439"/>
                    <a:pt x="34283" y="11113"/>
                    <a:pt x="35034" y="8928"/>
                  </a:cubicBezTo>
                  <a:cubicBezTo>
                    <a:pt x="38017" y="904"/>
                    <a:pt x="23166" y="933"/>
                    <a:pt x="16577" y="285"/>
                  </a:cubicBezTo>
                  <a:cubicBezTo>
                    <a:pt x="15052" y="115"/>
                    <a:pt x="13383" y="1"/>
                    <a:pt x="117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Google Shape;61;p3"/>
          <p:cNvSpPr/>
          <p:nvPr/>
        </p:nvSpPr>
        <p:spPr>
          <a:xfrm rot="-1748491">
            <a:off x="1265111" y="303659"/>
            <a:ext cx="641642" cy="388914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"/>
          <p:cNvSpPr/>
          <p:nvPr/>
        </p:nvSpPr>
        <p:spPr>
          <a:xfrm rot="-2964559">
            <a:off x="-414048" y="-885029"/>
            <a:ext cx="2560435" cy="1715203"/>
          </a:xfrm>
          <a:custGeom>
            <a:avLst/>
            <a:gdLst/>
            <a:ahLst/>
            <a:cxnLst/>
            <a:rect l="l" t="t" r="r" b="b"/>
            <a:pathLst>
              <a:path w="38018" h="12439" extrusionOk="0">
                <a:moveTo>
                  <a:pt x="11731" y="1"/>
                </a:moveTo>
                <a:cubicBezTo>
                  <a:pt x="6837" y="1"/>
                  <a:pt x="2096" y="1005"/>
                  <a:pt x="1697" y="4556"/>
                </a:cubicBezTo>
                <a:cubicBezTo>
                  <a:pt x="0" y="10162"/>
                  <a:pt x="10392" y="12439"/>
                  <a:pt x="20024" y="12439"/>
                </a:cubicBezTo>
                <a:cubicBezTo>
                  <a:pt x="27375" y="12439"/>
                  <a:pt x="34283" y="11113"/>
                  <a:pt x="35034" y="8928"/>
                </a:cubicBezTo>
                <a:cubicBezTo>
                  <a:pt x="38017" y="904"/>
                  <a:pt x="23166" y="933"/>
                  <a:pt x="16577" y="285"/>
                </a:cubicBezTo>
                <a:cubicBezTo>
                  <a:pt x="15052" y="115"/>
                  <a:pt x="13383" y="1"/>
                  <a:pt x="11731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3"/>
          <p:cNvGrpSpPr/>
          <p:nvPr/>
        </p:nvGrpSpPr>
        <p:grpSpPr>
          <a:xfrm rot="6541413">
            <a:off x="1704956" y="4503913"/>
            <a:ext cx="408781" cy="308898"/>
            <a:chOff x="4158300" y="1843850"/>
            <a:chExt cx="107525" cy="81250"/>
          </a:xfrm>
        </p:grpSpPr>
        <p:sp>
          <p:nvSpPr>
            <p:cNvPr id="64" name="Google Shape;64;p3"/>
            <p:cNvSpPr/>
            <p:nvPr/>
          </p:nvSpPr>
          <p:spPr>
            <a:xfrm>
              <a:off x="4158300" y="1843850"/>
              <a:ext cx="28125" cy="25025"/>
            </a:xfrm>
            <a:custGeom>
              <a:avLst/>
              <a:gdLst/>
              <a:ahLst/>
              <a:cxnLst/>
              <a:rect l="l" t="t" r="r" b="b"/>
              <a:pathLst>
                <a:path w="1125" h="1001" extrusionOk="0">
                  <a:moveTo>
                    <a:pt x="571" y="0"/>
                  </a:moveTo>
                  <a:cubicBezTo>
                    <a:pt x="287" y="0"/>
                    <a:pt x="1" y="214"/>
                    <a:pt x="79" y="636"/>
                  </a:cubicBezTo>
                  <a:cubicBezTo>
                    <a:pt x="129" y="882"/>
                    <a:pt x="337" y="1000"/>
                    <a:pt x="549" y="1000"/>
                  </a:cubicBezTo>
                  <a:cubicBezTo>
                    <a:pt x="769" y="1000"/>
                    <a:pt x="993" y="872"/>
                    <a:pt x="1048" y="627"/>
                  </a:cubicBezTo>
                  <a:cubicBezTo>
                    <a:pt x="1125" y="207"/>
                    <a:pt x="849" y="0"/>
                    <a:pt x="5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4244800" y="1905800"/>
              <a:ext cx="21025" cy="19300"/>
            </a:xfrm>
            <a:custGeom>
              <a:avLst/>
              <a:gdLst/>
              <a:ahLst/>
              <a:cxnLst/>
              <a:rect l="l" t="t" r="r" b="b"/>
              <a:pathLst>
                <a:path w="841" h="772" extrusionOk="0">
                  <a:moveTo>
                    <a:pt x="447" y="0"/>
                  </a:moveTo>
                  <a:cubicBezTo>
                    <a:pt x="224" y="0"/>
                    <a:pt x="1" y="264"/>
                    <a:pt x="92" y="533"/>
                  </a:cubicBezTo>
                  <a:cubicBezTo>
                    <a:pt x="161" y="703"/>
                    <a:pt x="269" y="771"/>
                    <a:pt x="379" y="771"/>
                  </a:cubicBezTo>
                  <a:cubicBezTo>
                    <a:pt x="608" y="771"/>
                    <a:pt x="841" y="470"/>
                    <a:pt x="718" y="181"/>
                  </a:cubicBezTo>
                  <a:cubicBezTo>
                    <a:pt x="647" y="53"/>
                    <a:pt x="547" y="0"/>
                    <a:pt x="4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3"/>
          <p:cNvSpPr/>
          <p:nvPr/>
        </p:nvSpPr>
        <p:spPr>
          <a:xfrm rot="10800000">
            <a:off x="275010" y="3135288"/>
            <a:ext cx="106923" cy="95140"/>
          </a:xfrm>
          <a:custGeom>
            <a:avLst/>
            <a:gdLst/>
            <a:ahLst/>
            <a:cxnLst/>
            <a:rect l="l" t="t" r="r" b="b"/>
            <a:pathLst>
              <a:path w="1125" h="1001" extrusionOk="0">
                <a:moveTo>
                  <a:pt x="571" y="0"/>
                </a:moveTo>
                <a:cubicBezTo>
                  <a:pt x="287" y="0"/>
                  <a:pt x="1" y="214"/>
                  <a:pt x="79" y="636"/>
                </a:cubicBezTo>
                <a:cubicBezTo>
                  <a:pt x="129" y="882"/>
                  <a:pt x="337" y="1000"/>
                  <a:pt x="549" y="1000"/>
                </a:cubicBezTo>
                <a:cubicBezTo>
                  <a:pt x="769" y="1000"/>
                  <a:pt x="993" y="872"/>
                  <a:pt x="1048" y="627"/>
                </a:cubicBezTo>
                <a:cubicBezTo>
                  <a:pt x="1125" y="207"/>
                  <a:pt x="849" y="0"/>
                  <a:pt x="5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" name="Google Shape;67;p3"/>
          <p:cNvGrpSpPr/>
          <p:nvPr/>
        </p:nvGrpSpPr>
        <p:grpSpPr>
          <a:xfrm rot="10800000">
            <a:off x="8386105" y="2272382"/>
            <a:ext cx="408778" cy="308896"/>
            <a:chOff x="4158300" y="1843850"/>
            <a:chExt cx="107525" cy="81250"/>
          </a:xfrm>
        </p:grpSpPr>
        <p:sp>
          <p:nvSpPr>
            <p:cNvPr id="68" name="Google Shape;68;p3"/>
            <p:cNvSpPr/>
            <p:nvPr/>
          </p:nvSpPr>
          <p:spPr>
            <a:xfrm>
              <a:off x="4158300" y="1843850"/>
              <a:ext cx="28125" cy="25025"/>
            </a:xfrm>
            <a:custGeom>
              <a:avLst/>
              <a:gdLst/>
              <a:ahLst/>
              <a:cxnLst/>
              <a:rect l="l" t="t" r="r" b="b"/>
              <a:pathLst>
                <a:path w="1125" h="1001" extrusionOk="0">
                  <a:moveTo>
                    <a:pt x="571" y="0"/>
                  </a:moveTo>
                  <a:cubicBezTo>
                    <a:pt x="287" y="0"/>
                    <a:pt x="1" y="214"/>
                    <a:pt x="79" y="636"/>
                  </a:cubicBezTo>
                  <a:cubicBezTo>
                    <a:pt x="129" y="882"/>
                    <a:pt x="337" y="1000"/>
                    <a:pt x="549" y="1000"/>
                  </a:cubicBezTo>
                  <a:cubicBezTo>
                    <a:pt x="769" y="1000"/>
                    <a:pt x="993" y="872"/>
                    <a:pt x="1048" y="627"/>
                  </a:cubicBezTo>
                  <a:cubicBezTo>
                    <a:pt x="1125" y="207"/>
                    <a:pt x="849" y="0"/>
                    <a:pt x="5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4244800" y="1905800"/>
              <a:ext cx="21025" cy="19300"/>
            </a:xfrm>
            <a:custGeom>
              <a:avLst/>
              <a:gdLst/>
              <a:ahLst/>
              <a:cxnLst/>
              <a:rect l="l" t="t" r="r" b="b"/>
              <a:pathLst>
                <a:path w="841" h="772" extrusionOk="0">
                  <a:moveTo>
                    <a:pt x="447" y="0"/>
                  </a:moveTo>
                  <a:cubicBezTo>
                    <a:pt x="224" y="0"/>
                    <a:pt x="1" y="264"/>
                    <a:pt x="92" y="533"/>
                  </a:cubicBezTo>
                  <a:cubicBezTo>
                    <a:pt x="161" y="703"/>
                    <a:pt x="269" y="771"/>
                    <a:pt x="379" y="771"/>
                  </a:cubicBezTo>
                  <a:cubicBezTo>
                    <a:pt x="608" y="771"/>
                    <a:pt x="841" y="470"/>
                    <a:pt x="718" y="181"/>
                  </a:cubicBezTo>
                  <a:cubicBezTo>
                    <a:pt x="647" y="53"/>
                    <a:pt x="547" y="0"/>
                    <a:pt x="4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Google Shape;70;p3"/>
          <p:cNvSpPr/>
          <p:nvPr/>
        </p:nvSpPr>
        <p:spPr>
          <a:xfrm rot="10800000">
            <a:off x="275010" y="368988"/>
            <a:ext cx="106923" cy="95140"/>
          </a:xfrm>
          <a:custGeom>
            <a:avLst/>
            <a:gdLst/>
            <a:ahLst/>
            <a:cxnLst/>
            <a:rect l="l" t="t" r="r" b="b"/>
            <a:pathLst>
              <a:path w="1125" h="1001" extrusionOk="0">
                <a:moveTo>
                  <a:pt x="571" y="0"/>
                </a:moveTo>
                <a:cubicBezTo>
                  <a:pt x="287" y="0"/>
                  <a:pt x="1" y="214"/>
                  <a:pt x="79" y="636"/>
                </a:cubicBezTo>
                <a:cubicBezTo>
                  <a:pt x="129" y="882"/>
                  <a:pt x="337" y="1000"/>
                  <a:pt x="549" y="1000"/>
                </a:cubicBezTo>
                <a:cubicBezTo>
                  <a:pt x="769" y="1000"/>
                  <a:pt x="993" y="872"/>
                  <a:pt x="1048" y="627"/>
                </a:cubicBezTo>
                <a:cubicBezTo>
                  <a:pt x="1125" y="207"/>
                  <a:pt x="849" y="0"/>
                  <a:pt x="5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341511" y="2452945"/>
            <a:ext cx="205252" cy="237616"/>
          </a:xfrm>
          <a:custGeom>
            <a:avLst/>
            <a:gdLst/>
            <a:ahLst/>
            <a:cxnLst/>
            <a:rect l="l" t="t" r="r" b="b"/>
            <a:pathLst>
              <a:path w="2892" h="3348" extrusionOk="0">
                <a:moveTo>
                  <a:pt x="1370" y="707"/>
                </a:moveTo>
                <a:cubicBezTo>
                  <a:pt x="1523" y="1081"/>
                  <a:pt x="1825" y="1390"/>
                  <a:pt x="2203" y="1520"/>
                </a:cubicBezTo>
                <a:cubicBezTo>
                  <a:pt x="1834" y="1730"/>
                  <a:pt x="1589" y="2128"/>
                  <a:pt x="1465" y="2557"/>
                </a:cubicBezTo>
                <a:cubicBezTo>
                  <a:pt x="1352" y="2099"/>
                  <a:pt x="1010" y="1721"/>
                  <a:pt x="566" y="1566"/>
                </a:cubicBezTo>
                <a:cubicBezTo>
                  <a:pt x="932" y="1396"/>
                  <a:pt x="1214" y="1079"/>
                  <a:pt x="1370" y="707"/>
                </a:cubicBezTo>
                <a:close/>
                <a:moveTo>
                  <a:pt x="1396" y="1"/>
                </a:moveTo>
                <a:cubicBezTo>
                  <a:pt x="1327" y="1"/>
                  <a:pt x="1253" y="48"/>
                  <a:pt x="1252" y="127"/>
                </a:cubicBezTo>
                <a:cubicBezTo>
                  <a:pt x="1223" y="756"/>
                  <a:pt x="753" y="1338"/>
                  <a:pt x="125" y="1439"/>
                </a:cubicBezTo>
                <a:cubicBezTo>
                  <a:pt x="1" y="1465"/>
                  <a:pt x="4" y="1669"/>
                  <a:pt x="130" y="1698"/>
                </a:cubicBezTo>
                <a:cubicBezTo>
                  <a:pt x="935" y="1808"/>
                  <a:pt x="1278" y="2436"/>
                  <a:pt x="1327" y="3191"/>
                </a:cubicBezTo>
                <a:cubicBezTo>
                  <a:pt x="1332" y="3283"/>
                  <a:pt x="1413" y="3347"/>
                  <a:pt x="1487" y="3347"/>
                </a:cubicBezTo>
                <a:cubicBezTo>
                  <a:pt x="1540" y="3347"/>
                  <a:pt x="1589" y="3313"/>
                  <a:pt x="1600" y="3229"/>
                </a:cubicBezTo>
                <a:cubicBezTo>
                  <a:pt x="1612" y="2560"/>
                  <a:pt x="1961" y="1643"/>
                  <a:pt x="2747" y="1612"/>
                </a:cubicBezTo>
                <a:cubicBezTo>
                  <a:pt x="2851" y="1609"/>
                  <a:pt x="2892" y="1508"/>
                  <a:pt x="2863" y="1436"/>
                </a:cubicBezTo>
                <a:cubicBezTo>
                  <a:pt x="2852" y="1381"/>
                  <a:pt x="2804" y="1326"/>
                  <a:pt x="2747" y="1326"/>
                </a:cubicBezTo>
                <a:cubicBezTo>
                  <a:pt x="2744" y="1326"/>
                  <a:pt x="2742" y="1326"/>
                  <a:pt x="2739" y="1326"/>
                </a:cubicBezTo>
                <a:cubicBezTo>
                  <a:pt x="2692" y="1333"/>
                  <a:pt x="2646" y="1336"/>
                  <a:pt x="2600" y="1336"/>
                </a:cubicBezTo>
                <a:cubicBezTo>
                  <a:pt x="1980" y="1336"/>
                  <a:pt x="1471" y="739"/>
                  <a:pt x="1514" y="122"/>
                </a:cubicBezTo>
                <a:cubicBezTo>
                  <a:pt x="1514" y="38"/>
                  <a:pt x="1457" y="1"/>
                  <a:pt x="13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 txBox="1">
            <a:spLocks noGrp="1"/>
          </p:cNvSpPr>
          <p:nvPr>
            <p:ph type="title"/>
          </p:nvPr>
        </p:nvSpPr>
        <p:spPr>
          <a:xfrm>
            <a:off x="734975" y="2397825"/>
            <a:ext cx="4248600" cy="78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600" b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randstander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3" name="Google Shape;73;p3"/>
          <p:cNvSpPr txBox="1">
            <a:spLocks noGrp="1"/>
          </p:cNvSpPr>
          <p:nvPr>
            <p:ph type="title" idx="2" hasCustomPrompt="1"/>
          </p:nvPr>
        </p:nvSpPr>
        <p:spPr>
          <a:xfrm>
            <a:off x="3809550" y="1188475"/>
            <a:ext cx="1173900" cy="1083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4" name="Google Shape;74;p3"/>
          <p:cNvSpPr txBox="1">
            <a:spLocks noGrp="1"/>
          </p:cNvSpPr>
          <p:nvPr>
            <p:ph type="subTitle" idx="1"/>
          </p:nvPr>
        </p:nvSpPr>
        <p:spPr>
          <a:xfrm>
            <a:off x="734975" y="3132050"/>
            <a:ext cx="4248600" cy="446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966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8"/>
          <p:cNvSpPr txBox="1">
            <a:spLocks noGrp="1"/>
          </p:cNvSpPr>
          <p:nvPr>
            <p:ph type="title"/>
          </p:nvPr>
        </p:nvSpPr>
        <p:spPr>
          <a:xfrm>
            <a:off x="1271875" y="1140000"/>
            <a:ext cx="6582900" cy="28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32" name="Google Shape;232;p8"/>
          <p:cNvSpPr/>
          <p:nvPr/>
        </p:nvSpPr>
        <p:spPr>
          <a:xfrm flipH="1">
            <a:off x="-59566" y="3583738"/>
            <a:ext cx="1582816" cy="1970284"/>
          </a:xfrm>
          <a:custGeom>
            <a:avLst/>
            <a:gdLst/>
            <a:ahLst/>
            <a:cxnLst/>
            <a:rect l="l" t="t" r="r" b="b"/>
            <a:pathLst>
              <a:path w="14492" h="18040" extrusionOk="0">
                <a:moveTo>
                  <a:pt x="5344" y="0"/>
                </a:moveTo>
                <a:cubicBezTo>
                  <a:pt x="5178" y="0"/>
                  <a:pt x="5075" y="12"/>
                  <a:pt x="5075" y="12"/>
                </a:cubicBezTo>
                <a:cubicBezTo>
                  <a:pt x="819" y="271"/>
                  <a:pt x="0" y="8800"/>
                  <a:pt x="1669" y="14120"/>
                </a:cubicBezTo>
                <a:cubicBezTo>
                  <a:pt x="2644" y="17228"/>
                  <a:pt x="5485" y="18039"/>
                  <a:pt x="7667" y="18039"/>
                </a:cubicBezTo>
                <a:cubicBezTo>
                  <a:pt x="8395" y="18039"/>
                  <a:pt x="9050" y="17949"/>
                  <a:pt x="9537" y="17824"/>
                </a:cubicBezTo>
                <a:cubicBezTo>
                  <a:pt x="14491" y="16555"/>
                  <a:pt x="13197" y="10226"/>
                  <a:pt x="12508" y="8641"/>
                </a:cubicBezTo>
                <a:cubicBezTo>
                  <a:pt x="11367" y="6018"/>
                  <a:pt x="10459" y="5635"/>
                  <a:pt x="9136" y="5038"/>
                </a:cubicBezTo>
                <a:cubicBezTo>
                  <a:pt x="7813" y="4439"/>
                  <a:pt x="8520" y="2782"/>
                  <a:pt x="7684" y="1208"/>
                </a:cubicBezTo>
                <a:cubicBezTo>
                  <a:pt x="7110" y="127"/>
                  <a:pt x="5886" y="0"/>
                  <a:pt x="5344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8"/>
          <p:cNvSpPr/>
          <p:nvPr/>
        </p:nvSpPr>
        <p:spPr>
          <a:xfrm flipH="1">
            <a:off x="6003081" y="4633775"/>
            <a:ext cx="2422582" cy="1417040"/>
          </a:xfrm>
          <a:custGeom>
            <a:avLst/>
            <a:gdLst/>
            <a:ahLst/>
            <a:cxnLst/>
            <a:rect l="l" t="t" r="r" b="b"/>
            <a:pathLst>
              <a:path w="19004" h="11116" extrusionOk="0">
                <a:moveTo>
                  <a:pt x="9841" y="0"/>
                </a:moveTo>
                <a:cubicBezTo>
                  <a:pt x="7388" y="0"/>
                  <a:pt x="4507" y="682"/>
                  <a:pt x="2737" y="3390"/>
                </a:cubicBezTo>
                <a:cubicBezTo>
                  <a:pt x="0" y="8788"/>
                  <a:pt x="4864" y="11116"/>
                  <a:pt x="9837" y="11116"/>
                </a:cubicBezTo>
                <a:cubicBezTo>
                  <a:pt x="11165" y="11116"/>
                  <a:pt x="12500" y="10950"/>
                  <a:pt x="13700" y="10632"/>
                </a:cubicBezTo>
                <a:cubicBezTo>
                  <a:pt x="16879" y="9575"/>
                  <a:pt x="19003" y="1666"/>
                  <a:pt x="14372" y="701"/>
                </a:cubicBezTo>
                <a:cubicBezTo>
                  <a:pt x="14372" y="701"/>
                  <a:pt x="12327" y="0"/>
                  <a:pt x="98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8"/>
          <p:cNvSpPr/>
          <p:nvPr/>
        </p:nvSpPr>
        <p:spPr>
          <a:xfrm rot="-7285767" flipH="1">
            <a:off x="-917261" y="3235322"/>
            <a:ext cx="2099765" cy="1330762"/>
          </a:xfrm>
          <a:custGeom>
            <a:avLst/>
            <a:gdLst/>
            <a:ahLst/>
            <a:cxnLst/>
            <a:rect l="l" t="t" r="r" b="b"/>
            <a:pathLst>
              <a:path w="38018" h="12439" extrusionOk="0">
                <a:moveTo>
                  <a:pt x="11731" y="1"/>
                </a:moveTo>
                <a:cubicBezTo>
                  <a:pt x="6837" y="1"/>
                  <a:pt x="2096" y="1005"/>
                  <a:pt x="1697" y="4556"/>
                </a:cubicBezTo>
                <a:cubicBezTo>
                  <a:pt x="0" y="10162"/>
                  <a:pt x="10392" y="12439"/>
                  <a:pt x="20024" y="12439"/>
                </a:cubicBezTo>
                <a:cubicBezTo>
                  <a:pt x="27375" y="12439"/>
                  <a:pt x="34283" y="11113"/>
                  <a:pt x="35034" y="8928"/>
                </a:cubicBezTo>
                <a:cubicBezTo>
                  <a:pt x="38017" y="904"/>
                  <a:pt x="23166" y="933"/>
                  <a:pt x="16577" y="285"/>
                </a:cubicBezTo>
                <a:cubicBezTo>
                  <a:pt x="15052" y="115"/>
                  <a:pt x="13383" y="1"/>
                  <a:pt x="1173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8"/>
          <p:cNvSpPr/>
          <p:nvPr/>
        </p:nvSpPr>
        <p:spPr>
          <a:xfrm rot="5835784" flipH="1">
            <a:off x="7539284" y="644867"/>
            <a:ext cx="2868517" cy="1565812"/>
          </a:xfrm>
          <a:custGeom>
            <a:avLst/>
            <a:gdLst/>
            <a:ahLst/>
            <a:cxnLst/>
            <a:rect l="l" t="t" r="r" b="b"/>
            <a:pathLst>
              <a:path w="50544" h="27590" extrusionOk="0">
                <a:moveTo>
                  <a:pt x="30937" y="0"/>
                </a:moveTo>
                <a:lnTo>
                  <a:pt x="30937" y="0"/>
                </a:lnTo>
                <a:cubicBezTo>
                  <a:pt x="18126" y="3"/>
                  <a:pt x="1" y="7664"/>
                  <a:pt x="2370" y="17172"/>
                </a:cubicBezTo>
                <a:cubicBezTo>
                  <a:pt x="3477" y="21242"/>
                  <a:pt x="5536" y="22137"/>
                  <a:pt x="7812" y="22137"/>
                </a:cubicBezTo>
                <a:cubicBezTo>
                  <a:pt x="9600" y="22137"/>
                  <a:pt x="11521" y="21585"/>
                  <a:pt x="13221" y="21585"/>
                </a:cubicBezTo>
                <a:cubicBezTo>
                  <a:pt x="14334" y="21585"/>
                  <a:pt x="15352" y="21822"/>
                  <a:pt x="16175" y="22605"/>
                </a:cubicBezTo>
                <a:cubicBezTo>
                  <a:pt x="18388" y="25086"/>
                  <a:pt x="19858" y="26816"/>
                  <a:pt x="26386" y="27513"/>
                </a:cubicBezTo>
                <a:cubicBezTo>
                  <a:pt x="27117" y="27565"/>
                  <a:pt x="27824" y="27590"/>
                  <a:pt x="28507" y="27590"/>
                </a:cubicBezTo>
                <a:cubicBezTo>
                  <a:pt x="50543" y="27590"/>
                  <a:pt x="48207" y="1468"/>
                  <a:pt x="3093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8"/>
          <p:cNvSpPr/>
          <p:nvPr/>
        </p:nvSpPr>
        <p:spPr>
          <a:xfrm rot="-2357332" flipH="1">
            <a:off x="7294987" y="3634299"/>
            <a:ext cx="2472880" cy="2015600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8"/>
          <p:cNvSpPr/>
          <p:nvPr/>
        </p:nvSpPr>
        <p:spPr>
          <a:xfrm rot="-9256899" flipH="1">
            <a:off x="7188230" y="381088"/>
            <a:ext cx="2099784" cy="687022"/>
          </a:xfrm>
          <a:custGeom>
            <a:avLst/>
            <a:gdLst/>
            <a:ahLst/>
            <a:cxnLst/>
            <a:rect l="l" t="t" r="r" b="b"/>
            <a:pathLst>
              <a:path w="38018" h="12439" extrusionOk="0">
                <a:moveTo>
                  <a:pt x="11731" y="1"/>
                </a:moveTo>
                <a:cubicBezTo>
                  <a:pt x="6837" y="1"/>
                  <a:pt x="2096" y="1005"/>
                  <a:pt x="1697" y="4556"/>
                </a:cubicBezTo>
                <a:cubicBezTo>
                  <a:pt x="0" y="10162"/>
                  <a:pt x="10392" y="12439"/>
                  <a:pt x="20024" y="12439"/>
                </a:cubicBezTo>
                <a:cubicBezTo>
                  <a:pt x="27375" y="12439"/>
                  <a:pt x="34283" y="11113"/>
                  <a:pt x="35034" y="8928"/>
                </a:cubicBezTo>
                <a:cubicBezTo>
                  <a:pt x="38017" y="904"/>
                  <a:pt x="23166" y="933"/>
                  <a:pt x="16577" y="285"/>
                </a:cubicBezTo>
                <a:cubicBezTo>
                  <a:pt x="15052" y="115"/>
                  <a:pt x="13383" y="1"/>
                  <a:pt x="11731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8" name="Google Shape;238;p8"/>
          <p:cNvGrpSpPr/>
          <p:nvPr/>
        </p:nvGrpSpPr>
        <p:grpSpPr>
          <a:xfrm>
            <a:off x="2406" y="117445"/>
            <a:ext cx="687037" cy="391090"/>
            <a:chOff x="2658175" y="354850"/>
            <a:chExt cx="362725" cy="206500"/>
          </a:xfrm>
        </p:grpSpPr>
        <p:sp>
          <p:nvSpPr>
            <p:cNvPr id="239" name="Google Shape;239;p8"/>
            <p:cNvSpPr/>
            <p:nvPr/>
          </p:nvSpPr>
          <p:spPr>
            <a:xfrm>
              <a:off x="2751850" y="354850"/>
              <a:ext cx="74550" cy="107400"/>
            </a:xfrm>
            <a:custGeom>
              <a:avLst/>
              <a:gdLst/>
              <a:ahLst/>
              <a:cxnLst/>
              <a:rect l="l" t="t" r="r" b="b"/>
              <a:pathLst>
                <a:path w="2982" h="4296" extrusionOk="0">
                  <a:moveTo>
                    <a:pt x="1494" y="1"/>
                  </a:moveTo>
                  <a:cubicBezTo>
                    <a:pt x="1358" y="1"/>
                    <a:pt x="1257" y="41"/>
                    <a:pt x="1220" y="144"/>
                  </a:cubicBezTo>
                  <a:cubicBezTo>
                    <a:pt x="914" y="1046"/>
                    <a:pt x="606" y="1948"/>
                    <a:pt x="298" y="2850"/>
                  </a:cubicBezTo>
                  <a:cubicBezTo>
                    <a:pt x="1" y="3588"/>
                    <a:pt x="318" y="3859"/>
                    <a:pt x="1024" y="4032"/>
                  </a:cubicBezTo>
                  <a:lnTo>
                    <a:pt x="1739" y="4280"/>
                  </a:lnTo>
                  <a:cubicBezTo>
                    <a:pt x="1767" y="4290"/>
                    <a:pt x="1793" y="4295"/>
                    <a:pt x="1818" y="4295"/>
                  </a:cubicBezTo>
                  <a:cubicBezTo>
                    <a:pt x="2032" y="4295"/>
                    <a:pt x="2108" y="3939"/>
                    <a:pt x="1863" y="3856"/>
                  </a:cubicBezTo>
                  <a:cubicBezTo>
                    <a:pt x="312" y="3323"/>
                    <a:pt x="508" y="3686"/>
                    <a:pt x="1012" y="2144"/>
                  </a:cubicBezTo>
                  <a:lnTo>
                    <a:pt x="1012" y="2144"/>
                  </a:lnTo>
                  <a:cubicBezTo>
                    <a:pt x="1234" y="2228"/>
                    <a:pt x="1459" y="2314"/>
                    <a:pt x="1675" y="2409"/>
                  </a:cubicBezTo>
                  <a:cubicBezTo>
                    <a:pt x="1756" y="2444"/>
                    <a:pt x="1836" y="2502"/>
                    <a:pt x="1927" y="2502"/>
                  </a:cubicBezTo>
                  <a:cubicBezTo>
                    <a:pt x="1944" y="2502"/>
                    <a:pt x="1961" y="2500"/>
                    <a:pt x="1978" y="2496"/>
                  </a:cubicBezTo>
                  <a:cubicBezTo>
                    <a:pt x="2160" y="2461"/>
                    <a:pt x="2214" y="2176"/>
                    <a:pt x="2041" y="2087"/>
                  </a:cubicBezTo>
                  <a:cubicBezTo>
                    <a:pt x="1750" y="1948"/>
                    <a:pt x="1453" y="1827"/>
                    <a:pt x="1154" y="1718"/>
                  </a:cubicBezTo>
                  <a:cubicBezTo>
                    <a:pt x="1295" y="1306"/>
                    <a:pt x="1436" y="891"/>
                    <a:pt x="1580" y="473"/>
                  </a:cubicBezTo>
                  <a:cubicBezTo>
                    <a:pt x="1900" y="545"/>
                    <a:pt x="2240" y="657"/>
                    <a:pt x="2534" y="795"/>
                  </a:cubicBezTo>
                  <a:cubicBezTo>
                    <a:pt x="2574" y="820"/>
                    <a:pt x="2613" y="831"/>
                    <a:pt x="2651" y="831"/>
                  </a:cubicBezTo>
                  <a:cubicBezTo>
                    <a:pt x="2846" y="831"/>
                    <a:pt x="2982" y="538"/>
                    <a:pt x="2773" y="415"/>
                  </a:cubicBezTo>
                  <a:cubicBezTo>
                    <a:pt x="2559" y="334"/>
                    <a:pt x="1885" y="1"/>
                    <a:pt x="14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2827975" y="412925"/>
              <a:ext cx="32050" cy="16175"/>
            </a:xfrm>
            <a:custGeom>
              <a:avLst/>
              <a:gdLst/>
              <a:ahLst/>
              <a:cxnLst/>
              <a:rect l="l" t="t" r="r" b="b"/>
              <a:pathLst>
                <a:path w="1282" h="647" extrusionOk="0">
                  <a:moveTo>
                    <a:pt x="319" y="1"/>
                  </a:moveTo>
                  <a:cubicBezTo>
                    <a:pt x="87" y="1"/>
                    <a:pt x="1" y="373"/>
                    <a:pt x="259" y="444"/>
                  </a:cubicBezTo>
                  <a:cubicBezTo>
                    <a:pt x="445" y="462"/>
                    <a:pt x="753" y="647"/>
                    <a:pt x="977" y="647"/>
                  </a:cubicBezTo>
                  <a:cubicBezTo>
                    <a:pt x="1081" y="647"/>
                    <a:pt x="1168" y="606"/>
                    <a:pt x="1216" y="490"/>
                  </a:cubicBezTo>
                  <a:cubicBezTo>
                    <a:pt x="1282" y="101"/>
                    <a:pt x="633" y="141"/>
                    <a:pt x="388" y="12"/>
                  </a:cubicBezTo>
                  <a:cubicBezTo>
                    <a:pt x="364" y="4"/>
                    <a:pt x="341" y="1"/>
                    <a:pt x="3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2822250" y="442125"/>
              <a:ext cx="35225" cy="14550"/>
            </a:xfrm>
            <a:custGeom>
              <a:avLst/>
              <a:gdLst/>
              <a:ahLst/>
              <a:cxnLst/>
              <a:rect l="l" t="t" r="r" b="b"/>
              <a:pathLst>
                <a:path w="1409" h="582" extrusionOk="0">
                  <a:moveTo>
                    <a:pt x="311" y="1"/>
                  </a:moveTo>
                  <a:cubicBezTo>
                    <a:pt x="137" y="1"/>
                    <a:pt x="6" y="50"/>
                    <a:pt x="1" y="215"/>
                  </a:cubicBezTo>
                  <a:cubicBezTo>
                    <a:pt x="4" y="581"/>
                    <a:pt x="839" y="466"/>
                    <a:pt x="1110" y="556"/>
                  </a:cubicBezTo>
                  <a:cubicBezTo>
                    <a:pt x="1112" y="556"/>
                    <a:pt x="1114" y="556"/>
                    <a:pt x="1116" y="556"/>
                  </a:cubicBezTo>
                  <a:cubicBezTo>
                    <a:pt x="1401" y="556"/>
                    <a:pt x="1408" y="115"/>
                    <a:pt x="1116" y="106"/>
                  </a:cubicBezTo>
                  <a:lnTo>
                    <a:pt x="1116" y="106"/>
                  </a:lnTo>
                  <a:cubicBezTo>
                    <a:pt x="1108" y="107"/>
                    <a:pt x="1099" y="107"/>
                    <a:pt x="1090" y="107"/>
                  </a:cubicBezTo>
                  <a:cubicBezTo>
                    <a:pt x="912" y="107"/>
                    <a:pt x="565" y="1"/>
                    <a:pt x="3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2876450" y="421200"/>
              <a:ext cx="76675" cy="59525"/>
            </a:xfrm>
            <a:custGeom>
              <a:avLst/>
              <a:gdLst/>
              <a:ahLst/>
              <a:cxnLst/>
              <a:rect l="l" t="t" r="r" b="b"/>
              <a:pathLst>
                <a:path w="3067" h="2381" extrusionOk="0">
                  <a:moveTo>
                    <a:pt x="2237" y="0"/>
                  </a:moveTo>
                  <a:cubicBezTo>
                    <a:pt x="2029" y="0"/>
                    <a:pt x="1817" y="94"/>
                    <a:pt x="1680" y="271"/>
                  </a:cubicBezTo>
                  <a:cubicBezTo>
                    <a:pt x="1511" y="83"/>
                    <a:pt x="1327" y="5"/>
                    <a:pt x="1149" y="5"/>
                  </a:cubicBezTo>
                  <a:cubicBezTo>
                    <a:pt x="666" y="5"/>
                    <a:pt x="222" y="580"/>
                    <a:pt x="199" y="1110"/>
                  </a:cubicBezTo>
                  <a:cubicBezTo>
                    <a:pt x="187" y="1393"/>
                    <a:pt x="0" y="2185"/>
                    <a:pt x="392" y="2234"/>
                  </a:cubicBezTo>
                  <a:cubicBezTo>
                    <a:pt x="395" y="2234"/>
                    <a:pt x="398" y="2234"/>
                    <a:pt x="401" y="2234"/>
                  </a:cubicBezTo>
                  <a:cubicBezTo>
                    <a:pt x="508" y="2234"/>
                    <a:pt x="634" y="2130"/>
                    <a:pt x="623" y="2015"/>
                  </a:cubicBezTo>
                  <a:cubicBezTo>
                    <a:pt x="585" y="1548"/>
                    <a:pt x="579" y="1029"/>
                    <a:pt x="853" y="620"/>
                  </a:cubicBezTo>
                  <a:cubicBezTo>
                    <a:pt x="905" y="562"/>
                    <a:pt x="968" y="513"/>
                    <a:pt x="1035" y="482"/>
                  </a:cubicBezTo>
                  <a:cubicBezTo>
                    <a:pt x="1062" y="478"/>
                    <a:pt x="1088" y="477"/>
                    <a:pt x="1112" y="477"/>
                  </a:cubicBezTo>
                  <a:cubicBezTo>
                    <a:pt x="1750" y="477"/>
                    <a:pt x="1349" y="1615"/>
                    <a:pt x="1363" y="2009"/>
                  </a:cubicBezTo>
                  <a:cubicBezTo>
                    <a:pt x="1363" y="2155"/>
                    <a:pt x="1478" y="2229"/>
                    <a:pt x="1592" y="2229"/>
                  </a:cubicBezTo>
                  <a:cubicBezTo>
                    <a:pt x="1703" y="2229"/>
                    <a:pt x="1813" y="2159"/>
                    <a:pt x="1813" y="2015"/>
                  </a:cubicBezTo>
                  <a:cubicBezTo>
                    <a:pt x="1813" y="1597"/>
                    <a:pt x="1992" y="1182"/>
                    <a:pt x="1902" y="758"/>
                  </a:cubicBezTo>
                  <a:cubicBezTo>
                    <a:pt x="1948" y="610"/>
                    <a:pt x="2110" y="445"/>
                    <a:pt x="2248" y="445"/>
                  </a:cubicBezTo>
                  <a:cubicBezTo>
                    <a:pt x="2268" y="445"/>
                    <a:pt x="2287" y="449"/>
                    <a:pt x="2306" y="456"/>
                  </a:cubicBezTo>
                  <a:cubicBezTo>
                    <a:pt x="2649" y="833"/>
                    <a:pt x="2404" y="1620"/>
                    <a:pt x="2352" y="2090"/>
                  </a:cubicBezTo>
                  <a:cubicBezTo>
                    <a:pt x="2335" y="2208"/>
                    <a:pt x="2378" y="2332"/>
                    <a:pt x="2505" y="2372"/>
                  </a:cubicBezTo>
                  <a:cubicBezTo>
                    <a:pt x="2522" y="2378"/>
                    <a:pt x="2542" y="2381"/>
                    <a:pt x="2562" y="2381"/>
                  </a:cubicBezTo>
                  <a:cubicBezTo>
                    <a:pt x="2658" y="2381"/>
                    <a:pt x="2767" y="2320"/>
                    <a:pt x="2784" y="2220"/>
                  </a:cubicBezTo>
                  <a:cubicBezTo>
                    <a:pt x="2876" y="1600"/>
                    <a:pt x="3067" y="917"/>
                    <a:pt x="2781" y="326"/>
                  </a:cubicBezTo>
                  <a:cubicBezTo>
                    <a:pt x="2669" y="104"/>
                    <a:pt x="2456" y="0"/>
                    <a:pt x="22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2967800" y="463500"/>
              <a:ext cx="200" cy="750"/>
            </a:xfrm>
            <a:custGeom>
              <a:avLst/>
              <a:gdLst/>
              <a:ahLst/>
              <a:cxnLst/>
              <a:rect l="l" t="t" r="r" b="b"/>
              <a:pathLst>
                <a:path w="8" h="30" extrusionOk="0">
                  <a:moveTo>
                    <a:pt x="1" y="0"/>
                  </a:moveTo>
                  <a:lnTo>
                    <a:pt x="1" y="9"/>
                  </a:lnTo>
                  <a:cubicBezTo>
                    <a:pt x="1" y="21"/>
                    <a:pt x="4" y="29"/>
                    <a:pt x="6" y="29"/>
                  </a:cubicBezTo>
                  <a:cubicBezTo>
                    <a:pt x="8" y="29"/>
                    <a:pt x="8" y="21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2968675" y="466825"/>
              <a:ext cx="225" cy="725"/>
            </a:xfrm>
            <a:custGeom>
              <a:avLst/>
              <a:gdLst/>
              <a:ahLst/>
              <a:cxnLst/>
              <a:rect l="l" t="t" r="r" b="b"/>
              <a:pathLst>
                <a:path w="9" h="29" extrusionOk="0">
                  <a:moveTo>
                    <a:pt x="1" y="1"/>
                  </a:moveTo>
                  <a:cubicBezTo>
                    <a:pt x="0" y="1"/>
                    <a:pt x="0" y="1"/>
                    <a:pt x="0" y="3"/>
                  </a:cubicBezTo>
                  <a:cubicBezTo>
                    <a:pt x="0" y="14"/>
                    <a:pt x="6" y="20"/>
                    <a:pt x="9" y="29"/>
                  </a:cubicBezTo>
                  <a:cubicBezTo>
                    <a:pt x="7" y="9"/>
                    <a:pt x="3" y="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2953100" y="438400"/>
              <a:ext cx="39950" cy="47300"/>
            </a:xfrm>
            <a:custGeom>
              <a:avLst/>
              <a:gdLst/>
              <a:ahLst/>
              <a:cxnLst/>
              <a:rect l="l" t="t" r="r" b="b"/>
              <a:pathLst>
                <a:path w="1598" h="1892" extrusionOk="0">
                  <a:moveTo>
                    <a:pt x="980" y="1439"/>
                  </a:moveTo>
                  <a:cubicBezTo>
                    <a:pt x="989" y="1439"/>
                    <a:pt x="992" y="1439"/>
                    <a:pt x="992" y="1442"/>
                  </a:cubicBezTo>
                  <a:cubicBezTo>
                    <a:pt x="992" y="1442"/>
                    <a:pt x="983" y="1439"/>
                    <a:pt x="980" y="1439"/>
                  </a:cubicBezTo>
                  <a:close/>
                  <a:moveTo>
                    <a:pt x="1105" y="1"/>
                  </a:moveTo>
                  <a:cubicBezTo>
                    <a:pt x="910" y="1"/>
                    <a:pt x="681" y="82"/>
                    <a:pt x="554" y="157"/>
                  </a:cubicBezTo>
                  <a:cubicBezTo>
                    <a:pt x="1" y="503"/>
                    <a:pt x="6" y="1396"/>
                    <a:pt x="551" y="1745"/>
                  </a:cubicBezTo>
                  <a:cubicBezTo>
                    <a:pt x="706" y="1849"/>
                    <a:pt x="886" y="1891"/>
                    <a:pt x="1069" y="1891"/>
                  </a:cubicBezTo>
                  <a:cubicBezTo>
                    <a:pt x="1159" y="1891"/>
                    <a:pt x="1249" y="1881"/>
                    <a:pt x="1338" y="1863"/>
                  </a:cubicBezTo>
                  <a:cubicBezTo>
                    <a:pt x="1597" y="1804"/>
                    <a:pt x="1524" y="1421"/>
                    <a:pt x="1285" y="1421"/>
                  </a:cubicBezTo>
                  <a:cubicBezTo>
                    <a:pt x="1266" y="1421"/>
                    <a:pt x="1246" y="1423"/>
                    <a:pt x="1225" y="1428"/>
                  </a:cubicBezTo>
                  <a:cubicBezTo>
                    <a:pt x="1179" y="1440"/>
                    <a:pt x="1130" y="1446"/>
                    <a:pt x="1082" y="1446"/>
                  </a:cubicBezTo>
                  <a:cubicBezTo>
                    <a:pt x="891" y="1446"/>
                    <a:pt x="703" y="1355"/>
                    <a:pt x="632" y="1169"/>
                  </a:cubicBezTo>
                  <a:lnTo>
                    <a:pt x="632" y="1177"/>
                  </a:lnTo>
                  <a:cubicBezTo>
                    <a:pt x="615" y="1115"/>
                    <a:pt x="595" y="1063"/>
                    <a:pt x="589" y="999"/>
                  </a:cubicBezTo>
                  <a:lnTo>
                    <a:pt x="589" y="999"/>
                  </a:lnTo>
                  <a:cubicBezTo>
                    <a:pt x="589" y="1000"/>
                    <a:pt x="590" y="1001"/>
                    <a:pt x="591" y="1004"/>
                  </a:cubicBezTo>
                  <a:cubicBezTo>
                    <a:pt x="560" y="748"/>
                    <a:pt x="735" y="488"/>
                    <a:pt x="998" y="465"/>
                  </a:cubicBezTo>
                  <a:lnTo>
                    <a:pt x="998" y="465"/>
                  </a:lnTo>
                  <a:cubicBezTo>
                    <a:pt x="1037" y="465"/>
                    <a:pt x="1080" y="467"/>
                    <a:pt x="1123" y="467"/>
                  </a:cubicBezTo>
                  <a:cubicBezTo>
                    <a:pt x="1280" y="467"/>
                    <a:pt x="1443" y="445"/>
                    <a:pt x="1447" y="246"/>
                  </a:cubicBezTo>
                  <a:cubicBezTo>
                    <a:pt x="1420" y="63"/>
                    <a:pt x="1276" y="1"/>
                    <a:pt x="1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2978025" y="450000"/>
              <a:ext cx="725" cy="50"/>
            </a:xfrm>
            <a:custGeom>
              <a:avLst/>
              <a:gdLst/>
              <a:ahLst/>
              <a:cxnLst/>
              <a:rect l="l" t="t" r="r" b="b"/>
              <a:pathLst>
                <a:path w="29" h="2" extrusionOk="0">
                  <a:moveTo>
                    <a:pt x="22" y="0"/>
                  </a:moveTo>
                  <a:cubicBezTo>
                    <a:pt x="18" y="0"/>
                    <a:pt x="12" y="0"/>
                    <a:pt x="7" y="1"/>
                  </a:cubicBezTo>
                  <a:lnTo>
                    <a:pt x="7" y="1"/>
                  </a:lnTo>
                  <a:cubicBezTo>
                    <a:pt x="28" y="1"/>
                    <a:pt x="28" y="0"/>
                    <a:pt x="22" y="0"/>
                  </a:cubicBezTo>
                  <a:close/>
                  <a:moveTo>
                    <a:pt x="7" y="1"/>
                  </a:moveTo>
                  <a:lnTo>
                    <a:pt x="7" y="1"/>
                  </a:lnTo>
                  <a:cubicBezTo>
                    <a:pt x="5" y="1"/>
                    <a:pt x="3" y="1"/>
                    <a:pt x="1" y="1"/>
                  </a:cubicBezTo>
                  <a:lnTo>
                    <a:pt x="7" y="1"/>
                  </a:lnTo>
                  <a:cubicBezTo>
                    <a:pt x="7" y="1"/>
                    <a:pt x="7" y="1"/>
                    <a:pt x="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2998100" y="424375"/>
              <a:ext cx="425" cy="425"/>
            </a:xfrm>
            <a:custGeom>
              <a:avLst/>
              <a:gdLst/>
              <a:ahLst/>
              <a:cxnLst/>
              <a:rect l="l" t="t" r="r" b="b"/>
              <a:pathLst>
                <a:path w="17" h="17" extrusionOk="0">
                  <a:moveTo>
                    <a:pt x="16" y="0"/>
                  </a:moveTo>
                  <a:lnTo>
                    <a:pt x="16" y="0"/>
                  </a:lnTo>
                  <a:cubicBezTo>
                    <a:pt x="4" y="12"/>
                    <a:pt x="0" y="17"/>
                    <a:pt x="1" y="17"/>
                  </a:cubicBezTo>
                  <a:cubicBezTo>
                    <a:pt x="1" y="17"/>
                    <a:pt x="10" y="9"/>
                    <a:pt x="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3000825" y="418825"/>
              <a:ext cx="225" cy="625"/>
            </a:xfrm>
            <a:custGeom>
              <a:avLst/>
              <a:gdLst/>
              <a:ahLst/>
              <a:cxnLst/>
              <a:rect l="l" t="t" r="r" b="b"/>
              <a:pathLst>
                <a:path w="9" h="25" extrusionOk="0">
                  <a:moveTo>
                    <a:pt x="8" y="0"/>
                  </a:moveTo>
                  <a:cubicBezTo>
                    <a:pt x="1" y="17"/>
                    <a:pt x="1" y="24"/>
                    <a:pt x="3" y="24"/>
                  </a:cubicBezTo>
                  <a:cubicBezTo>
                    <a:pt x="5" y="24"/>
                    <a:pt x="8" y="17"/>
                    <a:pt x="8" y="3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2984225" y="402950"/>
              <a:ext cx="36675" cy="38850"/>
            </a:xfrm>
            <a:custGeom>
              <a:avLst/>
              <a:gdLst/>
              <a:ahLst/>
              <a:cxnLst/>
              <a:rect l="l" t="t" r="r" b="b"/>
              <a:pathLst>
                <a:path w="1467" h="1554" extrusionOk="0">
                  <a:moveTo>
                    <a:pt x="623" y="491"/>
                  </a:moveTo>
                  <a:cubicBezTo>
                    <a:pt x="624" y="492"/>
                    <a:pt x="625" y="493"/>
                    <a:pt x="626" y="494"/>
                  </a:cubicBezTo>
                  <a:lnTo>
                    <a:pt x="626" y="494"/>
                  </a:lnTo>
                  <a:cubicBezTo>
                    <a:pt x="625" y="493"/>
                    <a:pt x="624" y="492"/>
                    <a:pt x="623" y="491"/>
                  </a:cubicBezTo>
                  <a:close/>
                  <a:moveTo>
                    <a:pt x="669" y="627"/>
                  </a:moveTo>
                  <a:lnTo>
                    <a:pt x="669" y="627"/>
                  </a:lnTo>
                  <a:cubicBezTo>
                    <a:pt x="669" y="628"/>
                    <a:pt x="669" y="629"/>
                    <a:pt x="669" y="630"/>
                  </a:cubicBezTo>
                  <a:cubicBezTo>
                    <a:pt x="669" y="629"/>
                    <a:pt x="669" y="628"/>
                    <a:pt x="669" y="627"/>
                  </a:cubicBezTo>
                  <a:close/>
                  <a:moveTo>
                    <a:pt x="471" y="947"/>
                  </a:moveTo>
                  <a:cubicBezTo>
                    <a:pt x="467" y="950"/>
                    <a:pt x="463" y="953"/>
                    <a:pt x="459" y="955"/>
                  </a:cubicBezTo>
                  <a:cubicBezTo>
                    <a:pt x="461" y="953"/>
                    <a:pt x="465" y="950"/>
                    <a:pt x="471" y="947"/>
                  </a:cubicBezTo>
                  <a:close/>
                  <a:moveTo>
                    <a:pt x="551" y="0"/>
                  </a:moveTo>
                  <a:cubicBezTo>
                    <a:pt x="404" y="0"/>
                    <a:pt x="249" y="70"/>
                    <a:pt x="110" y="240"/>
                  </a:cubicBezTo>
                  <a:cubicBezTo>
                    <a:pt x="1" y="413"/>
                    <a:pt x="159" y="584"/>
                    <a:pt x="315" y="584"/>
                  </a:cubicBezTo>
                  <a:cubicBezTo>
                    <a:pt x="381" y="584"/>
                    <a:pt x="446" y="553"/>
                    <a:pt x="491" y="480"/>
                  </a:cubicBezTo>
                  <a:cubicBezTo>
                    <a:pt x="506" y="462"/>
                    <a:pt x="525" y="455"/>
                    <a:pt x="545" y="455"/>
                  </a:cubicBezTo>
                  <a:cubicBezTo>
                    <a:pt x="571" y="455"/>
                    <a:pt x="597" y="466"/>
                    <a:pt x="615" y="483"/>
                  </a:cubicBezTo>
                  <a:cubicBezTo>
                    <a:pt x="627" y="491"/>
                    <a:pt x="630" y="495"/>
                    <a:pt x="628" y="495"/>
                  </a:cubicBezTo>
                  <a:cubicBezTo>
                    <a:pt x="628" y="495"/>
                    <a:pt x="627" y="495"/>
                    <a:pt x="626" y="494"/>
                  </a:cubicBezTo>
                  <a:lnTo>
                    <a:pt x="626" y="494"/>
                  </a:lnTo>
                  <a:cubicBezTo>
                    <a:pt x="666" y="528"/>
                    <a:pt x="672" y="580"/>
                    <a:pt x="669" y="627"/>
                  </a:cubicBezTo>
                  <a:lnTo>
                    <a:pt x="669" y="627"/>
                  </a:lnTo>
                  <a:cubicBezTo>
                    <a:pt x="670" y="626"/>
                    <a:pt x="670" y="626"/>
                    <a:pt x="672" y="624"/>
                  </a:cubicBezTo>
                  <a:lnTo>
                    <a:pt x="672" y="624"/>
                  </a:lnTo>
                  <a:cubicBezTo>
                    <a:pt x="658" y="708"/>
                    <a:pt x="622" y="785"/>
                    <a:pt x="572" y="853"/>
                  </a:cubicBezTo>
                  <a:lnTo>
                    <a:pt x="572" y="853"/>
                  </a:lnTo>
                  <a:cubicBezTo>
                    <a:pt x="572" y="852"/>
                    <a:pt x="573" y="849"/>
                    <a:pt x="574" y="846"/>
                  </a:cubicBezTo>
                  <a:lnTo>
                    <a:pt x="574" y="846"/>
                  </a:lnTo>
                  <a:cubicBezTo>
                    <a:pt x="544" y="880"/>
                    <a:pt x="513" y="915"/>
                    <a:pt x="477" y="943"/>
                  </a:cubicBezTo>
                  <a:lnTo>
                    <a:pt x="477" y="943"/>
                  </a:lnTo>
                  <a:cubicBezTo>
                    <a:pt x="244" y="1020"/>
                    <a:pt x="144" y="1316"/>
                    <a:pt x="413" y="1419"/>
                  </a:cubicBezTo>
                  <a:cubicBezTo>
                    <a:pt x="632" y="1460"/>
                    <a:pt x="857" y="1503"/>
                    <a:pt x="1076" y="1543"/>
                  </a:cubicBezTo>
                  <a:cubicBezTo>
                    <a:pt x="1100" y="1550"/>
                    <a:pt x="1123" y="1553"/>
                    <a:pt x="1145" y="1553"/>
                  </a:cubicBezTo>
                  <a:cubicBezTo>
                    <a:pt x="1380" y="1553"/>
                    <a:pt x="1467" y="1185"/>
                    <a:pt x="1208" y="1114"/>
                  </a:cubicBezTo>
                  <a:cubicBezTo>
                    <a:pt x="1130" y="1099"/>
                    <a:pt x="1055" y="1085"/>
                    <a:pt x="975" y="1071"/>
                  </a:cubicBezTo>
                  <a:cubicBezTo>
                    <a:pt x="1341" y="610"/>
                    <a:pt x="983" y="0"/>
                    <a:pt x="5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2995625" y="426900"/>
              <a:ext cx="225" cy="175"/>
            </a:xfrm>
            <a:custGeom>
              <a:avLst/>
              <a:gdLst/>
              <a:ahLst/>
              <a:cxnLst/>
              <a:rect l="l" t="t" r="r" b="b"/>
              <a:pathLst>
                <a:path w="9" h="7" extrusionOk="0">
                  <a:moveTo>
                    <a:pt x="9" y="0"/>
                  </a:moveTo>
                  <a:cubicBezTo>
                    <a:pt x="3" y="4"/>
                    <a:pt x="1" y="7"/>
                    <a:pt x="1" y="7"/>
                  </a:cubicBezTo>
                  <a:cubicBezTo>
                    <a:pt x="1" y="7"/>
                    <a:pt x="4" y="4"/>
                    <a:pt x="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2999650" y="415000"/>
              <a:ext cx="250" cy="25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0" y="1"/>
                  </a:moveTo>
                  <a:lnTo>
                    <a:pt x="6" y="6"/>
                  </a:lnTo>
                  <a:lnTo>
                    <a:pt x="6" y="6"/>
                  </a:lnTo>
                  <a:cubicBezTo>
                    <a:pt x="5" y="4"/>
                    <a:pt x="3" y="2"/>
                    <a:pt x="0" y="1"/>
                  </a:cubicBezTo>
                  <a:close/>
                  <a:moveTo>
                    <a:pt x="6" y="6"/>
                  </a:moveTo>
                  <a:cubicBezTo>
                    <a:pt x="7" y="8"/>
                    <a:pt x="8" y="9"/>
                    <a:pt x="9" y="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2698650" y="487050"/>
              <a:ext cx="30100" cy="25425"/>
            </a:xfrm>
            <a:custGeom>
              <a:avLst/>
              <a:gdLst/>
              <a:ahLst/>
              <a:cxnLst/>
              <a:rect l="l" t="t" r="r" b="b"/>
              <a:pathLst>
                <a:path w="1204" h="1017" extrusionOk="0">
                  <a:moveTo>
                    <a:pt x="692" y="1"/>
                  </a:moveTo>
                  <a:cubicBezTo>
                    <a:pt x="352" y="1"/>
                    <a:pt x="0" y="341"/>
                    <a:pt x="253" y="793"/>
                  </a:cubicBezTo>
                  <a:cubicBezTo>
                    <a:pt x="344" y="949"/>
                    <a:pt x="491" y="1016"/>
                    <a:pt x="640" y="1016"/>
                  </a:cubicBezTo>
                  <a:cubicBezTo>
                    <a:pt x="917" y="1016"/>
                    <a:pt x="1204" y="787"/>
                    <a:pt x="1166" y="468"/>
                  </a:cubicBezTo>
                  <a:cubicBezTo>
                    <a:pt x="1117" y="137"/>
                    <a:pt x="907" y="1"/>
                    <a:pt x="6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2658175" y="541825"/>
              <a:ext cx="22775" cy="19525"/>
            </a:xfrm>
            <a:custGeom>
              <a:avLst/>
              <a:gdLst/>
              <a:ahLst/>
              <a:cxnLst/>
              <a:rect l="l" t="t" r="r" b="b"/>
              <a:pathLst>
                <a:path w="911" h="781" extrusionOk="0">
                  <a:moveTo>
                    <a:pt x="449" y="1"/>
                  </a:moveTo>
                  <a:cubicBezTo>
                    <a:pt x="190" y="1"/>
                    <a:pt x="1" y="381"/>
                    <a:pt x="197" y="634"/>
                  </a:cubicBezTo>
                  <a:cubicBezTo>
                    <a:pt x="288" y="738"/>
                    <a:pt x="380" y="780"/>
                    <a:pt x="465" y="780"/>
                  </a:cubicBezTo>
                  <a:cubicBezTo>
                    <a:pt x="730" y="780"/>
                    <a:pt x="911" y="360"/>
                    <a:pt x="673" y="98"/>
                  </a:cubicBezTo>
                  <a:cubicBezTo>
                    <a:pt x="597" y="30"/>
                    <a:pt x="521" y="1"/>
                    <a:pt x="4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4" name="Google Shape;254;p8"/>
          <p:cNvGrpSpPr/>
          <p:nvPr/>
        </p:nvGrpSpPr>
        <p:grpSpPr>
          <a:xfrm flipH="1">
            <a:off x="8327030" y="4048095"/>
            <a:ext cx="408778" cy="308896"/>
            <a:chOff x="4158300" y="1843850"/>
            <a:chExt cx="107525" cy="81250"/>
          </a:xfrm>
        </p:grpSpPr>
        <p:sp>
          <p:nvSpPr>
            <p:cNvPr id="255" name="Google Shape;255;p8"/>
            <p:cNvSpPr/>
            <p:nvPr/>
          </p:nvSpPr>
          <p:spPr>
            <a:xfrm>
              <a:off x="4158300" y="1843850"/>
              <a:ext cx="28125" cy="25025"/>
            </a:xfrm>
            <a:custGeom>
              <a:avLst/>
              <a:gdLst/>
              <a:ahLst/>
              <a:cxnLst/>
              <a:rect l="l" t="t" r="r" b="b"/>
              <a:pathLst>
                <a:path w="1125" h="1001" extrusionOk="0">
                  <a:moveTo>
                    <a:pt x="571" y="0"/>
                  </a:moveTo>
                  <a:cubicBezTo>
                    <a:pt x="287" y="0"/>
                    <a:pt x="1" y="214"/>
                    <a:pt x="79" y="636"/>
                  </a:cubicBezTo>
                  <a:cubicBezTo>
                    <a:pt x="129" y="882"/>
                    <a:pt x="337" y="1000"/>
                    <a:pt x="549" y="1000"/>
                  </a:cubicBezTo>
                  <a:cubicBezTo>
                    <a:pt x="769" y="1000"/>
                    <a:pt x="993" y="872"/>
                    <a:pt x="1048" y="627"/>
                  </a:cubicBezTo>
                  <a:cubicBezTo>
                    <a:pt x="1125" y="207"/>
                    <a:pt x="849" y="0"/>
                    <a:pt x="5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4244800" y="1905800"/>
              <a:ext cx="21025" cy="19300"/>
            </a:xfrm>
            <a:custGeom>
              <a:avLst/>
              <a:gdLst/>
              <a:ahLst/>
              <a:cxnLst/>
              <a:rect l="l" t="t" r="r" b="b"/>
              <a:pathLst>
                <a:path w="841" h="772" extrusionOk="0">
                  <a:moveTo>
                    <a:pt x="447" y="0"/>
                  </a:moveTo>
                  <a:cubicBezTo>
                    <a:pt x="224" y="0"/>
                    <a:pt x="1" y="264"/>
                    <a:pt x="92" y="533"/>
                  </a:cubicBezTo>
                  <a:cubicBezTo>
                    <a:pt x="161" y="703"/>
                    <a:pt x="269" y="771"/>
                    <a:pt x="379" y="771"/>
                  </a:cubicBezTo>
                  <a:cubicBezTo>
                    <a:pt x="608" y="771"/>
                    <a:pt x="841" y="470"/>
                    <a:pt x="718" y="181"/>
                  </a:cubicBezTo>
                  <a:cubicBezTo>
                    <a:pt x="647" y="53"/>
                    <a:pt x="547" y="0"/>
                    <a:pt x="4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" name="Google Shape;257;p8"/>
          <p:cNvGrpSpPr/>
          <p:nvPr/>
        </p:nvGrpSpPr>
        <p:grpSpPr>
          <a:xfrm rot="-5400000" flipH="1">
            <a:off x="549355" y="4487657"/>
            <a:ext cx="408778" cy="308896"/>
            <a:chOff x="4158300" y="1843850"/>
            <a:chExt cx="107525" cy="81250"/>
          </a:xfrm>
        </p:grpSpPr>
        <p:sp>
          <p:nvSpPr>
            <p:cNvPr id="258" name="Google Shape;258;p8"/>
            <p:cNvSpPr/>
            <p:nvPr/>
          </p:nvSpPr>
          <p:spPr>
            <a:xfrm>
              <a:off x="4158300" y="1843850"/>
              <a:ext cx="28125" cy="25025"/>
            </a:xfrm>
            <a:custGeom>
              <a:avLst/>
              <a:gdLst/>
              <a:ahLst/>
              <a:cxnLst/>
              <a:rect l="l" t="t" r="r" b="b"/>
              <a:pathLst>
                <a:path w="1125" h="1001" extrusionOk="0">
                  <a:moveTo>
                    <a:pt x="571" y="0"/>
                  </a:moveTo>
                  <a:cubicBezTo>
                    <a:pt x="287" y="0"/>
                    <a:pt x="1" y="214"/>
                    <a:pt x="79" y="636"/>
                  </a:cubicBezTo>
                  <a:cubicBezTo>
                    <a:pt x="129" y="882"/>
                    <a:pt x="337" y="1000"/>
                    <a:pt x="549" y="1000"/>
                  </a:cubicBezTo>
                  <a:cubicBezTo>
                    <a:pt x="769" y="1000"/>
                    <a:pt x="993" y="872"/>
                    <a:pt x="1048" y="627"/>
                  </a:cubicBezTo>
                  <a:cubicBezTo>
                    <a:pt x="1125" y="207"/>
                    <a:pt x="849" y="0"/>
                    <a:pt x="5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4244800" y="1905800"/>
              <a:ext cx="21025" cy="19300"/>
            </a:xfrm>
            <a:custGeom>
              <a:avLst/>
              <a:gdLst/>
              <a:ahLst/>
              <a:cxnLst/>
              <a:rect l="l" t="t" r="r" b="b"/>
              <a:pathLst>
                <a:path w="841" h="772" extrusionOk="0">
                  <a:moveTo>
                    <a:pt x="447" y="0"/>
                  </a:moveTo>
                  <a:cubicBezTo>
                    <a:pt x="224" y="0"/>
                    <a:pt x="1" y="264"/>
                    <a:pt x="92" y="533"/>
                  </a:cubicBezTo>
                  <a:cubicBezTo>
                    <a:pt x="161" y="703"/>
                    <a:pt x="269" y="771"/>
                    <a:pt x="379" y="771"/>
                  </a:cubicBezTo>
                  <a:cubicBezTo>
                    <a:pt x="608" y="771"/>
                    <a:pt x="841" y="470"/>
                    <a:pt x="718" y="181"/>
                  </a:cubicBezTo>
                  <a:cubicBezTo>
                    <a:pt x="647" y="53"/>
                    <a:pt x="547" y="0"/>
                    <a:pt x="4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0" name="Google Shape;260;p8"/>
          <p:cNvSpPr/>
          <p:nvPr/>
        </p:nvSpPr>
        <p:spPr>
          <a:xfrm rot="10800000" flipH="1">
            <a:off x="8873502" y="435145"/>
            <a:ext cx="79931" cy="73375"/>
          </a:xfrm>
          <a:custGeom>
            <a:avLst/>
            <a:gdLst/>
            <a:ahLst/>
            <a:cxnLst/>
            <a:rect l="l" t="t" r="r" b="b"/>
            <a:pathLst>
              <a:path w="841" h="772" extrusionOk="0">
                <a:moveTo>
                  <a:pt x="447" y="0"/>
                </a:moveTo>
                <a:cubicBezTo>
                  <a:pt x="224" y="0"/>
                  <a:pt x="1" y="264"/>
                  <a:pt x="92" y="533"/>
                </a:cubicBezTo>
                <a:cubicBezTo>
                  <a:pt x="161" y="703"/>
                  <a:pt x="269" y="771"/>
                  <a:pt x="379" y="771"/>
                </a:cubicBezTo>
                <a:cubicBezTo>
                  <a:pt x="608" y="771"/>
                  <a:pt x="841" y="470"/>
                  <a:pt x="718" y="181"/>
                </a:cubicBezTo>
                <a:cubicBezTo>
                  <a:pt x="647" y="53"/>
                  <a:pt x="547" y="0"/>
                  <a:pt x="44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8"/>
          <p:cNvSpPr/>
          <p:nvPr/>
        </p:nvSpPr>
        <p:spPr>
          <a:xfrm rot="10800000" flipH="1">
            <a:off x="8318743" y="677026"/>
            <a:ext cx="106923" cy="95140"/>
          </a:xfrm>
          <a:custGeom>
            <a:avLst/>
            <a:gdLst/>
            <a:ahLst/>
            <a:cxnLst/>
            <a:rect l="l" t="t" r="r" b="b"/>
            <a:pathLst>
              <a:path w="1125" h="1001" extrusionOk="0">
                <a:moveTo>
                  <a:pt x="571" y="0"/>
                </a:moveTo>
                <a:cubicBezTo>
                  <a:pt x="287" y="0"/>
                  <a:pt x="1" y="214"/>
                  <a:pt x="79" y="636"/>
                </a:cubicBezTo>
                <a:cubicBezTo>
                  <a:pt x="129" y="882"/>
                  <a:pt x="337" y="1000"/>
                  <a:pt x="549" y="1000"/>
                </a:cubicBezTo>
                <a:cubicBezTo>
                  <a:pt x="769" y="1000"/>
                  <a:pt x="993" y="872"/>
                  <a:pt x="1048" y="627"/>
                </a:cubicBezTo>
                <a:cubicBezTo>
                  <a:pt x="1125" y="207"/>
                  <a:pt x="849" y="0"/>
                  <a:pt x="5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2" name="Google Shape;262;p8"/>
          <p:cNvGrpSpPr/>
          <p:nvPr/>
        </p:nvGrpSpPr>
        <p:grpSpPr>
          <a:xfrm flipH="1">
            <a:off x="206475" y="2866483"/>
            <a:ext cx="506744" cy="411782"/>
            <a:chOff x="2258225" y="829375"/>
            <a:chExt cx="178500" cy="145050"/>
          </a:xfrm>
        </p:grpSpPr>
        <p:sp>
          <p:nvSpPr>
            <p:cNvPr id="263" name="Google Shape;263;p8"/>
            <p:cNvSpPr/>
            <p:nvPr/>
          </p:nvSpPr>
          <p:spPr>
            <a:xfrm>
              <a:off x="2364425" y="829375"/>
              <a:ext cx="72300" cy="83700"/>
            </a:xfrm>
            <a:custGeom>
              <a:avLst/>
              <a:gdLst/>
              <a:ahLst/>
              <a:cxnLst/>
              <a:rect l="l" t="t" r="r" b="b"/>
              <a:pathLst>
                <a:path w="2892" h="3348" extrusionOk="0">
                  <a:moveTo>
                    <a:pt x="1370" y="707"/>
                  </a:moveTo>
                  <a:cubicBezTo>
                    <a:pt x="1523" y="1081"/>
                    <a:pt x="1825" y="1390"/>
                    <a:pt x="2203" y="1520"/>
                  </a:cubicBezTo>
                  <a:cubicBezTo>
                    <a:pt x="1834" y="1730"/>
                    <a:pt x="1589" y="2128"/>
                    <a:pt x="1465" y="2557"/>
                  </a:cubicBezTo>
                  <a:cubicBezTo>
                    <a:pt x="1352" y="2099"/>
                    <a:pt x="1010" y="1721"/>
                    <a:pt x="566" y="1566"/>
                  </a:cubicBezTo>
                  <a:cubicBezTo>
                    <a:pt x="932" y="1396"/>
                    <a:pt x="1214" y="1079"/>
                    <a:pt x="1370" y="707"/>
                  </a:cubicBezTo>
                  <a:close/>
                  <a:moveTo>
                    <a:pt x="1396" y="1"/>
                  </a:moveTo>
                  <a:cubicBezTo>
                    <a:pt x="1327" y="1"/>
                    <a:pt x="1253" y="48"/>
                    <a:pt x="1252" y="127"/>
                  </a:cubicBezTo>
                  <a:cubicBezTo>
                    <a:pt x="1223" y="756"/>
                    <a:pt x="753" y="1338"/>
                    <a:pt x="125" y="1439"/>
                  </a:cubicBezTo>
                  <a:cubicBezTo>
                    <a:pt x="1" y="1465"/>
                    <a:pt x="4" y="1669"/>
                    <a:pt x="130" y="1698"/>
                  </a:cubicBezTo>
                  <a:cubicBezTo>
                    <a:pt x="935" y="1808"/>
                    <a:pt x="1278" y="2436"/>
                    <a:pt x="1327" y="3191"/>
                  </a:cubicBezTo>
                  <a:cubicBezTo>
                    <a:pt x="1332" y="3283"/>
                    <a:pt x="1413" y="3347"/>
                    <a:pt x="1487" y="3347"/>
                  </a:cubicBezTo>
                  <a:cubicBezTo>
                    <a:pt x="1540" y="3347"/>
                    <a:pt x="1589" y="3313"/>
                    <a:pt x="1600" y="3229"/>
                  </a:cubicBezTo>
                  <a:cubicBezTo>
                    <a:pt x="1612" y="2560"/>
                    <a:pt x="1961" y="1643"/>
                    <a:pt x="2747" y="1612"/>
                  </a:cubicBezTo>
                  <a:cubicBezTo>
                    <a:pt x="2851" y="1609"/>
                    <a:pt x="2892" y="1508"/>
                    <a:pt x="2863" y="1436"/>
                  </a:cubicBezTo>
                  <a:cubicBezTo>
                    <a:pt x="2852" y="1381"/>
                    <a:pt x="2804" y="1326"/>
                    <a:pt x="2747" y="1326"/>
                  </a:cubicBezTo>
                  <a:cubicBezTo>
                    <a:pt x="2744" y="1326"/>
                    <a:pt x="2742" y="1326"/>
                    <a:pt x="2739" y="1326"/>
                  </a:cubicBezTo>
                  <a:cubicBezTo>
                    <a:pt x="2692" y="1333"/>
                    <a:pt x="2646" y="1336"/>
                    <a:pt x="2600" y="1336"/>
                  </a:cubicBezTo>
                  <a:cubicBezTo>
                    <a:pt x="1980" y="1336"/>
                    <a:pt x="1471" y="739"/>
                    <a:pt x="1514" y="122"/>
                  </a:cubicBezTo>
                  <a:cubicBezTo>
                    <a:pt x="1514" y="38"/>
                    <a:pt x="1457" y="1"/>
                    <a:pt x="13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2258225" y="902025"/>
              <a:ext cx="62500" cy="72400"/>
            </a:xfrm>
            <a:custGeom>
              <a:avLst/>
              <a:gdLst/>
              <a:ahLst/>
              <a:cxnLst/>
              <a:rect l="l" t="t" r="r" b="b"/>
              <a:pathLst>
                <a:path w="2500" h="2896" extrusionOk="0">
                  <a:moveTo>
                    <a:pt x="1188" y="611"/>
                  </a:moveTo>
                  <a:cubicBezTo>
                    <a:pt x="1318" y="937"/>
                    <a:pt x="1580" y="1202"/>
                    <a:pt x="1909" y="1314"/>
                  </a:cubicBezTo>
                  <a:cubicBezTo>
                    <a:pt x="1586" y="1496"/>
                    <a:pt x="1375" y="1841"/>
                    <a:pt x="1266" y="2210"/>
                  </a:cubicBezTo>
                  <a:cubicBezTo>
                    <a:pt x="1168" y="1816"/>
                    <a:pt x="874" y="1487"/>
                    <a:pt x="491" y="1354"/>
                  </a:cubicBezTo>
                  <a:cubicBezTo>
                    <a:pt x="805" y="1207"/>
                    <a:pt x="1050" y="934"/>
                    <a:pt x="1188" y="611"/>
                  </a:cubicBezTo>
                  <a:close/>
                  <a:moveTo>
                    <a:pt x="1210" y="1"/>
                  </a:moveTo>
                  <a:cubicBezTo>
                    <a:pt x="1151" y="1"/>
                    <a:pt x="1089" y="41"/>
                    <a:pt x="1087" y="112"/>
                  </a:cubicBezTo>
                  <a:cubicBezTo>
                    <a:pt x="1061" y="654"/>
                    <a:pt x="658" y="1156"/>
                    <a:pt x="110" y="1245"/>
                  </a:cubicBezTo>
                  <a:cubicBezTo>
                    <a:pt x="1" y="1268"/>
                    <a:pt x="6" y="1447"/>
                    <a:pt x="116" y="1470"/>
                  </a:cubicBezTo>
                  <a:cubicBezTo>
                    <a:pt x="793" y="1548"/>
                    <a:pt x="1119" y="2130"/>
                    <a:pt x="1153" y="2758"/>
                  </a:cubicBezTo>
                  <a:cubicBezTo>
                    <a:pt x="1157" y="2838"/>
                    <a:pt x="1229" y="2895"/>
                    <a:pt x="1293" y="2895"/>
                  </a:cubicBezTo>
                  <a:cubicBezTo>
                    <a:pt x="1340" y="2895"/>
                    <a:pt x="1383" y="2865"/>
                    <a:pt x="1393" y="2793"/>
                  </a:cubicBezTo>
                  <a:cubicBezTo>
                    <a:pt x="1404" y="2210"/>
                    <a:pt x="1707" y="1418"/>
                    <a:pt x="2384" y="1389"/>
                  </a:cubicBezTo>
                  <a:cubicBezTo>
                    <a:pt x="2465" y="1389"/>
                    <a:pt x="2499" y="1303"/>
                    <a:pt x="2476" y="1242"/>
                  </a:cubicBezTo>
                  <a:cubicBezTo>
                    <a:pt x="2471" y="1197"/>
                    <a:pt x="2429" y="1149"/>
                    <a:pt x="2383" y="1149"/>
                  </a:cubicBezTo>
                  <a:cubicBezTo>
                    <a:pt x="2380" y="1149"/>
                    <a:pt x="2376" y="1149"/>
                    <a:pt x="2373" y="1150"/>
                  </a:cubicBezTo>
                  <a:cubicBezTo>
                    <a:pt x="2332" y="1156"/>
                    <a:pt x="2291" y="1159"/>
                    <a:pt x="2251" y="1159"/>
                  </a:cubicBezTo>
                  <a:cubicBezTo>
                    <a:pt x="1714" y="1159"/>
                    <a:pt x="1277" y="637"/>
                    <a:pt x="1312" y="104"/>
                  </a:cubicBezTo>
                  <a:cubicBezTo>
                    <a:pt x="1312" y="33"/>
                    <a:pt x="1262" y="1"/>
                    <a:pt x="1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5" name="Google Shape;265;p8"/>
          <p:cNvGrpSpPr/>
          <p:nvPr/>
        </p:nvGrpSpPr>
        <p:grpSpPr>
          <a:xfrm flipH="1">
            <a:off x="8015586" y="2299372"/>
            <a:ext cx="778303" cy="721775"/>
            <a:chOff x="7257133" y="4349290"/>
            <a:chExt cx="856407" cy="794206"/>
          </a:xfrm>
        </p:grpSpPr>
        <p:sp>
          <p:nvSpPr>
            <p:cNvPr id="266" name="Google Shape;266;p8"/>
            <p:cNvSpPr/>
            <p:nvPr/>
          </p:nvSpPr>
          <p:spPr>
            <a:xfrm rot="1417584">
              <a:off x="7583181" y="4650930"/>
              <a:ext cx="202133" cy="166137"/>
            </a:xfrm>
            <a:custGeom>
              <a:avLst/>
              <a:gdLst/>
              <a:ahLst/>
              <a:cxnLst/>
              <a:rect l="l" t="t" r="r" b="b"/>
              <a:pathLst>
                <a:path w="3184" h="2617" extrusionOk="0">
                  <a:moveTo>
                    <a:pt x="1684" y="297"/>
                  </a:moveTo>
                  <a:cubicBezTo>
                    <a:pt x="2088" y="297"/>
                    <a:pt x="2470" y="557"/>
                    <a:pt x="2561" y="1209"/>
                  </a:cubicBezTo>
                  <a:cubicBezTo>
                    <a:pt x="2621" y="1852"/>
                    <a:pt x="2075" y="2321"/>
                    <a:pt x="1526" y="2321"/>
                  </a:cubicBezTo>
                  <a:cubicBezTo>
                    <a:pt x="1252" y="2321"/>
                    <a:pt x="977" y="2203"/>
                    <a:pt x="777" y="1932"/>
                  </a:cubicBezTo>
                  <a:cubicBezTo>
                    <a:pt x="222" y="1071"/>
                    <a:pt x="986" y="297"/>
                    <a:pt x="1684" y="297"/>
                  </a:cubicBezTo>
                  <a:close/>
                  <a:moveTo>
                    <a:pt x="1658" y="1"/>
                  </a:moveTo>
                  <a:cubicBezTo>
                    <a:pt x="1144" y="1"/>
                    <a:pt x="670" y="363"/>
                    <a:pt x="431" y="814"/>
                  </a:cubicBezTo>
                  <a:cubicBezTo>
                    <a:pt x="0" y="1613"/>
                    <a:pt x="689" y="2616"/>
                    <a:pt x="1548" y="2616"/>
                  </a:cubicBezTo>
                  <a:cubicBezTo>
                    <a:pt x="1643" y="2616"/>
                    <a:pt x="1740" y="2604"/>
                    <a:pt x="1838" y="2578"/>
                  </a:cubicBezTo>
                  <a:cubicBezTo>
                    <a:pt x="3083" y="2321"/>
                    <a:pt x="3184" y="382"/>
                    <a:pt x="1942" y="39"/>
                  </a:cubicBezTo>
                  <a:cubicBezTo>
                    <a:pt x="1846" y="13"/>
                    <a:pt x="1751" y="1"/>
                    <a:pt x="16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8"/>
            <p:cNvSpPr/>
            <p:nvPr/>
          </p:nvSpPr>
          <p:spPr>
            <a:xfrm rot="1417584">
              <a:off x="7341826" y="4463224"/>
              <a:ext cx="687022" cy="566339"/>
            </a:xfrm>
            <a:custGeom>
              <a:avLst/>
              <a:gdLst/>
              <a:ahLst/>
              <a:cxnLst/>
              <a:rect l="l" t="t" r="r" b="b"/>
              <a:pathLst>
                <a:path w="10822" h="8921" extrusionOk="0">
                  <a:moveTo>
                    <a:pt x="4891" y="1436"/>
                  </a:moveTo>
                  <a:cubicBezTo>
                    <a:pt x="5237" y="1667"/>
                    <a:pt x="5563" y="1921"/>
                    <a:pt x="5871" y="2197"/>
                  </a:cubicBezTo>
                  <a:cubicBezTo>
                    <a:pt x="5718" y="2193"/>
                    <a:pt x="5566" y="2191"/>
                    <a:pt x="5413" y="2191"/>
                  </a:cubicBezTo>
                  <a:cubicBezTo>
                    <a:pt x="5056" y="2191"/>
                    <a:pt x="4699" y="2204"/>
                    <a:pt x="4344" y="2241"/>
                  </a:cubicBezTo>
                  <a:cubicBezTo>
                    <a:pt x="4453" y="2062"/>
                    <a:pt x="4560" y="1892"/>
                    <a:pt x="4672" y="1716"/>
                  </a:cubicBezTo>
                  <a:cubicBezTo>
                    <a:pt x="4744" y="1624"/>
                    <a:pt x="4819" y="1532"/>
                    <a:pt x="4891" y="1436"/>
                  </a:cubicBezTo>
                  <a:close/>
                  <a:moveTo>
                    <a:pt x="1770" y="1174"/>
                  </a:moveTo>
                  <a:cubicBezTo>
                    <a:pt x="1816" y="1174"/>
                    <a:pt x="1865" y="1181"/>
                    <a:pt x="1914" y="1194"/>
                  </a:cubicBezTo>
                  <a:cubicBezTo>
                    <a:pt x="2560" y="1378"/>
                    <a:pt x="2393" y="2323"/>
                    <a:pt x="1788" y="2323"/>
                  </a:cubicBezTo>
                  <a:cubicBezTo>
                    <a:pt x="1740" y="2323"/>
                    <a:pt x="1688" y="2317"/>
                    <a:pt x="1634" y="2304"/>
                  </a:cubicBezTo>
                  <a:cubicBezTo>
                    <a:pt x="1591" y="2287"/>
                    <a:pt x="1542" y="2272"/>
                    <a:pt x="1505" y="2246"/>
                  </a:cubicBezTo>
                  <a:cubicBezTo>
                    <a:pt x="1467" y="2223"/>
                    <a:pt x="1430" y="2194"/>
                    <a:pt x="1395" y="2160"/>
                  </a:cubicBezTo>
                  <a:cubicBezTo>
                    <a:pt x="1018" y="1814"/>
                    <a:pt x="1303" y="1174"/>
                    <a:pt x="1770" y="1174"/>
                  </a:cubicBezTo>
                  <a:close/>
                  <a:moveTo>
                    <a:pt x="6768" y="268"/>
                  </a:moveTo>
                  <a:cubicBezTo>
                    <a:pt x="7591" y="268"/>
                    <a:pt x="8212" y="984"/>
                    <a:pt x="7943" y="2367"/>
                  </a:cubicBezTo>
                  <a:cubicBezTo>
                    <a:pt x="7404" y="2258"/>
                    <a:pt x="6857" y="2243"/>
                    <a:pt x="6303" y="2215"/>
                  </a:cubicBezTo>
                  <a:cubicBezTo>
                    <a:pt x="5923" y="1849"/>
                    <a:pt x="5511" y="1509"/>
                    <a:pt x="5073" y="1217"/>
                  </a:cubicBezTo>
                  <a:cubicBezTo>
                    <a:pt x="5593" y="580"/>
                    <a:pt x="6224" y="268"/>
                    <a:pt x="6768" y="268"/>
                  </a:cubicBezTo>
                  <a:close/>
                  <a:moveTo>
                    <a:pt x="3137" y="708"/>
                  </a:moveTo>
                  <a:cubicBezTo>
                    <a:pt x="3655" y="708"/>
                    <a:pt x="4229" y="1016"/>
                    <a:pt x="4646" y="1281"/>
                  </a:cubicBezTo>
                  <a:cubicBezTo>
                    <a:pt x="4390" y="1589"/>
                    <a:pt x="4202" y="1941"/>
                    <a:pt x="3986" y="2281"/>
                  </a:cubicBezTo>
                  <a:cubicBezTo>
                    <a:pt x="3329" y="2370"/>
                    <a:pt x="2675" y="2532"/>
                    <a:pt x="2067" y="2808"/>
                  </a:cubicBezTo>
                  <a:cubicBezTo>
                    <a:pt x="2041" y="2731"/>
                    <a:pt x="2021" y="2647"/>
                    <a:pt x="2006" y="2563"/>
                  </a:cubicBezTo>
                  <a:cubicBezTo>
                    <a:pt x="2637" y="2405"/>
                    <a:pt x="2831" y="1511"/>
                    <a:pt x="2320" y="1102"/>
                  </a:cubicBezTo>
                  <a:cubicBezTo>
                    <a:pt x="2544" y="815"/>
                    <a:pt x="2831" y="708"/>
                    <a:pt x="3137" y="708"/>
                  </a:cubicBezTo>
                  <a:close/>
                  <a:moveTo>
                    <a:pt x="6597" y="2514"/>
                  </a:moveTo>
                  <a:cubicBezTo>
                    <a:pt x="7036" y="2535"/>
                    <a:pt x="7476" y="2560"/>
                    <a:pt x="7903" y="2658"/>
                  </a:cubicBezTo>
                  <a:cubicBezTo>
                    <a:pt x="7843" y="3050"/>
                    <a:pt x="7756" y="3437"/>
                    <a:pt x="7638" y="3814"/>
                  </a:cubicBezTo>
                  <a:cubicBezTo>
                    <a:pt x="7482" y="3581"/>
                    <a:pt x="7318" y="3362"/>
                    <a:pt x="7148" y="3146"/>
                  </a:cubicBezTo>
                  <a:cubicBezTo>
                    <a:pt x="6972" y="2929"/>
                    <a:pt x="6791" y="2716"/>
                    <a:pt x="6597" y="2514"/>
                  </a:cubicBezTo>
                  <a:close/>
                  <a:moveTo>
                    <a:pt x="3805" y="2592"/>
                  </a:moveTo>
                  <a:lnTo>
                    <a:pt x="3805" y="2592"/>
                  </a:lnTo>
                  <a:cubicBezTo>
                    <a:pt x="3465" y="3169"/>
                    <a:pt x="3148" y="3757"/>
                    <a:pt x="2900" y="4373"/>
                  </a:cubicBezTo>
                  <a:lnTo>
                    <a:pt x="2597" y="3929"/>
                  </a:lnTo>
                  <a:cubicBezTo>
                    <a:pt x="2441" y="3650"/>
                    <a:pt x="2283" y="3367"/>
                    <a:pt x="2168" y="3079"/>
                  </a:cubicBezTo>
                  <a:cubicBezTo>
                    <a:pt x="2692" y="2837"/>
                    <a:pt x="3246" y="2684"/>
                    <a:pt x="3805" y="2592"/>
                  </a:cubicBezTo>
                  <a:close/>
                  <a:moveTo>
                    <a:pt x="8177" y="2713"/>
                  </a:moveTo>
                  <a:cubicBezTo>
                    <a:pt x="8549" y="2805"/>
                    <a:pt x="8903" y="2944"/>
                    <a:pt x="9209" y="3197"/>
                  </a:cubicBezTo>
                  <a:cubicBezTo>
                    <a:pt x="9557" y="3491"/>
                    <a:pt x="9834" y="3929"/>
                    <a:pt x="9811" y="4391"/>
                  </a:cubicBezTo>
                  <a:cubicBezTo>
                    <a:pt x="9733" y="4365"/>
                    <a:pt x="9655" y="4353"/>
                    <a:pt x="9579" y="4353"/>
                  </a:cubicBezTo>
                  <a:cubicBezTo>
                    <a:pt x="9010" y="4353"/>
                    <a:pt x="8543" y="5022"/>
                    <a:pt x="8822" y="5561"/>
                  </a:cubicBezTo>
                  <a:cubicBezTo>
                    <a:pt x="8765" y="5590"/>
                    <a:pt x="8707" y="5616"/>
                    <a:pt x="8652" y="5641"/>
                  </a:cubicBezTo>
                  <a:cubicBezTo>
                    <a:pt x="8407" y="5114"/>
                    <a:pt x="8145" y="4601"/>
                    <a:pt x="7837" y="4114"/>
                  </a:cubicBezTo>
                  <a:cubicBezTo>
                    <a:pt x="7990" y="3656"/>
                    <a:pt x="8105" y="3189"/>
                    <a:pt x="8177" y="2713"/>
                  </a:cubicBezTo>
                  <a:close/>
                  <a:moveTo>
                    <a:pt x="9582" y="4648"/>
                  </a:moveTo>
                  <a:cubicBezTo>
                    <a:pt x="9872" y="4648"/>
                    <a:pt x="10162" y="4857"/>
                    <a:pt x="10145" y="5255"/>
                  </a:cubicBezTo>
                  <a:cubicBezTo>
                    <a:pt x="10123" y="5548"/>
                    <a:pt x="9867" y="5781"/>
                    <a:pt x="9588" y="5781"/>
                  </a:cubicBezTo>
                  <a:cubicBezTo>
                    <a:pt x="9541" y="5781"/>
                    <a:pt x="9493" y="5774"/>
                    <a:pt x="9445" y="5760"/>
                  </a:cubicBezTo>
                  <a:cubicBezTo>
                    <a:pt x="9402" y="5745"/>
                    <a:pt x="9356" y="5728"/>
                    <a:pt x="9321" y="5705"/>
                  </a:cubicBezTo>
                  <a:cubicBezTo>
                    <a:pt x="9229" y="5653"/>
                    <a:pt x="9157" y="5575"/>
                    <a:pt x="9105" y="5486"/>
                  </a:cubicBezTo>
                  <a:cubicBezTo>
                    <a:pt x="9050" y="5396"/>
                    <a:pt x="9027" y="5296"/>
                    <a:pt x="9024" y="5192"/>
                  </a:cubicBezTo>
                  <a:cubicBezTo>
                    <a:pt x="9052" y="4824"/>
                    <a:pt x="9317" y="4648"/>
                    <a:pt x="9582" y="4648"/>
                  </a:cubicBezTo>
                  <a:close/>
                  <a:moveTo>
                    <a:pt x="1914" y="3209"/>
                  </a:moveTo>
                  <a:cubicBezTo>
                    <a:pt x="2136" y="3742"/>
                    <a:pt x="2447" y="4221"/>
                    <a:pt x="2782" y="4690"/>
                  </a:cubicBezTo>
                  <a:cubicBezTo>
                    <a:pt x="2626" y="5111"/>
                    <a:pt x="2511" y="5552"/>
                    <a:pt x="2439" y="6002"/>
                  </a:cubicBezTo>
                  <a:cubicBezTo>
                    <a:pt x="2202" y="5941"/>
                    <a:pt x="1966" y="5872"/>
                    <a:pt x="1735" y="5797"/>
                  </a:cubicBezTo>
                  <a:cubicBezTo>
                    <a:pt x="303" y="5336"/>
                    <a:pt x="784" y="3725"/>
                    <a:pt x="1914" y="3209"/>
                  </a:cubicBezTo>
                  <a:close/>
                  <a:moveTo>
                    <a:pt x="7716" y="4451"/>
                  </a:moveTo>
                  <a:cubicBezTo>
                    <a:pt x="7796" y="4589"/>
                    <a:pt x="7874" y="4725"/>
                    <a:pt x="7952" y="4863"/>
                  </a:cubicBezTo>
                  <a:cubicBezTo>
                    <a:pt x="8108" y="5152"/>
                    <a:pt x="8252" y="5445"/>
                    <a:pt x="8384" y="5745"/>
                  </a:cubicBezTo>
                  <a:cubicBezTo>
                    <a:pt x="7883" y="5933"/>
                    <a:pt x="7384" y="6080"/>
                    <a:pt x="6863" y="6175"/>
                  </a:cubicBezTo>
                  <a:cubicBezTo>
                    <a:pt x="7203" y="5630"/>
                    <a:pt x="7491" y="5054"/>
                    <a:pt x="7716" y="4451"/>
                  </a:cubicBezTo>
                  <a:close/>
                  <a:moveTo>
                    <a:pt x="2980" y="4976"/>
                  </a:moveTo>
                  <a:cubicBezTo>
                    <a:pt x="3303" y="5425"/>
                    <a:pt x="3643" y="5869"/>
                    <a:pt x="4012" y="6281"/>
                  </a:cubicBezTo>
                  <a:cubicBezTo>
                    <a:pt x="3574" y="6238"/>
                    <a:pt x="3142" y="6166"/>
                    <a:pt x="2715" y="6071"/>
                  </a:cubicBezTo>
                  <a:cubicBezTo>
                    <a:pt x="2770" y="5699"/>
                    <a:pt x="2865" y="5330"/>
                    <a:pt x="2980" y="4976"/>
                  </a:cubicBezTo>
                  <a:close/>
                  <a:moveTo>
                    <a:pt x="5422" y="2474"/>
                  </a:moveTo>
                  <a:cubicBezTo>
                    <a:pt x="5675" y="2474"/>
                    <a:pt x="5927" y="2481"/>
                    <a:pt x="6180" y="2491"/>
                  </a:cubicBezTo>
                  <a:cubicBezTo>
                    <a:pt x="6687" y="2990"/>
                    <a:pt x="7134" y="3552"/>
                    <a:pt x="7523" y="4149"/>
                  </a:cubicBezTo>
                  <a:cubicBezTo>
                    <a:pt x="7266" y="4886"/>
                    <a:pt x="6914" y="5587"/>
                    <a:pt x="6488" y="6238"/>
                  </a:cubicBezTo>
                  <a:cubicBezTo>
                    <a:pt x="6023" y="6305"/>
                    <a:pt x="5557" y="6337"/>
                    <a:pt x="5088" y="6337"/>
                  </a:cubicBezTo>
                  <a:cubicBezTo>
                    <a:pt x="4867" y="6337"/>
                    <a:pt x="4646" y="6330"/>
                    <a:pt x="4424" y="6316"/>
                  </a:cubicBezTo>
                  <a:cubicBezTo>
                    <a:pt x="3937" y="5803"/>
                    <a:pt x="3505" y="5229"/>
                    <a:pt x="3096" y="4650"/>
                  </a:cubicBezTo>
                  <a:cubicBezTo>
                    <a:pt x="3372" y="3915"/>
                    <a:pt x="3753" y="3220"/>
                    <a:pt x="4162" y="2543"/>
                  </a:cubicBezTo>
                  <a:cubicBezTo>
                    <a:pt x="4579" y="2493"/>
                    <a:pt x="5000" y="2474"/>
                    <a:pt x="5422" y="2474"/>
                  </a:cubicBezTo>
                  <a:close/>
                  <a:moveTo>
                    <a:pt x="6280" y="6552"/>
                  </a:moveTo>
                  <a:cubicBezTo>
                    <a:pt x="6082" y="6835"/>
                    <a:pt x="5877" y="7103"/>
                    <a:pt x="5652" y="7368"/>
                  </a:cubicBezTo>
                  <a:cubicBezTo>
                    <a:pt x="5318" y="7143"/>
                    <a:pt x="5012" y="6887"/>
                    <a:pt x="4718" y="6610"/>
                  </a:cubicBezTo>
                  <a:lnTo>
                    <a:pt x="4718" y="6610"/>
                  </a:lnTo>
                  <a:cubicBezTo>
                    <a:pt x="4858" y="6616"/>
                    <a:pt x="4998" y="6619"/>
                    <a:pt x="5138" y="6619"/>
                  </a:cubicBezTo>
                  <a:cubicBezTo>
                    <a:pt x="5518" y="6619"/>
                    <a:pt x="5899" y="6596"/>
                    <a:pt x="6280" y="6552"/>
                  </a:cubicBezTo>
                  <a:close/>
                  <a:moveTo>
                    <a:pt x="8494" y="6005"/>
                  </a:moveTo>
                  <a:cubicBezTo>
                    <a:pt x="8603" y="6247"/>
                    <a:pt x="8710" y="6497"/>
                    <a:pt x="8739" y="6768"/>
                  </a:cubicBezTo>
                  <a:cubicBezTo>
                    <a:pt x="8780" y="7673"/>
                    <a:pt x="8155" y="8015"/>
                    <a:pt x="7438" y="8015"/>
                  </a:cubicBezTo>
                  <a:cubicBezTo>
                    <a:pt x="6892" y="8015"/>
                    <a:pt x="6293" y="7817"/>
                    <a:pt x="5894" y="7518"/>
                  </a:cubicBezTo>
                  <a:cubicBezTo>
                    <a:pt x="6168" y="7195"/>
                    <a:pt x="6419" y="6855"/>
                    <a:pt x="6655" y="6503"/>
                  </a:cubicBezTo>
                  <a:cubicBezTo>
                    <a:pt x="7283" y="6405"/>
                    <a:pt x="7903" y="6238"/>
                    <a:pt x="8494" y="6005"/>
                  </a:cubicBezTo>
                  <a:close/>
                  <a:moveTo>
                    <a:pt x="2763" y="7335"/>
                  </a:moveTo>
                  <a:cubicBezTo>
                    <a:pt x="3186" y="7335"/>
                    <a:pt x="3635" y="7851"/>
                    <a:pt x="3202" y="8313"/>
                  </a:cubicBezTo>
                  <a:cubicBezTo>
                    <a:pt x="3099" y="8423"/>
                    <a:pt x="2957" y="8472"/>
                    <a:pt x="2813" y="8477"/>
                  </a:cubicBezTo>
                  <a:cubicBezTo>
                    <a:pt x="2715" y="8472"/>
                    <a:pt x="2637" y="8454"/>
                    <a:pt x="2545" y="8405"/>
                  </a:cubicBezTo>
                  <a:cubicBezTo>
                    <a:pt x="2369" y="8299"/>
                    <a:pt x="2251" y="8106"/>
                    <a:pt x="2251" y="7901"/>
                  </a:cubicBezTo>
                  <a:cubicBezTo>
                    <a:pt x="2251" y="7846"/>
                    <a:pt x="2263" y="7792"/>
                    <a:pt x="2277" y="7743"/>
                  </a:cubicBezTo>
                  <a:lnTo>
                    <a:pt x="2277" y="7737"/>
                  </a:lnTo>
                  <a:cubicBezTo>
                    <a:pt x="2370" y="7449"/>
                    <a:pt x="2564" y="7335"/>
                    <a:pt x="2763" y="7335"/>
                  </a:cubicBezTo>
                  <a:close/>
                  <a:moveTo>
                    <a:pt x="2684" y="6339"/>
                  </a:moveTo>
                  <a:cubicBezTo>
                    <a:pt x="3214" y="6460"/>
                    <a:pt x="3753" y="6541"/>
                    <a:pt x="4295" y="6584"/>
                  </a:cubicBezTo>
                  <a:cubicBezTo>
                    <a:pt x="4655" y="6953"/>
                    <a:pt x="5041" y="7290"/>
                    <a:pt x="5473" y="7578"/>
                  </a:cubicBezTo>
                  <a:cubicBezTo>
                    <a:pt x="5410" y="7645"/>
                    <a:pt x="5352" y="7708"/>
                    <a:pt x="5295" y="7771"/>
                  </a:cubicBezTo>
                  <a:cubicBezTo>
                    <a:pt x="4965" y="8189"/>
                    <a:pt x="4465" y="8633"/>
                    <a:pt x="3939" y="8633"/>
                  </a:cubicBezTo>
                  <a:cubicBezTo>
                    <a:pt x="3771" y="8633"/>
                    <a:pt x="3601" y="8588"/>
                    <a:pt x="3433" y="8483"/>
                  </a:cubicBezTo>
                  <a:cubicBezTo>
                    <a:pt x="3947" y="7955"/>
                    <a:pt x="3493" y="7054"/>
                    <a:pt x="2805" y="7054"/>
                  </a:cubicBezTo>
                  <a:cubicBezTo>
                    <a:pt x="2761" y="7054"/>
                    <a:pt x="2715" y="7057"/>
                    <a:pt x="2669" y="7065"/>
                  </a:cubicBezTo>
                  <a:cubicBezTo>
                    <a:pt x="2652" y="6823"/>
                    <a:pt x="2663" y="6575"/>
                    <a:pt x="2684" y="6339"/>
                  </a:cubicBezTo>
                  <a:close/>
                  <a:moveTo>
                    <a:pt x="6802" y="1"/>
                  </a:moveTo>
                  <a:cubicBezTo>
                    <a:pt x="6059" y="1"/>
                    <a:pt x="5239" y="450"/>
                    <a:pt x="4822" y="1059"/>
                  </a:cubicBezTo>
                  <a:cubicBezTo>
                    <a:pt x="4341" y="737"/>
                    <a:pt x="3714" y="432"/>
                    <a:pt x="3135" y="432"/>
                  </a:cubicBezTo>
                  <a:cubicBezTo>
                    <a:pt x="2740" y="432"/>
                    <a:pt x="2367" y="574"/>
                    <a:pt x="2078" y="949"/>
                  </a:cubicBezTo>
                  <a:cubicBezTo>
                    <a:pt x="1983" y="908"/>
                    <a:pt x="1883" y="889"/>
                    <a:pt x="1783" y="889"/>
                  </a:cubicBezTo>
                  <a:cubicBezTo>
                    <a:pt x="1434" y="889"/>
                    <a:pt x="1093" y="1126"/>
                    <a:pt x="983" y="1465"/>
                  </a:cubicBezTo>
                  <a:lnTo>
                    <a:pt x="983" y="1468"/>
                  </a:lnTo>
                  <a:cubicBezTo>
                    <a:pt x="781" y="1970"/>
                    <a:pt x="1188" y="2578"/>
                    <a:pt x="1730" y="2601"/>
                  </a:cubicBezTo>
                  <a:cubicBezTo>
                    <a:pt x="1747" y="2716"/>
                    <a:pt x="1776" y="2829"/>
                    <a:pt x="1810" y="2938"/>
                  </a:cubicBezTo>
                  <a:cubicBezTo>
                    <a:pt x="735" y="3405"/>
                    <a:pt x="0" y="4981"/>
                    <a:pt x="1113" y="5800"/>
                  </a:cubicBezTo>
                  <a:cubicBezTo>
                    <a:pt x="1493" y="6065"/>
                    <a:pt x="1960" y="6149"/>
                    <a:pt x="2401" y="6273"/>
                  </a:cubicBezTo>
                  <a:cubicBezTo>
                    <a:pt x="2369" y="6561"/>
                    <a:pt x="2361" y="6863"/>
                    <a:pt x="2387" y="7155"/>
                  </a:cubicBezTo>
                  <a:cubicBezTo>
                    <a:pt x="1601" y="7631"/>
                    <a:pt x="2046" y="8762"/>
                    <a:pt x="2807" y="8762"/>
                  </a:cubicBezTo>
                  <a:cubicBezTo>
                    <a:pt x="2931" y="8762"/>
                    <a:pt x="3063" y="8732"/>
                    <a:pt x="3199" y="8665"/>
                  </a:cubicBezTo>
                  <a:cubicBezTo>
                    <a:pt x="3455" y="8845"/>
                    <a:pt x="3704" y="8921"/>
                    <a:pt x="3944" y="8921"/>
                  </a:cubicBezTo>
                  <a:cubicBezTo>
                    <a:pt x="4635" y="8921"/>
                    <a:pt x="5250" y="8292"/>
                    <a:pt x="5710" y="7731"/>
                  </a:cubicBezTo>
                  <a:cubicBezTo>
                    <a:pt x="6224" y="8114"/>
                    <a:pt x="6830" y="8298"/>
                    <a:pt x="7381" y="8298"/>
                  </a:cubicBezTo>
                  <a:cubicBezTo>
                    <a:pt x="8569" y="8298"/>
                    <a:pt x="9508" y="7445"/>
                    <a:pt x="8762" y="5886"/>
                  </a:cubicBezTo>
                  <a:cubicBezTo>
                    <a:pt x="8834" y="5855"/>
                    <a:pt x="8906" y="5817"/>
                    <a:pt x="8978" y="5786"/>
                  </a:cubicBezTo>
                  <a:cubicBezTo>
                    <a:pt x="9169" y="5981"/>
                    <a:pt x="9378" y="6062"/>
                    <a:pt x="9577" y="6062"/>
                  </a:cubicBezTo>
                  <a:cubicBezTo>
                    <a:pt x="10263" y="6062"/>
                    <a:pt x="10821" y="5092"/>
                    <a:pt x="10079" y="4517"/>
                  </a:cubicBezTo>
                  <a:cubicBezTo>
                    <a:pt x="10217" y="3442"/>
                    <a:pt x="9191" y="2621"/>
                    <a:pt x="8226" y="2419"/>
                  </a:cubicBezTo>
                  <a:cubicBezTo>
                    <a:pt x="8275" y="1909"/>
                    <a:pt x="8330" y="1359"/>
                    <a:pt x="8131" y="860"/>
                  </a:cubicBezTo>
                  <a:cubicBezTo>
                    <a:pt x="7861" y="248"/>
                    <a:pt x="7352" y="1"/>
                    <a:pt x="68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8" name="Google Shape;268;p8"/>
          <p:cNvSpPr/>
          <p:nvPr/>
        </p:nvSpPr>
        <p:spPr>
          <a:xfrm flipH="1">
            <a:off x="273500" y="539500"/>
            <a:ext cx="916658" cy="803437"/>
          </a:xfrm>
          <a:custGeom>
            <a:avLst/>
            <a:gdLst/>
            <a:ahLst/>
            <a:cxnLst/>
            <a:rect l="l" t="t" r="r" b="b"/>
            <a:pathLst>
              <a:path w="19004" h="11116" extrusionOk="0">
                <a:moveTo>
                  <a:pt x="9841" y="0"/>
                </a:moveTo>
                <a:cubicBezTo>
                  <a:pt x="7388" y="0"/>
                  <a:pt x="4507" y="682"/>
                  <a:pt x="2737" y="3390"/>
                </a:cubicBezTo>
                <a:cubicBezTo>
                  <a:pt x="0" y="8788"/>
                  <a:pt x="4864" y="11116"/>
                  <a:pt x="9837" y="11116"/>
                </a:cubicBezTo>
                <a:cubicBezTo>
                  <a:pt x="11165" y="11116"/>
                  <a:pt x="12500" y="10950"/>
                  <a:pt x="13700" y="10632"/>
                </a:cubicBezTo>
                <a:cubicBezTo>
                  <a:pt x="16879" y="9575"/>
                  <a:pt x="19003" y="1666"/>
                  <a:pt x="14372" y="701"/>
                </a:cubicBezTo>
                <a:cubicBezTo>
                  <a:pt x="14372" y="701"/>
                  <a:pt x="12327" y="0"/>
                  <a:pt x="984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9" name="Google Shape;269;p8"/>
          <p:cNvGrpSpPr/>
          <p:nvPr/>
        </p:nvGrpSpPr>
        <p:grpSpPr>
          <a:xfrm flipH="1">
            <a:off x="1510211" y="4319097"/>
            <a:ext cx="778303" cy="721775"/>
            <a:chOff x="7257133" y="4349290"/>
            <a:chExt cx="856407" cy="794206"/>
          </a:xfrm>
        </p:grpSpPr>
        <p:sp>
          <p:nvSpPr>
            <p:cNvPr id="270" name="Google Shape;270;p8"/>
            <p:cNvSpPr/>
            <p:nvPr/>
          </p:nvSpPr>
          <p:spPr>
            <a:xfrm rot="1417584">
              <a:off x="7583181" y="4650930"/>
              <a:ext cx="202133" cy="166137"/>
            </a:xfrm>
            <a:custGeom>
              <a:avLst/>
              <a:gdLst/>
              <a:ahLst/>
              <a:cxnLst/>
              <a:rect l="l" t="t" r="r" b="b"/>
              <a:pathLst>
                <a:path w="3184" h="2617" extrusionOk="0">
                  <a:moveTo>
                    <a:pt x="1684" y="297"/>
                  </a:moveTo>
                  <a:cubicBezTo>
                    <a:pt x="2088" y="297"/>
                    <a:pt x="2470" y="557"/>
                    <a:pt x="2561" y="1209"/>
                  </a:cubicBezTo>
                  <a:cubicBezTo>
                    <a:pt x="2621" y="1852"/>
                    <a:pt x="2075" y="2321"/>
                    <a:pt x="1526" y="2321"/>
                  </a:cubicBezTo>
                  <a:cubicBezTo>
                    <a:pt x="1252" y="2321"/>
                    <a:pt x="977" y="2203"/>
                    <a:pt x="777" y="1932"/>
                  </a:cubicBezTo>
                  <a:cubicBezTo>
                    <a:pt x="222" y="1071"/>
                    <a:pt x="986" y="297"/>
                    <a:pt x="1684" y="297"/>
                  </a:cubicBezTo>
                  <a:close/>
                  <a:moveTo>
                    <a:pt x="1658" y="1"/>
                  </a:moveTo>
                  <a:cubicBezTo>
                    <a:pt x="1144" y="1"/>
                    <a:pt x="670" y="363"/>
                    <a:pt x="431" y="814"/>
                  </a:cubicBezTo>
                  <a:cubicBezTo>
                    <a:pt x="0" y="1613"/>
                    <a:pt x="689" y="2616"/>
                    <a:pt x="1548" y="2616"/>
                  </a:cubicBezTo>
                  <a:cubicBezTo>
                    <a:pt x="1643" y="2616"/>
                    <a:pt x="1740" y="2604"/>
                    <a:pt x="1838" y="2578"/>
                  </a:cubicBezTo>
                  <a:cubicBezTo>
                    <a:pt x="3083" y="2321"/>
                    <a:pt x="3184" y="382"/>
                    <a:pt x="1942" y="39"/>
                  </a:cubicBezTo>
                  <a:cubicBezTo>
                    <a:pt x="1846" y="13"/>
                    <a:pt x="1751" y="1"/>
                    <a:pt x="16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8"/>
            <p:cNvSpPr/>
            <p:nvPr/>
          </p:nvSpPr>
          <p:spPr>
            <a:xfrm rot="1417584">
              <a:off x="7341826" y="4463224"/>
              <a:ext cx="687022" cy="566339"/>
            </a:xfrm>
            <a:custGeom>
              <a:avLst/>
              <a:gdLst/>
              <a:ahLst/>
              <a:cxnLst/>
              <a:rect l="l" t="t" r="r" b="b"/>
              <a:pathLst>
                <a:path w="10822" h="8921" extrusionOk="0">
                  <a:moveTo>
                    <a:pt x="4891" y="1436"/>
                  </a:moveTo>
                  <a:cubicBezTo>
                    <a:pt x="5237" y="1667"/>
                    <a:pt x="5563" y="1921"/>
                    <a:pt x="5871" y="2197"/>
                  </a:cubicBezTo>
                  <a:cubicBezTo>
                    <a:pt x="5718" y="2193"/>
                    <a:pt x="5566" y="2191"/>
                    <a:pt x="5413" y="2191"/>
                  </a:cubicBezTo>
                  <a:cubicBezTo>
                    <a:pt x="5056" y="2191"/>
                    <a:pt x="4699" y="2204"/>
                    <a:pt x="4344" y="2241"/>
                  </a:cubicBezTo>
                  <a:cubicBezTo>
                    <a:pt x="4453" y="2062"/>
                    <a:pt x="4560" y="1892"/>
                    <a:pt x="4672" y="1716"/>
                  </a:cubicBezTo>
                  <a:cubicBezTo>
                    <a:pt x="4744" y="1624"/>
                    <a:pt x="4819" y="1532"/>
                    <a:pt x="4891" y="1436"/>
                  </a:cubicBezTo>
                  <a:close/>
                  <a:moveTo>
                    <a:pt x="1770" y="1174"/>
                  </a:moveTo>
                  <a:cubicBezTo>
                    <a:pt x="1816" y="1174"/>
                    <a:pt x="1865" y="1181"/>
                    <a:pt x="1914" y="1194"/>
                  </a:cubicBezTo>
                  <a:cubicBezTo>
                    <a:pt x="2560" y="1378"/>
                    <a:pt x="2393" y="2323"/>
                    <a:pt x="1788" y="2323"/>
                  </a:cubicBezTo>
                  <a:cubicBezTo>
                    <a:pt x="1740" y="2323"/>
                    <a:pt x="1688" y="2317"/>
                    <a:pt x="1634" y="2304"/>
                  </a:cubicBezTo>
                  <a:cubicBezTo>
                    <a:pt x="1591" y="2287"/>
                    <a:pt x="1542" y="2272"/>
                    <a:pt x="1505" y="2246"/>
                  </a:cubicBezTo>
                  <a:cubicBezTo>
                    <a:pt x="1467" y="2223"/>
                    <a:pt x="1430" y="2194"/>
                    <a:pt x="1395" y="2160"/>
                  </a:cubicBezTo>
                  <a:cubicBezTo>
                    <a:pt x="1018" y="1814"/>
                    <a:pt x="1303" y="1174"/>
                    <a:pt x="1770" y="1174"/>
                  </a:cubicBezTo>
                  <a:close/>
                  <a:moveTo>
                    <a:pt x="6768" y="268"/>
                  </a:moveTo>
                  <a:cubicBezTo>
                    <a:pt x="7591" y="268"/>
                    <a:pt x="8212" y="984"/>
                    <a:pt x="7943" y="2367"/>
                  </a:cubicBezTo>
                  <a:cubicBezTo>
                    <a:pt x="7404" y="2258"/>
                    <a:pt x="6857" y="2243"/>
                    <a:pt x="6303" y="2215"/>
                  </a:cubicBezTo>
                  <a:cubicBezTo>
                    <a:pt x="5923" y="1849"/>
                    <a:pt x="5511" y="1509"/>
                    <a:pt x="5073" y="1217"/>
                  </a:cubicBezTo>
                  <a:cubicBezTo>
                    <a:pt x="5593" y="580"/>
                    <a:pt x="6224" y="268"/>
                    <a:pt x="6768" y="268"/>
                  </a:cubicBezTo>
                  <a:close/>
                  <a:moveTo>
                    <a:pt x="3137" y="708"/>
                  </a:moveTo>
                  <a:cubicBezTo>
                    <a:pt x="3655" y="708"/>
                    <a:pt x="4229" y="1016"/>
                    <a:pt x="4646" y="1281"/>
                  </a:cubicBezTo>
                  <a:cubicBezTo>
                    <a:pt x="4390" y="1589"/>
                    <a:pt x="4202" y="1941"/>
                    <a:pt x="3986" y="2281"/>
                  </a:cubicBezTo>
                  <a:cubicBezTo>
                    <a:pt x="3329" y="2370"/>
                    <a:pt x="2675" y="2532"/>
                    <a:pt x="2067" y="2808"/>
                  </a:cubicBezTo>
                  <a:cubicBezTo>
                    <a:pt x="2041" y="2731"/>
                    <a:pt x="2021" y="2647"/>
                    <a:pt x="2006" y="2563"/>
                  </a:cubicBezTo>
                  <a:cubicBezTo>
                    <a:pt x="2637" y="2405"/>
                    <a:pt x="2831" y="1511"/>
                    <a:pt x="2320" y="1102"/>
                  </a:cubicBezTo>
                  <a:cubicBezTo>
                    <a:pt x="2544" y="815"/>
                    <a:pt x="2831" y="708"/>
                    <a:pt x="3137" y="708"/>
                  </a:cubicBezTo>
                  <a:close/>
                  <a:moveTo>
                    <a:pt x="6597" y="2514"/>
                  </a:moveTo>
                  <a:cubicBezTo>
                    <a:pt x="7036" y="2535"/>
                    <a:pt x="7476" y="2560"/>
                    <a:pt x="7903" y="2658"/>
                  </a:cubicBezTo>
                  <a:cubicBezTo>
                    <a:pt x="7843" y="3050"/>
                    <a:pt x="7756" y="3437"/>
                    <a:pt x="7638" y="3814"/>
                  </a:cubicBezTo>
                  <a:cubicBezTo>
                    <a:pt x="7482" y="3581"/>
                    <a:pt x="7318" y="3362"/>
                    <a:pt x="7148" y="3146"/>
                  </a:cubicBezTo>
                  <a:cubicBezTo>
                    <a:pt x="6972" y="2929"/>
                    <a:pt x="6791" y="2716"/>
                    <a:pt x="6597" y="2514"/>
                  </a:cubicBezTo>
                  <a:close/>
                  <a:moveTo>
                    <a:pt x="3805" y="2592"/>
                  </a:moveTo>
                  <a:lnTo>
                    <a:pt x="3805" y="2592"/>
                  </a:lnTo>
                  <a:cubicBezTo>
                    <a:pt x="3465" y="3169"/>
                    <a:pt x="3148" y="3757"/>
                    <a:pt x="2900" y="4373"/>
                  </a:cubicBezTo>
                  <a:lnTo>
                    <a:pt x="2597" y="3929"/>
                  </a:lnTo>
                  <a:cubicBezTo>
                    <a:pt x="2441" y="3650"/>
                    <a:pt x="2283" y="3367"/>
                    <a:pt x="2168" y="3079"/>
                  </a:cubicBezTo>
                  <a:cubicBezTo>
                    <a:pt x="2692" y="2837"/>
                    <a:pt x="3246" y="2684"/>
                    <a:pt x="3805" y="2592"/>
                  </a:cubicBezTo>
                  <a:close/>
                  <a:moveTo>
                    <a:pt x="8177" y="2713"/>
                  </a:moveTo>
                  <a:cubicBezTo>
                    <a:pt x="8549" y="2805"/>
                    <a:pt x="8903" y="2944"/>
                    <a:pt x="9209" y="3197"/>
                  </a:cubicBezTo>
                  <a:cubicBezTo>
                    <a:pt x="9557" y="3491"/>
                    <a:pt x="9834" y="3929"/>
                    <a:pt x="9811" y="4391"/>
                  </a:cubicBezTo>
                  <a:cubicBezTo>
                    <a:pt x="9733" y="4365"/>
                    <a:pt x="9655" y="4353"/>
                    <a:pt x="9579" y="4353"/>
                  </a:cubicBezTo>
                  <a:cubicBezTo>
                    <a:pt x="9010" y="4353"/>
                    <a:pt x="8543" y="5022"/>
                    <a:pt x="8822" y="5561"/>
                  </a:cubicBezTo>
                  <a:cubicBezTo>
                    <a:pt x="8765" y="5590"/>
                    <a:pt x="8707" y="5616"/>
                    <a:pt x="8652" y="5641"/>
                  </a:cubicBezTo>
                  <a:cubicBezTo>
                    <a:pt x="8407" y="5114"/>
                    <a:pt x="8145" y="4601"/>
                    <a:pt x="7837" y="4114"/>
                  </a:cubicBezTo>
                  <a:cubicBezTo>
                    <a:pt x="7990" y="3656"/>
                    <a:pt x="8105" y="3189"/>
                    <a:pt x="8177" y="2713"/>
                  </a:cubicBezTo>
                  <a:close/>
                  <a:moveTo>
                    <a:pt x="9582" y="4648"/>
                  </a:moveTo>
                  <a:cubicBezTo>
                    <a:pt x="9872" y="4648"/>
                    <a:pt x="10162" y="4857"/>
                    <a:pt x="10145" y="5255"/>
                  </a:cubicBezTo>
                  <a:cubicBezTo>
                    <a:pt x="10123" y="5548"/>
                    <a:pt x="9867" y="5781"/>
                    <a:pt x="9588" y="5781"/>
                  </a:cubicBezTo>
                  <a:cubicBezTo>
                    <a:pt x="9541" y="5781"/>
                    <a:pt x="9493" y="5774"/>
                    <a:pt x="9445" y="5760"/>
                  </a:cubicBezTo>
                  <a:cubicBezTo>
                    <a:pt x="9402" y="5745"/>
                    <a:pt x="9356" y="5728"/>
                    <a:pt x="9321" y="5705"/>
                  </a:cubicBezTo>
                  <a:cubicBezTo>
                    <a:pt x="9229" y="5653"/>
                    <a:pt x="9157" y="5575"/>
                    <a:pt x="9105" y="5486"/>
                  </a:cubicBezTo>
                  <a:cubicBezTo>
                    <a:pt x="9050" y="5396"/>
                    <a:pt x="9027" y="5296"/>
                    <a:pt x="9024" y="5192"/>
                  </a:cubicBezTo>
                  <a:cubicBezTo>
                    <a:pt x="9052" y="4824"/>
                    <a:pt x="9317" y="4648"/>
                    <a:pt x="9582" y="4648"/>
                  </a:cubicBezTo>
                  <a:close/>
                  <a:moveTo>
                    <a:pt x="1914" y="3209"/>
                  </a:moveTo>
                  <a:cubicBezTo>
                    <a:pt x="2136" y="3742"/>
                    <a:pt x="2447" y="4221"/>
                    <a:pt x="2782" y="4690"/>
                  </a:cubicBezTo>
                  <a:cubicBezTo>
                    <a:pt x="2626" y="5111"/>
                    <a:pt x="2511" y="5552"/>
                    <a:pt x="2439" y="6002"/>
                  </a:cubicBezTo>
                  <a:cubicBezTo>
                    <a:pt x="2202" y="5941"/>
                    <a:pt x="1966" y="5872"/>
                    <a:pt x="1735" y="5797"/>
                  </a:cubicBezTo>
                  <a:cubicBezTo>
                    <a:pt x="303" y="5336"/>
                    <a:pt x="784" y="3725"/>
                    <a:pt x="1914" y="3209"/>
                  </a:cubicBezTo>
                  <a:close/>
                  <a:moveTo>
                    <a:pt x="7716" y="4451"/>
                  </a:moveTo>
                  <a:cubicBezTo>
                    <a:pt x="7796" y="4589"/>
                    <a:pt x="7874" y="4725"/>
                    <a:pt x="7952" y="4863"/>
                  </a:cubicBezTo>
                  <a:cubicBezTo>
                    <a:pt x="8108" y="5152"/>
                    <a:pt x="8252" y="5445"/>
                    <a:pt x="8384" y="5745"/>
                  </a:cubicBezTo>
                  <a:cubicBezTo>
                    <a:pt x="7883" y="5933"/>
                    <a:pt x="7384" y="6080"/>
                    <a:pt x="6863" y="6175"/>
                  </a:cubicBezTo>
                  <a:cubicBezTo>
                    <a:pt x="7203" y="5630"/>
                    <a:pt x="7491" y="5054"/>
                    <a:pt x="7716" y="4451"/>
                  </a:cubicBezTo>
                  <a:close/>
                  <a:moveTo>
                    <a:pt x="2980" y="4976"/>
                  </a:moveTo>
                  <a:cubicBezTo>
                    <a:pt x="3303" y="5425"/>
                    <a:pt x="3643" y="5869"/>
                    <a:pt x="4012" y="6281"/>
                  </a:cubicBezTo>
                  <a:cubicBezTo>
                    <a:pt x="3574" y="6238"/>
                    <a:pt x="3142" y="6166"/>
                    <a:pt x="2715" y="6071"/>
                  </a:cubicBezTo>
                  <a:cubicBezTo>
                    <a:pt x="2770" y="5699"/>
                    <a:pt x="2865" y="5330"/>
                    <a:pt x="2980" y="4976"/>
                  </a:cubicBezTo>
                  <a:close/>
                  <a:moveTo>
                    <a:pt x="5422" y="2474"/>
                  </a:moveTo>
                  <a:cubicBezTo>
                    <a:pt x="5675" y="2474"/>
                    <a:pt x="5927" y="2481"/>
                    <a:pt x="6180" y="2491"/>
                  </a:cubicBezTo>
                  <a:cubicBezTo>
                    <a:pt x="6687" y="2990"/>
                    <a:pt x="7134" y="3552"/>
                    <a:pt x="7523" y="4149"/>
                  </a:cubicBezTo>
                  <a:cubicBezTo>
                    <a:pt x="7266" y="4886"/>
                    <a:pt x="6914" y="5587"/>
                    <a:pt x="6488" y="6238"/>
                  </a:cubicBezTo>
                  <a:cubicBezTo>
                    <a:pt x="6023" y="6305"/>
                    <a:pt x="5557" y="6337"/>
                    <a:pt x="5088" y="6337"/>
                  </a:cubicBezTo>
                  <a:cubicBezTo>
                    <a:pt x="4867" y="6337"/>
                    <a:pt x="4646" y="6330"/>
                    <a:pt x="4424" y="6316"/>
                  </a:cubicBezTo>
                  <a:cubicBezTo>
                    <a:pt x="3937" y="5803"/>
                    <a:pt x="3505" y="5229"/>
                    <a:pt x="3096" y="4650"/>
                  </a:cubicBezTo>
                  <a:cubicBezTo>
                    <a:pt x="3372" y="3915"/>
                    <a:pt x="3753" y="3220"/>
                    <a:pt x="4162" y="2543"/>
                  </a:cubicBezTo>
                  <a:cubicBezTo>
                    <a:pt x="4579" y="2493"/>
                    <a:pt x="5000" y="2474"/>
                    <a:pt x="5422" y="2474"/>
                  </a:cubicBezTo>
                  <a:close/>
                  <a:moveTo>
                    <a:pt x="6280" y="6552"/>
                  </a:moveTo>
                  <a:cubicBezTo>
                    <a:pt x="6082" y="6835"/>
                    <a:pt x="5877" y="7103"/>
                    <a:pt x="5652" y="7368"/>
                  </a:cubicBezTo>
                  <a:cubicBezTo>
                    <a:pt x="5318" y="7143"/>
                    <a:pt x="5012" y="6887"/>
                    <a:pt x="4718" y="6610"/>
                  </a:cubicBezTo>
                  <a:lnTo>
                    <a:pt x="4718" y="6610"/>
                  </a:lnTo>
                  <a:cubicBezTo>
                    <a:pt x="4858" y="6616"/>
                    <a:pt x="4998" y="6619"/>
                    <a:pt x="5138" y="6619"/>
                  </a:cubicBezTo>
                  <a:cubicBezTo>
                    <a:pt x="5518" y="6619"/>
                    <a:pt x="5899" y="6596"/>
                    <a:pt x="6280" y="6552"/>
                  </a:cubicBezTo>
                  <a:close/>
                  <a:moveTo>
                    <a:pt x="8494" y="6005"/>
                  </a:moveTo>
                  <a:cubicBezTo>
                    <a:pt x="8603" y="6247"/>
                    <a:pt x="8710" y="6497"/>
                    <a:pt x="8739" y="6768"/>
                  </a:cubicBezTo>
                  <a:cubicBezTo>
                    <a:pt x="8780" y="7673"/>
                    <a:pt x="8155" y="8015"/>
                    <a:pt x="7438" y="8015"/>
                  </a:cubicBezTo>
                  <a:cubicBezTo>
                    <a:pt x="6892" y="8015"/>
                    <a:pt x="6293" y="7817"/>
                    <a:pt x="5894" y="7518"/>
                  </a:cubicBezTo>
                  <a:cubicBezTo>
                    <a:pt x="6168" y="7195"/>
                    <a:pt x="6419" y="6855"/>
                    <a:pt x="6655" y="6503"/>
                  </a:cubicBezTo>
                  <a:cubicBezTo>
                    <a:pt x="7283" y="6405"/>
                    <a:pt x="7903" y="6238"/>
                    <a:pt x="8494" y="6005"/>
                  </a:cubicBezTo>
                  <a:close/>
                  <a:moveTo>
                    <a:pt x="2763" y="7335"/>
                  </a:moveTo>
                  <a:cubicBezTo>
                    <a:pt x="3186" y="7335"/>
                    <a:pt x="3635" y="7851"/>
                    <a:pt x="3202" y="8313"/>
                  </a:cubicBezTo>
                  <a:cubicBezTo>
                    <a:pt x="3099" y="8423"/>
                    <a:pt x="2957" y="8472"/>
                    <a:pt x="2813" y="8477"/>
                  </a:cubicBezTo>
                  <a:cubicBezTo>
                    <a:pt x="2715" y="8472"/>
                    <a:pt x="2637" y="8454"/>
                    <a:pt x="2545" y="8405"/>
                  </a:cubicBezTo>
                  <a:cubicBezTo>
                    <a:pt x="2369" y="8299"/>
                    <a:pt x="2251" y="8106"/>
                    <a:pt x="2251" y="7901"/>
                  </a:cubicBezTo>
                  <a:cubicBezTo>
                    <a:pt x="2251" y="7846"/>
                    <a:pt x="2263" y="7792"/>
                    <a:pt x="2277" y="7743"/>
                  </a:cubicBezTo>
                  <a:lnTo>
                    <a:pt x="2277" y="7737"/>
                  </a:lnTo>
                  <a:cubicBezTo>
                    <a:pt x="2370" y="7449"/>
                    <a:pt x="2564" y="7335"/>
                    <a:pt x="2763" y="7335"/>
                  </a:cubicBezTo>
                  <a:close/>
                  <a:moveTo>
                    <a:pt x="2684" y="6339"/>
                  </a:moveTo>
                  <a:cubicBezTo>
                    <a:pt x="3214" y="6460"/>
                    <a:pt x="3753" y="6541"/>
                    <a:pt x="4295" y="6584"/>
                  </a:cubicBezTo>
                  <a:cubicBezTo>
                    <a:pt x="4655" y="6953"/>
                    <a:pt x="5041" y="7290"/>
                    <a:pt x="5473" y="7578"/>
                  </a:cubicBezTo>
                  <a:cubicBezTo>
                    <a:pt x="5410" y="7645"/>
                    <a:pt x="5352" y="7708"/>
                    <a:pt x="5295" y="7771"/>
                  </a:cubicBezTo>
                  <a:cubicBezTo>
                    <a:pt x="4965" y="8189"/>
                    <a:pt x="4465" y="8633"/>
                    <a:pt x="3939" y="8633"/>
                  </a:cubicBezTo>
                  <a:cubicBezTo>
                    <a:pt x="3771" y="8633"/>
                    <a:pt x="3601" y="8588"/>
                    <a:pt x="3433" y="8483"/>
                  </a:cubicBezTo>
                  <a:cubicBezTo>
                    <a:pt x="3947" y="7955"/>
                    <a:pt x="3493" y="7054"/>
                    <a:pt x="2805" y="7054"/>
                  </a:cubicBezTo>
                  <a:cubicBezTo>
                    <a:pt x="2761" y="7054"/>
                    <a:pt x="2715" y="7057"/>
                    <a:pt x="2669" y="7065"/>
                  </a:cubicBezTo>
                  <a:cubicBezTo>
                    <a:pt x="2652" y="6823"/>
                    <a:pt x="2663" y="6575"/>
                    <a:pt x="2684" y="6339"/>
                  </a:cubicBezTo>
                  <a:close/>
                  <a:moveTo>
                    <a:pt x="6802" y="1"/>
                  </a:moveTo>
                  <a:cubicBezTo>
                    <a:pt x="6059" y="1"/>
                    <a:pt x="5239" y="450"/>
                    <a:pt x="4822" y="1059"/>
                  </a:cubicBezTo>
                  <a:cubicBezTo>
                    <a:pt x="4341" y="737"/>
                    <a:pt x="3714" y="432"/>
                    <a:pt x="3135" y="432"/>
                  </a:cubicBezTo>
                  <a:cubicBezTo>
                    <a:pt x="2740" y="432"/>
                    <a:pt x="2367" y="574"/>
                    <a:pt x="2078" y="949"/>
                  </a:cubicBezTo>
                  <a:cubicBezTo>
                    <a:pt x="1983" y="908"/>
                    <a:pt x="1883" y="889"/>
                    <a:pt x="1783" y="889"/>
                  </a:cubicBezTo>
                  <a:cubicBezTo>
                    <a:pt x="1434" y="889"/>
                    <a:pt x="1093" y="1126"/>
                    <a:pt x="983" y="1465"/>
                  </a:cubicBezTo>
                  <a:lnTo>
                    <a:pt x="983" y="1468"/>
                  </a:lnTo>
                  <a:cubicBezTo>
                    <a:pt x="781" y="1970"/>
                    <a:pt x="1188" y="2578"/>
                    <a:pt x="1730" y="2601"/>
                  </a:cubicBezTo>
                  <a:cubicBezTo>
                    <a:pt x="1747" y="2716"/>
                    <a:pt x="1776" y="2829"/>
                    <a:pt x="1810" y="2938"/>
                  </a:cubicBezTo>
                  <a:cubicBezTo>
                    <a:pt x="735" y="3405"/>
                    <a:pt x="0" y="4981"/>
                    <a:pt x="1113" y="5800"/>
                  </a:cubicBezTo>
                  <a:cubicBezTo>
                    <a:pt x="1493" y="6065"/>
                    <a:pt x="1960" y="6149"/>
                    <a:pt x="2401" y="6273"/>
                  </a:cubicBezTo>
                  <a:cubicBezTo>
                    <a:pt x="2369" y="6561"/>
                    <a:pt x="2361" y="6863"/>
                    <a:pt x="2387" y="7155"/>
                  </a:cubicBezTo>
                  <a:cubicBezTo>
                    <a:pt x="1601" y="7631"/>
                    <a:pt x="2046" y="8762"/>
                    <a:pt x="2807" y="8762"/>
                  </a:cubicBezTo>
                  <a:cubicBezTo>
                    <a:pt x="2931" y="8762"/>
                    <a:pt x="3063" y="8732"/>
                    <a:pt x="3199" y="8665"/>
                  </a:cubicBezTo>
                  <a:cubicBezTo>
                    <a:pt x="3455" y="8845"/>
                    <a:pt x="3704" y="8921"/>
                    <a:pt x="3944" y="8921"/>
                  </a:cubicBezTo>
                  <a:cubicBezTo>
                    <a:pt x="4635" y="8921"/>
                    <a:pt x="5250" y="8292"/>
                    <a:pt x="5710" y="7731"/>
                  </a:cubicBezTo>
                  <a:cubicBezTo>
                    <a:pt x="6224" y="8114"/>
                    <a:pt x="6830" y="8298"/>
                    <a:pt x="7381" y="8298"/>
                  </a:cubicBezTo>
                  <a:cubicBezTo>
                    <a:pt x="8569" y="8298"/>
                    <a:pt x="9508" y="7445"/>
                    <a:pt x="8762" y="5886"/>
                  </a:cubicBezTo>
                  <a:cubicBezTo>
                    <a:pt x="8834" y="5855"/>
                    <a:pt x="8906" y="5817"/>
                    <a:pt x="8978" y="5786"/>
                  </a:cubicBezTo>
                  <a:cubicBezTo>
                    <a:pt x="9169" y="5981"/>
                    <a:pt x="9378" y="6062"/>
                    <a:pt x="9577" y="6062"/>
                  </a:cubicBezTo>
                  <a:cubicBezTo>
                    <a:pt x="10263" y="6062"/>
                    <a:pt x="10821" y="5092"/>
                    <a:pt x="10079" y="4517"/>
                  </a:cubicBezTo>
                  <a:cubicBezTo>
                    <a:pt x="10217" y="3442"/>
                    <a:pt x="9191" y="2621"/>
                    <a:pt x="8226" y="2419"/>
                  </a:cubicBezTo>
                  <a:cubicBezTo>
                    <a:pt x="8275" y="1909"/>
                    <a:pt x="8330" y="1359"/>
                    <a:pt x="8131" y="860"/>
                  </a:cubicBezTo>
                  <a:cubicBezTo>
                    <a:pt x="7861" y="248"/>
                    <a:pt x="7352" y="1"/>
                    <a:pt x="68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" name="Google Shape;272;p8"/>
          <p:cNvGrpSpPr/>
          <p:nvPr/>
        </p:nvGrpSpPr>
        <p:grpSpPr>
          <a:xfrm flipH="1">
            <a:off x="4182975" y="223095"/>
            <a:ext cx="506744" cy="411782"/>
            <a:chOff x="2258225" y="829375"/>
            <a:chExt cx="178500" cy="145050"/>
          </a:xfrm>
        </p:grpSpPr>
        <p:sp>
          <p:nvSpPr>
            <p:cNvPr id="273" name="Google Shape;273;p8"/>
            <p:cNvSpPr/>
            <p:nvPr/>
          </p:nvSpPr>
          <p:spPr>
            <a:xfrm>
              <a:off x="2364425" y="829375"/>
              <a:ext cx="72300" cy="83700"/>
            </a:xfrm>
            <a:custGeom>
              <a:avLst/>
              <a:gdLst/>
              <a:ahLst/>
              <a:cxnLst/>
              <a:rect l="l" t="t" r="r" b="b"/>
              <a:pathLst>
                <a:path w="2892" h="3348" extrusionOk="0">
                  <a:moveTo>
                    <a:pt x="1370" y="707"/>
                  </a:moveTo>
                  <a:cubicBezTo>
                    <a:pt x="1523" y="1081"/>
                    <a:pt x="1825" y="1390"/>
                    <a:pt x="2203" y="1520"/>
                  </a:cubicBezTo>
                  <a:cubicBezTo>
                    <a:pt x="1834" y="1730"/>
                    <a:pt x="1589" y="2128"/>
                    <a:pt x="1465" y="2557"/>
                  </a:cubicBezTo>
                  <a:cubicBezTo>
                    <a:pt x="1352" y="2099"/>
                    <a:pt x="1010" y="1721"/>
                    <a:pt x="566" y="1566"/>
                  </a:cubicBezTo>
                  <a:cubicBezTo>
                    <a:pt x="932" y="1396"/>
                    <a:pt x="1214" y="1079"/>
                    <a:pt x="1370" y="707"/>
                  </a:cubicBezTo>
                  <a:close/>
                  <a:moveTo>
                    <a:pt x="1396" y="1"/>
                  </a:moveTo>
                  <a:cubicBezTo>
                    <a:pt x="1327" y="1"/>
                    <a:pt x="1253" y="48"/>
                    <a:pt x="1252" y="127"/>
                  </a:cubicBezTo>
                  <a:cubicBezTo>
                    <a:pt x="1223" y="756"/>
                    <a:pt x="753" y="1338"/>
                    <a:pt x="125" y="1439"/>
                  </a:cubicBezTo>
                  <a:cubicBezTo>
                    <a:pt x="1" y="1465"/>
                    <a:pt x="4" y="1669"/>
                    <a:pt x="130" y="1698"/>
                  </a:cubicBezTo>
                  <a:cubicBezTo>
                    <a:pt x="935" y="1808"/>
                    <a:pt x="1278" y="2436"/>
                    <a:pt x="1327" y="3191"/>
                  </a:cubicBezTo>
                  <a:cubicBezTo>
                    <a:pt x="1332" y="3283"/>
                    <a:pt x="1413" y="3347"/>
                    <a:pt x="1487" y="3347"/>
                  </a:cubicBezTo>
                  <a:cubicBezTo>
                    <a:pt x="1540" y="3347"/>
                    <a:pt x="1589" y="3313"/>
                    <a:pt x="1600" y="3229"/>
                  </a:cubicBezTo>
                  <a:cubicBezTo>
                    <a:pt x="1612" y="2560"/>
                    <a:pt x="1961" y="1643"/>
                    <a:pt x="2747" y="1612"/>
                  </a:cubicBezTo>
                  <a:cubicBezTo>
                    <a:pt x="2851" y="1609"/>
                    <a:pt x="2892" y="1508"/>
                    <a:pt x="2863" y="1436"/>
                  </a:cubicBezTo>
                  <a:cubicBezTo>
                    <a:pt x="2852" y="1381"/>
                    <a:pt x="2804" y="1326"/>
                    <a:pt x="2747" y="1326"/>
                  </a:cubicBezTo>
                  <a:cubicBezTo>
                    <a:pt x="2744" y="1326"/>
                    <a:pt x="2742" y="1326"/>
                    <a:pt x="2739" y="1326"/>
                  </a:cubicBezTo>
                  <a:cubicBezTo>
                    <a:pt x="2692" y="1333"/>
                    <a:pt x="2646" y="1336"/>
                    <a:pt x="2600" y="1336"/>
                  </a:cubicBezTo>
                  <a:cubicBezTo>
                    <a:pt x="1980" y="1336"/>
                    <a:pt x="1471" y="739"/>
                    <a:pt x="1514" y="122"/>
                  </a:cubicBezTo>
                  <a:cubicBezTo>
                    <a:pt x="1514" y="38"/>
                    <a:pt x="1457" y="1"/>
                    <a:pt x="13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2258225" y="902025"/>
              <a:ext cx="62500" cy="72400"/>
            </a:xfrm>
            <a:custGeom>
              <a:avLst/>
              <a:gdLst/>
              <a:ahLst/>
              <a:cxnLst/>
              <a:rect l="l" t="t" r="r" b="b"/>
              <a:pathLst>
                <a:path w="2500" h="2896" extrusionOk="0">
                  <a:moveTo>
                    <a:pt x="1188" y="611"/>
                  </a:moveTo>
                  <a:cubicBezTo>
                    <a:pt x="1318" y="937"/>
                    <a:pt x="1580" y="1202"/>
                    <a:pt x="1909" y="1314"/>
                  </a:cubicBezTo>
                  <a:cubicBezTo>
                    <a:pt x="1586" y="1496"/>
                    <a:pt x="1375" y="1841"/>
                    <a:pt x="1266" y="2210"/>
                  </a:cubicBezTo>
                  <a:cubicBezTo>
                    <a:pt x="1168" y="1816"/>
                    <a:pt x="874" y="1487"/>
                    <a:pt x="491" y="1354"/>
                  </a:cubicBezTo>
                  <a:cubicBezTo>
                    <a:pt x="805" y="1207"/>
                    <a:pt x="1050" y="934"/>
                    <a:pt x="1188" y="611"/>
                  </a:cubicBezTo>
                  <a:close/>
                  <a:moveTo>
                    <a:pt x="1210" y="1"/>
                  </a:moveTo>
                  <a:cubicBezTo>
                    <a:pt x="1151" y="1"/>
                    <a:pt x="1089" y="41"/>
                    <a:pt x="1087" y="112"/>
                  </a:cubicBezTo>
                  <a:cubicBezTo>
                    <a:pt x="1061" y="654"/>
                    <a:pt x="658" y="1156"/>
                    <a:pt x="110" y="1245"/>
                  </a:cubicBezTo>
                  <a:cubicBezTo>
                    <a:pt x="1" y="1268"/>
                    <a:pt x="6" y="1447"/>
                    <a:pt x="116" y="1470"/>
                  </a:cubicBezTo>
                  <a:cubicBezTo>
                    <a:pt x="793" y="1548"/>
                    <a:pt x="1119" y="2130"/>
                    <a:pt x="1153" y="2758"/>
                  </a:cubicBezTo>
                  <a:cubicBezTo>
                    <a:pt x="1157" y="2838"/>
                    <a:pt x="1229" y="2895"/>
                    <a:pt x="1293" y="2895"/>
                  </a:cubicBezTo>
                  <a:cubicBezTo>
                    <a:pt x="1340" y="2895"/>
                    <a:pt x="1383" y="2865"/>
                    <a:pt x="1393" y="2793"/>
                  </a:cubicBezTo>
                  <a:cubicBezTo>
                    <a:pt x="1404" y="2210"/>
                    <a:pt x="1707" y="1418"/>
                    <a:pt x="2384" y="1389"/>
                  </a:cubicBezTo>
                  <a:cubicBezTo>
                    <a:pt x="2465" y="1389"/>
                    <a:pt x="2499" y="1303"/>
                    <a:pt x="2476" y="1242"/>
                  </a:cubicBezTo>
                  <a:cubicBezTo>
                    <a:pt x="2471" y="1197"/>
                    <a:pt x="2429" y="1149"/>
                    <a:pt x="2383" y="1149"/>
                  </a:cubicBezTo>
                  <a:cubicBezTo>
                    <a:pt x="2380" y="1149"/>
                    <a:pt x="2376" y="1149"/>
                    <a:pt x="2373" y="1150"/>
                  </a:cubicBezTo>
                  <a:cubicBezTo>
                    <a:pt x="2332" y="1156"/>
                    <a:pt x="2291" y="1159"/>
                    <a:pt x="2251" y="1159"/>
                  </a:cubicBezTo>
                  <a:cubicBezTo>
                    <a:pt x="1714" y="1159"/>
                    <a:pt x="1277" y="637"/>
                    <a:pt x="1312" y="104"/>
                  </a:cubicBezTo>
                  <a:cubicBezTo>
                    <a:pt x="1312" y="33"/>
                    <a:pt x="1262" y="1"/>
                    <a:pt x="1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800679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4"/>
          <p:cNvSpPr txBox="1">
            <a:spLocks noGrp="1"/>
          </p:cNvSpPr>
          <p:nvPr>
            <p:ph type="title"/>
          </p:nvPr>
        </p:nvSpPr>
        <p:spPr>
          <a:xfrm>
            <a:off x="4182175" y="2397825"/>
            <a:ext cx="4248600" cy="78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600" b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randstand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2" name="Google Shape;432;p14"/>
          <p:cNvSpPr txBox="1">
            <a:spLocks noGrp="1"/>
          </p:cNvSpPr>
          <p:nvPr>
            <p:ph type="title" idx="2" hasCustomPrompt="1"/>
          </p:nvPr>
        </p:nvSpPr>
        <p:spPr>
          <a:xfrm>
            <a:off x="4182175" y="1188475"/>
            <a:ext cx="1407600" cy="1083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33" name="Google Shape;433;p14"/>
          <p:cNvSpPr txBox="1">
            <a:spLocks noGrp="1"/>
          </p:cNvSpPr>
          <p:nvPr>
            <p:ph type="subTitle" idx="1"/>
          </p:nvPr>
        </p:nvSpPr>
        <p:spPr>
          <a:xfrm>
            <a:off x="4182175" y="3239200"/>
            <a:ext cx="4248600" cy="446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34" name="Google Shape;434;p14"/>
          <p:cNvGrpSpPr/>
          <p:nvPr/>
        </p:nvGrpSpPr>
        <p:grpSpPr>
          <a:xfrm flipH="1">
            <a:off x="8294330" y="419590"/>
            <a:ext cx="1680264" cy="3093869"/>
            <a:chOff x="-592119" y="630786"/>
            <a:chExt cx="1326071" cy="2441693"/>
          </a:xfrm>
        </p:grpSpPr>
        <p:sp>
          <p:nvSpPr>
            <p:cNvPr id="435" name="Google Shape;435;p14"/>
            <p:cNvSpPr/>
            <p:nvPr/>
          </p:nvSpPr>
          <p:spPr>
            <a:xfrm rot="5855772">
              <a:off x="-782957" y="1367407"/>
              <a:ext cx="2082942" cy="681512"/>
            </a:xfrm>
            <a:custGeom>
              <a:avLst/>
              <a:gdLst/>
              <a:ahLst/>
              <a:cxnLst/>
              <a:rect l="l" t="t" r="r" b="b"/>
              <a:pathLst>
                <a:path w="38018" h="12439" extrusionOk="0">
                  <a:moveTo>
                    <a:pt x="11731" y="1"/>
                  </a:moveTo>
                  <a:cubicBezTo>
                    <a:pt x="6837" y="1"/>
                    <a:pt x="2096" y="1005"/>
                    <a:pt x="1697" y="4556"/>
                  </a:cubicBezTo>
                  <a:cubicBezTo>
                    <a:pt x="0" y="10162"/>
                    <a:pt x="10392" y="12439"/>
                    <a:pt x="20024" y="12439"/>
                  </a:cubicBezTo>
                  <a:cubicBezTo>
                    <a:pt x="27375" y="12439"/>
                    <a:pt x="34283" y="11113"/>
                    <a:pt x="35034" y="8928"/>
                  </a:cubicBezTo>
                  <a:cubicBezTo>
                    <a:pt x="38017" y="904"/>
                    <a:pt x="23166" y="933"/>
                    <a:pt x="16577" y="285"/>
                  </a:cubicBezTo>
                  <a:cubicBezTo>
                    <a:pt x="15052" y="115"/>
                    <a:pt x="13383" y="1"/>
                    <a:pt x="117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4"/>
            <p:cNvSpPr/>
            <p:nvPr/>
          </p:nvSpPr>
          <p:spPr>
            <a:xfrm rot="5855772">
              <a:off x="-1158151" y="1654348"/>
              <a:ext cx="2082942" cy="681512"/>
            </a:xfrm>
            <a:custGeom>
              <a:avLst/>
              <a:gdLst/>
              <a:ahLst/>
              <a:cxnLst/>
              <a:rect l="l" t="t" r="r" b="b"/>
              <a:pathLst>
                <a:path w="38018" h="12439" extrusionOk="0">
                  <a:moveTo>
                    <a:pt x="11731" y="1"/>
                  </a:moveTo>
                  <a:cubicBezTo>
                    <a:pt x="6837" y="1"/>
                    <a:pt x="2096" y="1005"/>
                    <a:pt x="1697" y="4556"/>
                  </a:cubicBezTo>
                  <a:cubicBezTo>
                    <a:pt x="0" y="10162"/>
                    <a:pt x="10392" y="12439"/>
                    <a:pt x="20024" y="12439"/>
                  </a:cubicBezTo>
                  <a:cubicBezTo>
                    <a:pt x="27375" y="12439"/>
                    <a:pt x="34283" y="11113"/>
                    <a:pt x="35034" y="8928"/>
                  </a:cubicBezTo>
                  <a:cubicBezTo>
                    <a:pt x="38017" y="904"/>
                    <a:pt x="23166" y="933"/>
                    <a:pt x="16577" y="285"/>
                  </a:cubicBezTo>
                  <a:cubicBezTo>
                    <a:pt x="15052" y="115"/>
                    <a:pt x="13383" y="1"/>
                    <a:pt x="117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7" name="Google Shape;437;p14"/>
          <p:cNvGrpSpPr/>
          <p:nvPr/>
        </p:nvGrpSpPr>
        <p:grpSpPr>
          <a:xfrm rot="-3643647" flipH="1">
            <a:off x="-438358" y="2934665"/>
            <a:ext cx="1687475" cy="1978313"/>
            <a:chOff x="4285725" y="4802375"/>
            <a:chExt cx="514700" cy="603400"/>
          </a:xfrm>
        </p:grpSpPr>
        <p:sp>
          <p:nvSpPr>
            <p:cNvPr id="438" name="Google Shape;438;p14"/>
            <p:cNvSpPr/>
            <p:nvPr/>
          </p:nvSpPr>
          <p:spPr>
            <a:xfrm>
              <a:off x="4285725" y="4802375"/>
              <a:ext cx="362300" cy="451000"/>
            </a:xfrm>
            <a:custGeom>
              <a:avLst/>
              <a:gdLst/>
              <a:ahLst/>
              <a:cxnLst/>
              <a:rect l="l" t="t" r="r" b="b"/>
              <a:pathLst>
                <a:path w="14492" h="18040" extrusionOk="0">
                  <a:moveTo>
                    <a:pt x="5344" y="0"/>
                  </a:moveTo>
                  <a:cubicBezTo>
                    <a:pt x="5178" y="0"/>
                    <a:pt x="5075" y="12"/>
                    <a:pt x="5075" y="12"/>
                  </a:cubicBezTo>
                  <a:cubicBezTo>
                    <a:pt x="819" y="271"/>
                    <a:pt x="0" y="8800"/>
                    <a:pt x="1669" y="14120"/>
                  </a:cubicBezTo>
                  <a:cubicBezTo>
                    <a:pt x="2644" y="17228"/>
                    <a:pt x="5485" y="18039"/>
                    <a:pt x="7667" y="18039"/>
                  </a:cubicBezTo>
                  <a:cubicBezTo>
                    <a:pt x="8395" y="18039"/>
                    <a:pt x="9050" y="17949"/>
                    <a:pt x="9537" y="17824"/>
                  </a:cubicBezTo>
                  <a:cubicBezTo>
                    <a:pt x="14491" y="16555"/>
                    <a:pt x="13197" y="10226"/>
                    <a:pt x="12508" y="8641"/>
                  </a:cubicBezTo>
                  <a:cubicBezTo>
                    <a:pt x="11367" y="6018"/>
                    <a:pt x="10459" y="5635"/>
                    <a:pt x="9136" y="5038"/>
                  </a:cubicBezTo>
                  <a:cubicBezTo>
                    <a:pt x="7813" y="4439"/>
                    <a:pt x="8520" y="2782"/>
                    <a:pt x="7684" y="1208"/>
                  </a:cubicBezTo>
                  <a:cubicBezTo>
                    <a:pt x="7110" y="127"/>
                    <a:pt x="5886" y="0"/>
                    <a:pt x="5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4"/>
            <p:cNvSpPr/>
            <p:nvPr/>
          </p:nvSpPr>
          <p:spPr>
            <a:xfrm>
              <a:off x="4438125" y="4954775"/>
              <a:ext cx="362300" cy="451000"/>
            </a:xfrm>
            <a:custGeom>
              <a:avLst/>
              <a:gdLst/>
              <a:ahLst/>
              <a:cxnLst/>
              <a:rect l="l" t="t" r="r" b="b"/>
              <a:pathLst>
                <a:path w="14492" h="18040" extrusionOk="0">
                  <a:moveTo>
                    <a:pt x="5344" y="0"/>
                  </a:moveTo>
                  <a:cubicBezTo>
                    <a:pt x="5178" y="0"/>
                    <a:pt x="5075" y="12"/>
                    <a:pt x="5075" y="12"/>
                  </a:cubicBezTo>
                  <a:cubicBezTo>
                    <a:pt x="819" y="271"/>
                    <a:pt x="0" y="8800"/>
                    <a:pt x="1669" y="14120"/>
                  </a:cubicBezTo>
                  <a:cubicBezTo>
                    <a:pt x="2644" y="17228"/>
                    <a:pt x="5485" y="18039"/>
                    <a:pt x="7667" y="18039"/>
                  </a:cubicBezTo>
                  <a:cubicBezTo>
                    <a:pt x="8395" y="18039"/>
                    <a:pt x="9050" y="17949"/>
                    <a:pt x="9537" y="17824"/>
                  </a:cubicBezTo>
                  <a:cubicBezTo>
                    <a:pt x="14491" y="16555"/>
                    <a:pt x="13197" y="10226"/>
                    <a:pt x="12508" y="8641"/>
                  </a:cubicBezTo>
                  <a:cubicBezTo>
                    <a:pt x="11367" y="6018"/>
                    <a:pt x="10459" y="5635"/>
                    <a:pt x="9136" y="5038"/>
                  </a:cubicBezTo>
                  <a:cubicBezTo>
                    <a:pt x="7813" y="4439"/>
                    <a:pt x="8520" y="2782"/>
                    <a:pt x="7684" y="1208"/>
                  </a:cubicBezTo>
                  <a:cubicBezTo>
                    <a:pt x="7110" y="127"/>
                    <a:pt x="5886" y="0"/>
                    <a:pt x="5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0" name="Google Shape;440;p14"/>
          <p:cNvSpPr/>
          <p:nvPr/>
        </p:nvSpPr>
        <p:spPr>
          <a:xfrm rot="1748491" flipH="1">
            <a:off x="914635" y="4445034"/>
            <a:ext cx="641642" cy="388914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4"/>
          <p:cNvSpPr/>
          <p:nvPr/>
        </p:nvSpPr>
        <p:spPr>
          <a:xfrm rot="-9609713" flipH="1">
            <a:off x="8153386" y="3723563"/>
            <a:ext cx="1582803" cy="1970297"/>
          </a:xfrm>
          <a:custGeom>
            <a:avLst/>
            <a:gdLst/>
            <a:ahLst/>
            <a:cxnLst/>
            <a:rect l="l" t="t" r="r" b="b"/>
            <a:pathLst>
              <a:path w="14492" h="18040" extrusionOk="0">
                <a:moveTo>
                  <a:pt x="5344" y="0"/>
                </a:moveTo>
                <a:cubicBezTo>
                  <a:pt x="5178" y="0"/>
                  <a:pt x="5075" y="12"/>
                  <a:pt x="5075" y="12"/>
                </a:cubicBezTo>
                <a:cubicBezTo>
                  <a:pt x="819" y="271"/>
                  <a:pt x="0" y="8800"/>
                  <a:pt x="1669" y="14120"/>
                </a:cubicBezTo>
                <a:cubicBezTo>
                  <a:pt x="2644" y="17228"/>
                  <a:pt x="5485" y="18039"/>
                  <a:pt x="7667" y="18039"/>
                </a:cubicBezTo>
                <a:cubicBezTo>
                  <a:pt x="8395" y="18039"/>
                  <a:pt x="9050" y="17949"/>
                  <a:pt x="9537" y="17824"/>
                </a:cubicBezTo>
                <a:cubicBezTo>
                  <a:pt x="14491" y="16555"/>
                  <a:pt x="13197" y="10226"/>
                  <a:pt x="12508" y="8641"/>
                </a:cubicBezTo>
                <a:cubicBezTo>
                  <a:pt x="11367" y="6018"/>
                  <a:pt x="10459" y="5635"/>
                  <a:pt x="9136" y="5038"/>
                </a:cubicBezTo>
                <a:cubicBezTo>
                  <a:pt x="7813" y="4439"/>
                  <a:pt x="8520" y="2782"/>
                  <a:pt x="7684" y="1208"/>
                </a:cubicBezTo>
                <a:cubicBezTo>
                  <a:pt x="7110" y="127"/>
                  <a:pt x="5886" y="0"/>
                  <a:pt x="5344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14"/>
          <p:cNvSpPr/>
          <p:nvPr/>
        </p:nvSpPr>
        <p:spPr>
          <a:xfrm rot="2964559" flipH="1">
            <a:off x="7066060" y="-584217"/>
            <a:ext cx="2560435" cy="837741"/>
          </a:xfrm>
          <a:custGeom>
            <a:avLst/>
            <a:gdLst/>
            <a:ahLst/>
            <a:cxnLst/>
            <a:rect l="l" t="t" r="r" b="b"/>
            <a:pathLst>
              <a:path w="38018" h="12439" extrusionOk="0">
                <a:moveTo>
                  <a:pt x="11731" y="1"/>
                </a:moveTo>
                <a:cubicBezTo>
                  <a:pt x="6837" y="1"/>
                  <a:pt x="2096" y="1005"/>
                  <a:pt x="1697" y="4556"/>
                </a:cubicBezTo>
                <a:cubicBezTo>
                  <a:pt x="0" y="10162"/>
                  <a:pt x="10392" y="12439"/>
                  <a:pt x="20024" y="12439"/>
                </a:cubicBezTo>
                <a:cubicBezTo>
                  <a:pt x="27375" y="12439"/>
                  <a:pt x="34283" y="11113"/>
                  <a:pt x="35034" y="8928"/>
                </a:cubicBezTo>
                <a:cubicBezTo>
                  <a:pt x="38017" y="904"/>
                  <a:pt x="23166" y="933"/>
                  <a:pt x="16577" y="285"/>
                </a:cubicBezTo>
                <a:cubicBezTo>
                  <a:pt x="15052" y="115"/>
                  <a:pt x="13383" y="1"/>
                  <a:pt x="11731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3" name="Google Shape;443;p14"/>
          <p:cNvGrpSpPr/>
          <p:nvPr/>
        </p:nvGrpSpPr>
        <p:grpSpPr>
          <a:xfrm>
            <a:off x="466631" y="279795"/>
            <a:ext cx="687037" cy="391090"/>
            <a:chOff x="2658175" y="354850"/>
            <a:chExt cx="362725" cy="206500"/>
          </a:xfrm>
        </p:grpSpPr>
        <p:sp>
          <p:nvSpPr>
            <p:cNvPr id="444" name="Google Shape;444;p14"/>
            <p:cNvSpPr/>
            <p:nvPr/>
          </p:nvSpPr>
          <p:spPr>
            <a:xfrm>
              <a:off x="2751850" y="354850"/>
              <a:ext cx="74550" cy="107400"/>
            </a:xfrm>
            <a:custGeom>
              <a:avLst/>
              <a:gdLst/>
              <a:ahLst/>
              <a:cxnLst/>
              <a:rect l="l" t="t" r="r" b="b"/>
              <a:pathLst>
                <a:path w="2982" h="4296" extrusionOk="0">
                  <a:moveTo>
                    <a:pt x="1494" y="1"/>
                  </a:moveTo>
                  <a:cubicBezTo>
                    <a:pt x="1358" y="1"/>
                    <a:pt x="1257" y="41"/>
                    <a:pt x="1220" y="144"/>
                  </a:cubicBezTo>
                  <a:cubicBezTo>
                    <a:pt x="914" y="1046"/>
                    <a:pt x="606" y="1948"/>
                    <a:pt x="298" y="2850"/>
                  </a:cubicBezTo>
                  <a:cubicBezTo>
                    <a:pt x="1" y="3588"/>
                    <a:pt x="318" y="3859"/>
                    <a:pt x="1024" y="4032"/>
                  </a:cubicBezTo>
                  <a:lnTo>
                    <a:pt x="1739" y="4280"/>
                  </a:lnTo>
                  <a:cubicBezTo>
                    <a:pt x="1767" y="4290"/>
                    <a:pt x="1793" y="4295"/>
                    <a:pt x="1818" y="4295"/>
                  </a:cubicBezTo>
                  <a:cubicBezTo>
                    <a:pt x="2032" y="4295"/>
                    <a:pt x="2108" y="3939"/>
                    <a:pt x="1863" y="3856"/>
                  </a:cubicBezTo>
                  <a:cubicBezTo>
                    <a:pt x="312" y="3323"/>
                    <a:pt x="508" y="3686"/>
                    <a:pt x="1012" y="2144"/>
                  </a:cubicBezTo>
                  <a:lnTo>
                    <a:pt x="1012" y="2144"/>
                  </a:lnTo>
                  <a:cubicBezTo>
                    <a:pt x="1234" y="2228"/>
                    <a:pt x="1459" y="2314"/>
                    <a:pt x="1675" y="2409"/>
                  </a:cubicBezTo>
                  <a:cubicBezTo>
                    <a:pt x="1756" y="2444"/>
                    <a:pt x="1836" y="2502"/>
                    <a:pt x="1927" y="2502"/>
                  </a:cubicBezTo>
                  <a:cubicBezTo>
                    <a:pt x="1944" y="2502"/>
                    <a:pt x="1961" y="2500"/>
                    <a:pt x="1978" y="2496"/>
                  </a:cubicBezTo>
                  <a:cubicBezTo>
                    <a:pt x="2160" y="2461"/>
                    <a:pt x="2214" y="2176"/>
                    <a:pt x="2041" y="2087"/>
                  </a:cubicBezTo>
                  <a:cubicBezTo>
                    <a:pt x="1750" y="1948"/>
                    <a:pt x="1453" y="1827"/>
                    <a:pt x="1154" y="1718"/>
                  </a:cubicBezTo>
                  <a:cubicBezTo>
                    <a:pt x="1295" y="1306"/>
                    <a:pt x="1436" y="891"/>
                    <a:pt x="1580" y="473"/>
                  </a:cubicBezTo>
                  <a:cubicBezTo>
                    <a:pt x="1900" y="545"/>
                    <a:pt x="2240" y="657"/>
                    <a:pt x="2534" y="795"/>
                  </a:cubicBezTo>
                  <a:cubicBezTo>
                    <a:pt x="2574" y="820"/>
                    <a:pt x="2613" y="831"/>
                    <a:pt x="2651" y="831"/>
                  </a:cubicBezTo>
                  <a:cubicBezTo>
                    <a:pt x="2846" y="831"/>
                    <a:pt x="2982" y="538"/>
                    <a:pt x="2773" y="415"/>
                  </a:cubicBezTo>
                  <a:cubicBezTo>
                    <a:pt x="2559" y="334"/>
                    <a:pt x="1885" y="1"/>
                    <a:pt x="14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4"/>
            <p:cNvSpPr/>
            <p:nvPr/>
          </p:nvSpPr>
          <p:spPr>
            <a:xfrm>
              <a:off x="2827975" y="412925"/>
              <a:ext cx="32050" cy="16175"/>
            </a:xfrm>
            <a:custGeom>
              <a:avLst/>
              <a:gdLst/>
              <a:ahLst/>
              <a:cxnLst/>
              <a:rect l="l" t="t" r="r" b="b"/>
              <a:pathLst>
                <a:path w="1282" h="647" extrusionOk="0">
                  <a:moveTo>
                    <a:pt x="319" y="1"/>
                  </a:moveTo>
                  <a:cubicBezTo>
                    <a:pt x="87" y="1"/>
                    <a:pt x="1" y="373"/>
                    <a:pt x="259" y="444"/>
                  </a:cubicBezTo>
                  <a:cubicBezTo>
                    <a:pt x="445" y="462"/>
                    <a:pt x="753" y="647"/>
                    <a:pt x="977" y="647"/>
                  </a:cubicBezTo>
                  <a:cubicBezTo>
                    <a:pt x="1081" y="647"/>
                    <a:pt x="1168" y="606"/>
                    <a:pt x="1216" y="490"/>
                  </a:cubicBezTo>
                  <a:cubicBezTo>
                    <a:pt x="1282" y="101"/>
                    <a:pt x="633" y="141"/>
                    <a:pt x="388" y="12"/>
                  </a:cubicBezTo>
                  <a:cubicBezTo>
                    <a:pt x="364" y="4"/>
                    <a:pt x="341" y="1"/>
                    <a:pt x="3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4"/>
            <p:cNvSpPr/>
            <p:nvPr/>
          </p:nvSpPr>
          <p:spPr>
            <a:xfrm>
              <a:off x="2822250" y="442125"/>
              <a:ext cx="35225" cy="14550"/>
            </a:xfrm>
            <a:custGeom>
              <a:avLst/>
              <a:gdLst/>
              <a:ahLst/>
              <a:cxnLst/>
              <a:rect l="l" t="t" r="r" b="b"/>
              <a:pathLst>
                <a:path w="1409" h="582" extrusionOk="0">
                  <a:moveTo>
                    <a:pt x="311" y="1"/>
                  </a:moveTo>
                  <a:cubicBezTo>
                    <a:pt x="137" y="1"/>
                    <a:pt x="6" y="50"/>
                    <a:pt x="1" y="215"/>
                  </a:cubicBezTo>
                  <a:cubicBezTo>
                    <a:pt x="4" y="581"/>
                    <a:pt x="839" y="466"/>
                    <a:pt x="1110" y="556"/>
                  </a:cubicBezTo>
                  <a:cubicBezTo>
                    <a:pt x="1112" y="556"/>
                    <a:pt x="1114" y="556"/>
                    <a:pt x="1116" y="556"/>
                  </a:cubicBezTo>
                  <a:cubicBezTo>
                    <a:pt x="1401" y="556"/>
                    <a:pt x="1408" y="115"/>
                    <a:pt x="1116" y="106"/>
                  </a:cubicBezTo>
                  <a:lnTo>
                    <a:pt x="1116" y="106"/>
                  </a:lnTo>
                  <a:cubicBezTo>
                    <a:pt x="1108" y="107"/>
                    <a:pt x="1099" y="107"/>
                    <a:pt x="1090" y="107"/>
                  </a:cubicBezTo>
                  <a:cubicBezTo>
                    <a:pt x="912" y="107"/>
                    <a:pt x="565" y="1"/>
                    <a:pt x="3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4"/>
            <p:cNvSpPr/>
            <p:nvPr/>
          </p:nvSpPr>
          <p:spPr>
            <a:xfrm>
              <a:off x="2876450" y="421200"/>
              <a:ext cx="76675" cy="59525"/>
            </a:xfrm>
            <a:custGeom>
              <a:avLst/>
              <a:gdLst/>
              <a:ahLst/>
              <a:cxnLst/>
              <a:rect l="l" t="t" r="r" b="b"/>
              <a:pathLst>
                <a:path w="3067" h="2381" extrusionOk="0">
                  <a:moveTo>
                    <a:pt x="2237" y="0"/>
                  </a:moveTo>
                  <a:cubicBezTo>
                    <a:pt x="2029" y="0"/>
                    <a:pt x="1817" y="94"/>
                    <a:pt x="1680" y="271"/>
                  </a:cubicBezTo>
                  <a:cubicBezTo>
                    <a:pt x="1511" y="83"/>
                    <a:pt x="1327" y="5"/>
                    <a:pt x="1149" y="5"/>
                  </a:cubicBezTo>
                  <a:cubicBezTo>
                    <a:pt x="666" y="5"/>
                    <a:pt x="222" y="580"/>
                    <a:pt x="199" y="1110"/>
                  </a:cubicBezTo>
                  <a:cubicBezTo>
                    <a:pt x="187" y="1393"/>
                    <a:pt x="0" y="2185"/>
                    <a:pt x="392" y="2234"/>
                  </a:cubicBezTo>
                  <a:cubicBezTo>
                    <a:pt x="395" y="2234"/>
                    <a:pt x="398" y="2234"/>
                    <a:pt x="401" y="2234"/>
                  </a:cubicBezTo>
                  <a:cubicBezTo>
                    <a:pt x="508" y="2234"/>
                    <a:pt x="634" y="2130"/>
                    <a:pt x="623" y="2015"/>
                  </a:cubicBezTo>
                  <a:cubicBezTo>
                    <a:pt x="585" y="1548"/>
                    <a:pt x="579" y="1029"/>
                    <a:pt x="853" y="620"/>
                  </a:cubicBezTo>
                  <a:cubicBezTo>
                    <a:pt x="905" y="562"/>
                    <a:pt x="968" y="513"/>
                    <a:pt x="1035" y="482"/>
                  </a:cubicBezTo>
                  <a:cubicBezTo>
                    <a:pt x="1062" y="478"/>
                    <a:pt x="1088" y="477"/>
                    <a:pt x="1112" y="477"/>
                  </a:cubicBezTo>
                  <a:cubicBezTo>
                    <a:pt x="1750" y="477"/>
                    <a:pt x="1349" y="1615"/>
                    <a:pt x="1363" y="2009"/>
                  </a:cubicBezTo>
                  <a:cubicBezTo>
                    <a:pt x="1363" y="2155"/>
                    <a:pt x="1478" y="2229"/>
                    <a:pt x="1592" y="2229"/>
                  </a:cubicBezTo>
                  <a:cubicBezTo>
                    <a:pt x="1703" y="2229"/>
                    <a:pt x="1813" y="2159"/>
                    <a:pt x="1813" y="2015"/>
                  </a:cubicBezTo>
                  <a:cubicBezTo>
                    <a:pt x="1813" y="1597"/>
                    <a:pt x="1992" y="1182"/>
                    <a:pt x="1902" y="758"/>
                  </a:cubicBezTo>
                  <a:cubicBezTo>
                    <a:pt x="1948" y="610"/>
                    <a:pt x="2110" y="445"/>
                    <a:pt x="2248" y="445"/>
                  </a:cubicBezTo>
                  <a:cubicBezTo>
                    <a:pt x="2268" y="445"/>
                    <a:pt x="2287" y="449"/>
                    <a:pt x="2306" y="456"/>
                  </a:cubicBezTo>
                  <a:cubicBezTo>
                    <a:pt x="2649" y="833"/>
                    <a:pt x="2404" y="1620"/>
                    <a:pt x="2352" y="2090"/>
                  </a:cubicBezTo>
                  <a:cubicBezTo>
                    <a:pt x="2335" y="2208"/>
                    <a:pt x="2378" y="2332"/>
                    <a:pt x="2505" y="2372"/>
                  </a:cubicBezTo>
                  <a:cubicBezTo>
                    <a:pt x="2522" y="2378"/>
                    <a:pt x="2542" y="2381"/>
                    <a:pt x="2562" y="2381"/>
                  </a:cubicBezTo>
                  <a:cubicBezTo>
                    <a:pt x="2658" y="2381"/>
                    <a:pt x="2767" y="2320"/>
                    <a:pt x="2784" y="2220"/>
                  </a:cubicBezTo>
                  <a:cubicBezTo>
                    <a:pt x="2876" y="1600"/>
                    <a:pt x="3067" y="917"/>
                    <a:pt x="2781" y="326"/>
                  </a:cubicBezTo>
                  <a:cubicBezTo>
                    <a:pt x="2669" y="104"/>
                    <a:pt x="2456" y="0"/>
                    <a:pt x="22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4"/>
            <p:cNvSpPr/>
            <p:nvPr/>
          </p:nvSpPr>
          <p:spPr>
            <a:xfrm>
              <a:off x="2967800" y="463500"/>
              <a:ext cx="200" cy="750"/>
            </a:xfrm>
            <a:custGeom>
              <a:avLst/>
              <a:gdLst/>
              <a:ahLst/>
              <a:cxnLst/>
              <a:rect l="l" t="t" r="r" b="b"/>
              <a:pathLst>
                <a:path w="8" h="30" extrusionOk="0">
                  <a:moveTo>
                    <a:pt x="1" y="0"/>
                  </a:moveTo>
                  <a:lnTo>
                    <a:pt x="1" y="9"/>
                  </a:lnTo>
                  <a:cubicBezTo>
                    <a:pt x="1" y="21"/>
                    <a:pt x="4" y="29"/>
                    <a:pt x="6" y="29"/>
                  </a:cubicBezTo>
                  <a:cubicBezTo>
                    <a:pt x="8" y="29"/>
                    <a:pt x="8" y="21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4"/>
            <p:cNvSpPr/>
            <p:nvPr/>
          </p:nvSpPr>
          <p:spPr>
            <a:xfrm>
              <a:off x="2968675" y="466825"/>
              <a:ext cx="225" cy="725"/>
            </a:xfrm>
            <a:custGeom>
              <a:avLst/>
              <a:gdLst/>
              <a:ahLst/>
              <a:cxnLst/>
              <a:rect l="l" t="t" r="r" b="b"/>
              <a:pathLst>
                <a:path w="9" h="29" extrusionOk="0">
                  <a:moveTo>
                    <a:pt x="1" y="1"/>
                  </a:moveTo>
                  <a:cubicBezTo>
                    <a:pt x="0" y="1"/>
                    <a:pt x="0" y="1"/>
                    <a:pt x="0" y="3"/>
                  </a:cubicBezTo>
                  <a:cubicBezTo>
                    <a:pt x="0" y="14"/>
                    <a:pt x="6" y="20"/>
                    <a:pt x="9" y="29"/>
                  </a:cubicBezTo>
                  <a:cubicBezTo>
                    <a:pt x="7" y="9"/>
                    <a:pt x="3" y="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4"/>
            <p:cNvSpPr/>
            <p:nvPr/>
          </p:nvSpPr>
          <p:spPr>
            <a:xfrm>
              <a:off x="2953100" y="438400"/>
              <a:ext cx="39950" cy="47300"/>
            </a:xfrm>
            <a:custGeom>
              <a:avLst/>
              <a:gdLst/>
              <a:ahLst/>
              <a:cxnLst/>
              <a:rect l="l" t="t" r="r" b="b"/>
              <a:pathLst>
                <a:path w="1598" h="1892" extrusionOk="0">
                  <a:moveTo>
                    <a:pt x="980" y="1439"/>
                  </a:moveTo>
                  <a:cubicBezTo>
                    <a:pt x="989" y="1439"/>
                    <a:pt x="992" y="1439"/>
                    <a:pt x="992" y="1442"/>
                  </a:cubicBezTo>
                  <a:cubicBezTo>
                    <a:pt x="992" y="1442"/>
                    <a:pt x="983" y="1439"/>
                    <a:pt x="980" y="1439"/>
                  </a:cubicBezTo>
                  <a:close/>
                  <a:moveTo>
                    <a:pt x="1105" y="1"/>
                  </a:moveTo>
                  <a:cubicBezTo>
                    <a:pt x="910" y="1"/>
                    <a:pt x="681" y="82"/>
                    <a:pt x="554" y="157"/>
                  </a:cubicBezTo>
                  <a:cubicBezTo>
                    <a:pt x="1" y="503"/>
                    <a:pt x="6" y="1396"/>
                    <a:pt x="551" y="1745"/>
                  </a:cubicBezTo>
                  <a:cubicBezTo>
                    <a:pt x="706" y="1849"/>
                    <a:pt x="886" y="1891"/>
                    <a:pt x="1069" y="1891"/>
                  </a:cubicBezTo>
                  <a:cubicBezTo>
                    <a:pt x="1159" y="1891"/>
                    <a:pt x="1249" y="1881"/>
                    <a:pt x="1338" y="1863"/>
                  </a:cubicBezTo>
                  <a:cubicBezTo>
                    <a:pt x="1597" y="1804"/>
                    <a:pt x="1524" y="1421"/>
                    <a:pt x="1285" y="1421"/>
                  </a:cubicBezTo>
                  <a:cubicBezTo>
                    <a:pt x="1266" y="1421"/>
                    <a:pt x="1246" y="1423"/>
                    <a:pt x="1225" y="1428"/>
                  </a:cubicBezTo>
                  <a:cubicBezTo>
                    <a:pt x="1179" y="1440"/>
                    <a:pt x="1130" y="1446"/>
                    <a:pt x="1082" y="1446"/>
                  </a:cubicBezTo>
                  <a:cubicBezTo>
                    <a:pt x="891" y="1446"/>
                    <a:pt x="703" y="1355"/>
                    <a:pt x="632" y="1169"/>
                  </a:cubicBezTo>
                  <a:lnTo>
                    <a:pt x="632" y="1177"/>
                  </a:lnTo>
                  <a:cubicBezTo>
                    <a:pt x="615" y="1115"/>
                    <a:pt x="595" y="1063"/>
                    <a:pt x="589" y="999"/>
                  </a:cubicBezTo>
                  <a:lnTo>
                    <a:pt x="589" y="999"/>
                  </a:lnTo>
                  <a:cubicBezTo>
                    <a:pt x="589" y="1000"/>
                    <a:pt x="590" y="1001"/>
                    <a:pt x="591" y="1004"/>
                  </a:cubicBezTo>
                  <a:cubicBezTo>
                    <a:pt x="560" y="748"/>
                    <a:pt x="735" y="488"/>
                    <a:pt x="998" y="465"/>
                  </a:cubicBezTo>
                  <a:lnTo>
                    <a:pt x="998" y="465"/>
                  </a:lnTo>
                  <a:cubicBezTo>
                    <a:pt x="1037" y="465"/>
                    <a:pt x="1080" y="467"/>
                    <a:pt x="1123" y="467"/>
                  </a:cubicBezTo>
                  <a:cubicBezTo>
                    <a:pt x="1280" y="467"/>
                    <a:pt x="1443" y="445"/>
                    <a:pt x="1447" y="246"/>
                  </a:cubicBezTo>
                  <a:cubicBezTo>
                    <a:pt x="1420" y="63"/>
                    <a:pt x="1276" y="1"/>
                    <a:pt x="1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4"/>
            <p:cNvSpPr/>
            <p:nvPr/>
          </p:nvSpPr>
          <p:spPr>
            <a:xfrm>
              <a:off x="2978025" y="450000"/>
              <a:ext cx="725" cy="50"/>
            </a:xfrm>
            <a:custGeom>
              <a:avLst/>
              <a:gdLst/>
              <a:ahLst/>
              <a:cxnLst/>
              <a:rect l="l" t="t" r="r" b="b"/>
              <a:pathLst>
                <a:path w="29" h="2" extrusionOk="0">
                  <a:moveTo>
                    <a:pt x="22" y="0"/>
                  </a:moveTo>
                  <a:cubicBezTo>
                    <a:pt x="18" y="0"/>
                    <a:pt x="12" y="0"/>
                    <a:pt x="7" y="1"/>
                  </a:cubicBezTo>
                  <a:lnTo>
                    <a:pt x="7" y="1"/>
                  </a:lnTo>
                  <a:cubicBezTo>
                    <a:pt x="28" y="1"/>
                    <a:pt x="28" y="0"/>
                    <a:pt x="22" y="0"/>
                  </a:cubicBezTo>
                  <a:close/>
                  <a:moveTo>
                    <a:pt x="7" y="1"/>
                  </a:moveTo>
                  <a:lnTo>
                    <a:pt x="7" y="1"/>
                  </a:lnTo>
                  <a:cubicBezTo>
                    <a:pt x="5" y="1"/>
                    <a:pt x="3" y="1"/>
                    <a:pt x="1" y="1"/>
                  </a:cubicBezTo>
                  <a:lnTo>
                    <a:pt x="7" y="1"/>
                  </a:lnTo>
                  <a:cubicBezTo>
                    <a:pt x="7" y="1"/>
                    <a:pt x="7" y="1"/>
                    <a:pt x="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4"/>
            <p:cNvSpPr/>
            <p:nvPr/>
          </p:nvSpPr>
          <p:spPr>
            <a:xfrm>
              <a:off x="2998100" y="424375"/>
              <a:ext cx="425" cy="425"/>
            </a:xfrm>
            <a:custGeom>
              <a:avLst/>
              <a:gdLst/>
              <a:ahLst/>
              <a:cxnLst/>
              <a:rect l="l" t="t" r="r" b="b"/>
              <a:pathLst>
                <a:path w="17" h="17" extrusionOk="0">
                  <a:moveTo>
                    <a:pt x="16" y="0"/>
                  </a:moveTo>
                  <a:lnTo>
                    <a:pt x="16" y="0"/>
                  </a:lnTo>
                  <a:cubicBezTo>
                    <a:pt x="4" y="12"/>
                    <a:pt x="0" y="17"/>
                    <a:pt x="1" y="17"/>
                  </a:cubicBezTo>
                  <a:cubicBezTo>
                    <a:pt x="1" y="17"/>
                    <a:pt x="10" y="9"/>
                    <a:pt x="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4"/>
            <p:cNvSpPr/>
            <p:nvPr/>
          </p:nvSpPr>
          <p:spPr>
            <a:xfrm>
              <a:off x="3000825" y="418825"/>
              <a:ext cx="225" cy="625"/>
            </a:xfrm>
            <a:custGeom>
              <a:avLst/>
              <a:gdLst/>
              <a:ahLst/>
              <a:cxnLst/>
              <a:rect l="l" t="t" r="r" b="b"/>
              <a:pathLst>
                <a:path w="9" h="25" extrusionOk="0">
                  <a:moveTo>
                    <a:pt x="8" y="0"/>
                  </a:moveTo>
                  <a:cubicBezTo>
                    <a:pt x="1" y="17"/>
                    <a:pt x="1" y="24"/>
                    <a:pt x="3" y="24"/>
                  </a:cubicBezTo>
                  <a:cubicBezTo>
                    <a:pt x="5" y="24"/>
                    <a:pt x="8" y="17"/>
                    <a:pt x="8" y="3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4"/>
            <p:cNvSpPr/>
            <p:nvPr/>
          </p:nvSpPr>
          <p:spPr>
            <a:xfrm>
              <a:off x="2984225" y="402950"/>
              <a:ext cx="36675" cy="38850"/>
            </a:xfrm>
            <a:custGeom>
              <a:avLst/>
              <a:gdLst/>
              <a:ahLst/>
              <a:cxnLst/>
              <a:rect l="l" t="t" r="r" b="b"/>
              <a:pathLst>
                <a:path w="1467" h="1554" extrusionOk="0">
                  <a:moveTo>
                    <a:pt x="623" y="491"/>
                  </a:moveTo>
                  <a:cubicBezTo>
                    <a:pt x="624" y="492"/>
                    <a:pt x="625" y="493"/>
                    <a:pt x="626" y="494"/>
                  </a:cubicBezTo>
                  <a:lnTo>
                    <a:pt x="626" y="494"/>
                  </a:lnTo>
                  <a:cubicBezTo>
                    <a:pt x="625" y="493"/>
                    <a:pt x="624" y="492"/>
                    <a:pt x="623" y="491"/>
                  </a:cubicBezTo>
                  <a:close/>
                  <a:moveTo>
                    <a:pt x="669" y="627"/>
                  </a:moveTo>
                  <a:lnTo>
                    <a:pt x="669" y="627"/>
                  </a:lnTo>
                  <a:cubicBezTo>
                    <a:pt x="669" y="628"/>
                    <a:pt x="669" y="629"/>
                    <a:pt x="669" y="630"/>
                  </a:cubicBezTo>
                  <a:cubicBezTo>
                    <a:pt x="669" y="629"/>
                    <a:pt x="669" y="628"/>
                    <a:pt x="669" y="627"/>
                  </a:cubicBezTo>
                  <a:close/>
                  <a:moveTo>
                    <a:pt x="471" y="947"/>
                  </a:moveTo>
                  <a:cubicBezTo>
                    <a:pt x="467" y="950"/>
                    <a:pt x="463" y="953"/>
                    <a:pt x="459" y="955"/>
                  </a:cubicBezTo>
                  <a:cubicBezTo>
                    <a:pt x="461" y="953"/>
                    <a:pt x="465" y="950"/>
                    <a:pt x="471" y="947"/>
                  </a:cubicBezTo>
                  <a:close/>
                  <a:moveTo>
                    <a:pt x="551" y="0"/>
                  </a:moveTo>
                  <a:cubicBezTo>
                    <a:pt x="404" y="0"/>
                    <a:pt x="249" y="70"/>
                    <a:pt x="110" y="240"/>
                  </a:cubicBezTo>
                  <a:cubicBezTo>
                    <a:pt x="1" y="413"/>
                    <a:pt x="159" y="584"/>
                    <a:pt x="315" y="584"/>
                  </a:cubicBezTo>
                  <a:cubicBezTo>
                    <a:pt x="381" y="584"/>
                    <a:pt x="446" y="553"/>
                    <a:pt x="491" y="480"/>
                  </a:cubicBezTo>
                  <a:cubicBezTo>
                    <a:pt x="506" y="462"/>
                    <a:pt x="525" y="455"/>
                    <a:pt x="545" y="455"/>
                  </a:cubicBezTo>
                  <a:cubicBezTo>
                    <a:pt x="571" y="455"/>
                    <a:pt x="597" y="466"/>
                    <a:pt x="615" y="483"/>
                  </a:cubicBezTo>
                  <a:cubicBezTo>
                    <a:pt x="627" y="491"/>
                    <a:pt x="630" y="495"/>
                    <a:pt x="628" y="495"/>
                  </a:cubicBezTo>
                  <a:cubicBezTo>
                    <a:pt x="628" y="495"/>
                    <a:pt x="627" y="495"/>
                    <a:pt x="626" y="494"/>
                  </a:cubicBezTo>
                  <a:lnTo>
                    <a:pt x="626" y="494"/>
                  </a:lnTo>
                  <a:cubicBezTo>
                    <a:pt x="666" y="528"/>
                    <a:pt x="672" y="580"/>
                    <a:pt x="669" y="627"/>
                  </a:cubicBezTo>
                  <a:lnTo>
                    <a:pt x="669" y="627"/>
                  </a:lnTo>
                  <a:cubicBezTo>
                    <a:pt x="670" y="626"/>
                    <a:pt x="670" y="626"/>
                    <a:pt x="672" y="624"/>
                  </a:cubicBezTo>
                  <a:lnTo>
                    <a:pt x="672" y="624"/>
                  </a:lnTo>
                  <a:cubicBezTo>
                    <a:pt x="658" y="708"/>
                    <a:pt x="622" y="785"/>
                    <a:pt x="572" y="853"/>
                  </a:cubicBezTo>
                  <a:lnTo>
                    <a:pt x="572" y="853"/>
                  </a:lnTo>
                  <a:cubicBezTo>
                    <a:pt x="572" y="852"/>
                    <a:pt x="573" y="849"/>
                    <a:pt x="574" y="846"/>
                  </a:cubicBezTo>
                  <a:lnTo>
                    <a:pt x="574" y="846"/>
                  </a:lnTo>
                  <a:cubicBezTo>
                    <a:pt x="544" y="880"/>
                    <a:pt x="513" y="915"/>
                    <a:pt x="477" y="943"/>
                  </a:cubicBezTo>
                  <a:lnTo>
                    <a:pt x="477" y="943"/>
                  </a:lnTo>
                  <a:cubicBezTo>
                    <a:pt x="244" y="1020"/>
                    <a:pt x="144" y="1316"/>
                    <a:pt x="413" y="1419"/>
                  </a:cubicBezTo>
                  <a:cubicBezTo>
                    <a:pt x="632" y="1460"/>
                    <a:pt x="857" y="1503"/>
                    <a:pt x="1076" y="1543"/>
                  </a:cubicBezTo>
                  <a:cubicBezTo>
                    <a:pt x="1100" y="1550"/>
                    <a:pt x="1123" y="1553"/>
                    <a:pt x="1145" y="1553"/>
                  </a:cubicBezTo>
                  <a:cubicBezTo>
                    <a:pt x="1380" y="1553"/>
                    <a:pt x="1467" y="1185"/>
                    <a:pt x="1208" y="1114"/>
                  </a:cubicBezTo>
                  <a:cubicBezTo>
                    <a:pt x="1130" y="1099"/>
                    <a:pt x="1055" y="1085"/>
                    <a:pt x="975" y="1071"/>
                  </a:cubicBezTo>
                  <a:cubicBezTo>
                    <a:pt x="1341" y="610"/>
                    <a:pt x="983" y="0"/>
                    <a:pt x="5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4"/>
            <p:cNvSpPr/>
            <p:nvPr/>
          </p:nvSpPr>
          <p:spPr>
            <a:xfrm>
              <a:off x="2995625" y="426900"/>
              <a:ext cx="225" cy="175"/>
            </a:xfrm>
            <a:custGeom>
              <a:avLst/>
              <a:gdLst/>
              <a:ahLst/>
              <a:cxnLst/>
              <a:rect l="l" t="t" r="r" b="b"/>
              <a:pathLst>
                <a:path w="9" h="7" extrusionOk="0">
                  <a:moveTo>
                    <a:pt x="9" y="0"/>
                  </a:moveTo>
                  <a:cubicBezTo>
                    <a:pt x="3" y="4"/>
                    <a:pt x="1" y="7"/>
                    <a:pt x="1" y="7"/>
                  </a:cubicBezTo>
                  <a:cubicBezTo>
                    <a:pt x="1" y="7"/>
                    <a:pt x="4" y="4"/>
                    <a:pt x="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4"/>
            <p:cNvSpPr/>
            <p:nvPr/>
          </p:nvSpPr>
          <p:spPr>
            <a:xfrm>
              <a:off x="2999650" y="415000"/>
              <a:ext cx="250" cy="25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0" y="1"/>
                  </a:moveTo>
                  <a:lnTo>
                    <a:pt x="6" y="6"/>
                  </a:lnTo>
                  <a:lnTo>
                    <a:pt x="6" y="6"/>
                  </a:lnTo>
                  <a:cubicBezTo>
                    <a:pt x="5" y="4"/>
                    <a:pt x="3" y="2"/>
                    <a:pt x="0" y="1"/>
                  </a:cubicBezTo>
                  <a:close/>
                  <a:moveTo>
                    <a:pt x="6" y="6"/>
                  </a:moveTo>
                  <a:cubicBezTo>
                    <a:pt x="7" y="8"/>
                    <a:pt x="8" y="9"/>
                    <a:pt x="9" y="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4"/>
            <p:cNvSpPr/>
            <p:nvPr/>
          </p:nvSpPr>
          <p:spPr>
            <a:xfrm>
              <a:off x="2698650" y="487050"/>
              <a:ext cx="30100" cy="25425"/>
            </a:xfrm>
            <a:custGeom>
              <a:avLst/>
              <a:gdLst/>
              <a:ahLst/>
              <a:cxnLst/>
              <a:rect l="l" t="t" r="r" b="b"/>
              <a:pathLst>
                <a:path w="1204" h="1017" extrusionOk="0">
                  <a:moveTo>
                    <a:pt x="692" y="1"/>
                  </a:moveTo>
                  <a:cubicBezTo>
                    <a:pt x="352" y="1"/>
                    <a:pt x="0" y="341"/>
                    <a:pt x="253" y="793"/>
                  </a:cubicBezTo>
                  <a:cubicBezTo>
                    <a:pt x="344" y="949"/>
                    <a:pt x="491" y="1016"/>
                    <a:pt x="640" y="1016"/>
                  </a:cubicBezTo>
                  <a:cubicBezTo>
                    <a:pt x="917" y="1016"/>
                    <a:pt x="1204" y="787"/>
                    <a:pt x="1166" y="468"/>
                  </a:cubicBezTo>
                  <a:cubicBezTo>
                    <a:pt x="1117" y="137"/>
                    <a:pt x="907" y="1"/>
                    <a:pt x="6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4"/>
            <p:cNvSpPr/>
            <p:nvPr/>
          </p:nvSpPr>
          <p:spPr>
            <a:xfrm>
              <a:off x="2658175" y="541825"/>
              <a:ext cx="22775" cy="19525"/>
            </a:xfrm>
            <a:custGeom>
              <a:avLst/>
              <a:gdLst/>
              <a:ahLst/>
              <a:cxnLst/>
              <a:rect l="l" t="t" r="r" b="b"/>
              <a:pathLst>
                <a:path w="911" h="781" extrusionOk="0">
                  <a:moveTo>
                    <a:pt x="449" y="1"/>
                  </a:moveTo>
                  <a:cubicBezTo>
                    <a:pt x="190" y="1"/>
                    <a:pt x="1" y="381"/>
                    <a:pt x="197" y="634"/>
                  </a:cubicBezTo>
                  <a:cubicBezTo>
                    <a:pt x="288" y="738"/>
                    <a:pt x="380" y="780"/>
                    <a:pt x="465" y="780"/>
                  </a:cubicBezTo>
                  <a:cubicBezTo>
                    <a:pt x="730" y="780"/>
                    <a:pt x="911" y="360"/>
                    <a:pt x="673" y="98"/>
                  </a:cubicBezTo>
                  <a:cubicBezTo>
                    <a:pt x="597" y="30"/>
                    <a:pt x="521" y="1"/>
                    <a:pt x="4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9" name="Google Shape;459;p14"/>
          <p:cNvGrpSpPr/>
          <p:nvPr/>
        </p:nvGrpSpPr>
        <p:grpSpPr>
          <a:xfrm rot="10800000" flipH="1">
            <a:off x="8508118" y="4604857"/>
            <a:ext cx="408778" cy="308896"/>
            <a:chOff x="4158300" y="1843850"/>
            <a:chExt cx="107525" cy="81250"/>
          </a:xfrm>
        </p:grpSpPr>
        <p:sp>
          <p:nvSpPr>
            <p:cNvPr id="460" name="Google Shape;460;p14"/>
            <p:cNvSpPr/>
            <p:nvPr/>
          </p:nvSpPr>
          <p:spPr>
            <a:xfrm>
              <a:off x="4158300" y="1843850"/>
              <a:ext cx="28125" cy="25025"/>
            </a:xfrm>
            <a:custGeom>
              <a:avLst/>
              <a:gdLst/>
              <a:ahLst/>
              <a:cxnLst/>
              <a:rect l="l" t="t" r="r" b="b"/>
              <a:pathLst>
                <a:path w="1125" h="1001" extrusionOk="0">
                  <a:moveTo>
                    <a:pt x="571" y="0"/>
                  </a:moveTo>
                  <a:cubicBezTo>
                    <a:pt x="287" y="0"/>
                    <a:pt x="1" y="214"/>
                    <a:pt x="79" y="636"/>
                  </a:cubicBezTo>
                  <a:cubicBezTo>
                    <a:pt x="129" y="882"/>
                    <a:pt x="337" y="1000"/>
                    <a:pt x="549" y="1000"/>
                  </a:cubicBezTo>
                  <a:cubicBezTo>
                    <a:pt x="769" y="1000"/>
                    <a:pt x="993" y="872"/>
                    <a:pt x="1048" y="627"/>
                  </a:cubicBezTo>
                  <a:cubicBezTo>
                    <a:pt x="1125" y="207"/>
                    <a:pt x="849" y="0"/>
                    <a:pt x="5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4"/>
            <p:cNvSpPr/>
            <p:nvPr/>
          </p:nvSpPr>
          <p:spPr>
            <a:xfrm>
              <a:off x="4244800" y="1905800"/>
              <a:ext cx="21025" cy="19300"/>
            </a:xfrm>
            <a:custGeom>
              <a:avLst/>
              <a:gdLst/>
              <a:ahLst/>
              <a:cxnLst/>
              <a:rect l="l" t="t" r="r" b="b"/>
              <a:pathLst>
                <a:path w="841" h="772" extrusionOk="0">
                  <a:moveTo>
                    <a:pt x="447" y="0"/>
                  </a:moveTo>
                  <a:cubicBezTo>
                    <a:pt x="224" y="0"/>
                    <a:pt x="1" y="264"/>
                    <a:pt x="92" y="533"/>
                  </a:cubicBezTo>
                  <a:cubicBezTo>
                    <a:pt x="161" y="703"/>
                    <a:pt x="269" y="771"/>
                    <a:pt x="379" y="771"/>
                  </a:cubicBezTo>
                  <a:cubicBezTo>
                    <a:pt x="608" y="771"/>
                    <a:pt x="841" y="470"/>
                    <a:pt x="718" y="181"/>
                  </a:cubicBezTo>
                  <a:cubicBezTo>
                    <a:pt x="647" y="53"/>
                    <a:pt x="547" y="0"/>
                    <a:pt x="4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2" name="Google Shape;462;p14"/>
          <p:cNvSpPr/>
          <p:nvPr/>
        </p:nvSpPr>
        <p:spPr>
          <a:xfrm rot="10800000" flipH="1">
            <a:off x="9000518" y="3287688"/>
            <a:ext cx="106923" cy="95140"/>
          </a:xfrm>
          <a:custGeom>
            <a:avLst/>
            <a:gdLst/>
            <a:ahLst/>
            <a:cxnLst/>
            <a:rect l="l" t="t" r="r" b="b"/>
            <a:pathLst>
              <a:path w="1125" h="1001" extrusionOk="0">
                <a:moveTo>
                  <a:pt x="571" y="0"/>
                </a:moveTo>
                <a:cubicBezTo>
                  <a:pt x="287" y="0"/>
                  <a:pt x="1" y="214"/>
                  <a:pt x="79" y="636"/>
                </a:cubicBezTo>
                <a:cubicBezTo>
                  <a:pt x="129" y="882"/>
                  <a:pt x="337" y="1000"/>
                  <a:pt x="549" y="1000"/>
                </a:cubicBezTo>
                <a:cubicBezTo>
                  <a:pt x="769" y="1000"/>
                  <a:pt x="993" y="872"/>
                  <a:pt x="1048" y="627"/>
                </a:cubicBezTo>
                <a:cubicBezTo>
                  <a:pt x="1125" y="207"/>
                  <a:pt x="849" y="0"/>
                  <a:pt x="5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3" name="Google Shape;463;p14"/>
          <p:cNvGrpSpPr/>
          <p:nvPr/>
        </p:nvGrpSpPr>
        <p:grpSpPr>
          <a:xfrm flipH="1">
            <a:off x="7652461" y="4347835"/>
            <a:ext cx="778303" cy="721775"/>
            <a:chOff x="7257133" y="4349290"/>
            <a:chExt cx="856407" cy="794206"/>
          </a:xfrm>
        </p:grpSpPr>
        <p:sp>
          <p:nvSpPr>
            <p:cNvPr id="464" name="Google Shape;464;p14"/>
            <p:cNvSpPr/>
            <p:nvPr/>
          </p:nvSpPr>
          <p:spPr>
            <a:xfrm rot="1417584">
              <a:off x="7583181" y="4650930"/>
              <a:ext cx="202133" cy="166137"/>
            </a:xfrm>
            <a:custGeom>
              <a:avLst/>
              <a:gdLst/>
              <a:ahLst/>
              <a:cxnLst/>
              <a:rect l="l" t="t" r="r" b="b"/>
              <a:pathLst>
                <a:path w="3184" h="2617" extrusionOk="0">
                  <a:moveTo>
                    <a:pt x="1684" y="297"/>
                  </a:moveTo>
                  <a:cubicBezTo>
                    <a:pt x="2088" y="297"/>
                    <a:pt x="2470" y="557"/>
                    <a:pt x="2561" y="1209"/>
                  </a:cubicBezTo>
                  <a:cubicBezTo>
                    <a:pt x="2621" y="1852"/>
                    <a:pt x="2075" y="2321"/>
                    <a:pt x="1526" y="2321"/>
                  </a:cubicBezTo>
                  <a:cubicBezTo>
                    <a:pt x="1252" y="2321"/>
                    <a:pt x="977" y="2203"/>
                    <a:pt x="777" y="1932"/>
                  </a:cubicBezTo>
                  <a:cubicBezTo>
                    <a:pt x="222" y="1071"/>
                    <a:pt x="986" y="297"/>
                    <a:pt x="1684" y="297"/>
                  </a:cubicBezTo>
                  <a:close/>
                  <a:moveTo>
                    <a:pt x="1658" y="1"/>
                  </a:moveTo>
                  <a:cubicBezTo>
                    <a:pt x="1144" y="1"/>
                    <a:pt x="670" y="363"/>
                    <a:pt x="431" y="814"/>
                  </a:cubicBezTo>
                  <a:cubicBezTo>
                    <a:pt x="0" y="1613"/>
                    <a:pt x="689" y="2616"/>
                    <a:pt x="1548" y="2616"/>
                  </a:cubicBezTo>
                  <a:cubicBezTo>
                    <a:pt x="1643" y="2616"/>
                    <a:pt x="1740" y="2604"/>
                    <a:pt x="1838" y="2578"/>
                  </a:cubicBezTo>
                  <a:cubicBezTo>
                    <a:pt x="3083" y="2321"/>
                    <a:pt x="3184" y="382"/>
                    <a:pt x="1942" y="39"/>
                  </a:cubicBezTo>
                  <a:cubicBezTo>
                    <a:pt x="1846" y="13"/>
                    <a:pt x="1751" y="1"/>
                    <a:pt x="16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4"/>
            <p:cNvSpPr/>
            <p:nvPr/>
          </p:nvSpPr>
          <p:spPr>
            <a:xfrm rot="1417584">
              <a:off x="7341826" y="4463224"/>
              <a:ext cx="687022" cy="566339"/>
            </a:xfrm>
            <a:custGeom>
              <a:avLst/>
              <a:gdLst/>
              <a:ahLst/>
              <a:cxnLst/>
              <a:rect l="l" t="t" r="r" b="b"/>
              <a:pathLst>
                <a:path w="10822" h="8921" extrusionOk="0">
                  <a:moveTo>
                    <a:pt x="4891" y="1436"/>
                  </a:moveTo>
                  <a:cubicBezTo>
                    <a:pt x="5237" y="1667"/>
                    <a:pt x="5563" y="1921"/>
                    <a:pt x="5871" y="2197"/>
                  </a:cubicBezTo>
                  <a:cubicBezTo>
                    <a:pt x="5718" y="2193"/>
                    <a:pt x="5566" y="2191"/>
                    <a:pt x="5413" y="2191"/>
                  </a:cubicBezTo>
                  <a:cubicBezTo>
                    <a:pt x="5056" y="2191"/>
                    <a:pt x="4699" y="2204"/>
                    <a:pt x="4344" y="2241"/>
                  </a:cubicBezTo>
                  <a:cubicBezTo>
                    <a:pt x="4453" y="2062"/>
                    <a:pt x="4560" y="1892"/>
                    <a:pt x="4672" y="1716"/>
                  </a:cubicBezTo>
                  <a:cubicBezTo>
                    <a:pt x="4744" y="1624"/>
                    <a:pt x="4819" y="1532"/>
                    <a:pt x="4891" y="1436"/>
                  </a:cubicBezTo>
                  <a:close/>
                  <a:moveTo>
                    <a:pt x="1770" y="1174"/>
                  </a:moveTo>
                  <a:cubicBezTo>
                    <a:pt x="1816" y="1174"/>
                    <a:pt x="1865" y="1181"/>
                    <a:pt x="1914" y="1194"/>
                  </a:cubicBezTo>
                  <a:cubicBezTo>
                    <a:pt x="2560" y="1378"/>
                    <a:pt x="2393" y="2323"/>
                    <a:pt x="1788" y="2323"/>
                  </a:cubicBezTo>
                  <a:cubicBezTo>
                    <a:pt x="1740" y="2323"/>
                    <a:pt x="1688" y="2317"/>
                    <a:pt x="1634" y="2304"/>
                  </a:cubicBezTo>
                  <a:cubicBezTo>
                    <a:pt x="1591" y="2287"/>
                    <a:pt x="1542" y="2272"/>
                    <a:pt x="1505" y="2246"/>
                  </a:cubicBezTo>
                  <a:cubicBezTo>
                    <a:pt x="1467" y="2223"/>
                    <a:pt x="1430" y="2194"/>
                    <a:pt x="1395" y="2160"/>
                  </a:cubicBezTo>
                  <a:cubicBezTo>
                    <a:pt x="1018" y="1814"/>
                    <a:pt x="1303" y="1174"/>
                    <a:pt x="1770" y="1174"/>
                  </a:cubicBezTo>
                  <a:close/>
                  <a:moveTo>
                    <a:pt x="6768" y="268"/>
                  </a:moveTo>
                  <a:cubicBezTo>
                    <a:pt x="7591" y="268"/>
                    <a:pt x="8212" y="984"/>
                    <a:pt x="7943" y="2367"/>
                  </a:cubicBezTo>
                  <a:cubicBezTo>
                    <a:pt x="7404" y="2258"/>
                    <a:pt x="6857" y="2243"/>
                    <a:pt x="6303" y="2215"/>
                  </a:cubicBezTo>
                  <a:cubicBezTo>
                    <a:pt x="5923" y="1849"/>
                    <a:pt x="5511" y="1509"/>
                    <a:pt x="5073" y="1217"/>
                  </a:cubicBezTo>
                  <a:cubicBezTo>
                    <a:pt x="5593" y="580"/>
                    <a:pt x="6224" y="268"/>
                    <a:pt x="6768" y="268"/>
                  </a:cubicBezTo>
                  <a:close/>
                  <a:moveTo>
                    <a:pt x="3137" y="708"/>
                  </a:moveTo>
                  <a:cubicBezTo>
                    <a:pt x="3655" y="708"/>
                    <a:pt x="4229" y="1016"/>
                    <a:pt x="4646" y="1281"/>
                  </a:cubicBezTo>
                  <a:cubicBezTo>
                    <a:pt x="4390" y="1589"/>
                    <a:pt x="4202" y="1941"/>
                    <a:pt x="3986" y="2281"/>
                  </a:cubicBezTo>
                  <a:cubicBezTo>
                    <a:pt x="3329" y="2370"/>
                    <a:pt x="2675" y="2532"/>
                    <a:pt x="2067" y="2808"/>
                  </a:cubicBezTo>
                  <a:cubicBezTo>
                    <a:pt x="2041" y="2731"/>
                    <a:pt x="2021" y="2647"/>
                    <a:pt x="2006" y="2563"/>
                  </a:cubicBezTo>
                  <a:cubicBezTo>
                    <a:pt x="2637" y="2405"/>
                    <a:pt x="2831" y="1511"/>
                    <a:pt x="2320" y="1102"/>
                  </a:cubicBezTo>
                  <a:cubicBezTo>
                    <a:pt x="2544" y="815"/>
                    <a:pt x="2831" y="708"/>
                    <a:pt x="3137" y="708"/>
                  </a:cubicBezTo>
                  <a:close/>
                  <a:moveTo>
                    <a:pt x="6597" y="2514"/>
                  </a:moveTo>
                  <a:cubicBezTo>
                    <a:pt x="7036" y="2535"/>
                    <a:pt x="7476" y="2560"/>
                    <a:pt x="7903" y="2658"/>
                  </a:cubicBezTo>
                  <a:cubicBezTo>
                    <a:pt x="7843" y="3050"/>
                    <a:pt x="7756" y="3437"/>
                    <a:pt x="7638" y="3814"/>
                  </a:cubicBezTo>
                  <a:cubicBezTo>
                    <a:pt x="7482" y="3581"/>
                    <a:pt x="7318" y="3362"/>
                    <a:pt x="7148" y="3146"/>
                  </a:cubicBezTo>
                  <a:cubicBezTo>
                    <a:pt x="6972" y="2929"/>
                    <a:pt x="6791" y="2716"/>
                    <a:pt x="6597" y="2514"/>
                  </a:cubicBezTo>
                  <a:close/>
                  <a:moveTo>
                    <a:pt x="3805" y="2592"/>
                  </a:moveTo>
                  <a:lnTo>
                    <a:pt x="3805" y="2592"/>
                  </a:lnTo>
                  <a:cubicBezTo>
                    <a:pt x="3465" y="3169"/>
                    <a:pt x="3148" y="3757"/>
                    <a:pt x="2900" y="4373"/>
                  </a:cubicBezTo>
                  <a:lnTo>
                    <a:pt x="2597" y="3929"/>
                  </a:lnTo>
                  <a:cubicBezTo>
                    <a:pt x="2441" y="3650"/>
                    <a:pt x="2283" y="3367"/>
                    <a:pt x="2168" y="3079"/>
                  </a:cubicBezTo>
                  <a:cubicBezTo>
                    <a:pt x="2692" y="2837"/>
                    <a:pt x="3246" y="2684"/>
                    <a:pt x="3805" y="2592"/>
                  </a:cubicBezTo>
                  <a:close/>
                  <a:moveTo>
                    <a:pt x="8177" y="2713"/>
                  </a:moveTo>
                  <a:cubicBezTo>
                    <a:pt x="8549" y="2805"/>
                    <a:pt x="8903" y="2944"/>
                    <a:pt x="9209" y="3197"/>
                  </a:cubicBezTo>
                  <a:cubicBezTo>
                    <a:pt x="9557" y="3491"/>
                    <a:pt x="9834" y="3929"/>
                    <a:pt x="9811" y="4391"/>
                  </a:cubicBezTo>
                  <a:cubicBezTo>
                    <a:pt x="9733" y="4365"/>
                    <a:pt x="9655" y="4353"/>
                    <a:pt x="9579" y="4353"/>
                  </a:cubicBezTo>
                  <a:cubicBezTo>
                    <a:pt x="9010" y="4353"/>
                    <a:pt x="8543" y="5022"/>
                    <a:pt x="8822" y="5561"/>
                  </a:cubicBezTo>
                  <a:cubicBezTo>
                    <a:pt x="8765" y="5590"/>
                    <a:pt x="8707" y="5616"/>
                    <a:pt x="8652" y="5641"/>
                  </a:cubicBezTo>
                  <a:cubicBezTo>
                    <a:pt x="8407" y="5114"/>
                    <a:pt x="8145" y="4601"/>
                    <a:pt x="7837" y="4114"/>
                  </a:cubicBezTo>
                  <a:cubicBezTo>
                    <a:pt x="7990" y="3656"/>
                    <a:pt x="8105" y="3189"/>
                    <a:pt x="8177" y="2713"/>
                  </a:cubicBezTo>
                  <a:close/>
                  <a:moveTo>
                    <a:pt x="9582" y="4648"/>
                  </a:moveTo>
                  <a:cubicBezTo>
                    <a:pt x="9872" y="4648"/>
                    <a:pt x="10162" y="4857"/>
                    <a:pt x="10145" y="5255"/>
                  </a:cubicBezTo>
                  <a:cubicBezTo>
                    <a:pt x="10123" y="5548"/>
                    <a:pt x="9867" y="5781"/>
                    <a:pt x="9588" y="5781"/>
                  </a:cubicBezTo>
                  <a:cubicBezTo>
                    <a:pt x="9541" y="5781"/>
                    <a:pt x="9493" y="5774"/>
                    <a:pt x="9445" y="5760"/>
                  </a:cubicBezTo>
                  <a:cubicBezTo>
                    <a:pt x="9402" y="5745"/>
                    <a:pt x="9356" y="5728"/>
                    <a:pt x="9321" y="5705"/>
                  </a:cubicBezTo>
                  <a:cubicBezTo>
                    <a:pt x="9229" y="5653"/>
                    <a:pt x="9157" y="5575"/>
                    <a:pt x="9105" y="5486"/>
                  </a:cubicBezTo>
                  <a:cubicBezTo>
                    <a:pt x="9050" y="5396"/>
                    <a:pt x="9027" y="5296"/>
                    <a:pt x="9024" y="5192"/>
                  </a:cubicBezTo>
                  <a:cubicBezTo>
                    <a:pt x="9052" y="4824"/>
                    <a:pt x="9317" y="4648"/>
                    <a:pt x="9582" y="4648"/>
                  </a:cubicBezTo>
                  <a:close/>
                  <a:moveTo>
                    <a:pt x="1914" y="3209"/>
                  </a:moveTo>
                  <a:cubicBezTo>
                    <a:pt x="2136" y="3742"/>
                    <a:pt x="2447" y="4221"/>
                    <a:pt x="2782" y="4690"/>
                  </a:cubicBezTo>
                  <a:cubicBezTo>
                    <a:pt x="2626" y="5111"/>
                    <a:pt x="2511" y="5552"/>
                    <a:pt x="2439" y="6002"/>
                  </a:cubicBezTo>
                  <a:cubicBezTo>
                    <a:pt x="2202" y="5941"/>
                    <a:pt x="1966" y="5872"/>
                    <a:pt x="1735" y="5797"/>
                  </a:cubicBezTo>
                  <a:cubicBezTo>
                    <a:pt x="303" y="5336"/>
                    <a:pt x="784" y="3725"/>
                    <a:pt x="1914" y="3209"/>
                  </a:cubicBezTo>
                  <a:close/>
                  <a:moveTo>
                    <a:pt x="7716" y="4451"/>
                  </a:moveTo>
                  <a:cubicBezTo>
                    <a:pt x="7796" y="4589"/>
                    <a:pt x="7874" y="4725"/>
                    <a:pt x="7952" y="4863"/>
                  </a:cubicBezTo>
                  <a:cubicBezTo>
                    <a:pt x="8108" y="5152"/>
                    <a:pt x="8252" y="5445"/>
                    <a:pt x="8384" y="5745"/>
                  </a:cubicBezTo>
                  <a:cubicBezTo>
                    <a:pt x="7883" y="5933"/>
                    <a:pt x="7384" y="6080"/>
                    <a:pt x="6863" y="6175"/>
                  </a:cubicBezTo>
                  <a:cubicBezTo>
                    <a:pt x="7203" y="5630"/>
                    <a:pt x="7491" y="5054"/>
                    <a:pt x="7716" y="4451"/>
                  </a:cubicBezTo>
                  <a:close/>
                  <a:moveTo>
                    <a:pt x="2980" y="4976"/>
                  </a:moveTo>
                  <a:cubicBezTo>
                    <a:pt x="3303" y="5425"/>
                    <a:pt x="3643" y="5869"/>
                    <a:pt x="4012" y="6281"/>
                  </a:cubicBezTo>
                  <a:cubicBezTo>
                    <a:pt x="3574" y="6238"/>
                    <a:pt x="3142" y="6166"/>
                    <a:pt x="2715" y="6071"/>
                  </a:cubicBezTo>
                  <a:cubicBezTo>
                    <a:pt x="2770" y="5699"/>
                    <a:pt x="2865" y="5330"/>
                    <a:pt x="2980" y="4976"/>
                  </a:cubicBezTo>
                  <a:close/>
                  <a:moveTo>
                    <a:pt x="5422" y="2474"/>
                  </a:moveTo>
                  <a:cubicBezTo>
                    <a:pt x="5675" y="2474"/>
                    <a:pt x="5927" y="2481"/>
                    <a:pt x="6180" y="2491"/>
                  </a:cubicBezTo>
                  <a:cubicBezTo>
                    <a:pt x="6687" y="2990"/>
                    <a:pt x="7134" y="3552"/>
                    <a:pt x="7523" y="4149"/>
                  </a:cubicBezTo>
                  <a:cubicBezTo>
                    <a:pt x="7266" y="4886"/>
                    <a:pt x="6914" y="5587"/>
                    <a:pt x="6488" y="6238"/>
                  </a:cubicBezTo>
                  <a:cubicBezTo>
                    <a:pt x="6023" y="6305"/>
                    <a:pt x="5557" y="6337"/>
                    <a:pt x="5088" y="6337"/>
                  </a:cubicBezTo>
                  <a:cubicBezTo>
                    <a:pt x="4867" y="6337"/>
                    <a:pt x="4646" y="6330"/>
                    <a:pt x="4424" y="6316"/>
                  </a:cubicBezTo>
                  <a:cubicBezTo>
                    <a:pt x="3937" y="5803"/>
                    <a:pt x="3505" y="5229"/>
                    <a:pt x="3096" y="4650"/>
                  </a:cubicBezTo>
                  <a:cubicBezTo>
                    <a:pt x="3372" y="3915"/>
                    <a:pt x="3753" y="3220"/>
                    <a:pt x="4162" y="2543"/>
                  </a:cubicBezTo>
                  <a:cubicBezTo>
                    <a:pt x="4579" y="2493"/>
                    <a:pt x="5000" y="2474"/>
                    <a:pt x="5422" y="2474"/>
                  </a:cubicBezTo>
                  <a:close/>
                  <a:moveTo>
                    <a:pt x="6280" y="6552"/>
                  </a:moveTo>
                  <a:cubicBezTo>
                    <a:pt x="6082" y="6835"/>
                    <a:pt x="5877" y="7103"/>
                    <a:pt x="5652" y="7368"/>
                  </a:cubicBezTo>
                  <a:cubicBezTo>
                    <a:pt x="5318" y="7143"/>
                    <a:pt x="5012" y="6887"/>
                    <a:pt x="4718" y="6610"/>
                  </a:cubicBezTo>
                  <a:lnTo>
                    <a:pt x="4718" y="6610"/>
                  </a:lnTo>
                  <a:cubicBezTo>
                    <a:pt x="4858" y="6616"/>
                    <a:pt x="4998" y="6619"/>
                    <a:pt x="5138" y="6619"/>
                  </a:cubicBezTo>
                  <a:cubicBezTo>
                    <a:pt x="5518" y="6619"/>
                    <a:pt x="5899" y="6596"/>
                    <a:pt x="6280" y="6552"/>
                  </a:cubicBezTo>
                  <a:close/>
                  <a:moveTo>
                    <a:pt x="8494" y="6005"/>
                  </a:moveTo>
                  <a:cubicBezTo>
                    <a:pt x="8603" y="6247"/>
                    <a:pt x="8710" y="6497"/>
                    <a:pt x="8739" y="6768"/>
                  </a:cubicBezTo>
                  <a:cubicBezTo>
                    <a:pt x="8780" y="7673"/>
                    <a:pt x="8155" y="8015"/>
                    <a:pt x="7438" y="8015"/>
                  </a:cubicBezTo>
                  <a:cubicBezTo>
                    <a:pt x="6892" y="8015"/>
                    <a:pt x="6293" y="7817"/>
                    <a:pt x="5894" y="7518"/>
                  </a:cubicBezTo>
                  <a:cubicBezTo>
                    <a:pt x="6168" y="7195"/>
                    <a:pt x="6419" y="6855"/>
                    <a:pt x="6655" y="6503"/>
                  </a:cubicBezTo>
                  <a:cubicBezTo>
                    <a:pt x="7283" y="6405"/>
                    <a:pt x="7903" y="6238"/>
                    <a:pt x="8494" y="6005"/>
                  </a:cubicBezTo>
                  <a:close/>
                  <a:moveTo>
                    <a:pt x="2763" y="7335"/>
                  </a:moveTo>
                  <a:cubicBezTo>
                    <a:pt x="3186" y="7335"/>
                    <a:pt x="3635" y="7851"/>
                    <a:pt x="3202" y="8313"/>
                  </a:cubicBezTo>
                  <a:cubicBezTo>
                    <a:pt x="3099" y="8423"/>
                    <a:pt x="2957" y="8472"/>
                    <a:pt x="2813" y="8477"/>
                  </a:cubicBezTo>
                  <a:cubicBezTo>
                    <a:pt x="2715" y="8472"/>
                    <a:pt x="2637" y="8454"/>
                    <a:pt x="2545" y="8405"/>
                  </a:cubicBezTo>
                  <a:cubicBezTo>
                    <a:pt x="2369" y="8299"/>
                    <a:pt x="2251" y="8106"/>
                    <a:pt x="2251" y="7901"/>
                  </a:cubicBezTo>
                  <a:cubicBezTo>
                    <a:pt x="2251" y="7846"/>
                    <a:pt x="2263" y="7792"/>
                    <a:pt x="2277" y="7743"/>
                  </a:cubicBezTo>
                  <a:lnTo>
                    <a:pt x="2277" y="7737"/>
                  </a:lnTo>
                  <a:cubicBezTo>
                    <a:pt x="2370" y="7449"/>
                    <a:pt x="2564" y="7335"/>
                    <a:pt x="2763" y="7335"/>
                  </a:cubicBezTo>
                  <a:close/>
                  <a:moveTo>
                    <a:pt x="2684" y="6339"/>
                  </a:moveTo>
                  <a:cubicBezTo>
                    <a:pt x="3214" y="6460"/>
                    <a:pt x="3753" y="6541"/>
                    <a:pt x="4295" y="6584"/>
                  </a:cubicBezTo>
                  <a:cubicBezTo>
                    <a:pt x="4655" y="6953"/>
                    <a:pt x="5041" y="7290"/>
                    <a:pt x="5473" y="7578"/>
                  </a:cubicBezTo>
                  <a:cubicBezTo>
                    <a:pt x="5410" y="7645"/>
                    <a:pt x="5352" y="7708"/>
                    <a:pt x="5295" y="7771"/>
                  </a:cubicBezTo>
                  <a:cubicBezTo>
                    <a:pt x="4965" y="8189"/>
                    <a:pt x="4465" y="8633"/>
                    <a:pt x="3939" y="8633"/>
                  </a:cubicBezTo>
                  <a:cubicBezTo>
                    <a:pt x="3771" y="8633"/>
                    <a:pt x="3601" y="8588"/>
                    <a:pt x="3433" y="8483"/>
                  </a:cubicBezTo>
                  <a:cubicBezTo>
                    <a:pt x="3947" y="7955"/>
                    <a:pt x="3493" y="7054"/>
                    <a:pt x="2805" y="7054"/>
                  </a:cubicBezTo>
                  <a:cubicBezTo>
                    <a:pt x="2761" y="7054"/>
                    <a:pt x="2715" y="7057"/>
                    <a:pt x="2669" y="7065"/>
                  </a:cubicBezTo>
                  <a:cubicBezTo>
                    <a:pt x="2652" y="6823"/>
                    <a:pt x="2663" y="6575"/>
                    <a:pt x="2684" y="6339"/>
                  </a:cubicBezTo>
                  <a:close/>
                  <a:moveTo>
                    <a:pt x="6802" y="1"/>
                  </a:moveTo>
                  <a:cubicBezTo>
                    <a:pt x="6059" y="1"/>
                    <a:pt x="5239" y="450"/>
                    <a:pt x="4822" y="1059"/>
                  </a:cubicBezTo>
                  <a:cubicBezTo>
                    <a:pt x="4341" y="737"/>
                    <a:pt x="3714" y="432"/>
                    <a:pt x="3135" y="432"/>
                  </a:cubicBezTo>
                  <a:cubicBezTo>
                    <a:pt x="2740" y="432"/>
                    <a:pt x="2367" y="574"/>
                    <a:pt x="2078" y="949"/>
                  </a:cubicBezTo>
                  <a:cubicBezTo>
                    <a:pt x="1983" y="908"/>
                    <a:pt x="1883" y="889"/>
                    <a:pt x="1783" y="889"/>
                  </a:cubicBezTo>
                  <a:cubicBezTo>
                    <a:pt x="1434" y="889"/>
                    <a:pt x="1093" y="1126"/>
                    <a:pt x="983" y="1465"/>
                  </a:cubicBezTo>
                  <a:lnTo>
                    <a:pt x="983" y="1468"/>
                  </a:lnTo>
                  <a:cubicBezTo>
                    <a:pt x="781" y="1970"/>
                    <a:pt x="1188" y="2578"/>
                    <a:pt x="1730" y="2601"/>
                  </a:cubicBezTo>
                  <a:cubicBezTo>
                    <a:pt x="1747" y="2716"/>
                    <a:pt x="1776" y="2829"/>
                    <a:pt x="1810" y="2938"/>
                  </a:cubicBezTo>
                  <a:cubicBezTo>
                    <a:pt x="735" y="3405"/>
                    <a:pt x="0" y="4981"/>
                    <a:pt x="1113" y="5800"/>
                  </a:cubicBezTo>
                  <a:cubicBezTo>
                    <a:pt x="1493" y="6065"/>
                    <a:pt x="1960" y="6149"/>
                    <a:pt x="2401" y="6273"/>
                  </a:cubicBezTo>
                  <a:cubicBezTo>
                    <a:pt x="2369" y="6561"/>
                    <a:pt x="2361" y="6863"/>
                    <a:pt x="2387" y="7155"/>
                  </a:cubicBezTo>
                  <a:cubicBezTo>
                    <a:pt x="1601" y="7631"/>
                    <a:pt x="2046" y="8762"/>
                    <a:pt x="2807" y="8762"/>
                  </a:cubicBezTo>
                  <a:cubicBezTo>
                    <a:pt x="2931" y="8762"/>
                    <a:pt x="3063" y="8732"/>
                    <a:pt x="3199" y="8665"/>
                  </a:cubicBezTo>
                  <a:cubicBezTo>
                    <a:pt x="3455" y="8845"/>
                    <a:pt x="3704" y="8921"/>
                    <a:pt x="3944" y="8921"/>
                  </a:cubicBezTo>
                  <a:cubicBezTo>
                    <a:pt x="4635" y="8921"/>
                    <a:pt x="5250" y="8292"/>
                    <a:pt x="5710" y="7731"/>
                  </a:cubicBezTo>
                  <a:cubicBezTo>
                    <a:pt x="6224" y="8114"/>
                    <a:pt x="6830" y="8298"/>
                    <a:pt x="7381" y="8298"/>
                  </a:cubicBezTo>
                  <a:cubicBezTo>
                    <a:pt x="8569" y="8298"/>
                    <a:pt x="9508" y="7445"/>
                    <a:pt x="8762" y="5886"/>
                  </a:cubicBezTo>
                  <a:cubicBezTo>
                    <a:pt x="8834" y="5855"/>
                    <a:pt x="8906" y="5817"/>
                    <a:pt x="8978" y="5786"/>
                  </a:cubicBezTo>
                  <a:cubicBezTo>
                    <a:pt x="9169" y="5981"/>
                    <a:pt x="9378" y="6062"/>
                    <a:pt x="9577" y="6062"/>
                  </a:cubicBezTo>
                  <a:cubicBezTo>
                    <a:pt x="10263" y="6062"/>
                    <a:pt x="10821" y="5092"/>
                    <a:pt x="10079" y="4517"/>
                  </a:cubicBezTo>
                  <a:cubicBezTo>
                    <a:pt x="10217" y="3442"/>
                    <a:pt x="9191" y="2621"/>
                    <a:pt x="8226" y="2419"/>
                  </a:cubicBezTo>
                  <a:cubicBezTo>
                    <a:pt x="8275" y="1909"/>
                    <a:pt x="8330" y="1359"/>
                    <a:pt x="8131" y="860"/>
                  </a:cubicBezTo>
                  <a:cubicBezTo>
                    <a:pt x="7861" y="248"/>
                    <a:pt x="7352" y="1"/>
                    <a:pt x="68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6" name="Google Shape;466;p14"/>
          <p:cNvSpPr/>
          <p:nvPr/>
        </p:nvSpPr>
        <p:spPr>
          <a:xfrm rot="10800000" flipH="1">
            <a:off x="2516218" y="324438"/>
            <a:ext cx="106923" cy="95140"/>
          </a:xfrm>
          <a:custGeom>
            <a:avLst/>
            <a:gdLst/>
            <a:ahLst/>
            <a:cxnLst/>
            <a:rect l="l" t="t" r="r" b="b"/>
            <a:pathLst>
              <a:path w="1125" h="1001" extrusionOk="0">
                <a:moveTo>
                  <a:pt x="571" y="0"/>
                </a:moveTo>
                <a:cubicBezTo>
                  <a:pt x="287" y="0"/>
                  <a:pt x="1" y="214"/>
                  <a:pt x="79" y="636"/>
                </a:cubicBezTo>
                <a:cubicBezTo>
                  <a:pt x="129" y="882"/>
                  <a:pt x="337" y="1000"/>
                  <a:pt x="549" y="1000"/>
                </a:cubicBezTo>
                <a:cubicBezTo>
                  <a:pt x="769" y="1000"/>
                  <a:pt x="993" y="872"/>
                  <a:pt x="1048" y="627"/>
                </a:cubicBezTo>
                <a:cubicBezTo>
                  <a:pt x="1125" y="207"/>
                  <a:pt x="849" y="0"/>
                  <a:pt x="5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14"/>
          <p:cNvSpPr/>
          <p:nvPr/>
        </p:nvSpPr>
        <p:spPr>
          <a:xfrm rot="10800000" flipH="1">
            <a:off x="8508118" y="324438"/>
            <a:ext cx="106923" cy="95140"/>
          </a:xfrm>
          <a:custGeom>
            <a:avLst/>
            <a:gdLst/>
            <a:ahLst/>
            <a:cxnLst/>
            <a:rect l="l" t="t" r="r" b="b"/>
            <a:pathLst>
              <a:path w="1125" h="1001" extrusionOk="0">
                <a:moveTo>
                  <a:pt x="571" y="0"/>
                </a:moveTo>
                <a:cubicBezTo>
                  <a:pt x="287" y="0"/>
                  <a:pt x="1" y="214"/>
                  <a:pt x="79" y="636"/>
                </a:cubicBezTo>
                <a:cubicBezTo>
                  <a:pt x="129" y="882"/>
                  <a:pt x="337" y="1000"/>
                  <a:pt x="549" y="1000"/>
                </a:cubicBezTo>
                <a:cubicBezTo>
                  <a:pt x="769" y="1000"/>
                  <a:pt x="993" y="872"/>
                  <a:pt x="1048" y="627"/>
                </a:cubicBezTo>
                <a:cubicBezTo>
                  <a:pt x="1125" y="207"/>
                  <a:pt x="849" y="0"/>
                  <a:pt x="5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14"/>
          <p:cNvSpPr/>
          <p:nvPr/>
        </p:nvSpPr>
        <p:spPr>
          <a:xfrm rot="1748506" flipH="1">
            <a:off x="8401647" y="2360089"/>
            <a:ext cx="812999" cy="492777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14"/>
          <p:cNvSpPr/>
          <p:nvPr/>
        </p:nvSpPr>
        <p:spPr>
          <a:xfrm rot="-3330734" flipH="1">
            <a:off x="-1269912" y="2219454"/>
            <a:ext cx="2472899" cy="1498880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0" name="Google Shape;470;p14"/>
          <p:cNvGrpSpPr/>
          <p:nvPr/>
        </p:nvGrpSpPr>
        <p:grpSpPr>
          <a:xfrm flipH="1">
            <a:off x="353812" y="4000608"/>
            <a:ext cx="506744" cy="411782"/>
            <a:chOff x="2258225" y="829375"/>
            <a:chExt cx="178500" cy="145050"/>
          </a:xfrm>
        </p:grpSpPr>
        <p:sp>
          <p:nvSpPr>
            <p:cNvPr id="471" name="Google Shape;471;p14"/>
            <p:cNvSpPr/>
            <p:nvPr/>
          </p:nvSpPr>
          <p:spPr>
            <a:xfrm>
              <a:off x="2364425" y="829375"/>
              <a:ext cx="72300" cy="83700"/>
            </a:xfrm>
            <a:custGeom>
              <a:avLst/>
              <a:gdLst/>
              <a:ahLst/>
              <a:cxnLst/>
              <a:rect l="l" t="t" r="r" b="b"/>
              <a:pathLst>
                <a:path w="2892" h="3348" extrusionOk="0">
                  <a:moveTo>
                    <a:pt x="1370" y="707"/>
                  </a:moveTo>
                  <a:cubicBezTo>
                    <a:pt x="1523" y="1081"/>
                    <a:pt x="1825" y="1390"/>
                    <a:pt x="2203" y="1520"/>
                  </a:cubicBezTo>
                  <a:cubicBezTo>
                    <a:pt x="1834" y="1730"/>
                    <a:pt x="1589" y="2128"/>
                    <a:pt x="1465" y="2557"/>
                  </a:cubicBezTo>
                  <a:cubicBezTo>
                    <a:pt x="1352" y="2099"/>
                    <a:pt x="1010" y="1721"/>
                    <a:pt x="566" y="1566"/>
                  </a:cubicBezTo>
                  <a:cubicBezTo>
                    <a:pt x="932" y="1396"/>
                    <a:pt x="1214" y="1079"/>
                    <a:pt x="1370" y="707"/>
                  </a:cubicBezTo>
                  <a:close/>
                  <a:moveTo>
                    <a:pt x="1396" y="1"/>
                  </a:moveTo>
                  <a:cubicBezTo>
                    <a:pt x="1327" y="1"/>
                    <a:pt x="1253" y="48"/>
                    <a:pt x="1252" y="127"/>
                  </a:cubicBezTo>
                  <a:cubicBezTo>
                    <a:pt x="1223" y="756"/>
                    <a:pt x="753" y="1338"/>
                    <a:pt x="125" y="1439"/>
                  </a:cubicBezTo>
                  <a:cubicBezTo>
                    <a:pt x="1" y="1465"/>
                    <a:pt x="4" y="1669"/>
                    <a:pt x="130" y="1698"/>
                  </a:cubicBezTo>
                  <a:cubicBezTo>
                    <a:pt x="935" y="1808"/>
                    <a:pt x="1278" y="2436"/>
                    <a:pt x="1327" y="3191"/>
                  </a:cubicBezTo>
                  <a:cubicBezTo>
                    <a:pt x="1332" y="3283"/>
                    <a:pt x="1413" y="3347"/>
                    <a:pt x="1487" y="3347"/>
                  </a:cubicBezTo>
                  <a:cubicBezTo>
                    <a:pt x="1540" y="3347"/>
                    <a:pt x="1589" y="3313"/>
                    <a:pt x="1600" y="3229"/>
                  </a:cubicBezTo>
                  <a:cubicBezTo>
                    <a:pt x="1612" y="2560"/>
                    <a:pt x="1961" y="1643"/>
                    <a:pt x="2747" y="1612"/>
                  </a:cubicBezTo>
                  <a:cubicBezTo>
                    <a:pt x="2851" y="1609"/>
                    <a:pt x="2892" y="1508"/>
                    <a:pt x="2863" y="1436"/>
                  </a:cubicBezTo>
                  <a:cubicBezTo>
                    <a:pt x="2852" y="1381"/>
                    <a:pt x="2804" y="1326"/>
                    <a:pt x="2747" y="1326"/>
                  </a:cubicBezTo>
                  <a:cubicBezTo>
                    <a:pt x="2744" y="1326"/>
                    <a:pt x="2742" y="1326"/>
                    <a:pt x="2739" y="1326"/>
                  </a:cubicBezTo>
                  <a:cubicBezTo>
                    <a:pt x="2692" y="1333"/>
                    <a:pt x="2646" y="1336"/>
                    <a:pt x="2600" y="1336"/>
                  </a:cubicBezTo>
                  <a:cubicBezTo>
                    <a:pt x="1980" y="1336"/>
                    <a:pt x="1471" y="739"/>
                    <a:pt x="1514" y="122"/>
                  </a:cubicBezTo>
                  <a:cubicBezTo>
                    <a:pt x="1514" y="38"/>
                    <a:pt x="1457" y="1"/>
                    <a:pt x="13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4"/>
            <p:cNvSpPr/>
            <p:nvPr/>
          </p:nvSpPr>
          <p:spPr>
            <a:xfrm>
              <a:off x="2258225" y="902025"/>
              <a:ext cx="62500" cy="72400"/>
            </a:xfrm>
            <a:custGeom>
              <a:avLst/>
              <a:gdLst/>
              <a:ahLst/>
              <a:cxnLst/>
              <a:rect l="l" t="t" r="r" b="b"/>
              <a:pathLst>
                <a:path w="2500" h="2896" extrusionOk="0">
                  <a:moveTo>
                    <a:pt x="1188" y="611"/>
                  </a:moveTo>
                  <a:cubicBezTo>
                    <a:pt x="1318" y="937"/>
                    <a:pt x="1580" y="1202"/>
                    <a:pt x="1909" y="1314"/>
                  </a:cubicBezTo>
                  <a:cubicBezTo>
                    <a:pt x="1586" y="1496"/>
                    <a:pt x="1375" y="1841"/>
                    <a:pt x="1266" y="2210"/>
                  </a:cubicBezTo>
                  <a:cubicBezTo>
                    <a:pt x="1168" y="1816"/>
                    <a:pt x="874" y="1487"/>
                    <a:pt x="491" y="1354"/>
                  </a:cubicBezTo>
                  <a:cubicBezTo>
                    <a:pt x="805" y="1207"/>
                    <a:pt x="1050" y="934"/>
                    <a:pt x="1188" y="611"/>
                  </a:cubicBezTo>
                  <a:close/>
                  <a:moveTo>
                    <a:pt x="1210" y="1"/>
                  </a:moveTo>
                  <a:cubicBezTo>
                    <a:pt x="1151" y="1"/>
                    <a:pt x="1089" y="41"/>
                    <a:pt x="1087" y="112"/>
                  </a:cubicBezTo>
                  <a:cubicBezTo>
                    <a:pt x="1061" y="654"/>
                    <a:pt x="658" y="1156"/>
                    <a:pt x="110" y="1245"/>
                  </a:cubicBezTo>
                  <a:cubicBezTo>
                    <a:pt x="1" y="1268"/>
                    <a:pt x="6" y="1447"/>
                    <a:pt x="116" y="1470"/>
                  </a:cubicBezTo>
                  <a:cubicBezTo>
                    <a:pt x="793" y="1548"/>
                    <a:pt x="1119" y="2130"/>
                    <a:pt x="1153" y="2758"/>
                  </a:cubicBezTo>
                  <a:cubicBezTo>
                    <a:pt x="1157" y="2838"/>
                    <a:pt x="1229" y="2895"/>
                    <a:pt x="1293" y="2895"/>
                  </a:cubicBezTo>
                  <a:cubicBezTo>
                    <a:pt x="1340" y="2895"/>
                    <a:pt x="1383" y="2865"/>
                    <a:pt x="1393" y="2793"/>
                  </a:cubicBezTo>
                  <a:cubicBezTo>
                    <a:pt x="1404" y="2210"/>
                    <a:pt x="1707" y="1418"/>
                    <a:pt x="2384" y="1389"/>
                  </a:cubicBezTo>
                  <a:cubicBezTo>
                    <a:pt x="2465" y="1389"/>
                    <a:pt x="2499" y="1303"/>
                    <a:pt x="2476" y="1242"/>
                  </a:cubicBezTo>
                  <a:cubicBezTo>
                    <a:pt x="2471" y="1197"/>
                    <a:pt x="2429" y="1149"/>
                    <a:pt x="2383" y="1149"/>
                  </a:cubicBezTo>
                  <a:cubicBezTo>
                    <a:pt x="2380" y="1149"/>
                    <a:pt x="2376" y="1149"/>
                    <a:pt x="2373" y="1150"/>
                  </a:cubicBezTo>
                  <a:cubicBezTo>
                    <a:pt x="2332" y="1156"/>
                    <a:pt x="2291" y="1159"/>
                    <a:pt x="2251" y="1159"/>
                  </a:cubicBezTo>
                  <a:cubicBezTo>
                    <a:pt x="1714" y="1159"/>
                    <a:pt x="1277" y="637"/>
                    <a:pt x="1312" y="104"/>
                  </a:cubicBezTo>
                  <a:cubicBezTo>
                    <a:pt x="1312" y="33"/>
                    <a:pt x="1262" y="1"/>
                    <a:pt x="1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3" name="Google Shape;473;p14"/>
          <p:cNvGrpSpPr/>
          <p:nvPr/>
        </p:nvGrpSpPr>
        <p:grpSpPr>
          <a:xfrm rot="10800000" flipH="1">
            <a:off x="402793" y="1910282"/>
            <a:ext cx="408778" cy="308896"/>
            <a:chOff x="4158300" y="1843850"/>
            <a:chExt cx="107525" cy="81250"/>
          </a:xfrm>
        </p:grpSpPr>
        <p:sp>
          <p:nvSpPr>
            <p:cNvPr id="474" name="Google Shape;474;p14"/>
            <p:cNvSpPr/>
            <p:nvPr/>
          </p:nvSpPr>
          <p:spPr>
            <a:xfrm>
              <a:off x="4158300" y="1843850"/>
              <a:ext cx="28125" cy="25025"/>
            </a:xfrm>
            <a:custGeom>
              <a:avLst/>
              <a:gdLst/>
              <a:ahLst/>
              <a:cxnLst/>
              <a:rect l="l" t="t" r="r" b="b"/>
              <a:pathLst>
                <a:path w="1125" h="1001" extrusionOk="0">
                  <a:moveTo>
                    <a:pt x="571" y="0"/>
                  </a:moveTo>
                  <a:cubicBezTo>
                    <a:pt x="287" y="0"/>
                    <a:pt x="1" y="214"/>
                    <a:pt x="79" y="636"/>
                  </a:cubicBezTo>
                  <a:cubicBezTo>
                    <a:pt x="129" y="882"/>
                    <a:pt x="337" y="1000"/>
                    <a:pt x="549" y="1000"/>
                  </a:cubicBezTo>
                  <a:cubicBezTo>
                    <a:pt x="769" y="1000"/>
                    <a:pt x="993" y="872"/>
                    <a:pt x="1048" y="627"/>
                  </a:cubicBezTo>
                  <a:cubicBezTo>
                    <a:pt x="1125" y="207"/>
                    <a:pt x="849" y="0"/>
                    <a:pt x="5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4"/>
            <p:cNvSpPr/>
            <p:nvPr/>
          </p:nvSpPr>
          <p:spPr>
            <a:xfrm>
              <a:off x="4244800" y="1905800"/>
              <a:ext cx="21025" cy="19300"/>
            </a:xfrm>
            <a:custGeom>
              <a:avLst/>
              <a:gdLst/>
              <a:ahLst/>
              <a:cxnLst/>
              <a:rect l="l" t="t" r="r" b="b"/>
              <a:pathLst>
                <a:path w="841" h="772" extrusionOk="0">
                  <a:moveTo>
                    <a:pt x="447" y="0"/>
                  </a:moveTo>
                  <a:cubicBezTo>
                    <a:pt x="224" y="0"/>
                    <a:pt x="1" y="264"/>
                    <a:pt x="92" y="533"/>
                  </a:cubicBezTo>
                  <a:cubicBezTo>
                    <a:pt x="161" y="703"/>
                    <a:pt x="269" y="771"/>
                    <a:pt x="379" y="771"/>
                  </a:cubicBezTo>
                  <a:cubicBezTo>
                    <a:pt x="608" y="771"/>
                    <a:pt x="841" y="470"/>
                    <a:pt x="718" y="181"/>
                  </a:cubicBezTo>
                  <a:cubicBezTo>
                    <a:pt x="647" y="53"/>
                    <a:pt x="547" y="0"/>
                    <a:pt x="4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6" name="Google Shape;476;p14"/>
          <p:cNvSpPr/>
          <p:nvPr/>
        </p:nvSpPr>
        <p:spPr>
          <a:xfrm rot="-3643582" flipH="1">
            <a:off x="-426848" y="495347"/>
            <a:ext cx="931569" cy="1159641"/>
          </a:xfrm>
          <a:custGeom>
            <a:avLst/>
            <a:gdLst/>
            <a:ahLst/>
            <a:cxnLst/>
            <a:rect l="l" t="t" r="r" b="b"/>
            <a:pathLst>
              <a:path w="14492" h="18040" extrusionOk="0">
                <a:moveTo>
                  <a:pt x="5344" y="0"/>
                </a:moveTo>
                <a:cubicBezTo>
                  <a:pt x="5178" y="0"/>
                  <a:pt x="5075" y="12"/>
                  <a:pt x="5075" y="12"/>
                </a:cubicBezTo>
                <a:cubicBezTo>
                  <a:pt x="819" y="271"/>
                  <a:pt x="0" y="8800"/>
                  <a:pt x="1669" y="14120"/>
                </a:cubicBezTo>
                <a:cubicBezTo>
                  <a:pt x="2644" y="17228"/>
                  <a:pt x="5485" y="18039"/>
                  <a:pt x="7667" y="18039"/>
                </a:cubicBezTo>
                <a:cubicBezTo>
                  <a:pt x="8395" y="18039"/>
                  <a:pt x="9050" y="17949"/>
                  <a:pt x="9537" y="17824"/>
                </a:cubicBezTo>
                <a:cubicBezTo>
                  <a:pt x="14491" y="16555"/>
                  <a:pt x="13197" y="10226"/>
                  <a:pt x="12508" y="8641"/>
                </a:cubicBezTo>
                <a:cubicBezTo>
                  <a:pt x="11367" y="6018"/>
                  <a:pt x="10459" y="5635"/>
                  <a:pt x="9136" y="5038"/>
                </a:cubicBezTo>
                <a:cubicBezTo>
                  <a:pt x="7813" y="4439"/>
                  <a:pt x="8520" y="2782"/>
                  <a:pt x="7684" y="1208"/>
                </a:cubicBezTo>
                <a:cubicBezTo>
                  <a:pt x="7110" y="127"/>
                  <a:pt x="5886" y="0"/>
                  <a:pt x="53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8112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7"/>
          <p:cNvSpPr txBox="1">
            <a:spLocks noGrp="1"/>
          </p:cNvSpPr>
          <p:nvPr>
            <p:ph type="subTitle" idx="1"/>
          </p:nvPr>
        </p:nvSpPr>
        <p:spPr>
          <a:xfrm>
            <a:off x="1537050" y="1740625"/>
            <a:ext cx="6069900" cy="19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La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193" name="Google Shape;193;p7"/>
          <p:cNvGrpSpPr/>
          <p:nvPr/>
        </p:nvGrpSpPr>
        <p:grpSpPr>
          <a:xfrm>
            <a:off x="235588" y="89843"/>
            <a:ext cx="8798960" cy="4391445"/>
            <a:chOff x="235588" y="89843"/>
            <a:chExt cx="8798960" cy="4391445"/>
          </a:xfrm>
        </p:grpSpPr>
        <p:grpSp>
          <p:nvGrpSpPr>
            <p:cNvPr id="194" name="Google Shape;194;p7"/>
            <p:cNvGrpSpPr/>
            <p:nvPr/>
          </p:nvGrpSpPr>
          <p:grpSpPr>
            <a:xfrm>
              <a:off x="309447" y="89843"/>
              <a:ext cx="551493" cy="579689"/>
              <a:chOff x="4592041" y="1871710"/>
              <a:chExt cx="414500" cy="435660"/>
            </a:xfrm>
          </p:grpSpPr>
          <p:sp>
            <p:nvSpPr>
              <p:cNvPr id="195" name="Google Shape;195;p7"/>
              <p:cNvSpPr/>
              <p:nvPr/>
            </p:nvSpPr>
            <p:spPr>
              <a:xfrm>
                <a:off x="4611844" y="2058615"/>
                <a:ext cx="248755" cy="24875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917" extrusionOk="0">
                    <a:moveTo>
                      <a:pt x="459" y="35"/>
                    </a:moveTo>
                    <a:cubicBezTo>
                      <a:pt x="225" y="35"/>
                      <a:pt x="36" y="225"/>
                      <a:pt x="36" y="458"/>
                    </a:cubicBezTo>
                    <a:cubicBezTo>
                      <a:pt x="36" y="691"/>
                      <a:pt x="225" y="881"/>
                      <a:pt x="459" y="881"/>
                    </a:cubicBezTo>
                    <a:cubicBezTo>
                      <a:pt x="692" y="881"/>
                      <a:pt x="882" y="691"/>
                      <a:pt x="882" y="458"/>
                    </a:cubicBezTo>
                    <a:cubicBezTo>
                      <a:pt x="882" y="225"/>
                      <a:pt x="692" y="35"/>
                      <a:pt x="459" y="35"/>
                    </a:cubicBezTo>
                    <a:moveTo>
                      <a:pt x="459" y="917"/>
                    </a:moveTo>
                    <a:cubicBezTo>
                      <a:pt x="206" y="917"/>
                      <a:pt x="0" y="711"/>
                      <a:pt x="0" y="458"/>
                    </a:cubicBezTo>
                    <a:cubicBezTo>
                      <a:pt x="0" y="205"/>
                      <a:pt x="206" y="0"/>
                      <a:pt x="459" y="0"/>
                    </a:cubicBezTo>
                    <a:cubicBezTo>
                      <a:pt x="712" y="0"/>
                      <a:pt x="917" y="205"/>
                      <a:pt x="917" y="458"/>
                    </a:cubicBezTo>
                    <a:cubicBezTo>
                      <a:pt x="917" y="711"/>
                      <a:pt x="712" y="917"/>
                      <a:pt x="459" y="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7"/>
              <p:cNvSpPr/>
              <p:nvPr/>
            </p:nvSpPr>
            <p:spPr>
              <a:xfrm>
                <a:off x="4731474" y="1940884"/>
                <a:ext cx="275068" cy="274797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13" extrusionOk="0">
                    <a:moveTo>
                      <a:pt x="507" y="35"/>
                    </a:moveTo>
                    <a:cubicBezTo>
                      <a:pt x="247" y="35"/>
                      <a:pt x="35" y="246"/>
                      <a:pt x="35" y="506"/>
                    </a:cubicBezTo>
                    <a:cubicBezTo>
                      <a:pt x="35" y="766"/>
                      <a:pt x="247" y="978"/>
                      <a:pt x="507" y="978"/>
                    </a:cubicBezTo>
                    <a:cubicBezTo>
                      <a:pt x="767" y="978"/>
                      <a:pt x="978" y="766"/>
                      <a:pt x="978" y="506"/>
                    </a:cubicBezTo>
                    <a:cubicBezTo>
                      <a:pt x="978" y="246"/>
                      <a:pt x="767" y="35"/>
                      <a:pt x="507" y="35"/>
                    </a:cubicBezTo>
                    <a:moveTo>
                      <a:pt x="507" y="1013"/>
                    </a:moveTo>
                    <a:cubicBezTo>
                      <a:pt x="227" y="1013"/>
                      <a:pt x="0" y="786"/>
                      <a:pt x="0" y="506"/>
                    </a:cubicBezTo>
                    <a:cubicBezTo>
                      <a:pt x="0" y="227"/>
                      <a:pt x="227" y="0"/>
                      <a:pt x="507" y="0"/>
                    </a:cubicBezTo>
                    <a:cubicBezTo>
                      <a:pt x="786" y="0"/>
                      <a:pt x="1014" y="227"/>
                      <a:pt x="1014" y="506"/>
                    </a:cubicBezTo>
                    <a:cubicBezTo>
                      <a:pt x="1014" y="786"/>
                      <a:pt x="786" y="1013"/>
                      <a:pt x="507" y="10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7"/>
              <p:cNvSpPr/>
              <p:nvPr/>
            </p:nvSpPr>
            <p:spPr>
              <a:xfrm>
                <a:off x="4738798" y="2060785"/>
                <a:ext cx="25771" cy="65919"/>
              </a:xfrm>
              <a:custGeom>
                <a:avLst/>
                <a:gdLst/>
                <a:ahLst/>
                <a:cxnLst/>
                <a:rect l="l" t="t" r="r" b="b"/>
                <a:pathLst>
                  <a:path w="95" h="243" extrusionOk="0">
                    <a:moveTo>
                      <a:pt x="18" y="243"/>
                    </a:moveTo>
                    <a:cubicBezTo>
                      <a:pt x="16" y="243"/>
                      <a:pt x="15" y="243"/>
                      <a:pt x="13" y="242"/>
                    </a:cubicBezTo>
                    <a:cubicBezTo>
                      <a:pt x="4" y="240"/>
                      <a:pt x="-2" y="230"/>
                      <a:pt x="1" y="220"/>
                    </a:cubicBezTo>
                    <a:lnTo>
                      <a:pt x="61" y="13"/>
                    </a:lnTo>
                    <a:cubicBezTo>
                      <a:pt x="63" y="4"/>
                      <a:pt x="73" y="-2"/>
                      <a:pt x="82" y="1"/>
                    </a:cubicBezTo>
                    <a:cubicBezTo>
                      <a:pt x="92" y="4"/>
                      <a:pt x="97" y="13"/>
                      <a:pt x="94" y="23"/>
                    </a:cubicBezTo>
                    <a:lnTo>
                      <a:pt x="35" y="230"/>
                    </a:lnTo>
                    <a:cubicBezTo>
                      <a:pt x="33" y="238"/>
                      <a:pt x="26" y="243"/>
                      <a:pt x="18" y="2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2475" rIns="90000" bIns="42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7"/>
              <p:cNvSpPr/>
              <p:nvPr/>
            </p:nvSpPr>
            <p:spPr>
              <a:xfrm>
                <a:off x="4755074" y="2067838"/>
                <a:ext cx="32552" cy="9060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334" extrusionOk="0">
                    <a:moveTo>
                      <a:pt x="18" y="334"/>
                    </a:moveTo>
                    <a:cubicBezTo>
                      <a:pt x="16" y="334"/>
                      <a:pt x="14" y="334"/>
                      <a:pt x="13" y="333"/>
                    </a:cubicBezTo>
                    <a:cubicBezTo>
                      <a:pt x="3" y="331"/>
                      <a:pt x="-2" y="321"/>
                      <a:pt x="1" y="312"/>
                    </a:cubicBezTo>
                    <a:lnTo>
                      <a:pt x="85" y="13"/>
                    </a:lnTo>
                    <a:cubicBezTo>
                      <a:pt x="88" y="4"/>
                      <a:pt x="98" y="-2"/>
                      <a:pt x="107" y="1"/>
                    </a:cubicBezTo>
                    <a:cubicBezTo>
                      <a:pt x="116" y="4"/>
                      <a:pt x="122" y="13"/>
                      <a:pt x="119" y="23"/>
                    </a:cubicBezTo>
                    <a:lnTo>
                      <a:pt x="34" y="321"/>
                    </a:lnTo>
                    <a:cubicBezTo>
                      <a:pt x="32" y="329"/>
                      <a:pt x="25" y="334"/>
                      <a:pt x="18" y="3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7"/>
              <p:cNvSpPr/>
              <p:nvPr/>
            </p:nvSpPr>
            <p:spPr>
              <a:xfrm>
                <a:off x="4777861" y="2081673"/>
                <a:ext cx="33637" cy="100912"/>
              </a:xfrm>
              <a:custGeom>
                <a:avLst/>
                <a:gdLst/>
                <a:ahLst/>
                <a:cxnLst/>
                <a:rect l="l" t="t" r="r" b="b"/>
                <a:pathLst>
                  <a:path w="124" h="372" extrusionOk="0">
                    <a:moveTo>
                      <a:pt x="18" y="372"/>
                    </a:moveTo>
                    <a:cubicBezTo>
                      <a:pt x="17" y="372"/>
                      <a:pt x="15" y="372"/>
                      <a:pt x="14" y="372"/>
                    </a:cubicBezTo>
                    <a:cubicBezTo>
                      <a:pt x="4" y="369"/>
                      <a:pt x="-2" y="359"/>
                      <a:pt x="1" y="350"/>
                    </a:cubicBezTo>
                    <a:lnTo>
                      <a:pt x="89" y="13"/>
                    </a:lnTo>
                    <a:cubicBezTo>
                      <a:pt x="92" y="3"/>
                      <a:pt x="101" y="-2"/>
                      <a:pt x="111" y="0"/>
                    </a:cubicBezTo>
                    <a:cubicBezTo>
                      <a:pt x="120" y="2"/>
                      <a:pt x="126" y="12"/>
                      <a:pt x="123" y="21"/>
                    </a:cubicBezTo>
                    <a:lnTo>
                      <a:pt x="35" y="359"/>
                    </a:lnTo>
                    <a:cubicBezTo>
                      <a:pt x="33" y="367"/>
                      <a:pt x="26" y="372"/>
                      <a:pt x="18" y="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7"/>
              <p:cNvSpPr/>
              <p:nvPr/>
            </p:nvSpPr>
            <p:spPr>
              <a:xfrm>
                <a:off x="4811498" y="2108529"/>
                <a:ext cx="26584" cy="96301"/>
              </a:xfrm>
              <a:custGeom>
                <a:avLst/>
                <a:gdLst/>
                <a:ahLst/>
                <a:cxnLst/>
                <a:rect l="l" t="t" r="r" b="b"/>
                <a:pathLst>
                  <a:path w="98" h="355" extrusionOk="0">
                    <a:moveTo>
                      <a:pt x="18" y="355"/>
                    </a:moveTo>
                    <a:cubicBezTo>
                      <a:pt x="17" y="355"/>
                      <a:pt x="16" y="355"/>
                      <a:pt x="14" y="355"/>
                    </a:cubicBezTo>
                    <a:cubicBezTo>
                      <a:pt x="5" y="353"/>
                      <a:pt x="-1" y="343"/>
                      <a:pt x="0" y="334"/>
                    </a:cubicBezTo>
                    <a:lnTo>
                      <a:pt x="63" y="14"/>
                    </a:lnTo>
                    <a:cubicBezTo>
                      <a:pt x="65" y="4"/>
                      <a:pt x="74" y="-2"/>
                      <a:pt x="84" y="0"/>
                    </a:cubicBezTo>
                    <a:cubicBezTo>
                      <a:pt x="94" y="2"/>
                      <a:pt x="100" y="11"/>
                      <a:pt x="98" y="21"/>
                    </a:cubicBezTo>
                    <a:lnTo>
                      <a:pt x="35" y="341"/>
                    </a:lnTo>
                    <a:cubicBezTo>
                      <a:pt x="33" y="349"/>
                      <a:pt x="26" y="355"/>
                      <a:pt x="18" y="3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7"/>
              <p:cNvSpPr/>
              <p:nvPr/>
            </p:nvSpPr>
            <p:spPr>
              <a:xfrm>
                <a:off x="4828588" y="2136741"/>
                <a:ext cx="24686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91" h="273" extrusionOk="0">
                    <a:moveTo>
                      <a:pt x="18" y="273"/>
                    </a:moveTo>
                    <a:cubicBezTo>
                      <a:pt x="16" y="273"/>
                      <a:pt x="15" y="273"/>
                      <a:pt x="14" y="273"/>
                    </a:cubicBezTo>
                    <a:cubicBezTo>
                      <a:pt x="4" y="270"/>
                      <a:pt x="-2" y="261"/>
                      <a:pt x="1" y="252"/>
                    </a:cubicBezTo>
                    <a:lnTo>
                      <a:pt x="56" y="13"/>
                    </a:lnTo>
                    <a:cubicBezTo>
                      <a:pt x="58" y="4"/>
                      <a:pt x="68" y="-2"/>
                      <a:pt x="77" y="0"/>
                    </a:cubicBezTo>
                    <a:cubicBezTo>
                      <a:pt x="87" y="3"/>
                      <a:pt x="93" y="12"/>
                      <a:pt x="91" y="22"/>
                    </a:cubicBezTo>
                    <a:lnTo>
                      <a:pt x="35" y="260"/>
                    </a:lnTo>
                    <a:cubicBezTo>
                      <a:pt x="33" y="268"/>
                      <a:pt x="26" y="273"/>
                      <a:pt x="18" y="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7"/>
              <p:cNvSpPr/>
              <p:nvPr/>
            </p:nvSpPr>
            <p:spPr>
              <a:xfrm>
                <a:off x="4592041" y="2018196"/>
                <a:ext cx="61850" cy="62663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31" extrusionOk="0">
                    <a:moveTo>
                      <a:pt x="103" y="59"/>
                    </a:moveTo>
                    <a:cubicBezTo>
                      <a:pt x="92" y="59"/>
                      <a:pt x="62" y="77"/>
                      <a:pt x="45" y="108"/>
                    </a:cubicBezTo>
                    <a:cubicBezTo>
                      <a:pt x="29" y="137"/>
                      <a:pt x="34" y="163"/>
                      <a:pt x="60" y="185"/>
                    </a:cubicBezTo>
                    <a:cubicBezTo>
                      <a:pt x="79" y="200"/>
                      <a:pt x="87" y="195"/>
                      <a:pt x="89" y="193"/>
                    </a:cubicBezTo>
                    <a:cubicBezTo>
                      <a:pt x="112" y="178"/>
                      <a:pt x="124" y="110"/>
                      <a:pt x="120" y="58"/>
                    </a:cubicBezTo>
                    <a:cubicBezTo>
                      <a:pt x="116" y="60"/>
                      <a:pt x="111" y="61"/>
                      <a:pt x="105" y="59"/>
                    </a:cubicBezTo>
                    <a:cubicBezTo>
                      <a:pt x="105" y="59"/>
                      <a:pt x="104" y="59"/>
                      <a:pt x="103" y="59"/>
                    </a:cubicBezTo>
                    <a:moveTo>
                      <a:pt x="82" y="231"/>
                    </a:moveTo>
                    <a:cubicBezTo>
                      <a:pt x="70" y="231"/>
                      <a:pt x="55" y="226"/>
                      <a:pt x="37" y="212"/>
                    </a:cubicBezTo>
                    <a:cubicBezTo>
                      <a:pt x="-2" y="180"/>
                      <a:pt x="-10" y="136"/>
                      <a:pt x="14" y="91"/>
                    </a:cubicBezTo>
                    <a:cubicBezTo>
                      <a:pt x="35" y="52"/>
                      <a:pt x="82" y="16"/>
                      <a:pt x="115" y="26"/>
                    </a:cubicBezTo>
                    <a:cubicBezTo>
                      <a:pt x="115" y="24"/>
                      <a:pt x="114" y="23"/>
                      <a:pt x="114" y="22"/>
                    </a:cubicBezTo>
                    <a:cubicBezTo>
                      <a:pt x="111" y="13"/>
                      <a:pt x="117" y="3"/>
                      <a:pt x="126" y="1"/>
                    </a:cubicBezTo>
                    <a:cubicBezTo>
                      <a:pt x="135" y="-2"/>
                      <a:pt x="145" y="3"/>
                      <a:pt x="148" y="12"/>
                    </a:cubicBezTo>
                    <a:cubicBezTo>
                      <a:pt x="166" y="68"/>
                      <a:pt x="193" y="114"/>
                      <a:pt x="204" y="115"/>
                    </a:cubicBezTo>
                    <a:cubicBezTo>
                      <a:pt x="213" y="111"/>
                      <a:pt x="223" y="116"/>
                      <a:pt x="226" y="125"/>
                    </a:cubicBezTo>
                    <a:cubicBezTo>
                      <a:pt x="230" y="134"/>
                      <a:pt x="226" y="144"/>
                      <a:pt x="217" y="148"/>
                    </a:cubicBezTo>
                    <a:cubicBezTo>
                      <a:pt x="207" y="152"/>
                      <a:pt x="197" y="151"/>
                      <a:pt x="188" y="147"/>
                    </a:cubicBezTo>
                    <a:cubicBezTo>
                      <a:pt x="176" y="141"/>
                      <a:pt x="164" y="128"/>
                      <a:pt x="154" y="113"/>
                    </a:cubicBezTo>
                    <a:cubicBezTo>
                      <a:pt x="150" y="159"/>
                      <a:pt x="136" y="205"/>
                      <a:pt x="109" y="223"/>
                    </a:cubicBezTo>
                    <a:cubicBezTo>
                      <a:pt x="103" y="226"/>
                      <a:pt x="94" y="231"/>
                      <a:pt x="82" y="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8150" rIns="90000" bIns="38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7"/>
              <p:cNvSpPr/>
              <p:nvPr/>
            </p:nvSpPr>
            <p:spPr>
              <a:xfrm>
                <a:off x="4771622" y="1871710"/>
                <a:ext cx="65647" cy="7894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91" extrusionOk="0">
                    <a:moveTo>
                      <a:pt x="157" y="291"/>
                    </a:moveTo>
                    <a:cubicBezTo>
                      <a:pt x="151" y="291"/>
                      <a:pt x="145" y="288"/>
                      <a:pt x="142" y="282"/>
                    </a:cubicBezTo>
                    <a:lnTo>
                      <a:pt x="142" y="282"/>
                    </a:lnTo>
                    <a:lnTo>
                      <a:pt x="2" y="25"/>
                    </a:lnTo>
                    <a:cubicBezTo>
                      <a:pt x="-3" y="17"/>
                      <a:pt x="0" y="6"/>
                      <a:pt x="9" y="1"/>
                    </a:cubicBezTo>
                    <a:cubicBezTo>
                      <a:pt x="17" y="-3"/>
                      <a:pt x="28" y="0"/>
                      <a:pt x="33" y="8"/>
                    </a:cubicBezTo>
                    <a:lnTo>
                      <a:pt x="102" y="135"/>
                    </a:lnTo>
                    <a:cubicBezTo>
                      <a:pt x="104" y="116"/>
                      <a:pt x="110" y="98"/>
                      <a:pt x="124" y="85"/>
                    </a:cubicBezTo>
                    <a:cubicBezTo>
                      <a:pt x="145" y="65"/>
                      <a:pt x="169" y="59"/>
                      <a:pt x="193" y="68"/>
                    </a:cubicBezTo>
                    <a:cubicBezTo>
                      <a:pt x="220" y="79"/>
                      <a:pt x="240" y="108"/>
                      <a:pt x="242" y="141"/>
                    </a:cubicBezTo>
                    <a:cubicBezTo>
                      <a:pt x="244" y="178"/>
                      <a:pt x="223" y="211"/>
                      <a:pt x="185" y="231"/>
                    </a:cubicBezTo>
                    <a:cubicBezTo>
                      <a:pt x="176" y="236"/>
                      <a:pt x="165" y="232"/>
                      <a:pt x="161" y="224"/>
                    </a:cubicBezTo>
                    <a:cubicBezTo>
                      <a:pt x="156" y="215"/>
                      <a:pt x="160" y="205"/>
                      <a:pt x="168" y="200"/>
                    </a:cubicBezTo>
                    <a:cubicBezTo>
                      <a:pt x="203" y="182"/>
                      <a:pt x="207" y="156"/>
                      <a:pt x="206" y="143"/>
                    </a:cubicBezTo>
                    <a:cubicBezTo>
                      <a:pt x="205" y="124"/>
                      <a:pt x="194" y="106"/>
                      <a:pt x="180" y="101"/>
                    </a:cubicBezTo>
                    <a:cubicBezTo>
                      <a:pt x="170" y="97"/>
                      <a:pt x="159" y="100"/>
                      <a:pt x="149" y="110"/>
                    </a:cubicBezTo>
                    <a:cubicBezTo>
                      <a:pt x="117" y="141"/>
                      <a:pt x="156" y="235"/>
                      <a:pt x="173" y="265"/>
                    </a:cubicBezTo>
                    <a:lnTo>
                      <a:pt x="173" y="265"/>
                    </a:lnTo>
                    <a:lnTo>
                      <a:pt x="173" y="265"/>
                    </a:lnTo>
                    <a:cubicBezTo>
                      <a:pt x="178" y="274"/>
                      <a:pt x="174" y="285"/>
                      <a:pt x="166" y="289"/>
                    </a:cubicBezTo>
                    <a:cubicBezTo>
                      <a:pt x="163" y="291"/>
                      <a:pt x="160" y="291"/>
                      <a:pt x="157" y="2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4" name="Google Shape;204;p7"/>
            <p:cNvGrpSpPr/>
            <p:nvPr/>
          </p:nvGrpSpPr>
          <p:grpSpPr>
            <a:xfrm>
              <a:off x="235588" y="2326626"/>
              <a:ext cx="150826" cy="125327"/>
              <a:chOff x="5999388" y="1257826"/>
              <a:chExt cx="150826" cy="125327"/>
            </a:xfrm>
          </p:grpSpPr>
          <p:sp>
            <p:nvSpPr>
              <p:cNvPr id="205" name="Google Shape;205;p7"/>
              <p:cNvSpPr/>
              <p:nvPr/>
            </p:nvSpPr>
            <p:spPr>
              <a:xfrm>
                <a:off x="5999388" y="1302857"/>
                <a:ext cx="96030" cy="8029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96" extrusionOk="0">
                    <a:moveTo>
                      <a:pt x="336" y="296"/>
                    </a:moveTo>
                    <a:cubicBezTo>
                      <a:pt x="334" y="296"/>
                      <a:pt x="333" y="296"/>
                      <a:pt x="332" y="296"/>
                    </a:cubicBezTo>
                    <a:cubicBezTo>
                      <a:pt x="318" y="293"/>
                      <a:pt x="307" y="284"/>
                      <a:pt x="299" y="271"/>
                    </a:cubicBezTo>
                    <a:cubicBezTo>
                      <a:pt x="283" y="243"/>
                      <a:pt x="284" y="193"/>
                      <a:pt x="291" y="144"/>
                    </a:cubicBezTo>
                    <a:cubicBezTo>
                      <a:pt x="235" y="222"/>
                      <a:pt x="155" y="298"/>
                      <a:pt x="90" y="296"/>
                    </a:cubicBezTo>
                    <a:cubicBezTo>
                      <a:pt x="63" y="296"/>
                      <a:pt x="26" y="281"/>
                      <a:pt x="7" y="217"/>
                    </a:cubicBezTo>
                    <a:cubicBezTo>
                      <a:pt x="-16" y="135"/>
                      <a:pt x="14" y="66"/>
                      <a:pt x="90" y="28"/>
                    </a:cubicBezTo>
                    <a:cubicBezTo>
                      <a:pt x="163" y="-10"/>
                      <a:pt x="262" y="-8"/>
                      <a:pt x="293" y="32"/>
                    </a:cubicBezTo>
                    <a:cubicBezTo>
                      <a:pt x="299" y="39"/>
                      <a:pt x="297" y="51"/>
                      <a:pt x="290" y="57"/>
                    </a:cubicBezTo>
                    <a:cubicBezTo>
                      <a:pt x="282" y="63"/>
                      <a:pt x="271" y="61"/>
                      <a:pt x="265" y="54"/>
                    </a:cubicBezTo>
                    <a:cubicBezTo>
                      <a:pt x="248" y="32"/>
                      <a:pt x="170" y="26"/>
                      <a:pt x="106" y="59"/>
                    </a:cubicBezTo>
                    <a:cubicBezTo>
                      <a:pt x="64" y="81"/>
                      <a:pt x="18" y="124"/>
                      <a:pt x="41" y="207"/>
                    </a:cubicBezTo>
                    <a:cubicBezTo>
                      <a:pt x="57" y="260"/>
                      <a:pt x="82" y="261"/>
                      <a:pt x="91" y="261"/>
                    </a:cubicBezTo>
                    <a:lnTo>
                      <a:pt x="92" y="261"/>
                    </a:lnTo>
                    <a:cubicBezTo>
                      <a:pt x="166" y="261"/>
                      <a:pt x="289" y="110"/>
                      <a:pt x="319" y="20"/>
                    </a:cubicBezTo>
                    <a:cubicBezTo>
                      <a:pt x="322" y="11"/>
                      <a:pt x="332" y="6"/>
                      <a:pt x="341" y="9"/>
                    </a:cubicBezTo>
                    <a:cubicBezTo>
                      <a:pt x="350" y="12"/>
                      <a:pt x="355" y="22"/>
                      <a:pt x="352" y="31"/>
                    </a:cubicBezTo>
                    <a:cubicBezTo>
                      <a:pt x="332" y="98"/>
                      <a:pt x="308" y="217"/>
                      <a:pt x="329" y="253"/>
                    </a:cubicBezTo>
                    <a:cubicBezTo>
                      <a:pt x="333" y="259"/>
                      <a:pt x="337" y="261"/>
                      <a:pt x="339" y="261"/>
                    </a:cubicBezTo>
                    <a:cubicBezTo>
                      <a:pt x="349" y="264"/>
                      <a:pt x="355" y="273"/>
                      <a:pt x="353" y="282"/>
                    </a:cubicBezTo>
                    <a:cubicBezTo>
                      <a:pt x="351" y="291"/>
                      <a:pt x="344" y="296"/>
                      <a:pt x="336" y="2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7"/>
              <p:cNvSpPr/>
              <p:nvPr/>
            </p:nvSpPr>
            <p:spPr>
              <a:xfrm>
                <a:off x="6108981" y="1257826"/>
                <a:ext cx="41233" cy="6646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5" extrusionOk="0">
                    <a:moveTo>
                      <a:pt x="57" y="189"/>
                    </a:moveTo>
                    <a:cubicBezTo>
                      <a:pt x="59" y="189"/>
                      <a:pt x="61" y="189"/>
                      <a:pt x="62" y="190"/>
                    </a:cubicBezTo>
                    <a:cubicBezTo>
                      <a:pt x="81" y="195"/>
                      <a:pt x="97" y="192"/>
                      <a:pt x="108" y="180"/>
                    </a:cubicBezTo>
                    <a:cubicBezTo>
                      <a:pt x="115" y="171"/>
                      <a:pt x="118" y="158"/>
                      <a:pt x="114" y="149"/>
                    </a:cubicBezTo>
                    <a:cubicBezTo>
                      <a:pt x="114" y="147"/>
                      <a:pt x="111" y="140"/>
                      <a:pt x="98" y="140"/>
                    </a:cubicBezTo>
                    <a:cubicBezTo>
                      <a:pt x="80" y="140"/>
                      <a:pt x="63" y="165"/>
                      <a:pt x="50" y="190"/>
                    </a:cubicBezTo>
                    <a:cubicBezTo>
                      <a:pt x="52" y="189"/>
                      <a:pt x="55" y="189"/>
                      <a:pt x="57" y="189"/>
                    </a:cubicBezTo>
                    <a:moveTo>
                      <a:pt x="17" y="245"/>
                    </a:moveTo>
                    <a:cubicBezTo>
                      <a:pt x="15" y="245"/>
                      <a:pt x="14" y="245"/>
                      <a:pt x="12" y="245"/>
                    </a:cubicBezTo>
                    <a:cubicBezTo>
                      <a:pt x="3" y="242"/>
                      <a:pt x="-3" y="232"/>
                      <a:pt x="0" y="223"/>
                    </a:cubicBezTo>
                    <a:lnTo>
                      <a:pt x="0" y="223"/>
                    </a:lnTo>
                    <a:lnTo>
                      <a:pt x="59" y="13"/>
                    </a:lnTo>
                    <a:cubicBezTo>
                      <a:pt x="61" y="4"/>
                      <a:pt x="71" y="-2"/>
                      <a:pt x="80" y="1"/>
                    </a:cubicBezTo>
                    <a:cubicBezTo>
                      <a:pt x="90" y="4"/>
                      <a:pt x="95" y="13"/>
                      <a:pt x="93" y="23"/>
                    </a:cubicBezTo>
                    <a:lnTo>
                      <a:pt x="67" y="114"/>
                    </a:lnTo>
                    <a:cubicBezTo>
                      <a:pt x="76" y="108"/>
                      <a:pt x="86" y="105"/>
                      <a:pt x="98" y="105"/>
                    </a:cubicBezTo>
                    <a:cubicBezTo>
                      <a:pt x="120" y="105"/>
                      <a:pt x="138" y="116"/>
                      <a:pt x="147" y="134"/>
                    </a:cubicBezTo>
                    <a:cubicBezTo>
                      <a:pt x="156" y="156"/>
                      <a:pt x="151" y="184"/>
                      <a:pt x="134" y="203"/>
                    </a:cubicBezTo>
                    <a:cubicBezTo>
                      <a:pt x="115" y="226"/>
                      <a:pt x="85" y="233"/>
                      <a:pt x="52" y="223"/>
                    </a:cubicBezTo>
                    <a:cubicBezTo>
                      <a:pt x="47" y="222"/>
                      <a:pt x="42" y="218"/>
                      <a:pt x="41" y="212"/>
                    </a:cubicBezTo>
                    <a:cubicBezTo>
                      <a:pt x="38" y="220"/>
                      <a:pt x="36" y="227"/>
                      <a:pt x="34" y="232"/>
                    </a:cubicBezTo>
                    <a:lnTo>
                      <a:pt x="34" y="232"/>
                    </a:lnTo>
                    <a:cubicBezTo>
                      <a:pt x="32" y="240"/>
                      <a:pt x="25" y="245"/>
                      <a:pt x="17" y="2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7" name="Google Shape;207;p7"/>
            <p:cNvGrpSpPr/>
            <p:nvPr/>
          </p:nvGrpSpPr>
          <p:grpSpPr>
            <a:xfrm>
              <a:off x="8474614" y="145896"/>
              <a:ext cx="383304" cy="393613"/>
              <a:chOff x="7357364" y="1146334"/>
              <a:chExt cx="383304" cy="393613"/>
            </a:xfrm>
          </p:grpSpPr>
          <p:sp>
            <p:nvSpPr>
              <p:cNvPr id="208" name="Google Shape;208;p7"/>
              <p:cNvSpPr/>
              <p:nvPr/>
            </p:nvSpPr>
            <p:spPr>
              <a:xfrm>
                <a:off x="7357364" y="1196247"/>
                <a:ext cx="203452" cy="343699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267" extrusionOk="0">
                    <a:moveTo>
                      <a:pt x="726" y="1267"/>
                    </a:moveTo>
                    <a:cubicBezTo>
                      <a:pt x="418" y="1267"/>
                      <a:pt x="144" y="1073"/>
                      <a:pt x="42" y="782"/>
                    </a:cubicBezTo>
                    <a:cubicBezTo>
                      <a:pt x="-55" y="507"/>
                      <a:pt x="22" y="202"/>
                      <a:pt x="238" y="5"/>
                    </a:cubicBezTo>
                    <a:cubicBezTo>
                      <a:pt x="245" y="-2"/>
                      <a:pt x="256" y="-1"/>
                      <a:pt x="263" y="6"/>
                    </a:cubicBezTo>
                    <a:cubicBezTo>
                      <a:pt x="269" y="13"/>
                      <a:pt x="269" y="25"/>
                      <a:pt x="262" y="31"/>
                    </a:cubicBezTo>
                    <a:cubicBezTo>
                      <a:pt x="56" y="218"/>
                      <a:pt x="-17" y="509"/>
                      <a:pt x="75" y="771"/>
                    </a:cubicBezTo>
                    <a:cubicBezTo>
                      <a:pt x="172" y="1047"/>
                      <a:pt x="433" y="1232"/>
                      <a:pt x="726" y="1232"/>
                    </a:cubicBezTo>
                    <a:cubicBezTo>
                      <a:pt x="728" y="1232"/>
                      <a:pt x="731" y="1232"/>
                      <a:pt x="733" y="1232"/>
                    </a:cubicBezTo>
                    <a:cubicBezTo>
                      <a:pt x="742" y="1232"/>
                      <a:pt x="750" y="1239"/>
                      <a:pt x="750" y="1249"/>
                    </a:cubicBezTo>
                    <a:cubicBezTo>
                      <a:pt x="750" y="1259"/>
                      <a:pt x="743" y="1267"/>
                      <a:pt x="733" y="1267"/>
                    </a:cubicBezTo>
                    <a:cubicBezTo>
                      <a:pt x="730" y="1267"/>
                      <a:pt x="728" y="1267"/>
                      <a:pt x="726" y="12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7"/>
              <p:cNvSpPr/>
              <p:nvPr/>
            </p:nvSpPr>
            <p:spPr>
              <a:xfrm>
                <a:off x="7613171" y="1400243"/>
                <a:ext cx="127497" cy="128853"/>
              </a:xfrm>
              <a:custGeom>
                <a:avLst/>
                <a:gdLst/>
                <a:ahLst/>
                <a:cxnLst/>
                <a:rect l="l" t="t" r="r" b="b"/>
                <a:pathLst>
                  <a:path w="470" h="475" extrusionOk="0">
                    <a:moveTo>
                      <a:pt x="18" y="475"/>
                    </a:moveTo>
                    <a:cubicBezTo>
                      <a:pt x="11" y="475"/>
                      <a:pt x="4" y="470"/>
                      <a:pt x="1" y="463"/>
                    </a:cubicBezTo>
                    <a:cubicBezTo>
                      <a:pt x="-2" y="454"/>
                      <a:pt x="3" y="444"/>
                      <a:pt x="12" y="440"/>
                    </a:cubicBezTo>
                    <a:cubicBezTo>
                      <a:pt x="213" y="370"/>
                      <a:pt x="367" y="214"/>
                      <a:pt x="436" y="12"/>
                    </a:cubicBezTo>
                    <a:cubicBezTo>
                      <a:pt x="439" y="3"/>
                      <a:pt x="449" y="-2"/>
                      <a:pt x="458" y="1"/>
                    </a:cubicBezTo>
                    <a:cubicBezTo>
                      <a:pt x="468" y="4"/>
                      <a:pt x="472" y="14"/>
                      <a:pt x="469" y="24"/>
                    </a:cubicBezTo>
                    <a:cubicBezTo>
                      <a:pt x="397" y="235"/>
                      <a:pt x="235" y="399"/>
                      <a:pt x="24" y="474"/>
                    </a:cubicBezTo>
                    <a:cubicBezTo>
                      <a:pt x="22" y="474"/>
                      <a:pt x="20" y="475"/>
                      <a:pt x="18" y="4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7"/>
              <p:cNvSpPr/>
              <p:nvPr/>
            </p:nvSpPr>
            <p:spPr>
              <a:xfrm>
                <a:off x="7485674" y="1146334"/>
                <a:ext cx="254451" cy="13780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08" extrusionOk="0">
                    <a:moveTo>
                      <a:pt x="920" y="508"/>
                    </a:moveTo>
                    <a:cubicBezTo>
                      <a:pt x="913" y="508"/>
                      <a:pt x="906" y="504"/>
                      <a:pt x="904" y="496"/>
                    </a:cubicBezTo>
                    <a:cubicBezTo>
                      <a:pt x="842" y="323"/>
                      <a:pt x="717" y="183"/>
                      <a:pt x="551" y="103"/>
                    </a:cubicBezTo>
                    <a:cubicBezTo>
                      <a:pt x="385" y="24"/>
                      <a:pt x="198" y="14"/>
                      <a:pt x="24" y="75"/>
                    </a:cubicBezTo>
                    <a:cubicBezTo>
                      <a:pt x="15" y="78"/>
                      <a:pt x="5" y="73"/>
                      <a:pt x="1" y="64"/>
                    </a:cubicBezTo>
                    <a:cubicBezTo>
                      <a:pt x="-2" y="55"/>
                      <a:pt x="3" y="45"/>
                      <a:pt x="12" y="42"/>
                    </a:cubicBezTo>
                    <a:cubicBezTo>
                      <a:pt x="195" y="-23"/>
                      <a:pt x="392" y="-12"/>
                      <a:pt x="566" y="72"/>
                    </a:cubicBezTo>
                    <a:cubicBezTo>
                      <a:pt x="741" y="155"/>
                      <a:pt x="873" y="302"/>
                      <a:pt x="937" y="485"/>
                    </a:cubicBezTo>
                    <a:cubicBezTo>
                      <a:pt x="940" y="494"/>
                      <a:pt x="935" y="504"/>
                      <a:pt x="926" y="507"/>
                    </a:cubicBezTo>
                    <a:cubicBezTo>
                      <a:pt x="924" y="508"/>
                      <a:pt x="922" y="508"/>
                      <a:pt x="920" y="5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7"/>
              <p:cNvSpPr/>
              <p:nvPr/>
            </p:nvSpPr>
            <p:spPr>
              <a:xfrm>
                <a:off x="7424096" y="1197875"/>
                <a:ext cx="304365" cy="319556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178" extrusionOk="0">
                    <a:moveTo>
                      <a:pt x="479" y="1178"/>
                    </a:moveTo>
                    <a:cubicBezTo>
                      <a:pt x="302" y="1178"/>
                      <a:pt x="129" y="1104"/>
                      <a:pt x="5" y="968"/>
                    </a:cubicBezTo>
                    <a:cubicBezTo>
                      <a:pt x="-2" y="960"/>
                      <a:pt x="-1" y="949"/>
                      <a:pt x="6" y="943"/>
                    </a:cubicBezTo>
                    <a:cubicBezTo>
                      <a:pt x="13" y="936"/>
                      <a:pt x="25" y="937"/>
                      <a:pt x="31" y="944"/>
                    </a:cubicBezTo>
                    <a:cubicBezTo>
                      <a:pt x="196" y="1125"/>
                      <a:pt x="451" y="1189"/>
                      <a:pt x="681" y="1108"/>
                    </a:cubicBezTo>
                    <a:cubicBezTo>
                      <a:pt x="834" y="1054"/>
                      <a:pt x="957" y="944"/>
                      <a:pt x="1027" y="798"/>
                    </a:cubicBezTo>
                    <a:cubicBezTo>
                      <a:pt x="1097" y="652"/>
                      <a:pt x="1106" y="487"/>
                      <a:pt x="1052" y="334"/>
                    </a:cubicBezTo>
                    <a:cubicBezTo>
                      <a:pt x="1008" y="210"/>
                      <a:pt x="928" y="106"/>
                      <a:pt x="819" y="33"/>
                    </a:cubicBezTo>
                    <a:cubicBezTo>
                      <a:pt x="811" y="27"/>
                      <a:pt x="809" y="16"/>
                      <a:pt x="815" y="8"/>
                    </a:cubicBezTo>
                    <a:cubicBezTo>
                      <a:pt x="820" y="0"/>
                      <a:pt x="831" y="-2"/>
                      <a:pt x="839" y="4"/>
                    </a:cubicBezTo>
                    <a:cubicBezTo>
                      <a:pt x="954" y="81"/>
                      <a:pt x="1039" y="191"/>
                      <a:pt x="1085" y="322"/>
                    </a:cubicBezTo>
                    <a:cubicBezTo>
                      <a:pt x="1142" y="484"/>
                      <a:pt x="1133" y="658"/>
                      <a:pt x="1059" y="813"/>
                    </a:cubicBezTo>
                    <a:cubicBezTo>
                      <a:pt x="985" y="968"/>
                      <a:pt x="855" y="1084"/>
                      <a:pt x="693" y="1141"/>
                    </a:cubicBezTo>
                    <a:cubicBezTo>
                      <a:pt x="623" y="1166"/>
                      <a:pt x="551" y="1178"/>
                      <a:pt x="479" y="11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7"/>
              <p:cNvSpPr/>
              <p:nvPr/>
            </p:nvSpPr>
            <p:spPr>
              <a:xfrm>
                <a:off x="7380150" y="1168849"/>
                <a:ext cx="221628" cy="235191"/>
              </a:xfrm>
              <a:custGeom>
                <a:avLst/>
                <a:gdLst/>
                <a:ahLst/>
                <a:cxnLst/>
                <a:rect l="l" t="t" r="r" b="b"/>
                <a:pathLst>
                  <a:path w="817" h="867" extrusionOk="0">
                    <a:moveTo>
                      <a:pt x="53" y="867"/>
                    </a:moveTo>
                    <a:cubicBezTo>
                      <a:pt x="46" y="867"/>
                      <a:pt x="39" y="863"/>
                      <a:pt x="36" y="856"/>
                    </a:cubicBezTo>
                    <a:cubicBezTo>
                      <a:pt x="-20" y="694"/>
                      <a:pt x="-11" y="520"/>
                      <a:pt x="63" y="365"/>
                    </a:cubicBezTo>
                    <a:cubicBezTo>
                      <a:pt x="137" y="211"/>
                      <a:pt x="267" y="94"/>
                      <a:pt x="429" y="37"/>
                    </a:cubicBezTo>
                    <a:cubicBezTo>
                      <a:pt x="550" y="-6"/>
                      <a:pt x="680" y="-11"/>
                      <a:pt x="804" y="21"/>
                    </a:cubicBezTo>
                    <a:cubicBezTo>
                      <a:pt x="813" y="24"/>
                      <a:pt x="819" y="33"/>
                      <a:pt x="816" y="43"/>
                    </a:cubicBezTo>
                    <a:cubicBezTo>
                      <a:pt x="814" y="52"/>
                      <a:pt x="804" y="58"/>
                      <a:pt x="795" y="55"/>
                    </a:cubicBezTo>
                    <a:cubicBezTo>
                      <a:pt x="678" y="25"/>
                      <a:pt x="555" y="30"/>
                      <a:pt x="440" y="70"/>
                    </a:cubicBezTo>
                    <a:cubicBezTo>
                      <a:pt x="288" y="124"/>
                      <a:pt x="165" y="234"/>
                      <a:pt x="95" y="380"/>
                    </a:cubicBezTo>
                    <a:cubicBezTo>
                      <a:pt x="25" y="526"/>
                      <a:pt x="16" y="691"/>
                      <a:pt x="70" y="844"/>
                    </a:cubicBezTo>
                    <a:cubicBezTo>
                      <a:pt x="73" y="853"/>
                      <a:pt x="68" y="863"/>
                      <a:pt x="59" y="866"/>
                    </a:cubicBezTo>
                    <a:cubicBezTo>
                      <a:pt x="57" y="867"/>
                      <a:pt x="55" y="867"/>
                      <a:pt x="53" y="8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7"/>
              <p:cNvSpPr/>
              <p:nvPr/>
            </p:nvSpPr>
            <p:spPr>
              <a:xfrm>
                <a:off x="7484589" y="1233683"/>
                <a:ext cx="74328" cy="190703"/>
              </a:xfrm>
              <a:custGeom>
                <a:avLst/>
                <a:gdLst/>
                <a:ahLst/>
                <a:cxnLst/>
                <a:rect l="l" t="t" r="r" b="b"/>
                <a:pathLst>
                  <a:path w="274" h="703" extrusionOk="0">
                    <a:moveTo>
                      <a:pt x="40" y="703"/>
                    </a:moveTo>
                    <a:cubicBezTo>
                      <a:pt x="36" y="703"/>
                      <a:pt x="32" y="702"/>
                      <a:pt x="29" y="700"/>
                    </a:cubicBezTo>
                    <a:cubicBezTo>
                      <a:pt x="21" y="694"/>
                      <a:pt x="20" y="683"/>
                      <a:pt x="26" y="675"/>
                    </a:cubicBezTo>
                    <a:lnTo>
                      <a:pt x="235" y="402"/>
                    </a:lnTo>
                    <a:lnTo>
                      <a:pt x="3" y="27"/>
                    </a:lnTo>
                    <a:cubicBezTo>
                      <a:pt x="-2" y="19"/>
                      <a:pt x="1" y="8"/>
                      <a:pt x="9" y="3"/>
                    </a:cubicBezTo>
                    <a:cubicBezTo>
                      <a:pt x="17" y="-2"/>
                      <a:pt x="28" y="0"/>
                      <a:pt x="33" y="9"/>
                    </a:cubicBezTo>
                    <a:lnTo>
                      <a:pt x="272" y="394"/>
                    </a:lnTo>
                    <a:cubicBezTo>
                      <a:pt x="276" y="401"/>
                      <a:pt x="275" y="408"/>
                      <a:pt x="271" y="414"/>
                    </a:cubicBezTo>
                    <a:lnTo>
                      <a:pt x="54" y="696"/>
                    </a:lnTo>
                    <a:cubicBezTo>
                      <a:pt x="50" y="701"/>
                      <a:pt x="45" y="703"/>
                      <a:pt x="40" y="7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4" name="Google Shape;214;p7"/>
            <p:cNvGrpSpPr/>
            <p:nvPr/>
          </p:nvGrpSpPr>
          <p:grpSpPr>
            <a:xfrm>
              <a:off x="8511658" y="2210428"/>
              <a:ext cx="309248" cy="225697"/>
              <a:chOff x="4646295" y="3088628"/>
              <a:chExt cx="309248" cy="225697"/>
            </a:xfrm>
          </p:grpSpPr>
          <p:sp>
            <p:nvSpPr>
              <p:cNvPr id="215" name="Google Shape;215;p7"/>
              <p:cNvSpPr/>
              <p:nvPr/>
            </p:nvSpPr>
            <p:spPr>
              <a:xfrm>
                <a:off x="4646295" y="3088628"/>
                <a:ext cx="142959" cy="122614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52" extrusionOk="0">
                    <a:moveTo>
                      <a:pt x="17" y="452"/>
                    </a:moveTo>
                    <a:lnTo>
                      <a:pt x="17" y="452"/>
                    </a:lnTo>
                    <a:cubicBezTo>
                      <a:pt x="8" y="452"/>
                      <a:pt x="0" y="444"/>
                      <a:pt x="0" y="434"/>
                    </a:cubicBezTo>
                    <a:cubicBezTo>
                      <a:pt x="0" y="315"/>
                      <a:pt x="38" y="217"/>
                      <a:pt x="112" y="144"/>
                    </a:cubicBezTo>
                    <a:cubicBezTo>
                      <a:pt x="261" y="-2"/>
                      <a:pt x="500" y="-1"/>
                      <a:pt x="510" y="0"/>
                    </a:cubicBezTo>
                    <a:cubicBezTo>
                      <a:pt x="519" y="0"/>
                      <a:pt x="527" y="8"/>
                      <a:pt x="527" y="18"/>
                    </a:cubicBezTo>
                    <a:cubicBezTo>
                      <a:pt x="527" y="27"/>
                      <a:pt x="519" y="34"/>
                      <a:pt x="509" y="35"/>
                    </a:cubicBezTo>
                    <a:cubicBezTo>
                      <a:pt x="507" y="35"/>
                      <a:pt x="275" y="33"/>
                      <a:pt x="137" y="169"/>
                    </a:cubicBezTo>
                    <a:cubicBezTo>
                      <a:pt x="70" y="235"/>
                      <a:pt x="35" y="325"/>
                      <a:pt x="35" y="434"/>
                    </a:cubicBezTo>
                    <a:cubicBezTo>
                      <a:pt x="35" y="444"/>
                      <a:pt x="27" y="452"/>
                      <a:pt x="17" y="4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7"/>
              <p:cNvSpPr/>
              <p:nvPr/>
            </p:nvSpPr>
            <p:spPr>
              <a:xfrm>
                <a:off x="4696751" y="3140712"/>
                <a:ext cx="94944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7"/>
              <p:cNvSpPr/>
              <p:nvPr/>
            </p:nvSpPr>
            <p:spPr>
              <a:xfrm>
                <a:off x="4740426" y="3228061"/>
                <a:ext cx="46116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89" extrusionOk="0">
                    <a:moveTo>
                      <a:pt x="57" y="89"/>
                    </a:moveTo>
                    <a:cubicBezTo>
                      <a:pt x="41" y="89"/>
                      <a:pt x="25" y="85"/>
                      <a:pt x="9" y="76"/>
                    </a:cubicBezTo>
                    <a:cubicBezTo>
                      <a:pt x="1" y="71"/>
                      <a:pt x="-2" y="61"/>
                      <a:pt x="2" y="52"/>
                    </a:cubicBezTo>
                    <a:cubicBezTo>
                      <a:pt x="7" y="44"/>
                      <a:pt x="18" y="41"/>
                      <a:pt x="26" y="45"/>
                    </a:cubicBezTo>
                    <a:cubicBezTo>
                      <a:pt x="82" y="76"/>
                      <a:pt x="136" y="10"/>
                      <a:pt x="139" y="7"/>
                    </a:cubicBezTo>
                    <a:cubicBezTo>
                      <a:pt x="145" y="0"/>
                      <a:pt x="156" y="-2"/>
                      <a:pt x="163" y="4"/>
                    </a:cubicBezTo>
                    <a:cubicBezTo>
                      <a:pt x="171" y="10"/>
                      <a:pt x="172" y="22"/>
                      <a:pt x="166" y="29"/>
                    </a:cubicBezTo>
                    <a:cubicBezTo>
                      <a:pt x="147" y="53"/>
                      <a:pt x="104" y="89"/>
                      <a:pt x="57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7"/>
              <p:cNvSpPr/>
              <p:nvPr/>
            </p:nvSpPr>
            <p:spPr>
              <a:xfrm>
                <a:off x="4793595" y="3151020"/>
                <a:ext cx="109322" cy="125869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7"/>
              <p:cNvSpPr/>
              <p:nvPr/>
            </p:nvSpPr>
            <p:spPr>
              <a:xfrm>
                <a:off x="4833742" y="3178690"/>
                <a:ext cx="121800" cy="1356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00" extrusionOk="0">
                    <a:moveTo>
                      <a:pt x="17" y="500"/>
                    </a:moveTo>
                    <a:cubicBezTo>
                      <a:pt x="8" y="500"/>
                      <a:pt x="0" y="492"/>
                      <a:pt x="0" y="483"/>
                    </a:cubicBezTo>
                    <a:cubicBezTo>
                      <a:pt x="-1" y="473"/>
                      <a:pt x="7" y="465"/>
                      <a:pt x="17" y="464"/>
                    </a:cubicBezTo>
                    <a:cubicBezTo>
                      <a:pt x="168" y="460"/>
                      <a:pt x="278" y="415"/>
                      <a:pt x="344" y="330"/>
                    </a:cubicBezTo>
                    <a:cubicBezTo>
                      <a:pt x="444" y="202"/>
                      <a:pt x="407" y="24"/>
                      <a:pt x="407" y="22"/>
                    </a:cubicBezTo>
                    <a:cubicBezTo>
                      <a:pt x="405" y="12"/>
                      <a:pt x="411" y="3"/>
                      <a:pt x="420" y="1"/>
                    </a:cubicBezTo>
                    <a:cubicBezTo>
                      <a:pt x="430" y="-1"/>
                      <a:pt x="439" y="5"/>
                      <a:pt x="441" y="14"/>
                    </a:cubicBezTo>
                    <a:cubicBezTo>
                      <a:pt x="443" y="22"/>
                      <a:pt x="482" y="211"/>
                      <a:pt x="372" y="352"/>
                    </a:cubicBezTo>
                    <a:cubicBezTo>
                      <a:pt x="300" y="445"/>
                      <a:pt x="180" y="495"/>
                      <a:pt x="18" y="500"/>
                    </a:cubicBezTo>
                    <a:lnTo>
                      <a:pt x="17" y="5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0" name="Google Shape;220;p7"/>
            <p:cNvGrpSpPr/>
            <p:nvPr/>
          </p:nvGrpSpPr>
          <p:grpSpPr>
            <a:xfrm>
              <a:off x="8669137" y="4107047"/>
              <a:ext cx="365411" cy="374241"/>
              <a:chOff x="7940051" y="3528357"/>
              <a:chExt cx="235734" cy="241430"/>
            </a:xfrm>
          </p:grpSpPr>
          <p:sp>
            <p:nvSpPr>
              <p:cNvPr id="221" name="Google Shape;221;p7"/>
              <p:cNvSpPr/>
              <p:nvPr/>
            </p:nvSpPr>
            <p:spPr>
              <a:xfrm>
                <a:off x="7940051" y="3528628"/>
                <a:ext cx="235734" cy="241159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89" extrusionOk="0">
                    <a:moveTo>
                      <a:pt x="115" y="824"/>
                    </a:moveTo>
                    <a:lnTo>
                      <a:pt x="510" y="853"/>
                    </a:lnTo>
                    <a:lnTo>
                      <a:pt x="833" y="622"/>
                    </a:lnTo>
                    <a:lnTo>
                      <a:pt x="806" y="66"/>
                    </a:lnTo>
                    <a:lnTo>
                      <a:pt x="369" y="36"/>
                    </a:lnTo>
                    <a:lnTo>
                      <a:pt x="37" y="264"/>
                    </a:lnTo>
                    <a:lnTo>
                      <a:pt x="115" y="824"/>
                    </a:lnTo>
                    <a:moveTo>
                      <a:pt x="515" y="889"/>
                    </a:moveTo>
                    <a:cubicBezTo>
                      <a:pt x="514" y="889"/>
                      <a:pt x="514" y="889"/>
                      <a:pt x="513" y="889"/>
                    </a:cubicBezTo>
                    <a:lnTo>
                      <a:pt x="98" y="858"/>
                    </a:lnTo>
                    <a:cubicBezTo>
                      <a:pt x="90" y="858"/>
                      <a:pt x="83" y="851"/>
                      <a:pt x="82" y="843"/>
                    </a:cubicBezTo>
                    <a:lnTo>
                      <a:pt x="0" y="258"/>
                    </a:lnTo>
                    <a:cubicBezTo>
                      <a:pt x="-1" y="252"/>
                      <a:pt x="2" y="245"/>
                      <a:pt x="8" y="241"/>
                    </a:cubicBezTo>
                    <a:lnTo>
                      <a:pt x="354" y="3"/>
                    </a:lnTo>
                    <a:cubicBezTo>
                      <a:pt x="357" y="1"/>
                      <a:pt x="361" y="0"/>
                      <a:pt x="365" y="0"/>
                    </a:cubicBezTo>
                    <a:lnTo>
                      <a:pt x="824" y="32"/>
                    </a:lnTo>
                    <a:cubicBezTo>
                      <a:pt x="833" y="33"/>
                      <a:pt x="840" y="40"/>
                      <a:pt x="840" y="49"/>
                    </a:cubicBezTo>
                    <a:lnTo>
                      <a:pt x="869" y="629"/>
                    </a:lnTo>
                    <a:cubicBezTo>
                      <a:pt x="869" y="635"/>
                      <a:pt x="866" y="641"/>
                      <a:pt x="862" y="645"/>
                    </a:cubicBezTo>
                    <a:lnTo>
                      <a:pt x="525" y="885"/>
                    </a:lnTo>
                    <a:cubicBezTo>
                      <a:pt x="522" y="888"/>
                      <a:pt x="518" y="889"/>
                      <a:pt x="515" y="8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7"/>
              <p:cNvSpPr/>
              <p:nvPr/>
            </p:nvSpPr>
            <p:spPr>
              <a:xfrm>
                <a:off x="7962024" y="3686507"/>
                <a:ext cx="213761" cy="74871"/>
              </a:xfrm>
              <a:custGeom>
                <a:avLst/>
                <a:gdLst/>
                <a:ahLst/>
                <a:cxnLst/>
                <a:rect l="l" t="t" r="r" b="b"/>
                <a:pathLst>
                  <a:path w="788" h="276" extrusionOk="0">
                    <a:moveTo>
                      <a:pt x="18" y="276"/>
                    </a:moveTo>
                    <a:cubicBezTo>
                      <a:pt x="13" y="276"/>
                      <a:pt x="7" y="274"/>
                      <a:pt x="4" y="269"/>
                    </a:cubicBezTo>
                    <a:cubicBezTo>
                      <a:pt x="-2" y="261"/>
                      <a:pt x="0" y="250"/>
                      <a:pt x="8" y="244"/>
                    </a:cubicBezTo>
                    <a:lnTo>
                      <a:pt x="343" y="3"/>
                    </a:lnTo>
                    <a:cubicBezTo>
                      <a:pt x="347" y="1"/>
                      <a:pt x="351" y="-1"/>
                      <a:pt x="355" y="0"/>
                    </a:cubicBezTo>
                    <a:lnTo>
                      <a:pt x="772" y="31"/>
                    </a:lnTo>
                    <a:cubicBezTo>
                      <a:pt x="781" y="31"/>
                      <a:pt x="789" y="40"/>
                      <a:pt x="788" y="50"/>
                    </a:cubicBezTo>
                    <a:cubicBezTo>
                      <a:pt x="787" y="59"/>
                      <a:pt x="779" y="67"/>
                      <a:pt x="769" y="66"/>
                    </a:cubicBezTo>
                    <a:lnTo>
                      <a:pt x="359" y="35"/>
                    </a:lnTo>
                    <a:lnTo>
                      <a:pt x="28" y="273"/>
                    </a:lnTo>
                    <a:cubicBezTo>
                      <a:pt x="25" y="275"/>
                      <a:pt x="22" y="276"/>
                      <a:pt x="18" y="2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7"/>
              <p:cNvSpPr/>
              <p:nvPr/>
            </p:nvSpPr>
            <p:spPr>
              <a:xfrm>
                <a:off x="8033910" y="3528357"/>
                <a:ext cx="28755" cy="16764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618" extrusionOk="0">
                    <a:moveTo>
                      <a:pt x="88" y="618"/>
                    </a:moveTo>
                    <a:cubicBezTo>
                      <a:pt x="80" y="618"/>
                      <a:pt x="72" y="611"/>
                      <a:pt x="71" y="602"/>
                    </a:cubicBezTo>
                    <a:lnTo>
                      <a:pt x="0" y="21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7"/>
                      <a:pt x="35" y="17"/>
                    </a:cubicBezTo>
                    <a:lnTo>
                      <a:pt x="106" y="598"/>
                    </a:lnTo>
                    <a:cubicBezTo>
                      <a:pt x="107" y="608"/>
                      <a:pt x="100" y="617"/>
                      <a:pt x="91" y="618"/>
                    </a:cubicBezTo>
                    <a:cubicBezTo>
                      <a:pt x="90" y="618"/>
                      <a:pt x="89" y="618"/>
                      <a:pt x="88" y="6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7"/>
              <p:cNvSpPr/>
              <p:nvPr/>
            </p:nvSpPr>
            <p:spPr>
              <a:xfrm>
                <a:off x="7940051" y="3537309"/>
                <a:ext cx="227867" cy="8002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295" extrusionOk="0">
                    <a:moveTo>
                      <a:pt x="475" y="295"/>
                    </a:moveTo>
                    <a:cubicBezTo>
                      <a:pt x="475" y="295"/>
                      <a:pt x="474" y="295"/>
                      <a:pt x="473" y="295"/>
                    </a:cubicBezTo>
                    <a:lnTo>
                      <a:pt x="16" y="242"/>
                    </a:lnTo>
                    <a:cubicBezTo>
                      <a:pt x="6" y="240"/>
                      <a:pt x="-1" y="232"/>
                      <a:pt x="0" y="222"/>
                    </a:cubicBezTo>
                    <a:cubicBezTo>
                      <a:pt x="1" y="212"/>
                      <a:pt x="10" y="205"/>
                      <a:pt x="20" y="206"/>
                    </a:cubicBezTo>
                    <a:lnTo>
                      <a:pt x="470" y="259"/>
                    </a:lnTo>
                    <a:lnTo>
                      <a:pt x="812" y="4"/>
                    </a:lnTo>
                    <a:cubicBezTo>
                      <a:pt x="820" y="-2"/>
                      <a:pt x="831" y="-1"/>
                      <a:pt x="837" y="7"/>
                    </a:cubicBezTo>
                    <a:cubicBezTo>
                      <a:pt x="843" y="15"/>
                      <a:pt x="841" y="26"/>
                      <a:pt x="833" y="32"/>
                    </a:cubicBezTo>
                    <a:lnTo>
                      <a:pt x="486" y="291"/>
                    </a:lnTo>
                    <a:cubicBezTo>
                      <a:pt x="483" y="293"/>
                      <a:pt x="479" y="295"/>
                      <a:pt x="475" y="2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7"/>
              <p:cNvSpPr/>
              <p:nvPr/>
            </p:nvSpPr>
            <p:spPr>
              <a:xfrm>
                <a:off x="8064292" y="3607297"/>
                <a:ext cx="20074" cy="162491"/>
              </a:xfrm>
              <a:custGeom>
                <a:avLst/>
                <a:gdLst/>
                <a:ahLst/>
                <a:cxnLst/>
                <a:rect l="l" t="t" r="r" b="b"/>
                <a:pathLst>
                  <a:path w="74" h="599" extrusionOk="0">
                    <a:moveTo>
                      <a:pt x="57" y="599"/>
                    </a:moveTo>
                    <a:cubicBezTo>
                      <a:pt x="47" y="599"/>
                      <a:pt x="40" y="592"/>
                      <a:pt x="39" y="582"/>
                    </a:cubicBezTo>
                    <a:lnTo>
                      <a:pt x="0" y="20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8"/>
                      <a:pt x="35" y="18"/>
                    </a:cubicBezTo>
                    <a:lnTo>
                      <a:pt x="74" y="580"/>
                    </a:lnTo>
                    <a:cubicBezTo>
                      <a:pt x="75" y="589"/>
                      <a:pt x="68" y="598"/>
                      <a:pt x="58" y="599"/>
                    </a:cubicBezTo>
                    <a:cubicBezTo>
                      <a:pt x="57" y="599"/>
                      <a:pt x="57" y="599"/>
                      <a:pt x="57" y="5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26" name="Google Shape;226;p7"/>
          <p:cNvGrpSpPr/>
          <p:nvPr/>
        </p:nvGrpSpPr>
        <p:grpSpPr>
          <a:xfrm>
            <a:off x="169884" y="3988702"/>
            <a:ext cx="830628" cy="678718"/>
            <a:chOff x="7447696" y="3988702"/>
            <a:chExt cx="830628" cy="678718"/>
          </a:xfrm>
        </p:grpSpPr>
        <p:sp>
          <p:nvSpPr>
            <p:cNvPr id="227" name="Google Shape;227;p7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7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" name="Google Shape;248;p7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9"/>
          <p:cNvSpPr txBox="1">
            <a:spLocks noGrp="1"/>
          </p:cNvSpPr>
          <p:nvPr>
            <p:ph type="title"/>
          </p:nvPr>
        </p:nvSpPr>
        <p:spPr>
          <a:xfrm>
            <a:off x="4950350" y="1452225"/>
            <a:ext cx="3480600" cy="13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 sz="7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9"/>
          <p:cNvSpPr txBox="1">
            <a:spLocks noGrp="1"/>
          </p:cNvSpPr>
          <p:nvPr>
            <p:ph type="subTitle" idx="1"/>
          </p:nvPr>
        </p:nvSpPr>
        <p:spPr>
          <a:xfrm>
            <a:off x="4950350" y="2718213"/>
            <a:ext cx="34806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1"/>
          <p:cNvSpPr txBox="1">
            <a:spLocks noGrp="1"/>
          </p:cNvSpPr>
          <p:nvPr>
            <p:ph type="title" hasCustomPrompt="1"/>
          </p:nvPr>
        </p:nvSpPr>
        <p:spPr>
          <a:xfrm>
            <a:off x="4623750" y="1654625"/>
            <a:ext cx="3804600" cy="111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11" name="Google Shape;311;p11"/>
          <p:cNvSpPr txBox="1">
            <a:spLocks noGrp="1"/>
          </p:cNvSpPr>
          <p:nvPr>
            <p:ph type="subTitle" idx="1"/>
          </p:nvPr>
        </p:nvSpPr>
        <p:spPr>
          <a:xfrm>
            <a:off x="4623750" y="2774100"/>
            <a:ext cx="38046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2" name="Google Shape;312;p11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4"/>
          <p:cNvSpPr txBox="1">
            <a:spLocks noGrp="1"/>
          </p:cNvSpPr>
          <p:nvPr>
            <p:ph type="title"/>
          </p:nvPr>
        </p:nvSpPr>
        <p:spPr>
          <a:xfrm>
            <a:off x="713364" y="3089875"/>
            <a:ext cx="4269900" cy="5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82" name="Google Shape;382;p14"/>
          <p:cNvSpPr txBox="1">
            <a:spLocks noGrp="1"/>
          </p:cNvSpPr>
          <p:nvPr>
            <p:ph type="subTitle" idx="1"/>
          </p:nvPr>
        </p:nvSpPr>
        <p:spPr>
          <a:xfrm>
            <a:off x="713225" y="1063675"/>
            <a:ext cx="4269900" cy="202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83" name="Google Shape;383;p14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4" name="Google Shape;384;p14"/>
          <p:cNvGrpSpPr/>
          <p:nvPr/>
        </p:nvGrpSpPr>
        <p:grpSpPr>
          <a:xfrm>
            <a:off x="169884" y="3988702"/>
            <a:ext cx="830628" cy="678718"/>
            <a:chOff x="7447696" y="3988702"/>
            <a:chExt cx="830628" cy="678718"/>
          </a:xfrm>
        </p:grpSpPr>
        <p:sp>
          <p:nvSpPr>
            <p:cNvPr id="385" name="Google Shape;385;p14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4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4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4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4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4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4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4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4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4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4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4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4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4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4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4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4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4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4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4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14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5"/>
          <p:cNvSpPr txBox="1">
            <a:spLocks noGrp="1"/>
          </p:cNvSpPr>
          <p:nvPr>
            <p:ph type="title"/>
          </p:nvPr>
        </p:nvSpPr>
        <p:spPr>
          <a:xfrm>
            <a:off x="1017300" y="960100"/>
            <a:ext cx="3058500" cy="22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15"/>
          <p:cNvSpPr txBox="1">
            <a:spLocks noGrp="1"/>
          </p:cNvSpPr>
          <p:nvPr>
            <p:ph type="subTitle" idx="1"/>
          </p:nvPr>
        </p:nvSpPr>
        <p:spPr>
          <a:xfrm>
            <a:off x="1017300" y="3256150"/>
            <a:ext cx="3058500" cy="9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15"/>
          <p:cNvSpPr>
            <a:spLocks noGrp="1"/>
          </p:cNvSpPr>
          <p:nvPr>
            <p:ph type="pic" idx="2"/>
          </p:nvPr>
        </p:nvSpPr>
        <p:spPr>
          <a:xfrm>
            <a:off x="4722200" y="1044750"/>
            <a:ext cx="3058500" cy="305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10" name="Google Shape;410;p15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1" name="Google Shape;411;p15"/>
          <p:cNvGrpSpPr/>
          <p:nvPr/>
        </p:nvGrpSpPr>
        <p:grpSpPr>
          <a:xfrm>
            <a:off x="80847" y="89843"/>
            <a:ext cx="8953701" cy="4391445"/>
            <a:chOff x="80847" y="89843"/>
            <a:chExt cx="8953701" cy="4391445"/>
          </a:xfrm>
        </p:grpSpPr>
        <p:grpSp>
          <p:nvGrpSpPr>
            <p:cNvPr id="412" name="Google Shape;412;p15"/>
            <p:cNvGrpSpPr/>
            <p:nvPr/>
          </p:nvGrpSpPr>
          <p:grpSpPr>
            <a:xfrm>
              <a:off x="80847" y="89843"/>
              <a:ext cx="551493" cy="579689"/>
              <a:chOff x="4592041" y="1871710"/>
              <a:chExt cx="414500" cy="435660"/>
            </a:xfrm>
          </p:grpSpPr>
          <p:sp>
            <p:nvSpPr>
              <p:cNvPr id="413" name="Google Shape;413;p15"/>
              <p:cNvSpPr/>
              <p:nvPr/>
            </p:nvSpPr>
            <p:spPr>
              <a:xfrm>
                <a:off x="4611844" y="2058615"/>
                <a:ext cx="248755" cy="24875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917" extrusionOk="0">
                    <a:moveTo>
                      <a:pt x="459" y="35"/>
                    </a:moveTo>
                    <a:cubicBezTo>
                      <a:pt x="225" y="35"/>
                      <a:pt x="36" y="225"/>
                      <a:pt x="36" y="458"/>
                    </a:cubicBezTo>
                    <a:cubicBezTo>
                      <a:pt x="36" y="691"/>
                      <a:pt x="225" y="881"/>
                      <a:pt x="459" y="881"/>
                    </a:cubicBezTo>
                    <a:cubicBezTo>
                      <a:pt x="692" y="881"/>
                      <a:pt x="882" y="691"/>
                      <a:pt x="882" y="458"/>
                    </a:cubicBezTo>
                    <a:cubicBezTo>
                      <a:pt x="882" y="225"/>
                      <a:pt x="692" y="35"/>
                      <a:pt x="459" y="35"/>
                    </a:cubicBezTo>
                    <a:moveTo>
                      <a:pt x="459" y="917"/>
                    </a:moveTo>
                    <a:cubicBezTo>
                      <a:pt x="206" y="917"/>
                      <a:pt x="0" y="711"/>
                      <a:pt x="0" y="458"/>
                    </a:cubicBezTo>
                    <a:cubicBezTo>
                      <a:pt x="0" y="205"/>
                      <a:pt x="206" y="0"/>
                      <a:pt x="459" y="0"/>
                    </a:cubicBezTo>
                    <a:cubicBezTo>
                      <a:pt x="712" y="0"/>
                      <a:pt x="917" y="205"/>
                      <a:pt x="917" y="458"/>
                    </a:cubicBezTo>
                    <a:cubicBezTo>
                      <a:pt x="917" y="711"/>
                      <a:pt x="712" y="917"/>
                      <a:pt x="459" y="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15"/>
              <p:cNvSpPr/>
              <p:nvPr/>
            </p:nvSpPr>
            <p:spPr>
              <a:xfrm>
                <a:off x="4731474" y="1940884"/>
                <a:ext cx="275068" cy="274797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13" extrusionOk="0">
                    <a:moveTo>
                      <a:pt x="507" y="35"/>
                    </a:moveTo>
                    <a:cubicBezTo>
                      <a:pt x="247" y="35"/>
                      <a:pt x="35" y="246"/>
                      <a:pt x="35" y="506"/>
                    </a:cubicBezTo>
                    <a:cubicBezTo>
                      <a:pt x="35" y="766"/>
                      <a:pt x="247" y="978"/>
                      <a:pt x="507" y="978"/>
                    </a:cubicBezTo>
                    <a:cubicBezTo>
                      <a:pt x="767" y="978"/>
                      <a:pt x="978" y="766"/>
                      <a:pt x="978" y="506"/>
                    </a:cubicBezTo>
                    <a:cubicBezTo>
                      <a:pt x="978" y="246"/>
                      <a:pt x="767" y="35"/>
                      <a:pt x="507" y="35"/>
                    </a:cubicBezTo>
                    <a:moveTo>
                      <a:pt x="507" y="1013"/>
                    </a:moveTo>
                    <a:cubicBezTo>
                      <a:pt x="227" y="1013"/>
                      <a:pt x="0" y="786"/>
                      <a:pt x="0" y="506"/>
                    </a:cubicBezTo>
                    <a:cubicBezTo>
                      <a:pt x="0" y="227"/>
                      <a:pt x="227" y="0"/>
                      <a:pt x="507" y="0"/>
                    </a:cubicBezTo>
                    <a:cubicBezTo>
                      <a:pt x="786" y="0"/>
                      <a:pt x="1014" y="227"/>
                      <a:pt x="1014" y="506"/>
                    </a:cubicBezTo>
                    <a:cubicBezTo>
                      <a:pt x="1014" y="786"/>
                      <a:pt x="786" y="1013"/>
                      <a:pt x="507" y="10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15"/>
              <p:cNvSpPr/>
              <p:nvPr/>
            </p:nvSpPr>
            <p:spPr>
              <a:xfrm>
                <a:off x="4738798" y="2060785"/>
                <a:ext cx="25771" cy="65919"/>
              </a:xfrm>
              <a:custGeom>
                <a:avLst/>
                <a:gdLst/>
                <a:ahLst/>
                <a:cxnLst/>
                <a:rect l="l" t="t" r="r" b="b"/>
                <a:pathLst>
                  <a:path w="95" h="243" extrusionOk="0">
                    <a:moveTo>
                      <a:pt x="18" y="243"/>
                    </a:moveTo>
                    <a:cubicBezTo>
                      <a:pt x="16" y="243"/>
                      <a:pt x="15" y="243"/>
                      <a:pt x="13" y="242"/>
                    </a:cubicBezTo>
                    <a:cubicBezTo>
                      <a:pt x="4" y="240"/>
                      <a:pt x="-2" y="230"/>
                      <a:pt x="1" y="220"/>
                    </a:cubicBezTo>
                    <a:lnTo>
                      <a:pt x="61" y="13"/>
                    </a:lnTo>
                    <a:cubicBezTo>
                      <a:pt x="63" y="4"/>
                      <a:pt x="73" y="-2"/>
                      <a:pt x="82" y="1"/>
                    </a:cubicBezTo>
                    <a:cubicBezTo>
                      <a:pt x="92" y="4"/>
                      <a:pt x="97" y="13"/>
                      <a:pt x="94" y="23"/>
                    </a:cubicBezTo>
                    <a:lnTo>
                      <a:pt x="35" y="230"/>
                    </a:lnTo>
                    <a:cubicBezTo>
                      <a:pt x="33" y="238"/>
                      <a:pt x="26" y="243"/>
                      <a:pt x="18" y="2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2475" rIns="90000" bIns="42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15"/>
              <p:cNvSpPr/>
              <p:nvPr/>
            </p:nvSpPr>
            <p:spPr>
              <a:xfrm>
                <a:off x="4755074" y="2067838"/>
                <a:ext cx="32552" cy="9060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334" extrusionOk="0">
                    <a:moveTo>
                      <a:pt x="18" y="334"/>
                    </a:moveTo>
                    <a:cubicBezTo>
                      <a:pt x="16" y="334"/>
                      <a:pt x="14" y="334"/>
                      <a:pt x="13" y="333"/>
                    </a:cubicBezTo>
                    <a:cubicBezTo>
                      <a:pt x="3" y="331"/>
                      <a:pt x="-2" y="321"/>
                      <a:pt x="1" y="312"/>
                    </a:cubicBezTo>
                    <a:lnTo>
                      <a:pt x="85" y="13"/>
                    </a:lnTo>
                    <a:cubicBezTo>
                      <a:pt x="88" y="4"/>
                      <a:pt x="98" y="-2"/>
                      <a:pt x="107" y="1"/>
                    </a:cubicBezTo>
                    <a:cubicBezTo>
                      <a:pt x="116" y="4"/>
                      <a:pt x="122" y="13"/>
                      <a:pt x="119" y="23"/>
                    </a:cubicBezTo>
                    <a:lnTo>
                      <a:pt x="34" y="321"/>
                    </a:lnTo>
                    <a:cubicBezTo>
                      <a:pt x="32" y="329"/>
                      <a:pt x="25" y="334"/>
                      <a:pt x="18" y="3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15"/>
              <p:cNvSpPr/>
              <p:nvPr/>
            </p:nvSpPr>
            <p:spPr>
              <a:xfrm>
                <a:off x="4777861" y="2081673"/>
                <a:ext cx="33637" cy="100912"/>
              </a:xfrm>
              <a:custGeom>
                <a:avLst/>
                <a:gdLst/>
                <a:ahLst/>
                <a:cxnLst/>
                <a:rect l="l" t="t" r="r" b="b"/>
                <a:pathLst>
                  <a:path w="124" h="372" extrusionOk="0">
                    <a:moveTo>
                      <a:pt x="18" y="372"/>
                    </a:moveTo>
                    <a:cubicBezTo>
                      <a:pt x="17" y="372"/>
                      <a:pt x="15" y="372"/>
                      <a:pt x="14" y="372"/>
                    </a:cubicBezTo>
                    <a:cubicBezTo>
                      <a:pt x="4" y="369"/>
                      <a:pt x="-2" y="359"/>
                      <a:pt x="1" y="350"/>
                    </a:cubicBezTo>
                    <a:lnTo>
                      <a:pt x="89" y="13"/>
                    </a:lnTo>
                    <a:cubicBezTo>
                      <a:pt x="92" y="3"/>
                      <a:pt x="101" y="-2"/>
                      <a:pt x="111" y="0"/>
                    </a:cubicBezTo>
                    <a:cubicBezTo>
                      <a:pt x="120" y="2"/>
                      <a:pt x="126" y="12"/>
                      <a:pt x="123" y="21"/>
                    </a:cubicBezTo>
                    <a:lnTo>
                      <a:pt x="35" y="359"/>
                    </a:lnTo>
                    <a:cubicBezTo>
                      <a:pt x="33" y="367"/>
                      <a:pt x="26" y="372"/>
                      <a:pt x="18" y="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15"/>
              <p:cNvSpPr/>
              <p:nvPr/>
            </p:nvSpPr>
            <p:spPr>
              <a:xfrm>
                <a:off x="4811498" y="2108529"/>
                <a:ext cx="26584" cy="96301"/>
              </a:xfrm>
              <a:custGeom>
                <a:avLst/>
                <a:gdLst/>
                <a:ahLst/>
                <a:cxnLst/>
                <a:rect l="l" t="t" r="r" b="b"/>
                <a:pathLst>
                  <a:path w="98" h="355" extrusionOk="0">
                    <a:moveTo>
                      <a:pt x="18" y="355"/>
                    </a:moveTo>
                    <a:cubicBezTo>
                      <a:pt x="17" y="355"/>
                      <a:pt x="16" y="355"/>
                      <a:pt x="14" y="355"/>
                    </a:cubicBezTo>
                    <a:cubicBezTo>
                      <a:pt x="5" y="353"/>
                      <a:pt x="-1" y="343"/>
                      <a:pt x="0" y="334"/>
                    </a:cubicBezTo>
                    <a:lnTo>
                      <a:pt x="63" y="14"/>
                    </a:lnTo>
                    <a:cubicBezTo>
                      <a:pt x="65" y="4"/>
                      <a:pt x="74" y="-2"/>
                      <a:pt x="84" y="0"/>
                    </a:cubicBezTo>
                    <a:cubicBezTo>
                      <a:pt x="94" y="2"/>
                      <a:pt x="100" y="11"/>
                      <a:pt x="98" y="21"/>
                    </a:cubicBezTo>
                    <a:lnTo>
                      <a:pt x="35" y="341"/>
                    </a:lnTo>
                    <a:cubicBezTo>
                      <a:pt x="33" y="349"/>
                      <a:pt x="26" y="355"/>
                      <a:pt x="18" y="3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15"/>
              <p:cNvSpPr/>
              <p:nvPr/>
            </p:nvSpPr>
            <p:spPr>
              <a:xfrm>
                <a:off x="4828588" y="2136741"/>
                <a:ext cx="24686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91" h="273" extrusionOk="0">
                    <a:moveTo>
                      <a:pt x="18" y="273"/>
                    </a:moveTo>
                    <a:cubicBezTo>
                      <a:pt x="16" y="273"/>
                      <a:pt x="15" y="273"/>
                      <a:pt x="14" y="273"/>
                    </a:cubicBezTo>
                    <a:cubicBezTo>
                      <a:pt x="4" y="270"/>
                      <a:pt x="-2" y="261"/>
                      <a:pt x="1" y="252"/>
                    </a:cubicBezTo>
                    <a:lnTo>
                      <a:pt x="56" y="13"/>
                    </a:lnTo>
                    <a:cubicBezTo>
                      <a:pt x="58" y="4"/>
                      <a:pt x="68" y="-2"/>
                      <a:pt x="77" y="0"/>
                    </a:cubicBezTo>
                    <a:cubicBezTo>
                      <a:pt x="87" y="3"/>
                      <a:pt x="93" y="12"/>
                      <a:pt x="91" y="22"/>
                    </a:cubicBezTo>
                    <a:lnTo>
                      <a:pt x="35" y="260"/>
                    </a:lnTo>
                    <a:cubicBezTo>
                      <a:pt x="33" y="268"/>
                      <a:pt x="26" y="273"/>
                      <a:pt x="18" y="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15"/>
              <p:cNvSpPr/>
              <p:nvPr/>
            </p:nvSpPr>
            <p:spPr>
              <a:xfrm>
                <a:off x="4592041" y="2018196"/>
                <a:ext cx="61850" cy="62663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31" extrusionOk="0">
                    <a:moveTo>
                      <a:pt x="103" y="59"/>
                    </a:moveTo>
                    <a:cubicBezTo>
                      <a:pt x="92" y="59"/>
                      <a:pt x="62" y="77"/>
                      <a:pt x="45" y="108"/>
                    </a:cubicBezTo>
                    <a:cubicBezTo>
                      <a:pt x="29" y="137"/>
                      <a:pt x="34" y="163"/>
                      <a:pt x="60" y="185"/>
                    </a:cubicBezTo>
                    <a:cubicBezTo>
                      <a:pt x="79" y="200"/>
                      <a:pt x="87" y="195"/>
                      <a:pt x="89" y="193"/>
                    </a:cubicBezTo>
                    <a:cubicBezTo>
                      <a:pt x="112" y="178"/>
                      <a:pt x="124" y="110"/>
                      <a:pt x="120" y="58"/>
                    </a:cubicBezTo>
                    <a:cubicBezTo>
                      <a:pt x="116" y="60"/>
                      <a:pt x="111" y="61"/>
                      <a:pt x="105" y="59"/>
                    </a:cubicBezTo>
                    <a:cubicBezTo>
                      <a:pt x="105" y="59"/>
                      <a:pt x="104" y="59"/>
                      <a:pt x="103" y="59"/>
                    </a:cubicBezTo>
                    <a:moveTo>
                      <a:pt x="82" y="231"/>
                    </a:moveTo>
                    <a:cubicBezTo>
                      <a:pt x="70" y="231"/>
                      <a:pt x="55" y="226"/>
                      <a:pt x="37" y="212"/>
                    </a:cubicBezTo>
                    <a:cubicBezTo>
                      <a:pt x="-2" y="180"/>
                      <a:pt x="-10" y="136"/>
                      <a:pt x="14" y="91"/>
                    </a:cubicBezTo>
                    <a:cubicBezTo>
                      <a:pt x="35" y="52"/>
                      <a:pt x="82" y="16"/>
                      <a:pt x="115" y="26"/>
                    </a:cubicBezTo>
                    <a:cubicBezTo>
                      <a:pt x="115" y="24"/>
                      <a:pt x="114" y="23"/>
                      <a:pt x="114" y="22"/>
                    </a:cubicBezTo>
                    <a:cubicBezTo>
                      <a:pt x="111" y="13"/>
                      <a:pt x="117" y="3"/>
                      <a:pt x="126" y="1"/>
                    </a:cubicBezTo>
                    <a:cubicBezTo>
                      <a:pt x="135" y="-2"/>
                      <a:pt x="145" y="3"/>
                      <a:pt x="148" y="12"/>
                    </a:cubicBezTo>
                    <a:cubicBezTo>
                      <a:pt x="166" y="68"/>
                      <a:pt x="193" y="114"/>
                      <a:pt x="204" y="115"/>
                    </a:cubicBezTo>
                    <a:cubicBezTo>
                      <a:pt x="213" y="111"/>
                      <a:pt x="223" y="116"/>
                      <a:pt x="226" y="125"/>
                    </a:cubicBezTo>
                    <a:cubicBezTo>
                      <a:pt x="230" y="134"/>
                      <a:pt x="226" y="144"/>
                      <a:pt x="217" y="148"/>
                    </a:cubicBezTo>
                    <a:cubicBezTo>
                      <a:pt x="207" y="152"/>
                      <a:pt x="197" y="151"/>
                      <a:pt x="188" y="147"/>
                    </a:cubicBezTo>
                    <a:cubicBezTo>
                      <a:pt x="176" y="141"/>
                      <a:pt x="164" y="128"/>
                      <a:pt x="154" y="113"/>
                    </a:cubicBezTo>
                    <a:cubicBezTo>
                      <a:pt x="150" y="159"/>
                      <a:pt x="136" y="205"/>
                      <a:pt x="109" y="223"/>
                    </a:cubicBezTo>
                    <a:cubicBezTo>
                      <a:pt x="103" y="226"/>
                      <a:pt x="94" y="231"/>
                      <a:pt x="82" y="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8150" rIns="90000" bIns="38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15"/>
              <p:cNvSpPr/>
              <p:nvPr/>
            </p:nvSpPr>
            <p:spPr>
              <a:xfrm>
                <a:off x="4771622" y="1871710"/>
                <a:ext cx="65647" cy="7894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91" extrusionOk="0">
                    <a:moveTo>
                      <a:pt x="157" y="291"/>
                    </a:moveTo>
                    <a:cubicBezTo>
                      <a:pt x="151" y="291"/>
                      <a:pt x="145" y="288"/>
                      <a:pt x="142" y="282"/>
                    </a:cubicBezTo>
                    <a:lnTo>
                      <a:pt x="142" y="282"/>
                    </a:lnTo>
                    <a:lnTo>
                      <a:pt x="2" y="25"/>
                    </a:lnTo>
                    <a:cubicBezTo>
                      <a:pt x="-3" y="17"/>
                      <a:pt x="0" y="6"/>
                      <a:pt x="9" y="1"/>
                    </a:cubicBezTo>
                    <a:cubicBezTo>
                      <a:pt x="17" y="-3"/>
                      <a:pt x="28" y="0"/>
                      <a:pt x="33" y="8"/>
                    </a:cubicBezTo>
                    <a:lnTo>
                      <a:pt x="102" y="135"/>
                    </a:lnTo>
                    <a:cubicBezTo>
                      <a:pt x="104" y="116"/>
                      <a:pt x="110" y="98"/>
                      <a:pt x="124" y="85"/>
                    </a:cubicBezTo>
                    <a:cubicBezTo>
                      <a:pt x="145" y="65"/>
                      <a:pt x="169" y="59"/>
                      <a:pt x="193" y="68"/>
                    </a:cubicBezTo>
                    <a:cubicBezTo>
                      <a:pt x="220" y="79"/>
                      <a:pt x="240" y="108"/>
                      <a:pt x="242" y="141"/>
                    </a:cubicBezTo>
                    <a:cubicBezTo>
                      <a:pt x="244" y="178"/>
                      <a:pt x="223" y="211"/>
                      <a:pt x="185" y="231"/>
                    </a:cubicBezTo>
                    <a:cubicBezTo>
                      <a:pt x="176" y="236"/>
                      <a:pt x="165" y="232"/>
                      <a:pt x="161" y="224"/>
                    </a:cubicBezTo>
                    <a:cubicBezTo>
                      <a:pt x="156" y="215"/>
                      <a:pt x="160" y="205"/>
                      <a:pt x="168" y="200"/>
                    </a:cubicBezTo>
                    <a:cubicBezTo>
                      <a:pt x="203" y="182"/>
                      <a:pt x="207" y="156"/>
                      <a:pt x="206" y="143"/>
                    </a:cubicBezTo>
                    <a:cubicBezTo>
                      <a:pt x="205" y="124"/>
                      <a:pt x="194" y="106"/>
                      <a:pt x="180" y="101"/>
                    </a:cubicBezTo>
                    <a:cubicBezTo>
                      <a:pt x="170" y="97"/>
                      <a:pt x="159" y="100"/>
                      <a:pt x="149" y="110"/>
                    </a:cubicBezTo>
                    <a:cubicBezTo>
                      <a:pt x="117" y="141"/>
                      <a:pt x="156" y="235"/>
                      <a:pt x="173" y="265"/>
                    </a:cubicBezTo>
                    <a:lnTo>
                      <a:pt x="173" y="265"/>
                    </a:lnTo>
                    <a:lnTo>
                      <a:pt x="173" y="265"/>
                    </a:lnTo>
                    <a:cubicBezTo>
                      <a:pt x="178" y="274"/>
                      <a:pt x="174" y="285"/>
                      <a:pt x="166" y="289"/>
                    </a:cubicBezTo>
                    <a:cubicBezTo>
                      <a:pt x="163" y="291"/>
                      <a:pt x="160" y="291"/>
                      <a:pt x="157" y="2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2" name="Google Shape;422;p15"/>
            <p:cNvGrpSpPr/>
            <p:nvPr/>
          </p:nvGrpSpPr>
          <p:grpSpPr>
            <a:xfrm>
              <a:off x="235588" y="2326626"/>
              <a:ext cx="150826" cy="125327"/>
              <a:chOff x="5999388" y="1257826"/>
              <a:chExt cx="150826" cy="125327"/>
            </a:xfrm>
          </p:grpSpPr>
          <p:sp>
            <p:nvSpPr>
              <p:cNvPr id="423" name="Google Shape;423;p15"/>
              <p:cNvSpPr/>
              <p:nvPr/>
            </p:nvSpPr>
            <p:spPr>
              <a:xfrm>
                <a:off x="5999388" y="1302857"/>
                <a:ext cx="96030" cy="8029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96" extrusionOk="0">
                    <a:moveTo>
                      <a:pt x="336" y="296"/>
                    </a:moveTo>
                    <a:cubicBezTo>
                      <a:pt x="334" y="296"/>
                      <a:pt x="333" y="296"/>
                      <a:pt x="332" y="296"/>
                    </a:cubicBezTo>
                    <a:cubicBezTo>
                      <a:pt x="318" y="293"/>
                      <a:pt x="307" y="284"/>
                      <a:pt x="299" y="271"/>
                    </a:cubicBezTo>
                    <a:cubicBezTo>
                      <a:pt x="283" y="243"/>
                      <a:pt x="284" y="193"/>
                      <a:pt x="291" y="144"/>
                    </a:cubicBezTo>
                    <a:cubicBezTo>
                      <a:pt x="235" y="222"/>
                      <a:pt x="155" y="298"/>
                      <a:pt x="90" y="296"/>
                    </a:cubicBezTo>
                    <a:cubicBezTo>
                      <a:pt x="63" y="296"/>
                      <a:pt x="26" y="281"/>
                      <a:pt x="7" y="217"/>
                    </a:cubicBezTo>
                    <a:cubicBezTo>
                      <a:pt x="-16" y="135"/>
                      <a:pt x="14" y="66"/>
                      <a:pt x="90" y="28"/>
                    </a:cubicBezTo>
                    <a:cubicBezTo>
                      <a:pt x="163" y="-10"/>
                      <a:pt x="262" y="-8"/>
                      <a:pt x="293" y="32"/>
                    </a:cubicBezTo>
                    <a:cubicBezTo>
                      <a:pt x="299" y="39"/>
                      <a:pt x="297" y="51"/>
                      <a:pt x="290" y="57"/>
                    </a:cubicBezTo>
                    <a:cubicBezTo>
                      <a:pt x="282" y="63"/>
                      <a:pt x="271" y="61"/>
                      <a:pt x="265" y="54"/>
                    </a:cubicBezTo>
                    <a:cubicBezTo>
                      <a:pt x="248" y="32"/>
                      <a:pt x="170" y="26"/>
                      <a:pt x="106" y="59"/>
                    </a:cubicBezTo>
                    <a:cubicBezTo>
                      <a:pt x="64" y="81"/>
                      <a:pt x="18" y="124"/>
                      <a:pt x="41" y="207"/>
                    </a:cubicBezTo>
                    <a:cubicBezTo>
                      <a:pt x="57" y="260"/>
                      <a:pt x="82" y="261"/>
                      <a:pt x="91" y="261"/>
                    </a:cubicBezTo>
                    <a:lnTo>
                      <a:pt x="92" y="261"/>
                    </a:lnTo>
                    <a:cubicBezTo>
                      <a:pt x="166" y="261"/>
                      <a:pt x="289" y="110"/>
                      <a:pt x="319" y="20"/>
                    </a:cubicBezTo>
                    <a:cubicBezTo>
                      <a:pt x="322" y="11"/>
                      <a:pt x="332" y="6"/>
                      <a:pt x="341" y="9"/>
                    </a:cubicBezTo>
                    <a:cubicBezTo>
                      <a:pt x="350" y="12"/>
                      <a:pt x="355" y="22"/>
                      <a:pt x="352" y="31"/>
                    </a:cubicBezTo>
                    <a:cubicBezTo>
                      <a:pt x="332" y="98"/>
                      <a:pt x="308" y="217"/>
                      <a:pt x="329" y="253"/>
                    </a:cubicBezTo>
                    <a:cubicBezTo>
                      <a:pt x="333" y="259"/>
                      <a:pt x="337" y="261"/>
                      <a:pt x="339" y="261"/>
                    </a:cubicBezTo>
                    <a:cubicBezTo>
                      <a:pt x="349" y="264"/>
                      <a:pt x="355" y="273"/>
                      <a:pt x="353" y="282"/>
                    </a:cubicBezTo>
                    <a:cubicBezTo>
                      <a:pt x="351" y="291"/>
                      <a:pt x="344" y="296"/>
                      <a:pt x="336" y="2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15"/>
              <p:cNvSpPr/>
              <p:nvPr/>
            </p:nvSpPr>
            <p:spPr>
              <a:xfrm>
                <a:off x="6108981" y="1257826"/>
                <a:ext cx="41233" cy="6646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5" extrusionOk="0">
                    <a:moveTo>
                      <a:pt x="57" y="189"/>
                    </a:moveTo>
                    <a:cubicBezTo>
                      <a:pt x="59" y="189"/>
                      <a:pt x="61" y="189"/>
                      <a:pt x="62" y="190"/>
                    </a:cubicBezTo>
                    <a:cubicBezTo>
                      <a:pt x="81" y="195"/>
                      <a:pt x="97" y="192"/>
                      <a:pt x="108" y="180"/>
                    </a:cubicBezTo>
                    <a:cubicBezTo>
                      <a:pt x="115" y="171"/>
                      <a:pt x="118" y="158"/>
                      <a:pt x="114" y="149"/>
                    </a:cubicBezTo>
                    <a:cubicBezTo>
                      <a:pt x="114" y="147"/>
                      <a:pt x="111" y="140"/>
                      <a:pt x="98" y="140"/>
                    </a:cubicBezTo>
                    <a:cubicBezTo>
                      <a:pt x="80" y="140"/>
                      <a:pt x="63" y="165"/>
                      <a:pt x="50" y="190"/>
                    </a:cubicBezTo>
                    <a:cubicBezTo>
                      <a:pt x="52" y="189"/>
                      <a:pt x="55" y="189"/>
                      <a:pt x="57" y="189"/>
                    </a:cubicBezTo>
                    <a:moveTo>
                      <a:pt x="17" y="245"/>
                    </a:moveTo>
                    <a:cubicBezTo>
                      <a:pt x="15" y="245"/>
                      <a:pt x="14" y="245"/>
                      <a:pt x="12" y="245"/>
                    </a:cubicBezTo>
                    <a:cubicBezTo>
                      <a:pt x="3" y="242"/>
                      <a:pt x="-3" y="232"/>
                      <a:pt x="0" y="223"/>
                    </a:cubicBezTo>
                    <a:lnTo>
                      <a:pt x="0" y="223"/>
                    </a:lnTo>
                    <a:lnTo>
                      <a:pt x="59" y="13"/>
                    </a:lnTo>
                    <a:cubicBezTo>
                      <a:pt x="61" y="4"/>
                      <a:pt x="71" y="-2"/>
                      <a:pt x="80" y="1"/>
                    </a:cubicBezTo>
                    <a:cubicBezTo>
                      <a:pt x="90" y="4"/>
                      <a:pt x="95" y="13"/>
                      <a:pt x="93" y="23"/>
                    </a:cubicBezTo>
                    <a:lnTo>
                      <a:pt x="67" y="114"/>
                    </a:lnTo>
                    <a:cubicBezTo>
                      <a:pt x="76" y="108"/>
                      <a:pt x="86" y="105"/>
                      <a:pt x="98" y="105"/>
                    </a:cubicBezTo>
                    <a:cubicBezTo>
                      <a:pt x="120" y="105"/>
                      <a:pt x="138" y="116"/>
                      <a:pt x="147" y="134"/>
                    </a:cubicBezTo>
                    <a:cubicBezTo>
                      <a:pt x="156" y="156"/>
                      <a:pt x="151" y="184"/>
                      <a:pt x="134" y="203"/>
                    </a:cubicBezTo>
                    <a:cubicBezTo>
                      <a:pt x="115" y="226"/>
                      <a:pt x="85" y="233"/>
                      <a:pt x="52" y="223"/>
                    </a:cubicBezTo>
                    <a:cubicBezTo>
                      <a:pt x="47" y="222"/>
                      <a:pt x="42" y="218"/>
                      <a:pt x="41" y="212"/>
                    </a:cubicBezTo>
                    <a:cubicBezTo>
                      <a:pt x="38" y="220"/>
                      <a:pt x="36" y="227"/>
                      <a:pt x="34" y="232"/>
                    </a:cubicBezTo>
                    <a:lnTo>
                      <a:pt x="34" y="232"/>
                    </a:lnTo>
                    <a:cubicBezTo>
                      <a:pt x="32" y="240"/>
                      <a:pt x="25" y="245"/>
                      <a:pt x="17" y="2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5" name="Google Shape;425;p15"/>
            <p:cNvGrpSpPr/>
            <p:nvPr/>
          </p:nvGrpSpPr>
          <p:grpSpPr>
            <a:xfrm>
              <a:off x="8474614" y="145896"/>
              <a:ext cx="383304" cy="393613"/>
              <a:chOff x="7357364" y="1146334"/>
              <a:chExt cx="383304" cy="393613"/>
            </a:xfrm>
          </p:grpSpPr>
          <p:sp>
            <p:nvSpPr>
              <p:cNvPr id="426" name="Google Shape;426;p15"/>
              <p:cNvSpPr/>
              <p:nvPr/>
            </p:nvSpPr>
            <p:spPr>
              <a:xfrm>
                <a:off x="7357364" y="1196247"/>
                <a:ext cx="203452" cy="343699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267" extrusionOk="0">
                    <a:moveTo>
                      <a:pt x="726" y="1267"/>
                    </a:moveTo>
                    <a:cubicBezTo>
                      <a:pt x="418" y="1267"/>
                      <a:pt x="144" y="1073"/>
                      <a:pt x="42" y="782"/>
                    </a:cubicBezTo>
                    <a:cubicBezTo>
                      <a:pt x="-55" y="507"/>
                      <a:pt x="22" y="202"/>
                      <a:pt x="238" y="5"/>
                    </a:cubicBezTo>
                    <a:cubicBezTo>
                      <a:pt x="245" y="-2"/>
                      <a:pt x="256" y="-1"/>
                      <a:pt x="263" y="6"/>
                    </a:cubicBezTo>
                    <a:cubicBezTo>
                      <a:pt x="269" y="13"/>
                      <a:pt x="269" y="25"/>
                      <a:pt x="262" y="31"/>
                    </a:cubicBezTo>
                    <a:cubicBezTo>
                      <a:pt x="56" y="218"/>
                      <a:pt x="-17" y="509"/>
                      <a:pt x="75" y="771"/>
                    </a:cubicBezTo>
                    <a:cubicBezTo>
                      <a:pt x="172" y="1047"/>
                      <a:pt x="433" y="1232"/>
                      <a:pt x="726" y="1232"/>
                    </a:cubicBezTo>
                    <a:cubicBezTo>
                      <a:pt x="728" y="1232"/>
                      <a:pt x="731" y="1232"/>
                      <a:pt x="733" y="1232"/>
                    </a:cubicBezTo>
                    <a:cubicBezTo>
                      <a:pt x="742" y="1232"/>
                      <a:pt x="750" y="1239"/>
                      <a:pt x="750" y="1249"/>
                    </a:cubicBezTo>
                    <a:cubicBezTo>
                      <a:pt x="750" y="1259"/>
                      <a:pt x="743" y="1267"/>
                      <a:pt x="733" y="1267"/>
                    </a:cubicBezTo>
                    <a:cubicBezTo>
                      <a:pt x="730" y="1267"/>
                      <a:pt x="728" y="1267"/>
                      <a:pt x="726" y="12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15"/>
              <p:cNvSpPr/>
              <p:nvPr/>
            </p:nvSpPr>
            <p:spPr>
              <a:xfrm>
                <a:off x="7613171" y="1400243"/>
                <a:ext cx="127497" cy="128853"/>
              </a:xfrm>
              <a:custGeom>
                <a:avLst/>
                <a:gdLst/>
                <a:ahLst/>
                <a:cxnLst/>
                <a:rect l="l" t="t" r="r" b="b"/>
                <a:pathLst>
                  <a:path w="470" h="475" extrusionOk="0">
                    <a:moveTo>
                      <a:pt x="18" y="475"/>
                    </a:moveTo>
                    <a:cubicBezTo>
                      <a:pt x="11" y="475"/>
                      <a:pt x="4" y="470"/>
                      <a:pt x="1" y="463"/>
                    </a:cubicBezTo>
                    <a:cubicBezTo>
                      <a:pt x="-2" y="454"/>
                      <a:pt x="3" y="444"/>
                      <a:pt x="12" y="440"/>
                    </a:cubicBezTo>
                    <a:cubicBezTo>
                      <a:pt x="213" y="370"/>
                      <a:pt x="367" y="214"/>
                      <a:pt x="436" y="12"/>
                    </a:cubicBezTo>
                    <a:cubicBezTo>
                      <a:pt x="439" y="3"/>
                      <a:pt x="449" y="-2"/>
                      <a:pt x="458" y="1"/>
                    </a:cubicBezTo>
                    <a:cubicBezTo>
                      <a:pt x="468" y="4"/>
                      <a:pt x="472" y="14"/>
                      <a:pt x="469" y="24"/>
                    </a:cubicBezTo>
                    <a:cubicBezTo>
                      <a:pt x="397" y="235"/>
                      <a:pt x="235" y="399"/>
                      <a:pt x="24" y="474"/>
                    </a:cubicBezTo>
                    <a:cubicBezTo>
                      <a:pt x="22" y="474"/>
                      <a:pt x="20" y="475"/>
                      <a:pt x="18" y="4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428;p15"/>
              <p:cNvSpPr/>
              <p:nvPr/>
            </p:nvSpPr>
            <p:spPr>
              <a:xfrm>
                <a:off x="7485674" y="1146334"/>
                <a:ext cx="254451" cy="13780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08" extrusionOk="0">
                    <a:moveTo>
                      <a:pt x="920" y="508"/>
                    </a:moveTo>
                    <a:cubicBezTo>
                      <a:pt x="913" y="508"/>
                      <a:pt x="906" y="504"/>
                      <a:pt x="904" y="496"/>
                    </a:cubicBezTo>
                    <a:cubicBezTo>
                      <a:pt x="842" y="323"/>
                      <a:pt x="717" y="183"/>
                      <a:pt x="551" y="103"/>
                    </a:cubicBezTo>
                    <a:cubicBezTo>
                      <a:pt x="385" y="24"/>
                      <a:pt x="198" y="14"/>
                      <a:pt x="24" y="75"/>
                    </a:cubicBezTo>
                    <a:cubicBezTo>
                      <a:pt x="15" y="78"/>
                      <a:pt x="5" y="73"/>
                      <a:pt x="1" y="64"/>
                    </a:cubicBezTo>
                    <a:cubicBezTo>
                      <a:pt x="-2" y="55"/>
                      <a:pt x="3" y="45"/>
                      <a:pt x="12" y="42"/>
                    </a:cubicBezTo>
                    <a:cubicBezTo>
                      <a:pt x="195" y="-23"/>
                      <a:pt x="392" y="-12"/>
                      <a:pt x="566" y="72"/>
                    </a:cubicBezTo>
                    <a:cubicBezTo>
                      <a:pt x="741" y="155"/>
                      <a:pt x="873" y="302"/>
                      <a:pt x="937" y="485"/>
                    </a:cubicBezTo>
                    <a:cubicBezTo>
                      <a:pt x="940" y="494"/>
                      <a:pt x="935" y="504"/>
                      <a:pt x="926" y="507"/>
                    </a:cubicBezTo>
                    <a:cubicBezTo>
                      <a:pt x="924" y="508"/>
                      <a:pt x="922" y="508"/>
                      <a:pt x="920" y="5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15"/>
              <p:cNvSpPr/>
              <p:nvPr/>
            </p:nvSpPr>
            <p:spPr>
              <a:xfrm>
                <a:off x="7424096" y="1197875"/>
                <a:ext cx="304365" cy="319556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178" extrusionOk="0">
                    <a:moveTo>
                      <a:pt x="479" y="1178"/>
                    </a:moveTo>
                    <a:cubicBezTo>
                      <a:pt x="302" y="1178"/>
                      <a:pt x="129" y="1104"/>
                      <a:pt x="5" y="968"/>
                    </a:cubicBezTo>
                    <a:cubicBezTo>
                      <a:pt x="-2" y="960"/>
                      <a:pt x="-1" y="949"/>
                      <a:pt x="6" y="943"/>
                    </a:cubicBezTo>
                    <a:cubicBezTo>
                      <a:pt x="13" y="936"/>
                      <a:pt x="25" y="937"/>
                      <a:pt x="31" y="944"/>
                    </a:cubicBezTo>
                    <a:cubicBezTo>
                      <a:pt x="196" y="1125"/>
                      <a:pt x="451" y="1189"/>
                      <a:pt x="681" y="1108"/>
                    </a:cubicBezTo>
                    <a:cubicBezTo>
                      <a:pt x="834" y="1054"/>
                      <a:pt x="957" y="944"/>
                      <a:pt x="1027" y="798"/>
                    </a:cubicBezTo>
                    <a:cubicBezTo>
                      <a:pt x="1097" y="652"/>
                      <a:pt x="1106" y="487"/>
                      <a:pt x="1052" y="334"/>
                    </a:cubicBezTo>
                    <a:cubicBezTo>
                      <a:pt x="1008" y="210"/>
                      <a:pt x="928" y="106"/>
                      <a:pt x="819" y="33"/>
                    </a:cubicBezTo>
                    <a:cubicBezTo>
                      <a:pt x="811" y="27"/>
                      <a:pt x="809" y="16"/>
                      <a:pt x="815" y="8"/>
                    </a:cubicBezTo>
                    <a:cubicBezTo>
                      <a:pt x="820" y="0"/>
                      <a:pt x="831" y="-2"/>
                      <a:pt x="839" y="4"/>
                    </a:cubicBezTo>
                    <a:cubicBezTo>
                      <a:pt x="954" y="81"/>
                      <a:pt x="1039" y="191"/>
                      <a:pt x="1085" y="322"/>
                    </a:cubicBezTo>
                    <a:cubicBezTo>
                      <a:pt x="1142" y="484"/>
                      <a:pt x="1133" y="658"/>
                      <a:pt x="1059" y="813"/>
                    </a:cubicBezTo>
                    <a:cubicBezTo>
                      <a:pt x="985" y="968"/>
                      <a:pt x="855" y="1084"/>
                      <a:pt x="693" y="1141"/>
                    </a:cubicBezTo>
                    <a:cubicBezTo>
                      <a:pt x="623" y="1166"/>
                      <a:pt x="551" y="1178"/>
                      <a:pt x="479" y="11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15"/>
              <p:cNvSpPr/>
              <p:nvPr/>
            </p:nvSpPr>
            <p:spPr>
              <a:xfrm>
                <a:off x="7380150" y="1168849"/>
                <a:ext cx="221628" cy="235191"/>
              </a:xfrm>
              <a:custGeom>
                <a:avLst/>
                <a:gdLst/>
                <a:ahLst/>
                <a:cxnLst/>
                <a:rect l="l" t="t" r="r" b="b"/>
                <a:pathLst>
                  <a:path w="817" h="867" extrusionOk="0">
                    <a:moveTo>
                      <a:pt x="53" y="867"/>
                    </a:moveTo>
                    <a:cubicBezTo>
                      <a:pt x="46" y="867"/>
                      <a:pt x="39" y="863"/>
                      <a:pt x="36" y="856"/>
                    </a:cubicBezTo>
                    <a:cubicBezTo>
                      <a:pt x="-20" y="694"/>
                      <a:pt x="-11" y="520"/>
                      <a:pt x="63" y="365"/>
                    </a:cubicBezTo>
                    <a:cubicBezTo>
                      <a:pt x="137" y="211"/>
                      <a:pt x="267" y="94"/>
                      <a:pt x="429" y="37"/>
                    </a:cubicBezTo>
                    <a:cubicBezTo>
                      <a:pt x="550" y="-6"/>
                      <a:pt x="680" y="-11"/>
                      <a:pt x="804" y="21"/>
                    </a:cubicBezTo>
                    <a:cubicBezTo>
                      <a:pt x="813" y="24"/>
                      <a:pt x="819" y="33"/>
                      <a:pt x="816" y="43"/>
                    </a:cubicBezTo>
                    <a:cubicBezTo>
                      <a:pt x="814" y="52"/>
                      <a:pt x="804" y="58"/>
                      <a:pt x="795" y="55"/>
                    </a:cubicBezTo>
                    <a:cubicBezTo>
                      <a:pt x="678" y="25"/>
                      <a:pt x="555" y="30"/>
                      <a:pt x="440" y="70"/>
                    </a:cubicBezTo>
                    <a:cubicBezTo>
                      <a:pt x="288" y="124"/>
                      <a:pt x="165" y="234"/>
                      <a:pt x="95" y="380"/>
                    </a:cubicBezTo>
                    <a:cubicBezTo>
                      <a:pt x="25" y="526"/>
                      <a:pt x="16" y="691"/>
                      <a:pt x="70" y="844"/>
                    </a:cubicBezTo>
                    <a:cubicBezTo>
                      <a:pt x="73" y="853"/>
                      <a:pt x="68" y="863"/>
                      <a:pt x="59" y="866"/>
                    </a:cubicBezTo>
                    <a:cubicBezTo>
                      <a:pt x="57" y="867"/>
                      <a:pt x="55" y="867"/>
                      <a:pt x="53" y="8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31;p15"/>
              <p:cNvSpPr/>
              <p:nvPr/>
            </p:nvSpPr>
            <p:spPr>
              <a:xfrm>
                <a:off x="7484589" y="1233683"/>
                <a:ext cx="74328" cy="190703"/>
              </a:xfrm>
              <a:custGeom>
                <a:avLst/>
                <a:gdLst/>
                <a:ahLst/>
                <a:cxnLst/>
                <a:rect l="l" t="t" r="r" b="b"/>
                <a:pathLst>
                  <a:path w="274" h="703" extrusionOk="0">
                    <a:moveTo>
                      <a:pt x="40" y="703"/>
                    </a:moveTo>
                    <a:cubicBezTo>
                      <a:pt x="36" y="703"/>
                      <a:pt x="32" y="702"/>
                      <a:pt x="29" y="700"/>
                    </a:cubicBezTo>
                    <a:cubicBezTo>
                      <a:pt x="21" y="694"/>
                      <a:pt x="20" y="683"/>
                      <a:pt x="26" y="675"/>
                    </a:cubicBezTo>
                    <a:lnTo>
                      <a:pt x="235" y="402"/>
                    </a:lnTo>
                    <a:lnTo>
                      <a:pt x="3" y="27"/>
                    </a:lnTo>
                    <a:cubicBezTo>
                      <a:pt x="-2" y="19"/>
                      <a:pt x="1" y="8"/>
                      <a:pt x="9" y="3"/>
                    </a:cubicBezTo>
                    <a:cubicBezTo>
                      <a:pt x="17" y="-2"/>
                      <a:pt x="28" y="0"/>
                      <a:pt x="33" y="9"/>
                    </a:cubicBezTo>
                    <a:lnTo>
                      <a:pt x="272" y="394"/>
                    </a:lnTo>
                    <a:cubicBezTo>
                      <a:pt x="276" y="401"/>
                      <a:pt x="275" y="408"/>
                      <a:pt x="271" y="414"/>
                    </a:cubicBezTo>
                    <a:lnTo>
                      <a:pt x="54" y="696"/>
                    </a:lnTo>
                    <a:cubicBezTo>
                      <a:pt x="50" y="701"/>
                      <a:pt x="45" y="703"/>
                      <a:pt x="40" y="7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2" name="Google Shape;432;p15"/>
            <p:cNvGrpSpPr/>
            <p:nvPr/>
          </p:nvGrpSpPr>
          <p:grpSpPr>
            <a:xfrm>
              <a:off x="8511658" y="2210428"/>
              <a:ext cx="309248" cy="225697"/>
              <a:chOff x="4646295" y="3088628"/>
              <a:chExt cx="309248" cy="225697"/>
            </a:xfrm>
          </p:grpSpPr>
          <p:sp>
            <p:nvSpPr>
              <p:cNvPr id="433" name="Google Shape;433;p15"/>
              <p:cNvSpPr/>
              <p:nvPr/>
            </p:nvSpPr>
            <p:spPr>
              <a:xfrm>
                <a:off x="4646295" y="3088628"/>
                <a:ext cx="142959" cy="122614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52" extrusionOk="0">
                    <a:moveTo>
                      <a:pt x="17" y="452"/>
                    </a:moveTo>
                    <a:lnTo>
                      <a:pt x="17" y="452"/>
                    </a:lnTo>
                    <a:cubicBezTo>
                      <a:pt x="8" y="452"/>
                      <a:pt x="0" y="444"/>
                      <a:pt x="0" y="434"/>
                    </a:cubicBezTo>
                    <a:cubicBezTo>
                      <a:pt x="0" y="315"/>
                      <a:pt x="38" y="217"/>
                      <a:pt x="112" y="144"/>
                    </a:cubicBezTo>
                    <a:cubicBezTo>
                      <a:pt x="261" y="-2"/>
                      <a:pt x="500" y="-1"/>
                      <a:pt x="510" y="0"/>
                    </a:cubicBezTo>
                    <a:cubicBezTo>
                      <a:pt x="519" y="0"/>
                      <a:pt x="527" y="8"/>
                      <a:pt x="527" y="18"/>
                    </a:cubicBezTo>
                    <a:cubicBezTo>
                      <a:pt x="527" y="27"/>
                      <a:pt x="519" y="34"/>
                      <a:pt x="509" y="35"/>
                    </a:cubicBezTo>
                    <a:cubicBezTo>
                      <a:pt x="507" y="35"/>
                      <a:pt x="275" y="33"/>
                      <a:pt x="137" y="169"/>
                    </a:cubicBezTo>
                    <a:cubicBezTo>
                      <a:pt x="70" y="235"/>
                      <a:pt x="35" y="325"/>
                      <a:pt x="35" y="434"/>
                    </a:cubicBezTo>
                    <a:cubicBezTo>
                      <a:pt x="35" y="444"/>
                      <a:pt x="27" y="452"/>
                      <a:pt x="17" y="4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15"/>
              <p:cNvSpPr/>
              <p:nvPr/>
            </p:nvSpPr>
            <p:spPr>
              <a:xfrm>
                <a:off x="4696751" y="3140712"/>
                <a:ext cx="94944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15"/>
              <p:cNvSpPr/>
              <p:nvPr/>
            </p:nvSpPr>
            <p:spPr>
              <a:xfrm>
                <a:off x="4740426" y="3228061"/>
                <a:ext cx="46116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89" extrusionOk="0">
                    <a:moveTo>
                      <a:pt x="57" y="89"/>
                    </a:moveTo>
                    <a:cubicBezTo>
                      <a:pt x="41" y="89"/>
                      <a:pt x="25" y="85"/>
                      <a:pt x="9" y="76"/>
                    </a:cubicBezTo>
                    <a:cubicBezTo>
                      <a:pt x="1" y="71"/>
                      <a:pt x="-2" y="61"/>
                      <a:pt x="2" y="52"/>
                    </a:cubicBezTo>
                    <a:cubicBezTo>
                      <a:pt x="7" y="44"/>
                      <a:pt x="18" y="41"/>
                      <a:pt x="26" y="45"/>
                    </a:cubicBezTo>
                    <a:cubicBezTo>
                      <a:pt x="82" y="76"/>
                      <a:pt x="136" y="10"/>
                      <a:pt x="139" y="7"/>
                    </a:cubicBezTo>
                    <a:cubicBezTo>
                      <a:pt x="145" y="0"/>
                      <a:pt x="156" y="-2"/>
                      <a:pt x="163" y="4"/>
                    </a:cubicBezTo>
                    <a:cubicBezTo>
                      <a:pt x="171" y="10"/>
                      <a:pt x="172" y="22"/>
                      <a:pt x="166" y="29"/>
                    </a:cubicBezTo>
                    <a:cubicBezTo>
                      <a:pt x="147" y="53"/>
                      <a:pt x="104" y="89"/>
                      <a:pt x="57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15"/>
              <p:cNvSpPr/>
              <p:nvPr/>
            </p:nvSpPr>
            <p:spPr>
              <a:xfrm>
                <a:off x="4793595" y="3151020"/>
                <a:ext cx="109322" cy="125869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15"/>
              <p:cNvSpPr/>
              <p:nvPr/>
            </p:nvSpPr>
            <p:spPr>
              <a:xfrm>
                <a:off x="4833742" y="3178690"/>
                <a:ext cx="121800" cy="1356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00" extrusionOk="0">
                    <a:moveTo>
                      <a:pt x="17" y="500"/>
                    </a:moveTo>
                    <a:cubicBezTo>
                      <a:pt x="8" y="500"/>
                      <a:pt x="0" y="492"/>
                      <a:pt x="0" y="483"/>
                    </a:cubicBezTo>
                    <a:cubicBezTo>
                      <a:pt x="-1" y="473"/>
                      <a:pt x="7" y="465"/>
                      <a:pt x="17" y="464"/>
                    </a:cubicBezTo>
                    <a:cubicBezTo>
                      <a:pt x="168" y="460"/>
                      <a:pt x="278" y="415"/>
                      <a:pt x="344" y="330"/>
                    </a:cubicBezTo>
                    <a:cubicBezTo>
                      <a:pt x="444" y="202"/>
                      <a:pt x="407" y="24"/>
                      <a:pt x="407" y="22"/>
                    </a:cubicBezTo>
                    <a:cubicBezTo>
                      <a:pt x="405" y="12"/>
                      <a:pt x="411" y="3"/>
                      <a:pt x="420" y="1"/>
                    </a:cubicBezTo>
                    <a:cubicBezTo>
                      <a:pt x="430" y="-1"/>
                      <a:pt x="439" y="5"/>
                      <a:pt x="441" y="14"/>
                    </a:cubicBezTo>
                    <a:cubicBezTo>
                      <a:pt x="443" y="22"/>
                      <a:pt x="482" y="211"/>
                      <a:pt x="372" y="352"/>
                    </a:cubicBezTo>
                    <a:cubicBezTo>
                      <a:pt x="300" y="445"/>
                      <a:pt x="180" y="495"/>
                      <a:pt x="18" y="500"/>
                    </a:cubicBezTo>
                    <a:lnTo>
                      <a:pt x="17" y="5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8" name="Google Shape;438;p15"/>
            <p:cNvGrpSpPr/>
            <p:nvPr/>
          </p:nvGrpSpPr>
          <p:grpSpPr>
            <a:xfrm>
              <a:off x="8669137" y="4107047"/>
              <a:ext cx="365411" cy="374241"/>
              <a:chOff x="7940051" y="3528357"/>
              <a:chExt cx="235734" cy="241430"/>
            </a:xfrm>
          </p:grpSpPr>
          <p:sp>
            <p:nvSpPr>
              <p:cNvPr id="439" name="Google Shape;439;p15"/>
              <p:cNvSpPr/>
              <p:nvPr/>
            </p:nvSpPr>
            <p:spPr>
              <a:xfrm>
                <a:off x="7940051" y="3528628"/>
                <a:ext cx="235734" cy="241159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89" extrusionOk="0">
                    <a:moveTo>
                      <a:pt x="115" y="824"/>
                    </a:moveTo>
                    <a:lnTo>
                      <a:pt x="510" y="853"/>
                    </a:lnTo>
                    <a:lnTo>
                      <a:pt x="833" y="622"/>
                    </a:lnTo>
                    <a:lnTo>
                      <a:pt x="806" y="66"/>
                    </a:lnTo>
                    <a:lnTo>
                      <a:pt x="369" y="36"/>
                    </a:lnTo>
                    <a:lnTo>
                      <a:pt x="37" y="264"/>
                    </a:lnTo>
                    <a:lnTo>
                      <a:pt x="115" y="824"/>
                    </a:lnTo>
                    <a:moveTo>
                      <a:pt x="515" y="889"/>
                    </a:moveTo>
                    <a:cubicBezTo>
                      <a:pt x="514" y="889"/>
                      <a:pt x="514" y="889"/>
                      <a:pt x="513" y="889"/>
                    </a:cubicBezTo>
                    <a:lnTo>
                      <a:pt x="98" y="858"/>
                    </a:lnTo>
                    <a:cubicBezTo>
                      <a:pt x="90" y="858"/>
                      <a:pt x="83" y="851"/>
                      <a:pt x="82" y="843"/>
                    </a:cubicBezTo>
                    <a:lnTo>
                      <a:pt x="0" y="258"/>
                    </a:lnTo>
                    <a:cubicBezTo>
                      <a:pt x="-1" y="252"/>
                      <a:pt x="2" y="245"/>
                      <a:pt x="8" y="241"/>
                    </a:cubicBezTo>
                    <a:lnTo>
                      <a:pt x="354" y="3"/>
                    </a:lnTo>
                    <a:cubicBezTo>
                      <a:pt x="357" y="1"/>
                      <a:pt x="361" y="0"/>
                      <a:pt x="365" y="0"/>
                    </a:cubicBezTo>
                    <a:lnTo>
                      <a:pt x="824" y="32"/>
                    </a:lnTo>
                    <a:cubicBezTo>
                      <a:pt x="833" y="33"/>
                      <a:pt x="840" y="40"/>
                      <a:pt x="840" y="49"/>
                    </a:cubicBezTo>
                    <a:lnTo>
                      <a:pt x="869" y="629"/>
                    </a:lnTo>
                    <a:cubicBezTo>
                      <a:pt x="869" y="635"/>
                      <a:pt x="866" y="641"/>
                      <a:pt x="862" y="645"/>
                    </a:cubicBezTo>
                    <a:lnTo>
                      <a:pt x="525" y="885"/>
                    </a:lnTo>
                    <a:cubicBezTo>
                      <a:pt x="522" y="888"/>
                      <a:pt x="518" y="889"/>
                      <a:pt x="515" y="8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" name="Google Shape;440;p15"/>
              <p:cNvSpPr/>
              <p:nvPr/>
            </p:nvSpPr>
            <p:spPr>
              <a:xfrm>
                <a:off x="7962024" y="3686507"/>
                <a:ext cx="213761" cy="74871"/>
              </a:xfrm>
              <a:custGeom>
                <a:avLst/>
                <a:gdLst/>
                <a:ahLst/>
                <a:cxnLst/>
                <a:rect l="l" t="t" r="r" b="b"/>
                <a:pathLst>
                  <a:path w="788" h="276" extrusionOk="0">
                    <a:moveTo>
                      <a:pt x="18" y="276"/>
                    </a:moveTo>
                    <a:cubicBezTo>
                      <a:pt x="13" y="276"/>
                      <a:pt x="7" y="274"/>
                      <a:pt x="4" y="269"/>
                    </a:cubicBezTo>
                    <a:cubicBezTo>
                      <a:pt x="-2" y="261"/>
                      <a:pt x="0" y="250"/>
                      <a:pt x="8" y="244"/>
                    </a:cubicBezTo>
                    <a:lnTo>
                      <a:pt x="343" y="3"/>
                    </a:lnTo>
                    <a:cubicBezTo>
                      <a:pt x="347" y="1"/>
                      <a:pt x="351" y="-1"/>
                      <a:pt x="355" y="0"/>
                    </a:cubicBezTo>
                    <a:lnTo>
                      <a:pt x="772" y="31"/>
                    </a:lnTo>
                    <a:cubicBezTo>
                      <a:pt x="781" y="31"/>
                      <a:pt x="789" y="40"/>
                      <a:pt x="788" y="50"/>
                    </a:cubicBezTo>
                    <a:cubicBezTo>
                      <a:pt x="787" y="59"/>
                      <a:pt x="779" y="67"/>
                      <a:pt x="769" y="66"/>
                    </a:cubicBezTo>
                    <a:lnTo>
                      <a:pt x="359" y="35"/>
                    </a:lnTo>
                    <a:lnTo>
                      <a:pt x="28" y="273"/>
                    </a:lnTo>
                    <a:cubicBezTo>
                      <a:pt x="25" y="275"/>
                      <a:pt x="22" y="276"/>
                      <a:pt x="18" y="2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Google Shape;441;p15"/>
              <p:cNvSpPr/>
              <p:nvPr/>
            </p:nvSpPr>
            <p:spPr>
              <a:xfrm>
                <a:off x="8033910" y="3528357"/>
                <a:ext cx="28755" cy="16764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618" extrusionOk="0">
                    <a:moveTo>
                      <a:pt x="88" y="618"/>
                    </a:moveTo>
                    <a:cubicBezTo>
                      <a:pt x="80" y="618"/>
                      <a:pt x="72" y="611"/>
                      <a:pt x="71" y="602"/>
                    </a:cubicBezTo>
                    <a:lnTo>
                      <a:pt x="0" y="21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7"/>
                      <a:pt x="35" y="17"/>
                    </a:cubicBezTo>
                    <a:lnTo>
                      <a:pt x="106" y="598"/>
                    </a:lnTo>
                    <a:cubicBezTo>
                      <a:pt x="107" y="608"/>
                      <a:pt x="100" y="617"/>
                      <a:pt x="91" y="618"/>
                    </a:cubicBezTo>
                    <a:cubicBezTo>
                      <a:pt x="90" y="618"/>
                      <a:pt x="89" y="618"/>
                      <a:pt x="88" y="6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" name="Google Shape;442;p15"/>
              <p:cNvSpPr/>
              <p:nvPr/>
            </p:nvSpPr>
            <p:spPr>
              <a:xfrm>
                <a:off x="7940051" y="3537309"/>
                <a:ext cx="227867" cy="8002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295" extrusionOk="0">
                    <a:moveTo>
                      <a:pt x="475" y="295"/>
                    </a:moveTo>
                    <a:cubicBezTo>
                      <a:pt x="475" y="295"/>
                      <a:pt x="474" y="295"/>
                      <a:pt x="473" y="295"/>
                    </a:cubicBezTo>
                    <a:lnTo>
                      <a:pt x="16" y="242"/>
                    </a:lnTo>
                    <a:cubicBezTo>
                      <a:pt x="6" y="240"/>
                      <a:pt x="-1" y="232"/>
                      <a:pt x="0" y="222"/>
                    </a:cubicBezTo>
                    <a:cubicBezTo>
                      <a:pt x="1" y="212"/>
                      <a:pt x="10" y="205"/>
                      <a:pt x="20" y="206"/>
                    </a:cubicBezTo>
                    <a:lnTo>
                      <a:pt x="470" y="259"/>
                    </a:lnTo>
                    <a:lnTo>
                      <a:pt x="812" y="4"/>
                    </a:lnTo>
                    <a:cubicBezTo>
                      <a:pt x="820" y="-2"/>
                      <a:pt x="831" y="-1"/>
                      <a:pt x="837" y="7"/>
                    </a:cubicBezTo>
                    <a:cubicBezTo>
                      <a:pt x="843" y="15"/>
                      <a:pt x="841" y="26"/>
                      <a:pt x="833" y="32"/>
                    </a:cubicBezTo>
                    <a:lnTo>
                      <a:pt x="486" y="291"/>
                    </a:lnTo>
                    <a:cubicBezTo>
                      <a:pt x="483" y="293"/>
                      <a:pt x="479" y="295"/>
                      <a:pt x="475" y="2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" name="Google Shape;443;p15"/>
              <p:cNvSpPr/>
              <p:nvPr/>
            </p:nvSpPr>
            <p:spPr>
              <a:xfrm>
                <a:off x="8064292" y="3607297"/>
                <a:ext cx="20074" cy="162491"/>
              </a:xfrm>
              <a:custGeom>
                <a:avLst/>
                <a:gdLst/>
                <a:ahLst/>
                <a:cxnLst/>
                <a:rect l="l" t="t" r="r" b="b"/>
                <a:pathLst>
                  <a:path w="74" h="599" extrusionOk="0">
                    <a:moveTo>
                      <a:pt x="57" y="599"/>
                    </a:moveTo>
                    <a:cubicBezTo>
                      <a:pt x="47" y="599"/>
                      <a:pt x="40" y="592"/>
                      <a:pt x="39" y="582"/>
                    </a:cubicBezTo>
                    <a:lnTo>
                      <a:pt x="0" y="20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8"/>
                      <a:pt x="35" y="18"/>
                    </a:cubicBezTo>
                    <a:lnTo>
                      <a:pt x="74" y="580"/>
                    </a:lnTo>
                    <a:cubicBezTo>
                      <a:pt x="75" y="589"/>
                      <a:pt x="68" y="598"/>
                      <a:pt x="58" y="599"/>
                    </a:cubicBezTo>
                    <a:cubicBezTo>
                      <a:pt x="57" y="599"/>
                      <a:pt x="57" y="599"/>
                      <a:pt x="57" y="5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44" name="Google Shape;444;p15"/>
          <p:cNvGrpSpPr/>
          <p:nvPr/>
        </p:nvGrpSpPr>
        <p:grpSpPr>
          <a:xfrm>
            <a:off x="169884" y="3988702"/>
            <a:ext cx="830628" cy="678718"/>
            <a:chOff x="7447696" y="3988702"/>
            <a:chExt cx="830628" cy="678718"/>
          </a:xfrm>
        </p:grpSpPr>
        <p:sp>
          <p:nvSpPr>
            <p:cNvPr id="445" name="Google Shape;445;p15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15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15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15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15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15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15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15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15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15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15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15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15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15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15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15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15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15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15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15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15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6"/>
          <p:cNvSpPr txBox="1">
            <a:spLocks noGrp="1"/>
          </p:cNvSpPr>
          <p:nvPr>
            <p:ph type="title"/>
          </p:nvPr>
        </p:nvSpPr>
        <p:spPr>
          <a:xfrm>
            <a:off x="1143300" y="1414725"/>
            <a:ext cx="2575200" cy="118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68" name="Google Shape;468;p16"/>
          <p:cNvSpPr txBox="1">
            <a:spLocks noGrp="1"/>
          </p:cNvSpPr>
          <p:nvPr>
            <p:ph type="subTitle" idx="1"/>
          </p:nvPr>
        </p:nvSpPr>
        <p:spPr>
          <a:xfrm>
            <a:off x="1143300" y="2598950"/>
            <a:ext cx="2575200" cy="112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69" name="Google Shape;469;p16"/>
          <p:cNvGrpSpPr/>
          <p:nvPr/>
        </p:nvGrpSpPr>
        <p:grpSpPr>
          <a:xfrm>
            <a:off x="80847" y="89843"/>
            <a:ext cx="8953701" cy="4391445"/>
            <a:chOff x="80847" y="89843"/>
            <a:chExt cx="8953701" cy="4391445"/>
          </a:xfrm>
        </p:grpSpPr>
        <p:grpSp>
          <p:nvGrpSpPr>
            <p:cNvPr id="470" name="Google Shape;470;p16"/>
            <p:cNvGrpSpPr/>
            <p:nvPr/>
          </p:nvGrpSpPr>
          <p:grpSpPr>
            <a:xfrm>
              <a:off x="80847" y="89843"/>
              <a:ext cx="551493" cy="579689"/>
              <a:chOff x="4592041" y="1871710"/>
              <a:chExt cx="414500" cy="435660"/>
            </a:xfrm>
          </p:grpSpPr>
          <p:sp>
            <p:nvSpPr>
              <p:cNvPr id="471" name="Google Shape;471;p16"/>
              <p:cNvSpPr/>
              <p:nvPr/>
            </p:nvSpPr>
            <p:spPr>
              <a:xfrm>
                <a:off x="4611844" y="2058615"/>
                <a:ext cx="248755" cy="24875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917" extrusionOk="0">
                    <a:moveTo>
                      <a:pt x="459" y="35"/>
                    </a:moveTo>
                    <a:cubicBezTo>
                      <a:pt x="225" y="35"/>
                      <a:pt x="36" y="225"/>
                      <a:pt x="36" y="458"/>
                    </a:cubicBezTo>
                    <a:cubicBezTo>
                      <a:pt x="36" y="691"/>
                      <a:pt x="225" y="881"/>
                      <a:pt x="459" y="881"/>
                    </a:cubicBezTo>
                    <a:cubicBezTo>
                      <a:pt x="692" y="881"/>
                      <a:pt x="882" y="691"/>
                      <a:pt x="882" y="458"/>
                    </a:cubicBezTo>
                    <a:cubicBezTo>
                      <a:pt x="882" y="225"/>
                      <a:pt x="692" y="35"/>
                      <a:pt x="459" y="35"/>
                    </a:cubicBezTo>
                    <a:moveTo>
                      <a:pt x="459" y="917"/>
                    </a:moveTo>
                    <a:cubicBezTo>
                      <a:pt x="206" y="917"/>
                      <a:pt x="0" y="711"/>
                      <a:pt x="0" y="458"/>
                    </a:cubicBezTo>
                    <a:cubicBezTo>
                      <a:pt x="0" y="205"/>
                      <a:pt x="206" y="0"/>
                      <a:pt x="459" y="0"/>
                    </a:cubicBezTo>
                    <a:cubicBezTo>
                      <a:pt x="712" y="0"/>
                      <a:pt x="917" y="205"/>
                      <a:pt x="917" y="458"/>
                    </a:cubicBezTo>
                    <a:cubicBezTo>
                      <a:pt x="917" y="711"/>
                      <a:pt x="712" y="917"/>
                      <a:pt x="459" y="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" name="Google Shape;472;p16"/>
              <p:cNvSpPr/>
              <p:nvPr/>
            </p:nvSpPr>
            <p:spPr>
              <a:xfrm>
                <a:off x="4731474" y="1940884"/>
                <a:ext cx="275068" cy="274797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13" extrusionOk="0">
                    <a:moveTo>
                      <a:pt x="507" y="35"/>
                    </a:moveTo>
                    <a:cubicBezTo>
                      <a:pt x="247" y="35"/>
                      <a:pt x="35" y="246"/>
                      <a:pt x="35" y="506"/>
                    </a:cubicBezTo>
                    <a:cubicBezTo>
                      <a:pt x="35" y="766"/>
                      <a:pt x="247" y="978"/>
                      <a:pt x="507" y="978"/>
                    </a:cubicBezTo>
                    <a:cubicBezTo>
                      <a:pt x="767" y="978"/>
                      <a:pt x="978" y="766"/>
                      <a:pt x="978" y="506"/>
                    </a:cubicBezTo>
                    <a:cubicBezTo>
                      <a:pt x="978" y="246"/>
                      <a:pt x="767" y="35"/>
                      <a:pt x="507" y="35"/>
                    </a:cubicBezTo>
                    <a:moveTo>
                      <a:pt x="507" y="1013"/>
                    </a:moveTo>
                    <a:cubicBezTo>
                      <a:pt x="227" y="1013"/>
                      <a:pt x="0" y="786"/>
                      <a:pt x="0" y="506"/>
                    </a:cubicBezTo>
                    <a:cubicBezTo>
                      <a:pt x="0" y="227"/>
                      <a:pt x="227" y="0"/>
                      <a:pt x="507" y="0"/>
                    </a:cubicBezTo>
                    <a:cubicBezTo>
                      <a:pt x="786" y="0"/>
                      <a:pt x="1014" y="227"/>
                      <a:pt x="1014" y="506"/>
                    </a:cubicBezTo>
                    <a:cubicBezTo>
                      <a:pt x="1014" y="786"/>
                      <a:pt x="786" y="1013"/>
                      <a:pt x="507" y="10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16"/>
              <p:cNvSpPr/>
              <p:nvPr/>
            </p:nvSpPr>
            <p:spPr>
              <a:xfrm>
                <a:off x="4738798" y="2060785"/>
                <a:ext cx="25771" cy="65919"/>
              </a:xfrm>
              <a:custGeom>
                <a:avLst/>
                <a:gdLst/>
                <a:ahLst/>
                <a:cxnLst/>
                <a:rect l="l" t="t" r="r" b="b"/>
                <a:pathLst>
                  <a:path w="95" h="243" extrusionOk="0">
                    <a:moveTo>
                      <a:pt x="18" y="243"/>
                    </a:moveTo>
                    <a:cubicBezTo>
                      <a:pt x="16" y="243"/>
                      <a:pt x="15" y="243"/>
                      <a:pt x="13" y="242"/>
                    </a:cubicBezTo>
                    <a:cubicBezTo>
                      <a:pt x="4" y="240"/>
                      <a:pt x="-2" y="230"/>
                      <a:pt x="1" y="220"/>
                    </a:cubicBezTo>
                    <a:lnTo>
                      <a:pt x="61" y="13"/>
                    </a:lnTo>
                    <a:cubicBezTo>
                      <a:pt x="63" y="4"/>
                      <a:pt x="73" y="-2"/>
                      <a:pt x="82" y="1"/>
                    </a:cubicBezTo>
                    <a:cubicBezTo>
                      <a:pt x="92" y="4"/>
                      <a:pt x="97" y="13"/>
                      <a:pt x="94" y="23"/>
                    </a:cubicBezTo>
                    <a:lnTo>
                      <a:pt x="35" y="230"/>
                    </a:lnTo>
                    <a:cubicBezTo>
                      <a:pt x="33" y="238"/>
                      <a:pt x="26" y="243"/>
                      <a:pt x="18" y="2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2475" rIns="90000" bIns="42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" name="Google Shape;474;p16"/>
              <p:cNvSpPr/>
              <p:nvPr/>
            </p:nvSpPr>
            <p:spPr>
              <a:xfrm>
                <a:off x="4755074" y="2067838"/>
                <a:ext cx="32552" cy="9060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334" extrusionOk="0">
                    <a:moveTo>
                      <a:pt x="18" y="334"/>
                    </a:moveTo>
                    <a:cubicBezTo>
                      <a:pt x="16" y="334"/>
                      <a:pt x="14" y="334"/>
                      <a:pt x="13" y="333"/>
                    </a:cubicBezTo>
                    <a:cubicBezTo>
                      <a:pt x="3" y="331"/>
                      <a:pt x="-2" y="321"/>
                      <a:pt x="1" y="312"/>
                    </a:cubicBezTo>
                    <a:lnTo>
                      <a:pt x="85" y="13"/>
                    </a:lnTo>
                    <a:cubicBezTo>
                      <a:pt x="88" y="4"/>
                      <a:pt x="98" y="-2"/>
                      <a:pt x="107" y="1"/>
                    </a:cubicBezTo>
                    <a:cubicBezTo>
                      <a:pt x="116" y="4"/>
                      <a:pt x="122" y="13"/>
                      <a:pt x="119" y="23"/>
                    </a:cubicBezTo>
                    <a:lnTo>
                      <a:pt x="34" y="321"/>
                    </a:lnTo>
                    <a:cubicBezTo>
                      <a:pt x="32" y="329"/>
                      <a:pt x="25" y="334"/>
                      <a:pt x="18" y="3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oogle Shape;475;p16"/>
              <p:cNvSpPr/>
              <p:nvPr/>
            </p:nvSpPr>
            <p:spPr>
              <a:xfrm>
                <a:off x="4777861" y="2081673"/>
                <a:ext cx="33637" cy="100912"/>
              </a:xfrm>
              <a:custGeom>
                <a:avLst/>
                <a:gdLst/>
                <a:ahLst/>
                <a:cxnLst/>
                <a:rect l="l" t="t" r="r" b="b"/>
                <a:pathLst>
                  <a:path w="124" h="372" extrusionOk="0">
                    <a:moveTo>
                      <a:pt x="18" y="372"/>
                    </a:moveTo>
                    <a:cubicBezTo>
                      <a:pt x="17" y="372"/>
                      <a:pt x="15" y="372"/>
                      <a:pt x="14" y="372"/>
                    </a:cubicBezTo>
                    <a:cubicBezTo>
                      <a:pt x="4" y="369"/>
                      <a:pt x="-2" y="359"/>
                      <a:pt x="1" y="350"/>
                    </a:cubicBezTo>
                    <a:lnTo>
                      <a:pt x="89" y="13"/>
                    </a:lnTo>
                    <a:cubicBezTo>
                      <a:pt x="92" y="3"/>
                      <a:pt x="101" y="-2"/>
                      <a:pt x="111" y="0"/>
                    </a:cubicBezTo>
                    <a:cubicBezTo>
                      <a:pt x="120" y="2"/>
                      <a:pt x="126" y="12"/>
                      <a:pt x="123" y="21"/>
                    </a:cubicBezTo>
                    <a:lnTo>
                      <a:pt x="35" y="359"/>
                    </a:lnTo>
                    <a:cubicBezTo>
                      <a:pt x="33" y="367"/>
                      <a:pt x="26" y="372"/>
                      <a:pt x="18" y="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16"/>
              <p:cNvSpPr/>
              <p:nvPr/>
            </p:nvSpPr>
            <p:spPr>
              <a:xfrm>
                <a:off x="4811498" y="2108529"/>
                <a:ext cx="26584" cy="96301"/>
              </a:xfrm>
              <a:custGeom>
                <a:avLst/>
                <a:gdLst/>
                <a:ahLst/>
                <a:cxnLst/>
                <a:rect l="l" t="t" r="r" b="b"/>
                <a:pathLst>
                  <a:path w="98" h="355" extrusionOk="0">
                    <a:moveTo>
                      <a:pt x="18" y="355"/>
                    </a:moveTo>
                    <a:cubicBezTo>
                      <a:pt x="17" y="355"/>
                      <a:pt x="16" y="355"/>
                      <a:pt x="14" y="355"/>
                    </a:cubicBezTo>
                    <a:cubicBezTo>
                      <a:pt x="5" y="353"/>
                      <a:pt x="-1" y="343"/>
                      <a:pt x="0" y="334"/>
                    </a:cubicBezTo>
                    <a:lnTo>
                      <a:pt x="63" y="14"/>
                    </a:lnTo>
                    <a:cubicBezTo>
                      <a:pt x="65" y="4"/>
                      <a:pt x="74" y="-2"/>
                      <a:pt x="84" y="0"/>
                    </a:cubicBezTo>
                    <a:cubicBezTo>
                      <a:pt x="94" y="2"/>
                      <a:pt x="100" y="11"/>
                      <a:pt x="98" y="21"/>
                    </a:cubicBezTo>
                    <a:lnTo>
                      <a:pt x="35" y="341"/>
                    </a:lnTo>
                    <a:cubicBezTo>
                      <a:pt x="33" y="349"/>
                      <a:pt x="26" y="355"/>
                      <a:pt x="18" y="3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" name="Google Shape;477;p16"/>
              <p:cNvSpPr/>
              <p:nvPr/>
            </p:nvSpPr>
            <p:spPr>
              <a:xfrm>
                <a:off x="4828588" y="2136741"/>
                <a:ext cx="24686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91" h="273" extrusionOk="0">
                    <a:moveTo>
                      <a:pt x="18" y="273"/>
                    </a:moveTo>
                    <a:cubicBezTo>
                      <a:pt x="16" y="273"/>
                      <a:pt x="15" y="273"/>
                      <a:pt x="14" y="273"/>
                    </a:cubicBezTo>
                    <a:cubicBezTo>
                      <a:pt x="4" y="270"/>
                      <a:pt x="-2" y="261"/>
                      <a:pt x="1" y="252"/>
                    </a:cubicBezTo>
                    <a:lnTo>
                      <a:pt x="56" y="13"/>
                    </a:lnTo>
                    <a:cubicBezTo>
                      <a:pt x="58" y="4"/>
                      <a:pt x="68" y="-2"/>
                      <a:pt x="77" y="0"/>
                    </a:cubicBezTo>
                    <a:cubicBezTo>
                      <a:pt x="87" y="3"/>
                      <a:pt x="93" y="12"/>
                      <a:pt x="91" y="22"/>
                    </a:cubicBezTo>
                    <a:lnTo>
                      <a:pt x="35" y="260"/>
                    </a:lnTo>
                    <a:cubicBezTo>
                      <a:pt x="33" y="268"/>
                      <a:pt x="26" y="273"/>
                      <a:pt x="18" y="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478;p16"/>
              <p:cNvSpPr/>
              <p:nvPr/>
            </p:nvSpPr>
            <p:spPr>
              <a:xfrm>
                <a:off x="4592041" y="2018196"/>
                <a:ext cx="61850" cy="62663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31" extrusionOk="0">
                    <a:moveTo>
                      <a:pt x="103" y="59"/>
                    </a:moveTo>
                    <a:cubicBezTo>
                      <a:pt x="92" y="59"/>
                      <a:pt x="62" y="77"/>
                      <a:pt x="45" y="108"/>
                    </a:cubicBezTo>
                    <a:cubicBezTo>
                      <a:pt x="29" y="137"/>
                      <a:pt x="34" y="163"/>
                      <a:pt x="60" y="185"/>
                    </a:cubicBezTo>
                    <a:cubicBezTo>
                      <a:pt x="79" y="200"/>
                      <a:pt x="87" y="195"/>
                      <a:pt x="89" y="193"/>
                    </a:cubicBezTo>
                    <a:cubicBezTo>
                      <a:pt x="112" y="178"/>
                      <a:pt x="124" y="110"/>
                      <a:pt x="120" y="58"/>
                    </a:cubicBezTo>
                    <a:cubicBezTo>
                      <a:pt x="116" y="60"/>
                      <a:pt x="111" y="61"/>
                      <a:pt x="105" y="59"/>
                    </a:cubicBezTo>
                    <a:cubicBezTo>
                      <a:pt x="105" y="59"/>
                      <a:pt x="104" y="59"/>
                      <a:pt x="103" y="59"/>
                    </a:cubicBezTo>
                    <a:moveTo>
                      <a:pt x="82" y="231"/>
                    </a:moveTo>
                    <a:cubicBezTo>
                      <a:pt x="70" y="231"/>
                      <a:pt x="55" y="226"/>
                      <a:pt x="37" y="212"/>
                    </a:cubicBezTo>
                    <a:cubicBezTo>
                      <a:pt x="-2" y="180"/>
                      <a:pt x="-10" y="136"/>
                      <a:pt x="14" y="91"/>
                    </a:cubicBezTo>
                    <a:cubicBezTo>
                      <a:pt x="35" y="52"/>
                      <a:pt x="82" y="16"/>
                      <a:pt x="115" y="26"/>
                    </a:cubicBezTo>
                    <a:cubicBezTo>
                      <a:pt x="115" y="24"/>
                      <a:pt x="114" y="23"/>
                      <a:pt x="114" y="22"/>
                    </a:cubicBezTo>
                    <a:cubicBezTo>
                      <a:pt x="111" y="13"/>
                      <a:pt x="117" y="3"/>
                      <a:pt x="126" y="1"/>
                    </a:cubicBezTo>
                    <a:cubicBezTo>
                      <a:pt x="135" y="-2"/>
                      <a:pt x="145" y="3"/>
                      <a:pt x="148" y="12"/>
                    </a:cubicBezTo>
                    <a:cubicBezTo>
                      <a:pt x="166" y="68"/>
                      <a:pt x="193" y="114"/>
                      <a:pt x="204" y="115"/>
                    </a:cubicBezTo>
                    <a:cubicBezTo>
                      <a:pt x="213" y="111"/>
                      <a:pt x="223" y="116"/>
                      <a:pt x="226" y="125"/>
                    </a:cubicBezTo>
                    <a:cubicBezTo>
                      <a:pt x="230" y="134"/>
                      <a:pt x="226" y="144"/>
                      <a:pt x="217" y="148"/>
                    </a:cubicBezTo>
                    <a:cubicBezTo>
                      <a:pt x="207" y="152"/>
                      <a:pt x="197" y="151"/>
                      <a:pt x="188" y="147"/>
                    </a:cubicBezTo>
                    <a:cubicBezTo>
                      <a:pt x="176" y="141"/>
                      <a:pt x="164" y="128"/>
                      <a:pt x="154" y="113"/>
                    </a:cubicBezTo>
                    <a:cubicBezTo>
                      <a:pt x="150" y="159"/>
                      <a:pt x="136" y="205"/>
                      <a:pt x="109" y="223"/>
                    </a:cubicBezTo>
                    <a:cubicBezTo>
                      <a:pt x="103" y="226"/>
                      <a:pt x="94" y="231"/>
                      <a:pt x="82" y="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8150" rIns="90000" bIns="38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16"/>
              <p:cNvSpPr/>
              <p:nvPr/>
            </p:nvSpPr>
            <p:spPr>
              <a:xfrm>
                <a:off x="4771622" y="1871710"/>
                <a:ext cx="65647" cy="7894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91" extrusionOk="0">
                    <a:moveTo>
                      <a:pt x="157" y="291"/>
                    </a:moveTo>
                    <a:cubicBezTo>
                      <a:pt x="151" y="291"/>
                      <a:pt x="145" y="288"/>
                      <a:pt x="142" y="282"/>
                    </a:cubicBezTo>
                    <a:lnTo>
                      <a:pt x="142" y="282"/>
                    </a:lnTo>
                    <a:lnTo>
                      <a:pt x="2" y="25"/>
                    </a:lnTo>
                    <a:cubicBezTo>
                      <a:pt x="-3" y="17"/>
                      <a:pt x="0" y="6"/>
                      <a:pt x="9" y="1"/>
                    </a:cubicBezTo>
                    <a:cubicBezTo>
                      <a:pt x="17" y="-3"/>
                      <a:pt x="28" y="0"/>
                      <a:pt x="33" y="8"/>
                    </a:cubicBezTo>
                    <a:lnTo>
                      <a:pt x="102" y="135"/>
                    </a:lnTo>
                    <a:cubicBezTo>
                      <a:pt x="104" y="116"/>
                      <a:pt x="110" y="98"/>
                      <a:pt x="124" y="85"/>
                    </a:cubicBezTo>
                    <a:cubicBezTo>
                      <a:pt x="145" y="65"/>
                      <a:pt x="169" y="59"/>
                      <a:pt x="193" y="68"/>
                    </a:cubicBezTo>
                    <a:cubicBezTo>
                      <a:pt x="220" y="79"/>
                      <a:pt x="240" y="108"/>
                      <a:pt x="242" y="141"/>
                    </a:cubicBezTo>
                    <a:cubicBezTo>
                      <a:pt x="244" y="178"/>
                      <a:pt x="223" y="211"/>
                      <a:pt x="185" y="231"/>
                    </a:cubicBezTo>
                    <a:cubicBezTo>
                      <a:pt x="176" y="236"/>
                      <a:pt x="165" y="232"/>
                      <a:pt x="161" y="224"/>
                    </a:cubicBezTo>
                    <a:cubicBezTo>
                      <a:pt x="156" y="215"/>
                      <a:pt x="160" y="205"/>
                      <a:pt x="168" y="200"/>
                    </a:cubicBezTo>
                    <a:cubicBezTo>
                      <a:pt x="203" y="182"/>
                      <a:pt x="207" y="156"/>
                      <a:pt x="206" y="143"/>
                    </a:cubicBezTo>
                    <a:cubicBezTo>
                      <a:pt x="205" y="124"/>
                      <a:pt x="194" y="106"/>
                      <a:pt x="180" y="101"/>
                    </a:cubicBezTo>
                    <a:cubicBezTo>
                      <a:pt x="170" y="97"/>
                      <a:pt x="159" y="100"/>
                      <a:pt x="149" y="110"/>
                    </a:cubicBezTo>
                    <a:cubicBezTo>
                      <a:pt x="117" y="141"/>
                      <a:pt x="156" y="235"/>
                      <a:pt x="173" y="265"/>
                    </a:cubicBezTo>
                    <a:lnTo>
                      <a:pt x="173" y="265"/>
                    </a:lnTo>
                    <a:lnTo>
                      <a:pt x="173" y="265"/>
                    </a:lnTo>
                    <a:cubicBezTo>
                      <a:pt x="178" y="274"/>
                      <a:pt x="174" y="285"/>
                      <a:pt x="166" y="289"/>
                    </a:cubicBezTo>
                    <a:cubicBezTo>
                      <a:pt x="163" y="291"/>
                      <a:pt x="160" y="291"/>
                      <a:pt x="157" y="2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0" name="Google Shape;480;p16"/>
            <p:cNvGrpSpPr/>
            <p:nvPr/>
          </p:nvGrpSpPr>
          <p:grpSpPr>
            <a:xfrm>
              <a:off x="235588" y="2326626"/>
              <a:ext cx="150826" cy="125327"/>
              <a:chOff x="5999388" y="1257826"/>
              <a:chExt cx="150826" cy="125327"/>
            </a:xfrm>
          </p:grpSpPr>
          <p:sp>
            <p:nvSpPr>
              <p:cNvPr id="481" name="Google Shape;481;p16"/>
              <p:cNvSpPr/>
              <p:nvPr/>
            </p:nvSpPr>
            <p:spPr>
              <a:xfrm>
                <a:off x="5999388" y="1302857"/>
                <a:ext cx="96030" cy="8029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96" extrusionOk="0">
                    <a:moveTo>
                      <a:pt x="336" y="296"/>
                    </a:moveTo>
                    <a:cubicBezTo>
                      <a:pt x="334" y="296"/>
                      <a:pt x="333" y="296"/>
                      <a:pt x="332" y="296"/>
                    </a:cubicBezTo>
                    <a:cubicBezTo>
                      <a:pt x="318" y="293"/>
                      <a:pt x="307" y="284"/>
                      <a:pt x="299" y="271"/>
                    </a:cubicBezTo>
                    <a:cubicBezTo>
                      <a:pt x="283" y="243"/>
                      <a:pt x="284" y="193"/>
                      <a:pt x="291" y="144"/>
                    </a:cubicBezTo>
                    <a:cubicBezTo>
                      <a:pt x="235" y="222"/>
                      <a:pt x="155" y="298"/>
                      <a:pt x="90" y="296"/>
                    </a:cubicBezTo>
                    <a:cubicBezTo>
                      <a:pt x="63" y="296"/>
                      <a:pt x="26" y="281"/>
                      <a:pt x="7" y="217"/>
                    </a:cubicBezTo>
                    <a:cubicBezTo>
                      <a:pt x="-16" y="135"/>
                      <a:pt x="14" y="66"/>
                      <a:pt x="90" y="28"/>
                    </a:cubicBezTo>
                    <a:cubicBezTo>
                      <a:pt x="163" y="-10"/>
                      <a:pt x="262" y="-8"/>
                      <a:pt x="293" y="32"/>
                    </a:cubicBezTo>
                    <a:cubicBezTo>
                      <a:pt x="299" y="39"/>
                      <a:pt x="297" y="51"/>
                      <a:pt x="290" y="57"/>
                    </a:cubicBezTo>
                    <a:cubicBezTo>
                      <a:pt x="282" y="63"/>
                      <a:pt x="271" y="61"/>
                      <a:pt x="265" y="54"/>
                    </a:cubicBezTo>
                    <a:cubicBezTo>
                      <a:pt x="248" y="32"/>
                      <a:pt x="170" y="26"/>
                      <a:pt x="106" y="59"/>
                    </a:cubicBezTo>
                    <a:cubicBezTo>
                      <a:pt x="64" y="81"/>
                      <a:pt x="18" y="124"/>
                      <a:pt x="41" y="207"/>
                    </a:cubicBezTo>
                    <a:cubicBezTo>
                      <a:pt x="57" y="260"/>
                      <a:pt x="82" y="261"/>
                      <a:pt x="91" y="261"/>
                    </a:cubicBezTo>
                    <a:lnTo>
                      <a:pt x="92" y="261"/>
                    </a:lnTo>
                    <a:cubicBezTo>
                      <a:pt x="166" y="261"/>
                      <a:pt x="289" y="110"/>
                      <a:pt x="319" y="20"/>
                    </a:cubicBezTo>
                    <a:cubicBezTo>
                      <a:pt x="322" y="11"/>
                      <a:pt x="332" y="6"/>
                      <a:pt x="341" y="9"/>
                    </a:cubicBezTo>
                    <a:cubicBezTo>
                      <a:pt x="350" y="12"/>
                      <a:pt x="355" y="22"/>
                      <a:pt x="352" y="31"/>
                    </a:cubicBezTo>
                    <a:cubicBezTo>
                      <a:pt x="332" y="98"/>
                      <a:pt x="308" y="217"/>
                      <a:pt x="329" y="253"/>
                    </a:cubicBezTo>
                    <a:cubicBezTo>
                      <a:pt x="333" y="259"/>
                      <a:pt x="337" y="261"/>
                      <a:pt x="339" y="261"/>
                    </a:cubicBezTo>
                    <a:cubicBezTo>
                      <a:pt x="349" y="264"/>
                      <a:pt x="355" y="273"/>
                      <a:pt x="353" y="282"/>
                    </a:cubicBezTo>
                    <a:cubicBezTo>
                      <a:pt x="351" y="291"/>
                      <a:pt x="344" y="296"/>
                      <a:pt x="336" y="2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482;p16"/>
              <p:cNvSpPr/>
              <p:nvPr/>
            </p:nvSpPr>
            <p:spPr>
              <a:xfrm>
                <a:off x="6108981" y="1257826"/>
                <a:ext cx="41233" cy="6646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5" extrusionOk="0">
                    <a:moveTo>
                      <a:pt x="57" y="189"/>
                    </a:moveTo>
                    <a:cubicBezTo>
                      <a:pt x="59" y="189"/>
                      <a:pt x="61" y="189"/>
                      <a:pt x="62" y="190"/>
                    </a:cubicBezTo>
                    <a:cubicBezTo>
                      <a:pt x="81" y="195"/>
                      <a:pt x="97" y="192"/>
                      <a:pt x="108" y="180"/>
                    </a:cubicBezTo>
                    <a:cubicBezTo>
                      <a:pt x="115" y="171"/>
                      <a:pt x="118" y="158"/>
                      <a:pt x="114" y="149"/>
                    </a:cubicBezTo>
                    <a:cubicBezTo>
                      <a:pt x="114" y="147"/>
                      <a:pt x="111" y="140"/>
                      <a:pt x="98" y="140"/>
                    </a:cubicBezTo>
                    <a:cubicBezTo>
                      <a:pt x="80" y="140"/>
                      <a:pt x="63" y="165"/>
                      <a:pt x="50" y="190"/>
                    </a:cubicBezTo>
                    <a:cubicBezTo>
                      <a:pt x="52" y="189"/>
                      <a:pt x="55" y="189"/>
                      <a:pt x="57" y="189"/>
                    </a:cubicBezTo>
                    <a:moveTo>
                      <a:pt x="17" y="245"/>
                    </a:moveTo>
                    <a:cubicBezTo>
                      <a:pt x="15" y="245"/>
                      <a:pt x="14" y="245"/>
                      <a:pt x="12" y="245"/>
                    </a:cubicBezTo>
                    <a:cubicBezTo>
                      <a:pt x="3" y="242"/>
                      <a:pt x="-3" y="232"/>
                      <a:pt x="0" y="223"/>
                    </a:cubicBezTo>
                    <a:lnTo>
                      <a:pt x="0" y="223"/>
                    </a:lnTo>
                    <a:lnTo>
                      <a:pt x="59" y="13"/>
                    </a:lnTo>
                    <a:cubicBezTo>
                      <a:pt x="61" y="4"/>
                      <a:pt x="71" y="-2"/>
                      <a:pt x="80" y="1"/>
                    </a:cubicBezTo>
                    <a:cubicBezTo>
                      <a:pt x="90" y="4"/>
                      <a:pt x="95" y="13"/>
                      <a:pt x="93" y="23"/>
                    </a:cubicBezTo>
                    <a:lnTo>
                      <a:pt x="67" y="114"/>
                    </a:lnTo>
                    <a:cubicBezTo>
                      <a:pt x="76" y="108"/>
                      <a:pt x="86" y="105"/>
                      <a:pt x="98" y="105"/>
                    </a:cubicBezTo>
                    <a:cubicBezTo>
                      <a:pt x="120" y="105"/>
                      <a:pt x="138" y="116"/>
                      <a:pt x="147" y="134"/>
                    </a:cubicBezTo>
                    <a:cubicBezTo>
                      <a:pt x="156" y="156"/>
                      <a:pt x="151" y="184"/>
                      <a:pt x="134" y="203"/>
                    </a:cubicBezTo>
                    <a:cubicBezTo>
                      <a:pt x="115" y="226"/>
                      <a:pt x="85" y="233"/>
                      <a:pt x="52" y="223"/>
                    </a:cubicBezTo>
                    <a:cubicBezTo>
                      <a:pt x="47" y="222"/>
                      <a:pt x="42" y="218"/>
                      <a:pt x="41" y="212"/>
                    </a:cubicBezTo>
                    <a:cubicBezTo>
                      <a:pt x="38" y="220"/>
                      <a:pt x="36" y="227"/>
                      <a:pt x="34" y="232"/>
                    </a:cubicBezTo>
                    <a:lnTo>
                      <a:pt x="34" y="232"/>
                    </a:lnTo>
                    <a:cubicBezTo>
                      <a:pt x="32" y="240"/>
                      <a:pt x="25" y="245"/>
                      <a:pt x="17" y="2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3" name="Google Shape;483;p16"/>
            <p:cNvGrpSpPr/>
            <p:nvPr/>
          </p:nvGrpSpPr>
          <p:grpSpPr>
            <a:xfrm>
              <a:off x="8474614" y="145896"/>
              <a:ext cx="383304" cy="393613"/>
              <a:chOff x="7357364" y="1146334"/>
              <a:chExt cx="383304" cy="393613"/>
            </a:xfrm>
          </p:grpSpPr>
          <p:sp>
            <p:nvSpPr>
              <p:cNvPr id="484" name="Google Shape;484;p16"/>
              <p:cNvSpPr/>
              <p:nvPr/>
            </p:nvSpPr>
            <p:spPr>
              <a:xfrm>
                <a:off x="7357364" y="1196247"/>
                <a:ext cx="203452" cy="343699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267" extrusionOk="0">
                    <a:moveTo>
                      <a:pt x="726" y="1267"/>
                    </a:moveTo>
                    <a:cubicBezTo>
                      <a:pt x="418" y="1267"/>
                      <a:pt x="144" y="1073"/>
                      <a:pt x="42" y="782"/>
                    </a:cubicBezTo>
                    <a:cubicBezTo>
                      <a:pt x="-55" y="507"/>
                      <a:pt x="22" y="202"/>
                      <a:pt x="238" y="5"/>
                    </a:cubicBezTo>
                    <a:cubicBezTo>
                      <a:pt x="245" y="-2"/>
                      <a:pt x="256" y="-1"/>
                      <a:pt x="263" y="6"/>
                    </a:cubicBezTo>
                    <a:cubicBezTo>
                      <a:pt x="269" y="13"/>
                      <a:pt x="269" y="25"/>
                      <a:pt x="262" y="31"/>
                    </a:cubicBezTo>
                    <a:cubicBezTo>
                      <a:pt x="56" y="218"/>
                      <a:pt x="-17" y="509"/>
                      <a:pt x="75" y="771"/>
                    </a:cubicBezTo>
                    <a:cubicBezTo>
                      <a:pt x="172" y="1047"/>
                      <a:pt x="433" y="1232"/>
                      <a:pt x="726" y="1232"/>
                    </a:cubicBezTo>
                    <a:cubicBezTo>
                      <a:pt x="728" y="1232"/>
                      <a:pt x="731" y="1232"/>
                      <a:pt x="733" y="1232"/>
                    </a:cubicBezTo>
                    <a:cubicBezTo>
                      <a:pt x="742" y="1232"/>
                      <a:pt x="750" y="1239"/>
                      <a:pt x="750" y="1249"/>
                    </a:cubicBezTo>
                    <a:cubicBezTo>
                      <a:pt x="750" y="1259"/>
                      <a:pt x="743" y="1267"/>
                      <a:pt x="733" y="1267"/>
                    </a:cubicBezTo>
                    <a:cubicBezTo>
                      <a:pt x="730" y="1267"/>
                      <a:pt x="728" y="1267"/>
                      <a:pt x="726" y="12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16"/>
              <p:cNvSpPr/>
              <p:nvPr/>
            </p:nvSpPr>
            <p:spPr>
              <a:xfrm>
                <a:off x="7613171" y="1400243"/>
                <a:ext cx="127497" cy="128853"/>
              </a:xfrm>
              <a:custGeom>
                <a:avLst/>
                <a:gdLst/>
                <a:ahLst/>
                <a:cxnLst/>
                <a:rect l="l" t="t" r="r" b="b"/>
                <a:pathLst>
                  <a:path w="470" h="475" extrusionOk="0">
                    <a:moveTo>
                      <a:pt x="18" y="475"/>
                    </a:moveTo>
                    <a:cubicBezTo>
                      <a:pt x="11" y="475"/>
                      <a:pt x="4" y="470"/>
                      <a:pt x="1" y="463"/>
                    </a:cubicBezTo>
                    <a:cubicBezTo>
                      <a:pt x="-2" y="454"/>
                      <a:pt x="3" y="444"/>
                      <a:pt x="12" y="440"/>
                    </a:cubicBezTo>
                    <a:cubicBezTo>
                      <a:pt x="213" y="370"/>
                      <a:pt x="367" y="214"/>
                      <a:pt x="436" y="12"/>
                    </a:cubicBezTo>
                    <a:cubicBezTo>
                      <a:pt x="439" y="3"/>
                      <a:pt x="449" y="-2"/>
                      <a:pt x="458" y="1"/>
                    </a:cubicBezTo>
                    <a:cubicBezTo>
                      <a:pt x="468" y="4"/>
                      <a:pt x="472" y="14"/>
                      <a:pt x="469" y="24"/>
                    </a:cubicBezTo>
                    <a:cubicBezTo>
                      <a:pt x="397" y="235"/>
                      <a:pt x="235" y="399"/>
                      <a:pt x="24" y="474"/>
                    </a:cubicBezTo>
                    <a:cubicBezTo>
                      <a:pt x="22" y="474"/>
                      <a:pt x="20" y="475"/>
                      <a:pt x="18" y="4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16"/>
              <p:cNvSpPr/>
              <p:nvPr/>
            </p:nvSpPr>
            <p:spPr>
              <a:xfrm>
                <a:off x="7485674" y="1146334"/>
                <a:ext cx="254451" cy="13780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08" extrusionOk="0">
                    <a:moveTo>
                      <a:pt x="920" y="508"/>
                    </a:moveTo>
                    <a:cubicBezTo>
                      <a:pt x="913" y="508"/>
                      <a:pt x="906" y="504"/>
                      <a:pt x="904" y="496"/>
                    </a:cubicBezTo>
                    <a:cubicBezTo>
                      <a:pt x="842" y="323"/>
                      <a:pt x="717" y="183"/>
                      <a:pt x="551" y="103"/>
                    </a:cubicBezTo>
                    <a:cubicBezTo>
                      <a:pt x="385" y="24"/>
                      <a:pt x="198" y="14"/>
                      <a:pt x="24" y="75"/>
                    </a:cubicBezTo>
                    <a:cubicBezTo>
                      <a:pt x="15" y="78"/>
                      <a:pt x="5" y="73"/>
                      <a:pt x="1" y="64"/>
                    </a:cubicBezTo>
                    <a:cubicBezTo>
                      <a:pt x="-2" y="55"/>
                      <a:pt x="3" y="45"/>
                      <a:pt x="12" y="42"/>
                    </a:cubicBezTo>
                    <a:cubicBezTo>
                      <a:pt x="195" y="-23"/>
                      <a:pt x="392" y="-12"/>
                      <a:pt x="566" y="72"/>
                    </a:cubicBezTo>
                    <a:cubicBezTo>
                      <a:pt x="741" y="155"/>
                      <a:pt x="873" y="302"/>
                      <a:pt x="937" y="485"/>
                    </a:cubicBezTo>
                    <a:cubicBezTo>
                      <a:pt x="940" y="494"/>
                      <a:pt x="935" y="504"/>
                      <a:pt x="926" y="507"/>
                    </a:cubicBezTo>
                    <a:cubicBezTo>
                      <a:pt x="924" y="508"/>
                      <a:pt x="922" y="508"/>
                      <a:pt x="920" y="5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" name="Google Shape;487;p16"/>
              <p:cNvSpPr/>
              <p:nvPr/>
            </p:nvSpPr>
            <p:spPr>
              <a:xfrm>
                <a:off x="7424096" y="1197875"/>
                <a:ext cx="304365" cy="319556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178" extrusionOk="0">
                    <a:moveTo>
                      <a:pt x="479" y="1178"/>
                    </a:moveTo>
                    <a:cubicBezTo>
                      <a:pt x="302" y="1178"/>
                      <a:pt x="129" y="1104"/>
                      <a:pt x="5" y="968"/>
                    </a:cubicBezTo>
                    <a:cubicBezTo>
                      <a:pt x="-2" y="960"/>
                      <a:pt x="-1" y="949"/>
                      <a:pt x="6" y="943"/>
                    </a:cubicBezTo>
                    <a:cubicBezTo>
                      <a:pt x="13" y="936"/>
                      <a:pt x="25" y="937"/>
                      <a:pt x="31" y="944"/>
                    </a:cubicBezTo>
                    <a:cubicBezTo>
                      <a:pt x="196" y="1125"/>
                      <a:pt x="451" y="1189"/>
                      <a:pt x="681" y="1108"/>
                    </a:cubicBezTo>
                    <a:cubicBezTo>
                      <a:pt x="834" y="1054"/>
                      <a:pt x="957" y="944"/>
                      <a:pt x="1027" y="798"/>
                    </a:cubicBezTo>
                    <a:cubicBezTo>
                      <a:pt x="1097" y="652"/>
                      <a:pt x="1106" y="487"/>
                      <a:pt x="1052" y="334"/>
                    </a:cubicBezTo>
                    <a:cubicBezTo>
                      <a:pt x="1008" y="210"/>
                      <a:pt x="928" y="106"/>
                      <a:pt x="819" y="33"/>
                    </a:cubicBezTo>
                    <a:cubicBezTo>
                      <a:pt x="811" y="27"/>
                      <a:pt x="809" y="16"/>
                      <a:pt x="815" y="8"/>
                    </a:cubicBezTo>
                    <a:cubicBezTo>
                      <a:pt x="820" y="0"/>
                      <a:pt x="831" y="-2"/>
                      <a:pt x="839" y="4"/>
                    </a:cubicBezTo>
                    <a:cubicBezTo>
                      <a:pt x="954" y="81"/>
                      <a:pt x="1039" y="191"/>
                      <a:pt x="1085" y="322"/>
                    </a:cubicBezTo>
                    <a:cubicBezTo>
                      <a:pt x="1142" y="484"/>
                      <a:pt x="1133" y="658"/>
                      <a:pt x="1059" y="813"/>
                    </a:cubicBezTo>
                    <a:cubicBezTo>
                      <a:pt x="985" y="968"/>
                      <a:pt x="855" y="1084"/>
                      <a:pt x="693" y="1141"/>
                    </a:cubicBezTo>
                    <a:cubicBezTo>
                      <a:pt x="623" y="1166"/>
                      <a:pt x="551" y="1178"/>
                      <a:pt x="479" y="11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16"/>
              <p:cNvSpPr/>
              <p:nvPr/>
            </p:nvSpPr>
            <p:spPr>
              <a:xfrm>
                <a:off x="7380150" y="1168849"/>
                <a:ext cx="221628" cy="235191"/>
              </a:xfrm>
              <a:custGeom>
                <a:avLst/>
                <a:gdLst/>
                <a:ahLst/>
                <a:cxnLst/>
                <a:rect l="l" t="t" r="r" b="b"/>
                <a:pathLst>
                  <a:path w="817" h="867" extrusionOk="0">
                    <a:moveTo>
                      <a:pt x="53" y="867"/>
                    </a:moveTo>
                    <a:cubicBezTo>
                      <a:pt x="46" y="867"/>
                      <a:pt x="39" y="863"/>
                      <a:pt x="36" y="856"/>
                    </a:cubicBezTo>
                    <a:cubicBezTo>
                      <a:pt x="-20" y="694"/>
                      <a:pt x="-11" y="520"/>
                      <a:pt x="63" y="365"/>
                    </a:cubicBezTo>
                    <a:cubicBezTo>
                      <a:pt x="137" y="211"/>
                      <a:pt x="267" y="94"/>
                      <a:pt x="429" y="37"/>
                    </a:cubicBezTo>
                    <a:cubicBezTo>
                      <a:pt x="550" y="-6"/>
                      <a:pt x="680" y="-11"/>
                      <a:pt x="804" y="21"/>
                    </a:cubicBezTo>
                    <a:cubicBezTo>
                      <a:pt x="813" y="24"/>
                      <a:pt x="819" y="33"/>
                      <a:pt x="816" y="43"/>
                    </a:cubicBezTo>
                    <a:cubicBezTo>
                      <a:pt x="814" y="52"/>
                      <a:pt x="804" y="58"/>
                      <a:pt x="795" y="55"/>
                    </a:cubicBezTo>
                    <a:cubicBezTo>
                      <a:pt x="678" y="25"/>
                      <a:pt x="555" y="30"/>
                      <a:pt x="440" y="70"/>
                    </a:cubicBezTo>
                    <a:cubicBezTo>
                      <a:pt x="288" y="124"/>
                      <a:pt x="165" y="234"/>
                      <a:pt x="95" y="380"/>
                    </a:cubicBezTo>
                    <a:cubicBezTo>
                      <a:pt x="25" y="526"/>
                      <a:pt x="16" y="691"/>
                      <a:pt x="70" y="844"/>
                    </a:cubicBezTo>
                    <a:cubicBezTo>
                      <a:pt x="73" y="853"/>
                      <a:pt x="68" y="863"/>
                      <a:pt x="59" y="866"/>
                    </a:cubicBezTo>
                    <a:cubicBezTo>
                      <a:pt x="57" y="867"/>
                      <a:pt x="55" y="867"/>
                      <a:pt x="53" y="8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489;p16"/>
              <p:cNvSpPr/>
              <p:nvPr/>
            </p:nvSpPr>
            <p:spPr>
              <a:xfrm>
                <a:off x="7484589" y="1233683"/>
                <a:ext cx="74328" cy="190703"/>
              </a:xfrm>
              <a:custGeom>
                <a:avLst/>
                <a:gdLst/>
                <a:ahLst/>
                <a:cxnLst/>
                <a:rect l="l" t="t" r="r" b="b"/>
                <a:pathLst>
                  <a:path w="274" h="703" extrusionOk="0">
                    <a:moveTo>
                      <a:pt x="40" y="703"/>
                    </a:moveTo>
                    <a:cubicBezTo>
                      <a:pt x="36" y="703"/>
                      <a:pt x="32" y="702"/>
                      <a:pt x="29" y="700"/>
                    </a:cubicBezTo>
                    <a:cubicBezTo>
                      <a:pt x="21" y="694"/>
                      <a:pt x="20" y="683"/>
                      <a:pt x="26" y="675"/>
                    </a:cubicBezTo>
                    <a:lnTo>
                      <a:pt x="235" y="402"/>
                    </a:lnTo>
                    <a:lnTo>
                      <a:pt x="3" y="27"/>
                    </a:lnTo>
                    <a:cubicBezTo>
                      <a:pt x="-2" y="19"/>
                      <a:pt x="1" y="8"/>
                      <a:pt x="9" y="3"/>
                    </a:cubicBezTo>
                    <a:cubicBezTo>
                      <a:pt x="17" y="-2"/>
                      <a:pt x="28" y="0"/>
                      <a:pt x="33" y="9"/>
                    </a:cubicBezTo>
                    <a:lnTo>
                      <a:pt x="272" y="394"/>
                    </a:lnTo>
                    <a:cubicBezTo>
                      <a:pt x="276" y="401"/>
                      <a:pt x="275" y="408"/>
                      <a:pt x="271" y="414"/>
                    </a:cubicBezTo>
                    <a:lnTo>
                      <a:pt x="54" y="696"/>
                    </a:lnTo>
                    <a:cubicBezTo>
                      <a:pt x="50" y="701"/>
                      <a:pt x="45" y="703"/>
                      <a:pt x="40" y="7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0" name="Google Shape;490;p16"/>
            <p:cNvGrpSpPr/>
            <p:nvPr/>
          </p:nvGrpSpPr>
          <p:grpSpPr>
            <a:xfrm>
              <a:off x="8511658" y="2210428"/>
              <a:ext cx="309248" cy="225697"/>
              <a:chOff x="4646295" y="3088628"/>
              <a:chExt cx="309248" cy="225697"/>
            </a:xfrm>
          </p:grpSpPr>
          <p:sp>
            <p:nvSpPr>
              <p:cNvPr id="491" name="Google Shape;491;p16"/>
              <p:cNvSpPr/>
              <p:nvPr/>
            </p:nvSpPr>
            <p:spPr>
              <a:xfrm>
                <a:off x="4646295" y="3088628"/>
                <a:ext cx="142959" cy="122614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52" extrusionOk="0">
                    <a:moveTo>
                      <a:pt x="17" y="452"/>
                    </a:moveTo>
                    <a:lnTo>
                      <a:pt x="17" y="452"/>
                    </a:lnTo>
                    <a:cubicBezTo>
                      <a:pt x="8" y="452"/>
                      <a:pt x="0" y="444"/>
                      <a:pt x="0" y="434"/>
                    </a:cubicBezTo>
                    <a:cubicBezTo>
                      <a:pt x="0" y="315"/>
                      <a:pt x="38" y="217"/>
                      <a:pt x="112" y="144"/>
                    </a:cubicBezTo>
                    <a:cubicBezTo>
                      <a:pt x="261" y="-2"/>
                      <a:pt x="500" y="-1"/>
                      <a:pt x="510" y="0"/>
                    </a:cubicBezTo>
                    <a:cubicBezTo>
                      <a:pt x="519" y="0"/>
                      <a:pt x="527" y="8"/>
                      <a:pt x="527" y="18"/>
                    </a:cubicBezTo>
                    <a:cubicBezTo>
                      <a:pt x="527" y="27"/>
                      <a:pt x="519" y="34"/>
                      <a:pt x="509" y="35"/>
                    </a:cubicBezTo>
                    <a:cubicBezTo>
                      <a:pt x="507" y="35"/>
                      <a:pt x="275" y="33"/>
                      <a:pt x="137" y="169"/>
                    </a:cubicBezTo>
                    <a:cubicBezTo>
                      <a:pt x="70" y="235"/>
                      <a:pt x="35" y="325"/>
                      <a:pt x="35" y="434"/>
                    </a:cubicBezTo>
                    <a:cubicBezTo>
                      <a:pt x="35" y="444"/>
                      <a:pt x="27" y="452"/>
                      <a:pt x="17" y="4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" name="Google Shape;492;p16"/>
              <p:cNvSpPr/>
              <p:nvPr/>
            </p:nvSpPr>
            <p:spPr>
              <a:xfrm>
                <a:off x="4696751" y="3140712"/>
                <a:ext cx="94944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" name="Google Shape;493;p16"/>
              <p:cNvSpPr/>
              <p:nvPr/>
            </p:nvSpPr>
            <p:spPr>
              <a:xfrm>
                <a:off x="4740426" y="3228061"/>
                <a:ext cx="46116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89" extrusionOk="0">
                    <a:moveTo>
                      <a:pt x="57" y="89"/>
                    </a:moveTo>
                    <a:cubicBezTo>
                      <a:pt x="41" y="89"/>
                      <a:pt x="25" y="85"/>
                      <a:pt x="9" y="76"/>
                    </a:cubicBezTo>
                    <a:cubicBezTo>
                      <a:pt x="1" y="71"/>
                      <a:pt x="-2" y="61"/>
                      <a:pt x="2" y="52"/>
                    </a:cubicBezTo>
                    <a:cubicBezTo>
                      <a:pt x="7" y="44"/>
                      <a:pt x="18" y="41"/>
                      <a:pt x="26" y="45"/>
                    </a:cubicBezTo>
                    <a:cubicBezTo>
                      <a:pt x="82" y="76"/>
                      <a:pt x="136" y="10"/>
                      <a:pt x="139" y="7"/>
                    </a:cubicBezTo>
                    <a:cubicBezTo>
                      <a:pt x="145" y="0"/>
                      <a:pt x="156" y="-2"/>
                      <a:pt x="163" y="4"/>
                    </a:cubicBezTo>
                    <a:cubicBezTo>
                      <a:pt x="171" y="10"/>
                      <a:pt x="172" y="22"/>
                      <a:pt x="166" y="29"/>
                    </a:cubicBezTo>
                    <a:cubicBezTo>
                      <a:pt x="147" y="53"/>
                      <a:pt x="104" y="89"/>
                      <a:pt x="57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16"/>
              <p:cNvSpPr/>
              <p:nvPr/>
            </p:nvSpPr>
            <p:spPr>
              <a:xfrm>
                <a:off x="4793595" y="3151020"/>
                <a:ext cx="109322" cy="125869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495;p16"/>
              <p:cNvSpPr/>
              <p:nvPr/>
            </p:nvSpPr>
            <p:spPr>
              <a:xfrm>
                <a:off x="4833742" y="3178690"/>
                <a:ext cx="121800" cy="1356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00" extrusionOk="0">
                    <a:moveTo>
                      <a:pt x="17" y="500"/>
                    </a:moveTo>
                    <a:cubicBezTo>
                      <a:pt x="8" y="500"/>
                      <a:pt x="0" y="492"/>
                      <a:pt x="0" y="483"/>
                    </a:cubicBezTo>
                    <a:cubicBezTo>
                      <a:pt x="-1" y="473"/>
                      <a:pt x="7" y="465"/>
                      <a:pt x="17" y="464"/>
                    </a:cubicBezTo>
                    <a:cubicBezTo>
                      <a:pt x="168" y="460"/>
                      <a:pt x="278" y="415"/>
                      <a:pt x="344" y="330"/>
                    </a:cubicBezTo>
                    <a:cubicBezTo>
                      <a:pt x="444" y="202"/>
                      <a:pt x="407" y="24"/>
                      <a:pt x="407" y="22"/>
                    </a:cubicBezTo>
                    <a:cubicBezTo>
                      <a:pt x="405" y="12"/>
                      <a:pt x="411" y="3"/>
                      <a:pt x="420" y="1"/>
                    </a:cubicBezTo>
                    <a:cubicBezTo>
                      <a:pt x="430" y="-1"/>
                      <a:pt x="439" y="5"/>
                      <a:pt x="441" y="14"/>
                    </a:cubicBezTo>
                    <a:cubicBezTo>
                      <a:pt x="443" y="22"/>
                      <a:pt x="482" y="211"/>
                      <a:pt x="372" y="352"/>
                    </a:cubicBezTo>
                    <a:cubicBezTo>
                      <a:pt x="300" y="445"/>
                      <a:pt x="180" y="495"/>
                      <a:pt x="18" y="500"/>
                    </a:cubicBezTo>
                    <a:lnTo>
                      <a:pt x="17" y="5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6" name="Google Shape;496;p16"/>
            <p:cNvGrpSpPr/>
            <p:nvPr/>
          </p:nvGrpSpPr>
          <p:grpSpPr>
            <a:xfrm>
              <a:off x="8669137" y="4107047"/>
              <a:ext cx="365411" cy="374241"/>
              <a:chOff x="7940051" y="3528357"/>
              <a:chExt cx="235734" cy="241430"/>
            </a:xfrm>
          </p:grpSpPr>
          <p:sp>
            <p:nvSpPr>
              <p:cNvPr id="497" name="Google Shape;497;p16"/>
              <p:cNvSpPr/>
              <p:nvPr/>
            </p:nvSpPr>
            <p:spPr>
              <a:xfrm>
                <a:off x="7940051" y="3528628"/>
                <a:ext cx="235734" cy="241159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89" extrusionOk="0">
                    <a:moveTo>
                      <a:pt x="115" y="824"/>
                    </a:moveTo>
                    <a:lnTo>
                      <a:pt x="510" y="853"/>
                    </a:lnTo>
                    <a:lnTo>
                      <a:pt x="833" y="622"/>
                    </a:lnTo>
                    <a:lnTo>
                      <a:pt x="806" y="66"/>
                    </a:lnTo>
                    <a:lnTo>
                      <a:pt x="369" y="36"/>
                    </a:lnTo>
                    <a:lnTo>
                      <a:pt x="37" y="264"/>
                    </a:lnTo>
                    <a:lnTo>
                      <a:pt x="115" y="824"/>
                    </a:lnTo>
                    <a:moveTo>
                      <a:pt x="515" y="889"/>
                    </a:moveTo>
                    <a:cubicBezTo>
                      <a:pt x="514" y="889"/>
                      <a:pt x="514" y="889"/>
                      <a:pt x="513" y="889"/>
                    </a:cubicBezTo>
                    <a:lnTo>
                      <a:pt x="98" y="858"/>
                    </a:lnTo>
                    <a:cubicBezTo>
                      <a:pt x="90" y="858"/>
                      <a:pt x="83" y="851"/>
                      <a:pt x="82" y="843"/>
                    </a:cubicBezTo>
                    <a:lnTo>
                      <a:pt x="0" y="258"/>
                    </a:lnTo>
                    <a:cubicBezTo>
                      <a:pt x="-1" y="252"/>
                      <a:pt x="2" y="245"/>
                      <a:pt x="8" y="241"/>
                    </a:cubicBezTo>
                    <a:lnTo>
                      <a:pt x="354" y="3"/>
                    </a:lnTo>
                    <a:cubicBezTo>
                      <a:pt x="357" y="1"/>
                      <a:pt x="361" y="0"/>
                      <a:pt x="365" y="0"/>
                    </a:cubicBezTo>
                    <a:lnTo>
                      <a:pt x="824" y="32"/>
                    </a:lnTo>
                    <a:cubicBezTo>
                      <a:pt x="833" y="33"/>
                      <a:pt x="840" y="40"/>
                      <a:pt x="840" y="49"/>
                    </a:cubicBezTo>
                    <a:lnTo>
                      <a:pt x="869" y="629"/>
                    </a:lnTo>
                    <a:cubicBezTo>
                      <a:pt x="869" y="635"/>
                      <a:pt x="866" y="641"/>
                      <a:pt x="862" y="645"/>
                    </a:cubicBezTo>
                    <a:lnTo>
                      <a:pt x="525" y="885"/>
                    </a:lnTo>
                    <a:cubicBezTo>
                      <a:pt x="522" y="888"/>
                      <a:pt x="518" y="889"/>
                      <a:pt x="515" y="8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498;p16"/>
              <p:cNvSpPr/>
              <p:nvPr/>
            </p:nvSpPr>
            <p:spPr>
              <a:xfrm>
                <a:off x="7962024" y="3686507"/>
                <a:ext cx="213761" cy="74871"/>
              </a:xfrm>
              <a:custGeom>
                <a:avLst/>
                <a:gdLst/>
                <a:ahLst/>
                <a:cxnLst/>
                <a:rect l="l" t="t" r="r" b="b"/>
                <a:pathLst>
                  <a:path w="788" h="276" extrusionOk="0">
                    <a:moveTo>
                      <a:pt x="18" y="276"/>
                    </a:moveTo>
                    <a:cubicBezTo>
                      <a:pt x="13" y="276"/>
                      <a:pt x="7" y="274"/>
                      <a:pt x="4" y="269"/>
                    </a:cubicBezTo>
                    <a:cubicBezTo>
                      <a:pt x="-2" y="261"/>
                      <a:pt x="0" y="250"/>
                      <a:pt x="8" y="244"/>
                    </a:cubicBezTo>
                    <a:lnTo>
                      <a:pt x="343" y="3"/>
                    </a:lnTo>
                    <a:cubicBezTo>
                      <a:pt x="347" y="1"/>
                      <a:pt x="351" y="-1"/>
                      <a:pt x="355" y="0"/>
                    </a:cubicBezTo>
                    <a:lnTo>
                      <a:pt x="772" y="31"/>
                    </a:lnTo>
                    <a:cubicBezTo>
                      <a:pt x="781" y="31"/>
                      <a:pt x="789" y="40"/>
                      <a:pt x="788" y="50"/>
                    </a:cubicBezTo>
                    <a:cubicBezTo>
                      <a:pt x="787" y="59"/>
                      <a:pt x="779" y="67"/>
                      <a:pt x="769" y="66"/>
                    </a:cubicBezTo>
                    <a:lnTo>
                      <a:pt x="359" y="35"/>
                    </a:lnTo>
                    <a:lnTo>
                      <a:pt x="28" y="273"/>
                    </a:lnTo>
                    <a:cubicBezTo>
                      <a:pt x="25" y="275"/>
                      <a:pt x="22" y="276"/>
                      <a:pt x="18" y="2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499;p16"/>
              <p:cNvSpPr/>
              <p:nvPr/>
            </p:nvSpPr>
            <p:spPr>
              <a:xfrm>
                <a:off x="8033910" y="3528357"/>
                <a:ext cx="28755" cy="16764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618" extrusionOk="0">
                    <a:moveTo>
                      <a:pt x="88" y="618"/>
                    </a:moveTo>
                    <a:cubicBezTo>
                      <a:pt x="80" y="618"/>
                      <a:pt x="72" y="611"/>
                      <a:pt x="71" y="602"/>
                    </a:cubicBezTo>
                    <a:lnTo>
                      <a:pt x="0" y="21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7"/>
                      <a:pt x="35" y="17"/>
                    </a:cubicBezTo>
                    <a:lnTo>
                      <a:pt x="106" y="598"/>
                    </a:lnTo>
                    <a:cubicBezTo>
                      <a:pt x="107" y="608"/>
                      <a:pt x="100" y="617"/>
                      <a:pt x="91" y="618"/>
                    </a:cubicBezTo>
                    <a:cubicBezTo>
                      <a:pt x="90" y="618"/>
                      <a:pt x="89" y="618"/>
                      <a:pt x="88" y="6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16"/>
              <p:cNvSpPr/>
              <p:nvPr/>
            </p:nvSpPr>
            <p:spPr>
              <a:xfrm>
                <a:off x="7940051" y="3537309"/>
                <a:ext cx="227867" cy="8002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295" extrusionOk="0">
                    <a:moveTo>
                      <a:pt x="475" y="295"/>
                    </a:moveTo>
                    <a:cubicBezTo>
                      <a:pt x="475" y="295"/>
                      <a:pt x="474" y="295"/>
                      <a:pt x="473" y="295"/>
                    </a:cubicBezTo>
                    <a:lnTo>
                      <a:pt x="16" y="242"/>
                    </a:lnTo>
                    <a:cubicBezTo>
                      <a:pt x="6" y="240"/>
                      <a:pt x="-1" y="232"/>
                      <a:pt x="0" y="222"/>
                    </a:cubicBezTo>
                    <a:cubicBezTo>
                      <a:pt x="1" y="212"/>
                      <a:pt x="10" y="205"/>
                      <a:pt x="20" y="206"/>
                    </a:cubicBezTo>
                    <a:lnTo>
                      <a:pt x="470" y="259"/>
                    </a:lnTo>
                    <a:lnTo>
                      <a:pt x="812" y="4"/>
                    </a:lnTo>
                    <a:cubicBezTo>
                      <a:pt x="820" y="-2"/>
                      <a:pt x="831" y="-1"/>
                      <a:pt x="837" y="7"/>
                    </a:cubicBezTo>
                    <a:cubicBezTo>
                      <a:pt x="843" y="15"/>
                      <a:pt x="841" y="26"/>
                      <a:pt x="833" y="32"/>
                    </a:cubicBezTo>
                    <a:lnTo>
                      <a:pt x="486" y="291"/>
                    </a:lnTo>
                    <a:cubicBezTo>
                      <a:pt x="483" y="293"/>
                      <a:pt x="479" y="295"/>
                      <a:pt x="475" y="2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501;p16"/>
              <p:cNvSpPr/>
              <p:nvPr/>
            </p:nvSpPr>
            <p:spPr>
              <a:xfrm>
                <a:off x="8064292" y="3607297"/>
                <a:ext cx="20074" cy="162491"/>
              </a:xfrm>
              <a:custGeom>
                <a:avLst/>
                <a:gdLst/>
                <a:ahLst/>
                <a:cxnLst/>
                <a:rect l="l" t="t" r="r" b="b"/>
                <a:pathLst>
                  <a:path w="74" h="599" extrusionOk="0">
                    <a:moveTo>
                      <a:pt x="57" y="599"/>
                    </a:moveTo>
                    <a:cubicBezTo>
                      <a:pt x="47" y="599"/>
                      <a:pt x="40" y="592"/>
                      <a:pt x="39" y="582"/>
                    </a:cubicBezTo>
                    <a:lnTo>
                      <a:pt x="0" y="20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8"/>
                      <a:pt x="35" y="18"/>
                    </a:cubicBezTo>
                    <a:lnTo>
                      <a:pt x="74" y="580"/>
                    </a:lnTo>
                    <a:cubicBezTo>
                      <a:pt x="75" y="589"/>
                      <a:pt x="68" y="598"/>
                      <a:pt x="58" y="599"/>
                    </a:cubicBezTo>
                    <a:cubicBezTo>
                      <a:pt x="57" y="599"/>
                      <a:pt x="57" y="599"/>
                      <a:pt x="57" y="5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02" name="Google Shape;502;p16"/>
          <p:cNvGrpSpPr/>
          <p:nvPr/>
        </p:nvGrpSpPr>
        <p:grpSpPr>
          <a:xfrm>
            <a:off x="169884" y="3988702"/>
            <a:ext cx="830628" cy="678718"/>
            <a:chOff x="7447696" y="3988702"/>
            <a:chExt cx="830628" cy="678718"/>
          </a:xfrm>
        </p:grpSpPr>
        <p:sp>
          <p:nvSpPr>
            <p:cNvPr id="503" name="Google Shape;503;p16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16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16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16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16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16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16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16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16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16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16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16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16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16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16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16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16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16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16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16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16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4" name="Google Shape;524;p16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0"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83" name="Google Shape;583;p18"/>
          <p:cNvGrpSpPr/>
          <p:nvPr/>
        </p:nvGrpSpPr>
        <p:grpSpPr>
          <a:xfrm>
            <a:off x="8430777" y="3389920"/>
            <a:ext cx="670311" cy="1277886"/>
            <a:chOff x="4721437" y="3735065"/>
            <a:chExt cx="489099" cy="932355"/>
          </a:xfrm>
        </p:grpSpPr>
        <p:sp>
          <p:nvSpPr>
            <p:cNvPr id="584" name="Google Shape;584;p18"/>
            <p:cNvSpPr/>
            <p:nvPr/>
          </p:nvSpPr>
          <p:spPr>
            <a:xfrm>
              <a:off x="4846492" y="4370108"/>
              <a:ext cx="325524" cy="297312"/>
            </a:xfrm>
            <a:custGeom>
              <a:avLst/>
              <a:gdLst/>
              <a:ahLst/>
              <a:cxnLst/>
              <a:rect l="l" t="t" r="r" b="b"/>
              <a:pathLst>
                <a:path w="1200" h="1096" extrusionOk="0">
                  <a:moveTo>
                    <a:pt x="1200" y="0"/>
                  </a:moveTo>
                  <a:lnTo>
                    <a:pt x="0" y="0"/>
                  </a:lnTo>
                  <a:lnTo>
                    <a:pt x="126" y="1096"/>
                  </a:lnTo>
                  <a:lnTo>
                    <a:pt x="1074" y="1096"/>
                  </a:lnTo>
                  <a:lnTo>
                    <a:pt x="1200" y="0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18"/>
            <p:cNvSpPr/>
            <p:nvPr/>
          </p:nvSpPr>
          <p:spPr>
            <a:xfrm>
              <a:off x="4846492" y="4370108"/>
              <a:ext cx="325524" cy="297312"/>
            </a:xfrm>
            <a:custGeom>
              <a:avLst/>
              <a:gdLst/>
              <a:ahLst/>
              <a:cxnLst/>
              <a:rect l="l" t="t" r="r" b="b"/>
              <a:pathLst>
                <a:path w="1200" h="1096" extrusionOk="0">
                  <a:moveTo>
                    <a:pt x="1200" y="0"/>
                  </a:moveTo>
                  <a:lnTo>
                    <a:pt x="0" y="0"/>
                  </a:lnTo>
                  <a:lnTo>
                    <a:pt x="126" y="1096"/>
                  </a:lnTo>
                  <a:lnTo>
                    <a:pt x="1074" y="1096"/>
                  </a:lnTo>
                  <a:lnTo>
                    <a:pt x="120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18"/>
            <p:cNvSpPr/>
            <p:nvPr/>
          </p:nvSpPr>
          <p:spPr>
            <a:xfrm>
              <a:off x="5062423" y="4162858"/>
              <a:ext cx="148113" cy="127768"/>
            </a:xfrm>
            <a:custGeom>
              <a:avLst/>
              <a:gdLst/>
              <a:ahLst/>
              <a:cxnLst/>
              <a:rect l="l" t="t" r="r" b="b"/>
              <a:pathLst>
                <a:path w="546" h="471" extrusionOk="0">
                  <a:moveTo>
                    <a:pt x="546" y="0"/>
                  </a:moveTo>
                  <a:cubicBezTo>
                    <a:pt x="546" y="0"/>
                    <a:pt x="22" y="42"/>
                    <a:pt x="0" y="428"/>
                  </a:cubicBezTo>
                  <a:cubicBezTo>
                    <a:pt x="0" y="428"/>
                    <a:pt x="531" y="672"/>
                    <a:pt x="546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18"/>
            <p:cNvSpPr/>
            <p:nvPr/>
          </p:nvSpPr>
          <p:spPr>
            <a:xfrm>
              <a:off x="5062423" y="4162858"/>
              <a:ext cx="148113" cy="127768"/>
            </a:xfrm>
            <a:custGeom>
              <a:avLst/>
              <a:gdLst/>
              <a:ahLst/>
              <a:cxnLst/>
              <a:rect l="l" t="t" r="r" b="b"/>
              <a:pathLst>
                <a:path w="546" h="471" extrusionOk="0">
                  <a:moveTo>
                    <a:pt x="546" y="0"/>
                  </a:moveTo>
                  <a:cubicBezTo>
                    <a:pt x="546" y="0"/>
                    <a:pt x="22" y="42"/>
                    <a:pt x="0" y="428"/>
                  </a:cubicBezTo>
                  <a:cubicBezTo>
                    <a:pt x="0" y="428"/>
                    <a:pt x="531" y="672"/>
                    <a:pt x="54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18"/>
            <p:cNvSpPr/>
            <p:nvPr/>
          </p:nvSpPr>
          <p:spPr>
            <a:xfrm>
              <a:off x="4721437" y="4120811"/>
              <a:ext cx="207793" cy="92774"/>
            </a:xfrm>
            <a:custGeom>
              <a:avLst/>
              <a:gdLst/>
              <a:ahLst/>
              <a:cxnLst/>
              <a:rect l="l" t="t" r="r" b="b"/>
              <a:pathLst>
                <a:path w="766" h="342" extrusionOk="0">
                  <a:moveTo>
                    <a:pt x="766" y="251"/>
                  </a:moveTo>
                  <a:cubicBezTo>
                    <a:pt x="766" y="251"/>
                    <a:pt x="473" y="-145"/>
                    <a:pt x="0" y="58"/>
                  </a:cubicBezTo>
                  <a:cubicBezTo>
                    <a:pt x="0" y="58"/>
                    <a:pt x="289" y="537"/>
                    <a:pt x="766" y="251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18"/>
            <p:cNvSpPr/>
            <p:nvPr/>
          </p:nvSpPr>
          <p:spPr>
            <a:xfrm>
              <a:off x="4721437" y="4120811"/>
              <a:ext cx="207793" cy="92774"/>
            </a:xfrm>
            <a:custGeom>
              <a:avLst/>
              <a:gdLst/>
              <a:ahLst/>
              <a:cxnLst/>
              <a:rect l="l" t="t" r="r" b="b"/>
              <a:pathLst>
                <a:path w="766" h="342" extrusionOk="0">
                  <a:moveTo>
                    <a:pt x="766" y="251"/>
                  </a:moveTo>
                  <a:cubicBezTo>
                    <a:pt x="766" y="251"/>
                    <a:pt x="473" y="-145"/>
                    <a:pt x="0" y="58"/>
                  </a:cubicBezTo>
                  <a:cubicBezTo>
                    <a:pt x="0" y="58"/>
                    <a:pt x="289" y="537"/>
                    <a:pt x="766" y="25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18"/>
            <p:cNvSpPr/>
            <p:nvPr/>
          </p:nvSpPr>
          <p:spPr>
            <a:xfrm>
              <a:off x="4731745" y="3850083"/>
              <a:ext cx="165746" cy="159507"/>
            </a:xfrm>
            <a:custGeom>
              <a:avLst/>
              <a:gdLst/>
              <a:ahLst/>
              <a:cxnLst/>
              <a:rect l="l" t="t" r="r" b="b"/>
              <a:pathLst>
                <a:path w="611" h="588" extrusionOk="0">
                  <a:moveTo>
                    <a:pt x="3" y="0"/>
                  </a:moveTo>
                  <a:cubicBezTo>
                    <a:pt x="3" y="0"/>
                    <a:pt x="-82" y="761"/>
                    <a:pt x="611" y="551"/>
                  </a:cubicBezTo>
                  <a:cubicBezTo>
                    <a:pt x="611" y="551"/>
                    <a:pt x="391" y="-8"/>
                    <a:pt x="3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18"/>
            <p:cNvSpPr/>
            <p:nvPr/>
          </p:nvSpPr>
          <p:spPr>
            <a:xfrm>
              <a:off x="4731745" y="3850083"/>
              <a:ext cx="165746" cy="159507"/>
            </a:xfrm>
            <a:custGeom>
              <a:avLst/>
              <a:gdLst/>
              <a:ahLst/>
              <a:cxnLst/>
              <a:rect l="l" t="t" r="r" b="b"/>
              <a:pathLst>
                <a:path w="611" h="588" extrusionOk="0">
                  <a:moveTo>
                    <a:pt x="3" y="0"/>
                  </a:moveTo>
                  <a:cubicBezTo>
                    <a:pt x="3" y="0"/>
                    <a:pt x="-82" y="761"/>
                    <a:pt x="611" y="551"/>
                  </a:cubicBezTo>
                  <a:cubicBezTo>
                    <a:pt x="611" y="551"/>
                    <a:pt x="391" y="-8"/>
                    <a:pt x="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18"/>
            <p:cNvSpPr/>
            <p:nvPr/>
          </p:nvSpPr>
          <p:spPr>
            <a:xfrm>
              <a:off x="4883656" y="3735065"/>
              <a:ext cx="100912" cy="201825"/>
            </a:xfrm>
            <a:custGeom>
              <a:avLst/>
              <a:gdLst/>
              <a:ahLst/>
              <a:cxnLst/>
              <a:rect l="l" t="t" r="r" b="b"/>
              <a:pathLst>
                <a:path w="372" h="744" extrusionOk="0">
                  <a:moveTo>
                    <a:pt x="293" y="0"/>
                  </a:moveTo>
                  <a:cubicBezTo>
                    <a:pt x="293" y="0"/>
                    <a:pt x="-255" y="295"/>
                    <a:pt x="148" y="744"/>
                  </a:cubicBezTo>
                  <a:cubicBezTo>
                    <a:pt x="148" y="744"/>
                    <a:pt x="533" y="423"/>
                    <a:pt x="293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18"/>
            <p:cNvSpPr/>
            <p:nvPr/>
          </p:nvSpPr>
          <p:spPr>
            <a:xfrm>
              <a:off x="4883656" y="3735065"/>
              <a:ext cx="100912" cy="201825"/>
            </a:xfrm>
            <a:custGeom>
              <a:avLst/>
              <a:gdLst/>
              <a:ahLst/>
              <a:cxnLst/>
              <a:rect l="l" t="t" r="r" b="b"/>
              <a:pathLst>
                <a:path w="372" h="744" extrusionOk="0">
                  <a:moveTo>
                    <a:pt x="293" y="0"/>
                  </a:moveTo>
                  <a:cubicBezTo>
                    <a:pt x="293" y="0"/>
                    <a:pt x="-255" y="295"/>
                    <a:pt x="148" y="744"/>
                  </a:cubicBezTo>
                  <a:cubicBezTo>
                    <a:pt x="148" y="744"/>
                    <a:pt x="533" y="423"/>
                    <a:pt x="293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18"/>
            <p:cNvSpPr/>
            <p:nvPr/>
          </p:nvSpPr>
          <p:spPr>
            <a:xfrm>
              <a:off x="4984568" y="3918986"/>
              <a:ext cx="161677" cy="134007"/>
            </a:xfrm>
            <a:custGeom>
              <a:avLst/>
              <a:gdLst/>
              <a:ahLst/>
              <a:cxnLst/>
              <a:rect l="l" t="t" r="r" b="b"/>
              <a:pathLst>
                <a:path w="596" h="494" extrusionOk="0">
                  <a:moveTo>
                    <a:pt x="596" y="2"/>
                  </a:moveTo>
                  <a:cubicBezTo>
                    <a:pt x="596" y="2"/>
                    <a:pt x="0" y="-58"/>
                    <a:pt x="0" y="494"/>
                  </a:cubicBezTo>
                  <a:cubicBezTo>
                    <a:pt x="0" y="494"/>
                    <a:pt x="596" y="517"/>
                    <a:pt x="596" y="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18"/>
            <p:cNvSpPr/>
            <p:nvPr/>
          </p:nvSpPr>
          <p:spPr>
            <a:xfrm>
              <a:off x="4984568" y="3918986"/>
              <a:ext cx="161677" cy="134007"/>
            </a:xfrm>
            <a:custGeom>
              <a:avLst/>
              <a:gdLst/>
              <a:ahLst/>
              <a:cxnLst/>
              <a:rect l="l" t="t" r="r" b="b"/>
              <a:pathLst>
                <a:path w="596" h="494" extrusionOk="0">
                  <a:moveTo>
                    <a:pt x="596" y="2"/>
                  </a:moveTo>
                  <a:cubicBezTo>
                    <a:pt x="596" y="2"/>
                    <a:pt x="0" y="-58"/>
                    <a:pt x="0" y="494"/>
                  </a:cubicBezTo>
                  <a:cubicBezTo>
                    <a:pt x="0" y="494"/>
                    <a:pt x="596" y="517"/>
                    <a:pt x="596" y="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18"/>
            <p:cNvSpPr/>
            <p:nvPr/>
          </p:nvSpPr>
          <p:spPr>
            <a:xfrm>
              <a:off x="4832386" y="4363598"/>
              <a:ext cx="353465" cy="41776"/>
            </a:xfrm>
            <a:custGeom>
              <a:avLst/>
              <a:gdLst/>
              <a:ahLst/>
              <a:cxnLst/>
              <a:rect l="l" t="t" r="r" b="b"/>
              <a:pathLst>
                <a:path w="1303" h="154" extrusionOk="0">
                  <a:moveTo>
                    <a:pt x="0" y="154"/>
                  </a:moveTo>
                  <a:lnTo>
                    <a:pt x="1303" y="154"/>
                  </a:lnTo>
                  <a:lnTo>
                    <a:pt x="1303" y="0"/>
                  </a:lnTo>
                  <a:lnTo>
                    <a:pt x="0" y="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7550" rIns="92875" bIns="75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18"/>
            <p:cNvSpPr/>
            <p:nvPr/>
          </p:nvSpPr>
          <p:spPr>
            <a:xfrm>
              <a:off x="4918459" y="3800500"/>
              <a:ext cx="112025" cy="635000"/>
            </a:xfrm>
            <a:custGeom>
              <a:avLst/>
              <a:gdLst/>
              <a:ahLst/>
              <a:cxnLst/>
              <a:rect l="l" t="t" r="r" b="b"/>
              <a:pathLst>
                <a:path w="4481" h="25400" extrusionOk="0">
                  <a:moveTo>
                    <a:pt x="899" y="0"/>
                  </a:moveTo>
                  <a:cubicBezTo>
                    <a:pt x="750" y="692"/>
                    <a:pt x="30" y="2578"/>
                    <a:pt x="3" y="4152"/>
                  </a:cubicBezTo>
                  <a:cubicBezTo>
                    <a:pt x="-24" y="5726"/>
                    <a:pt x="153" y="7517"/>
                    <a:pt x="736" y="9444"/>
                  </a:cubicBezTo>
                  <a:cubicBezTo>
                    <a:pt x="1320" y="11371"/>
                    <a:pt x="2880" y="13704"/>
                    <a:pt x="3504" y="15712"/>
                  </a:cubicBezTo>
                  <a:cubicBezTo>
                    <a:pt x="4128" y="17720"/>
                    <a:pt x="4467" y="19877"/>
                    <a:pt x="4481" y="21492"/>
                  </a:cubicBezTo>
                  <a:cubicBezTo>
                    <a:pt x="4495" y="23107"/>
                    <a:pt x="3735" y="24749"/>
                    <a:pt x="3586" y="2540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98" name="Google Shape;598;p18"/>
            <p:cNvSpPr/>
            <p:nvPr/>
          </p:nvSpPr>
          <p:spPr>
            <a:xfrm>
              <a:off x="4772000" y="3898200"/>
              <a:ext cx="158750" cy="118050"/>
            </a:xfrm>
            <a:custGeom>
              <a:avLst/>
              <a:gdLst/>
              <a:ahLst/>
              <a:cxnLst/>
              <a:rect l="l" t="t" r="r" b="b"/>
              <a:pathLst>
                <a:path w="6350" h="4722" extrusionOk="0">
                  <a:moveTo>
                    <a:pt x="6350" y="4722"/>
                  </a:moveTo>
                  <a:cubicBezTo>
                    <a:pt x="5739" y="4437"/>
                    <a:pt x="3744" y="3799"/>
                    <a:pt x="2686" y="3012"/>
                  </a:cubicBezTo>
                  <a:cubicBezTo>
                    <a:pt x="1628" y="2225"/>
                    <a:pt x="448" y="502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99" name="Google Shape;599;p18"/>
            <p:cNvSpPr/>
            <p:nvPr/>
          </p:nvSpPr>
          <p:spPr>
            <a:xfrm>
              <a:off x="4957200" y="3975525"/>
              <a:ext cx="111950" cy="103800"/>
            </a:xfrm>
            <a:custGeom>
              <a:avLst/>
              <a:gdLst/>
              <a:ahLst/>
              <a:cxnLst/>
              <a:rect l="l" t="t" r="r" b="b"/>
              <a:pathLst>
                <a:path w="4478" h="4152" extrusionOk="0">
                  <a:moveTo>
                    <a:pt x="0" y="4152"/>
                  </a:moveTo>
                  <a:cubicBezTo>
                    <a:pt x="746" y="3460"/>
                    <a:pt x="3732" y="692"/>
                    <a:pt x="4478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00" name="Google Shape;600;p18"/>
            <p:cNvSpPr/>
            <p:nvPr/>
          </p:nvSpPr>
          <p:spPr>
            <a:xfrm>
              <a:off x="5030475" y="4189250"/>
              <a:ext cx="144500" cy="120075"/>
            </a:xfrm>
            <a:custGeom>
              <a:avLst/>
              <a:gdLst/>
              <a:ahLst/>
              <a:cxnLst/>
              <a:rect l="l" t="t" r="r" b="b"/>
              <a:pathLst>
                <a:path w="5780" h="4803" extrusionOk="0">
                  <a:moveTo>
                    <a:pt x="0" y="4803"/>
                  </a:moveTo>
                  <a:cubicBezTo>
                    <a:pt x="583" y="4233"/>
                    <a:pt x="2537" y="2185"/>
                    <a:pt x="3500" y="1384"/>
                  </a:cubicBezTo>
                  <a:cubicBezTo>
                    <a:pt x="4463" y="584"/>
                    <a:pt x="5400" y="231"/>
                    <a:pt x="578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01" name="Google Shape;601;p18"/>
            <p:cNvSpPr/>
            <p:nvPr/>
          </p:nvSpPr>
          <p:spPr>
            <a:xfrm>
              <a:off x="4820856" y="4158700"/>
              <a:ext cx="189275" cy="48850"/>
            </a:xfrm>
            <a:custGeom>
              <a:avLst/>
              <a:gdLst/>
              <a:ahLst/>
              <a:cxnLst/>
              <a:rect l="l" t="t" r="r" b="b"/>
              <a:pathLst>
                <a:path w="7571" h="1954" extrusionOk="0">
                  <a:moveTo>
                    <a:pt x="0" y="0"/>
                  </a:moveTo>
                  <a:cubicBezTo>
                    <a:pt x="1262" y="326"/>
                    <a:pt x="6309" y="1628"/>
                    <a:pt x="7571" y="1954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602" name="Google Shape;602;p18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3" name="Google Shape;603;p18"/>
          <p:cNvGrpSpPr/>
          <p:nvPr/>
        </p:nvGrpSpPr>
        <p:grpSpPr>
          <a:xfrm>
            <a:off x="8430697" y="89843"/>
            <a:ext cx="551493" cy="579689"/>
            <a:chOff x="4592041" y="1871710"/>
            <a:chExt cx="414500" cy="435660"/>
          </a:xfrm>
        </p:grpSpPr>
        <p:sp>
          <p:nvSpPr>
            <p:cNvPr id="604" name="Google Shape;604;p18"/>
            <p:cNvSpPr/>
            <p:nvPr/>
          </p:nvSpPr>
          <p:spPr>
            <a:xfrm>
              <a:off x="4611844" y="2058615"/>
              <a:ext cx="248755" cy="248755"/>
            </a:xfrm>
            <a:custGeom>
              <a:avLst/>
              <a:gdLst/>
              <a:ahLst/>
              <a:cxnLst/>
              <a:rect l="l" t="t" r="r" b="b"/>
              <a:pathLst>
                <a:path w="917" h="917" extrusionOk="0">
                  <a:moveTo>
                    <a:pt x="459" y="35"/>
                  </a:moveTo>
                  <a:cubicBezTo>
                    <a:pt x="225" y="35"/>
                    <a:pt x="36" y="225"/>
                    <a:pt x="36" y="458"/>
                  </a:cubicBezTo>
                  <a:cubicBezTo>
                    <a:pt x="36" y="691"/>
                    <a:pt x="225" y="881"/>
                    <a:pt x="459" y="881"/>
                  </a:cubicBezTo>
                  <a:cubicBezTo>
                    <a:pt x="692" y="881"/>
                    <a:pt x="882" y="691"/>
                    <a:pt x="882" y="458"/>
                  </a:cubicBezTo>
                  <a:cubicBezTo>
                    <a:pt x="882" y="225"/>
                    <a:pt x="692" y="35"/>
                    <a:pt x="459" y="35"/>
                  </a:cubicBezTo>
                  <a:moveTo>
                    <a:pt x="459" y="917"/>
                  </a:moveTo>
                  <a:cubicBezTo>
                    <a:pt x="206" y="917"/>
                    <a:pt x="0" y="711"/>
                    <a:pt x="0" y="458"/>
                  </a:cubicBezTo>
                  <a:cubicBezTo>
                    <a:pt x="0" y="205"/>
                    <a:pt x="206" y="0"/>
                    <a:pt x="459" y="0"/>
                  </a:cubicBezTo>
                  <a:cubicBezTo>
                    <a:pt x="712" y="0"/>
                    <a:pt x="917" y="205"/>
                    <a:pt x="917" y="458"/>
                  </a:cubicBezTo>
                  <a:cubicBezTo>
                    <a:pt x="917" y="711"/>
                    <a:pt x="712" y="917"/>
                    <a:pt x="459" y="9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18"/>
            <p:cNvSpPr/>
            <p:nvPr/>
          </p:nvSpPr>
          <p:spPr>
            <a:xfrm>
              <a:off x="4731474" y="1940884"/>
              <a:ext cx="275068" cy="274797"/>
            </a:xfrm>
            <a:custGeom>
              <a:avLst/>
              <a:gdLst/>
              <a:ahLst/>
              <a:cxnLst/>
              <a:rect l="l" t="t" r="r" b="b"/>
              <a:pathLst>
                <a:path w="1014" h="1013" extrusionOk="0">
                  <a:moveTo>
                    <a:pt x="507" y="35"/>
                  </a:moveTo>
                  <a:cubicBezTo>
                    <a:pt x="247" y="35"/>
                    <a:pt x="35" y="246"/>
                    <a:pt x="35" y="506"/>
                  </a:cubicBezTo>
                  <a:cubicBezTo>
                    <a:pt x="35" y="766"/>
                    <a:pt x="247" y="978"/>
                    <a:pt x="507" y="978"/>
                  </a:cubicBezTo>
                  <a:cubicBezTo>
                    <a:pt x="767" y="978"/>
                    <a:pt x="978" y="766"/>
                    <a:pt x="978" y="506"/>
                  </a:cubicBezTo>
                  <a:cubicBezTo>
                    <a:pt x="978" y="246"/>
                    <a:pt x="767" y="35"/>
                    <a:pt x="507" y="35"/>
                  </a:cubicBezTo>
                  <a:moveTo>
                    <a:pt x="507" y="1013"/>
                  </a:moveTo>
                  <a:cubicBezTo>
                    <a:pt x="227" y="1013"/>
                    <a:pt x="0" y="786"/>
                    <a:pt x="0" y="506"/>
                  </a:cubicBezTo>
                  <a:cubicBezTo>
                    <a:pt x="0" y="227"/>
                    <a:pt x="227" y="0"/>
                    <a:pt x="507" y="0"/>
                  </a:cubicBezTo>
                  <a:cubicBezTo>
                    <a:pt x="786" y="0"/>
                    <a:pt x="1014" y="227"/>
                    <a:pt x="1014" y="506"/>
                  </a:cubicBezTo>
                  <a:cubicBezTo>
                    <a:pt x="1014" y="786"/>
                    <a:pt x="786" y="1013"/>
                    <a:pt x="507" y="10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18"/>
            <p:cNvSpPr/>
            <p:nvPr/>
          </p:nvSpPr>
          <p:spPr>
            <a:xfrm>
              <a:off x="4738798" y="2060785"/>
              <a:ext cx="25771" cy="65919"/>
            </a:xfrm>
            <a:custGeom>
              <a:avLst/>
              <a:gdLst/>
              <a:ahLst/>
              <a:cxnLst/>
              <a:rect l="l" t="t" r="r" b="b"/>
              <a:pathLst>
                <a:path w="95" h="243" extrusionOk="0">
                  <a:moveTo>
                    <a:pt x="18" y="243"/>
                  </a:moveTo>
                  <a:cubicBezTo>
                    <a:pt x="16" y="243"/>
                    <a:pt x="15" y="243"/>
                    <a:pt x="13" y="242"/>
                  </a:cubicBezTo>
                  <a:cubicBezTo>
                    <a:pt x="4" y="240"/>
                    <a:pt x="-2" y="230"/>
                    <a:pt x="1" y="220"/>
                  </a:cubicBezTo>
                  <a:lnTo>
                    <a:pt x="61" y="13"/>
                  </a:lnTo>
                  <a:cubicBezTo>
                    <a:pt x="63" y="4"/>
                    <a:pt x="73" y="-2"/>
                    <a:pt x="82" y="1"/>
                  </a:cubicBezTo>
                  <a:cubicBezTo>
                    <a:pt x="92" y="4"/>
                    <a:pt x="97" y="13"/>
                    <a:pt x="94" y="23"/>
                  </a:cubicBezTo>
                  <a:lnTo>
                    <a:pt x="35" y="230"/>
                  </a:lnTo>
                  <a:cubicBezTo>
                    <a:pt x="33" y="238"/>
                    <a:pt x="26" y="243"/>
                    <a:pt x="18" y="2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2475" rIns="90000" bIns="424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18"/>
            <p:cNvSpPr/>
            <p:nvPr/>
          </p:nvSpPr>
          <p:spPr>
            <a:xfrm>
              <a:off x="4755074" y="2067838"/>
              <a:ext cx="32552" cy="90604"/>
            </a:xfrm>
            <a:custGeom>
              <a:avLst/>
              <a:gdLst/>
              <a:ahLst/>
              <a:cxnLst/>
              <a:rect l="l" t="t" r="r" b="b"/>
              <a:pathLst>
                <a:path w="120" h="334" extrusionOk="0">
                  <a:moveTo>
                    <a:pt x="18" y="334"/>
                  </a:moveTo>
                  <a:cubicBezTo>
                    <a:pt x="16" y="334"/>
                    <a:pt x="14" y="334"/>
                    <a:pt x="13" y="333"/>
                  </a:cubicBezTo>
                  <a:cubicBezTo>
                    <a:pt x="3" y="331"/>
                    <a:pt x="-2" y="321"/>
                    <a:pt x="1" y="312"/>
                  </a:cubicBezTo>
                  <a:lnTo>
                    <a:pt x="85" y="13"/>
                  </a:lnTo>
                  <a:cubicBezTo>
                    <a:pt x="88" y="4"/>
                    <a:pt x="98" y="-2"/>
                    <a:pt x="107" y="1"/>
                  </a:cubicBezTo>
                  <a:cubicBezTo>
                    <a:pt x="116" y="4"/>
                    <a:pt x="122" y="13"/>
                    <a:pt x="119" y="23"/>
                  </a:cubicBezTo>
                  <a:lnTo>
                    <a:pt x="34" y="321"/>
                  </a:lnTo>
                  <a:cubicBezTo>
                    <a:pt x="32" y="329"/>
                    <a:pt x="25" y="334"/>
                    <a:pt x="18" y="3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18"/>
            <p:cNvSpPr/>
            <p:nvPr/>
          </p:nvSpPr>
          <p:spPr>
            <a:xfrm>
              <a:off x="4777861" y="2081673"/>
              <a:ext cx="33637" cy="100912"/>
            </a:xfrm>
            <a:custGeom>
              <a:avLst/>
              <a:gdLst/>
              <a:ahLst/>
              <a:cxnLst/>
              <a:rect l="l" t="t" r="r" b="b"/>
              <a:pathLst>
                <a:path w="124" h="372" extrusionOk="0">
                  <a:moveTo>
                    <a:pt x="18" y="372"/>
                  </a:moveTo>
                  <a:cubicBezTo>
                    <a:pt x="17" y="372"/>
                    <a:pt x="15" y="372"/>
                    <a:pt x="14" y="372"/>
                  </a:cubicBezTo>
                  <a:cubicBezTo>
                    <a:pt x="4" y="369"/>
                    <a:pt x="-2" y="359"/>
                    <a:pt x="1" y="350"/>
                  </a:cubicBezTo>
                  <a:lnTo>
                    <a:pt x="89" y="13"/>
                  </a:lnTo>
                  <a:cubicBezTo>
                    <a:pt x="92" y="3"/>
                    <a:pt x="101" y="-2"/>
                    <a:pt x="111" y="0"/>
                  </a:cubicBezTo>
                  <a:cubicBezTo>
                    <a:pt x="120" y="2"/>
                    <a:pt x="126" y="12"/>
                    <a:pt x="123" y="21"/>
                  </a:cubicBezTo>
                  <a:lnTo>
                    <a:pt x="35" y="359"/>
                  </a:lnTo>
                  <a:cubicBezTo>
                    <a:pt x="33" y="367"/>
                    <a:pt x="26" y="372"/>
                    <a:pt x="18" y="3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18"/>
            <p:cNvSpPr/>
            <p:nvPr/>
          </p:nvSpPr>
          <p:spPr>
            <a:xfrm>
              <a:off x="4811498" y="2108529"/>
              <a:ext cx="26584" cy="96301"/>
            </a:xfrm>
            <a:custGeom>
              <a:avLst/>
              <a:gdLst/>
              <a:ahLst/>
              <a:cxnLst/>
              <a:rect l="l" t="t" r="r" b="b"/>
              <a:pathLst>
                <a:path w="98" h="355" extrusionOk="0">
                  <a:moveTo>
                    <a:pt x="18" y="355"/>
                  </a:moveTo>
                  <a:cubicBezTo>
                    <a:pt x="17" y="355"/>
                    <a:pt x="16" y="355"/>
                    <a:pt x="14" y="355"/>
                  </a:cubicBezTo>
                  <a:cubicBezTo>
                    <a:pt x="5" y="353"/>
                    <a:pt x="-1" y="343"/>
                    <a:pt x="0" y="334"/>
                  </a:cubicBezTo>
                  <a:lnTo>
                    <a:pt x="63" y="14"/>
                  </a:lnTo>
                  <a:cubicBezTo>
                    <a:pt x="65" y="4"/>
                    <a:pt x="74" y="-2"/>
                    <a:pt x="84" y="0"/>
                  </a:cubicBezTo>
                  <a:cubicBezTo>
                    <a:pt x="94" y="2"/>
                    <a:pt x="100" y="11"/>
                    <a:pt x="98" y="21"/>
                  </a:cubicBezTo>
                  <a:lnTo>
                    <a:pt x="35" y="341"/>
                  </a:lnTo>
                  <a:cubicBezTo>
                    <a:pt x="33" y="349"/>
                    <a:pt x="26" y="355"/>
                    <a:pt x="18" y="3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18"/>
            <p:cNvSpPr/>
            <p:nvPr/>
          </p:nvSpPr>
          <p:spPr>
            <a:xfrm>
              <a:off x="4828588" y="2136741"/>
              <a:ext cx="24686" cy="74057"/>
            </a:xfrm>
            <a:custGeom>
              <a:avLst/>
              <a:gdLst/>
              <a:ahLst/>
              <a:cxnLst/>
              <a:rect l="l" t="t" r="r" b="b"/>
              <a:pathLst>
                <a:path w="91" h="273" extrusionOk="0">
                  <a:moveTo>
                    <a:pt x="18" y="273"/>
                  </a:moveTo>
                  <a:cubicBezTo>
                    <a:pt x="16" y="273"/>
                    <a:pt x="15" y="273"/>
                    <a:pt x="14" y="273"/>
                  </a:cubicBezTo>
                  <a:cubicBezTo>
                    <a:pt x="4" y="270"/>
                    <a:pt x="-2" y="261"/>
                    <a:pt x="1" y="252"/>
                  </a:cubicBezTo>
                  <a:lnTo>
                    <a:pt x="56" y="13"/>
                  </a:lnTo>
                  <a:cubicBezTo>
                    <a:pt x="58" y="4"/>
                    <a:pt x="68" y="-2"/>
                    <a:pt x="77" y="0"/>
                  </a:cubicBezTo>
                  <a:cubicBezTo>
                    <a:pt x="87" y="3"/>
                    <a:pt x="93" y="12"/>
                    <a:pt x="91" y="22"/>
                  </a:cubicBezTo>
                  <a:lnTo>
                    <a:pt x="35" y="260"/>
                  </a:lnTo>
                  <a:cubicBezTo>
                    <a:pt x="33" y="268"/>
                    <a:pt x="26" y="273"/>
                    <a:pt x="18" y="2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18"/>
            <p:cNvSpPr/>
            <p:nvPr/>
          </p:nvSpPr>
          <p:spPr>
            <a:xfrm>
              <a:off x="4592041" y="2018196"/>
              <a:ext cx="61850" cy="62663"/>
            </a:xfrm>
            <a:custGeom>
              <a:avLst/>
              <a:gdLst/>
              <a:ahLst/>
              <a:cxnLst/>
              <a:rect l="l" t="t" r="r" b="b"/>
              <a:pathLst>
                <a:path w="228" h="231" extrusionOk="0">
                  <a:moveTo>
                    <a:pt x="103" y="59"/>
                  </a:moveTo>
                  <a:cubicBezTo>
                    <a:pt x="92" y="59"/>
                    <a:pt x="62" y="77"/>
                    <a:pt x="45" y="108"/>
                  </a:cubicBezTo>
                  <a:cubicBezTo>
                    <a:pt x="29" y="137"/>
                    <a:pt x="34" y="163"/>
                    <a:pt x="60" y="185"/>
                  </a:cubicBezTo>
                  <a:cubicBezTo>
                    <a:pt x="79" y="200"/>
                    <a:pt x="87" y="195"/>
                    <a:pt x="89" y="193"/>
                  </a:cubicBezTo>
                  <a:cubicBezTo>
                    <a:pt x="112" y="178"/>
                    <a:pt x="124" y="110"/>
                    <a:pt x="120" y="58"/>
                  </a:cubicBezTo>
                  <a:cubicBezTo>
                    <a:pt x="116" y="60"/>
                    <a:pt x="111" y="61"/>
                    <a:pt x="105" y="59"/>
                  </a:cubicBezTo>
                  <a:cubicBezTo>
                    <a:pt x="105" y="59"/>
                    <a:pt x="104" y="59"/>
                    <a:pt x="103" y="59"/>
                  </a:cubicBezTo>
                  <a:moveTo>
                    <a:pt x="82" y="231"/>
                  </a:moveTo>
                  <a:cubicBezTo>
                    <a:pt x="70" y="231"/>
                    <a:pt x="55" y="226"/>
                    <a:pt x="37" y="212"/>
                  </a:cubicBezTo>
                  <a:cubicBezTo>
                    <a:pt x="-2" y="180"/>
                    <a:pt x="-10" y="136"/>
                    <a:pt x="14" y="91"/>
                  </a:cubicBezTo>
                  <a:cubicBezTo>
                    <a:pt x="35" y="52"/>
                    <a:pt x="82" y="16"/>
                    <a:pt x="115" y="26"/>
                  </a:cubicBezTo>
                  <a:cubicBezTo>
                    <a:pt x="115" y="24"/>
                    <a:pt x="114" y="23"/>
                    <a:pt x="114" y="22"/>
                  </a:cubicBezTo>
                  <a:cubicBezTo>
                    <a:pt x="111" y="13"/>
                    <a:pt x="117" y="3"/>
                    <a:pt x="126" y="1"/>
                  </a:cubicBezTo>
                  <a:cubicBezTo>
                    <a:pt x="135" y="-2"/>
                    <a:pt x="145" y="3"/>
                    <a:pt x="148" y="12"/>
                  </a:cubicBezTo>
                  <a:cubicBezTo>
                    <a:pt x="166" y="68"/>
                    <a:pt x="193" y="114"/>
                    <a:pt x="204" y="115"/>
                  </a:cubicBezTo>
                  <a:cubicBezTo>
                    <a:pt x="213" y="111"/>
                    <a:pt x="223" y="116"/>
                    <a:pt x="226" y="125"/>
                  </a:cubicBezTo>
                  <a:cubicBezTo>
                    <a:pt x="230" y="134"/>
                    <a:pt x="226" y="144"/>
                    <a:pt x="217" y="148"/>
                  </a:cubicBezTo>
                  <a:cubicBezTo>
                    <a:pt x="207" y="152"/>
                    <a:pt x="197" y="151"/>
                    <a:pt x="188" y="147"/>
                  </a:cubicBezTo>
                  <a:cubicBezTo>
                    <a:pt x="176" y="141"/>
                    <a:pt x="164" y="128"/>
                    <a:pt x="154" y="113"/>
                  </a:cubicBezTo>
                  <a:cubicBezTo>
                    <a:pt x="150" y="159"/>
                    <a:pt x="136" y="205"/>
                    <a:pt x="109" y="223"/>
                  </a:cubicBezTo>
                  <a:cubicBezTo>
                    <a:pt x="103" y="226"/>
                    <a:pt x="94" y="231"/>
                    <a:pt x="82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8150" rIns="90000" bIns="38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18"/>
            <p:cNvSpPr/>
            <p:nvPr/>
          </p:nvSpPr>
          <p:spPr>
            <a:xfrm>
              <a:off x="4771622" y="1871710"/>
              <a:ext cx="65647" cy="78940"/>
            </a:xfrm>
            <a:custGeom>
              <a:avLst/>
              <a:gdLst/>
              <a:ahLst/>
              <a:cxnLst/>
              <a:rect l="l" t="t" r="r" b="b"/>
              <a:pathLst>
                <a:path w="242" h="291" extrusionOk="0">
                  <a:moveTo>
                    <a:pt x="157" y="291"/>
                  </a:moveTo>
                  <a:cubicBezTo>
                    <a:pt x="151" y="291"/>
                    <a:pt x="145" y="288"/>
                    <a:pt x="142" y="282"/>
                  </a:cubicBezTo>
                  <a:lnTo>
                    <a:pt x="142" y="282"/>
                  </a:lnTo>
                  <a:lnTo>
                    <a:pt x="2" y="25"/>
                  </a:lnTo>
                  <a:cubicBezTo>
                    <a:pt x="-3" y="17"/>
                    <a:pt x="0" y="6"/>
                    <a:pt x="9" y="1"/>
                  </a:cubicBezTo>
                  <a:cubicBezTo>
                    <a:pt x="17" y="-3"/>
                    <a:pt x="28" y="0"/>
                    <a:pt x="33" y="8"/>
                  </a:cubicBezTo>
                  <a:lnTo>
                    <a:pt x="102" y="135"/>
                  </a:lnTo>
                  <a:cubicBezTo>
                    <a:pt x="104" y="116"/>
                    <a:pt x="110" y="98"/>
                    <a:pt x="124" y="85"/>
                  </a:cubicBezTo>
                  <a:cubicBezTo>
                    <a:pt x="145" y="65"/>
                    <a:pt x="169" y="59"/>
                    <a:pt x="193" y="68"/>
                  </a:cubicBezTo>
                  <a:cubicBezTo>
                    <a:pt x="220" y="79"/>
                    <a:pt x="240" y="108"/>
                    <a:pt x="242" y="141"/>
                  </a:cubicBezTo>
                  <a:cubicBezTo>
                    <a:pt x="244" y="178"/>
                    <a:pt x="223" y="211"/>
                    <a:pt x="185" y="231"/>
                  </a:cubicBezTo>
                  <a:cubicBezTo>
                    <a:pt x="176" y="236"/>
                    <a:pt x="165" y="232"/>
                    <a:pt x="161" y="224"/>
                  </a:cubicBezTo>
                  <a:cubicBezTo>
                    <a:pt x="156" y="215"/>
                    <a:pt x="160" y="205"/>
                    <a:pt x="168" y="200"/>
                  </a:cubicBezTo>
                  <a:cubicBezTo>
                    <a:pt x="203" y="182"/>
                    <a:pt x="207" y="156"/>
                    <a:pt x="206" y="143"/>
                  </a:cubicBezTo>
                  <a:cubicBezTo>
                    <a:pt x="205" y="124"/>
                    <a:pt x="194" y="106"/>
                    <a:pt x="180" y="101"/>
                  </a:cubicBezTo>
                  <a:cubicBezTo>
                    <a:pt x="170" y="97"/>
                    <a:pt x="159" y="100"/>
                    <a:pt x="149" y="110"/>
                  </a:cubicBezTo>
                  <a:cubicBezTo>
                    <a:pt x="117" y="141"/>
                    <a:pt x="156" y="235"/>
                    <a:pt x="173" y="265"/>
                  </a:cubicBezTo>
                  <a:lnTo>
                    <a:pt x="173" y="265"/>
                  </a:lnTo>
                  <a:lnTo>
                    <a:pt x="173" y="265"/>
                  </a:lnTo>
                  <a:cubicBezTo>
                    <a:pt x="178" y="274"/>
                    <a:pt x="174" y="285"/>
                    <a:pt x="166" y="289"/>
                  </a:cubicBezTo>
                  <a:cubicBezTo>
                    <a:pt x="163" y="291"/>
                    <a:pt x="160" y="291"/>
                    <a:pt x="157" y="2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3" name="Google Shape;613;p18"/>
          <p:cNvGrpSpPr/>
          <p:nvPr/>
        </p:nvGrpSpPr>
        <p:grpSpPr>
          <a:xfrm>
            <a:off x="289745" y="1121341"/>
            <a:ext cx="309248" cy="225697"/>
            <a:chOff x="4646295" y="3088628"/>
            <a:chExt cx="309248" cy="225697"/>
          </a:xfrm>
        </p:grpSpPr>
        <p:sp>
          <p:nvSpPr>
            <p:cNvPr id="614" name="Google Shape;614;p18"/>
            <p:cNvSpPr/>
            <p:nvPr/>
          </p:nvSpPr>
          <p:spPr>
            <a:xfrm>
              <a:off x="4646295" y="3088628"/>
              <a:ext cx="142959" cy="122614"/>
            </a:xfrm>
            <a:custGeom>
              <a:avLst/>
              <a:gdLst/>
              <a:ahLst/>
              <a:cxnLst/>
              <a:rect l="l" t="t" r="r" b="b"/>
              <a:pathLst>
                <a:path w="527" h="452" extrusionOk="0">
                  <a:moveTo>
                    <a:pt x="17" y="452"/>
                  </a:moveTo>
                  <a:lnTo>
                    <a:pt x="17" y="452"/>
                  </a:lnTo>
                  <a:cubicBezTo>
                    <a:pt x="8" y="452"/>
                    <a:pt x="0" y="444"/>
                    <a:pt x="0" y="434"/>
                  </a:cubicBezTo>
                  <a:cubicBezTo>
                    <a:pt x="0" y="315"/>
                    <a:pt x="38" y="217"/>
                    <a:pt x="112" y="144"/>
                  </a:cubicBezTo>
                  <a:cubicBezTo>
                    <a:pt x="261" y="-2"/>
                    <a:pt x="500" y="-1"/>
                    <a:pt x="510" y="0"/>
                  </a:cubicBezTo>
                  <a:cubicBezTo>
                    <a:pt x="519" y="0"/>
                    <a:pt x="527" y="8"/>
                    <a:pt x="527" y="18"/>
                  </a:cubicBezTo>
                  <a:cubicBezTo>
                    <a:pt x="527" y="27"/>
                    <a:pt x="519" y="34"/>
                    <a:pt x="509" y="35"/>
                  </a:cubicBezTo>
                  <a:cubicBezTo>
                    <a:pt x="507" y="35"/>
                    <a:pt x="275" y="33"/>
                    <a:pt x="137" y="169"/>
                  </a:cubicBezTo>
                  <a:cubicBezTo>
                    <a:pt x="70" y="235"/>
                    <a:pt x="35" y="325"/>
                    <a:pt x="35" y="434"/>
                  </a:cubicBezTo>
                  <a:cubicBezTo>
                    <a:pt x="35" y="444"/>
                    <a:pt x="27" y="452"/>
                    <a:pt x="17" y="4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18"/>
            <p:cNvSpPr/>
            <p:nvPr/>
          </p:nvSpPr>
          <p:spPr>
            <a:xfrm>
              <a:off x="4696751" y="3140712"/>
              <a:ext cx="94944" cy="84365"/>
            </a:xfrm>
            <a:custGeom>
              <a:avLst/>
              <a:gdLst/>
              <a:ahLst/>
              <a:cxnLst/>
              <a:rect l="l" t="t" r="r" b="b"/>
              <a:pathLst>
                <a:path w="350" h="311" extrusionOk="0">
                  <a:moveTo>
                    <a:pt x="228" y="311"/>
                  </a:moveTo>
                  <a:cubicBezTo>
                    <a:pt x="224" y="311"/>
                    <a:pt x="220" y="309"/>
                    <a:pt x="216" y="306"/>
                  </a:cubicBezTo>
                  <a:cubicBezTo>
                    <a:pt x="207" y="298"/>
                    <a:pt x="201" y="286"/>
                    <a:pt x="201" y="273"/>
                  </a:cubicBezTo>
                  <a:cubicBezTo>
                    <a:pt x="200" y="246"/>
                    <a:pt x="219" y="212"/>
                    <a:pt x="242" y="180"/>
                  </a:cubicBezTo>
                  <a:cubicBezTo>
                    <a:pt x="169" y="214"/>
                    <a:pt x="82" y="235"/>
                    <a:pt x="35" y="207"/>
                  </a:cubicBezTo>
                  <a:cubicBezTo>
                    <a:pt x="14" y="195"/>
                    <a:pt x="-9" y="168"/>
                    <a:pt x="4" y="110"/>
                  </a:cubicBezTo>
                  <a:cubicBezTo>
                    <a:pt x="21" y="38"/>
                    <a:pt x="74" y="-1"/>
                    <a:pt x="147" y="0"/>
                  </a:cubicBezTo>
                  <a:cubicBezTo>
                    <a:pt x="220" y="3"/>
                    <a:pt x="293" y="45"/>
                    <a:pt x="300" y="89"/>
                  </a:cubicBezTo>
                  <a:cubicBezTo>
                    <a:pt x="302" y="99"/>
                    <a:pt x="295" y="108"/>
                    <a:pt x="286" y="110"/>
                  </a:cubicBezTo>
                  <a:cubicBezTo>
                    <a:pt x="276" y="111"/>
                    <a:pt x="267" y="105"/>
                    <a:pt x="265" y="95"/>
                  </a:cubicBezTo>
                  <a:cubicBezTo>
                    <a:pt x="262" y="73"/>
                    <a:pt x="207" y="38"/>
                    <a:pt x="146" y="36"/>
                  </a:cubicBezTo>
                  <a:cubicBezTo>
                    <a:pt x="106" y="35"/>
                    <a:pt x="55" y="48"/>
                    <a:pt x="39" y="118"/>
                  </a:cubicBezTo>
                  <a:cubicBezTo>
                    <a:pt x="29" y="163"/>
                    <a:pt x="47" y="173"/>
                    <a:pt x="52" y="177"/>
                  </a:cubicBezTo>
                  <a:cubicBezTo>
                    <a:pt x="106" y="207"/>
                    <a:pt x="263" y="143"/>
                    <a:pt x="320" y="90"/>
                  </a:cubicBezTo>
                  <a:cubicBezTo>
                    <a:pt x="327" y="84"/>
                    <a:pt x="338" y="84"/>
                    <a:pt x="345" y="91"/>
                  </a:cubicBezTo>
                  <a:cubicBezTo>
                    <a:pt x="352" y="98"/>
                    <a:pt x="352" y="109"/>
                    <a:pt x="345" y="116"/>
                  </a:cubicBezTo>
                  <a:cubicBezTo>
                    <a:pt x="302" y="157"/>
                    <a:pt x="235" y="236"/>
                    <a:pt x="236" y="272"/>
                  </a:cubicBezTo>
                  <a:cubicBezTo>
                    <a:pt x="236" y="277"/>
                    <a:pt x="238" y="279"/>
                    <a:pt x="240" y="280"/>
                  </a:cubicBezTo>
                  <a:cubicBezTo>
                    <a:pt x="247" y="286"/>
                    <a:pt x="248" y="297"/>
                    <a:pt x="241" y="305"/>
                  </a:cubicBezTo>
                  <a:cubicBezTo>
                    <a:pt x="238" y="309"/>
                    <a:pt x="233" y="311"/>
                    <a:pt x="228" y="3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18"/>
            <p:cNvSpPr/>
            <p:nvPr/>
          </p:nvSpPr>
          <p:spPr>
            <a:xfrm>
              <a:off x="4740426" y="3228061"/>
              <a:ext cx="46116" cy="24143"/>
            </a:xfrm>
            <a:custGeom>
              <a:avLst/>
              <a:gdLst/>
              <a:ahLst/>
              <a:cxnLst/>
              <a:rect l="l" t="t" r="r" b="b"/>
              <a:pathLst>
                <a:path w="170" h="89" extrusionOk="0">
                  <a:moveTo>
                    <a:pt x="57" y="89"/>
                  </a:moveTo>
                  <a:cubicBezTo>
                    <a:pt x="41" y="89"/>
                    <a:pt x="25" y="85"/>
                    <a:pt x="9" y="76"/>
                  </a:cubicBezTo>
                  <a:cubicBezTo>
                    <a:pt x="1" y="71"/>
                    <a:pt x="-2" y="61"/>
                    <a:pt x="2" y="52"/>
                  </a:cubicBezTo>
                  <a:cubicBezTo>
                    <a:pt x="7" y="44"/>
                    <a:pt x="18" y="41"/>
                    <a:pt x="26" y="45"/>
                  </a:cubicBezTo>
                  <a:cubicBezTo>
                    <a:pt x="82" y="76"/>
                    <a:pt x="136" y="10"/>
                    <a:pt x="139" y="7"/>
                  </a:cubicBezTo>
                  <a:cubicBezTo>
                    <a:pt x="145" y="0"/>
                    <a:pt x="156" y="-2"/>
                    <a:pt x="163" y="4"/>
                  </a:cubicBezTo>
                  <a:cubicBezTo>
                    <a:pt x="171" y="10"/>
                    <a:pt x="172" y="22"/>
                    <a:pt x="166" y="29"/>
                  </a:cubicBezTo>
                  <a:cubicBezTo>
                    <a:pt x="147" y="53"/>
                    <a:pt x="104" y="89"/>
                    <a:pt x="57" y="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18"/>
            <p:cNvSpPr/>
            <p:nvPr/>
          </p:nvSpPr>
          <p:spPr>
            <a:xfrm>
              <a:off x="4793595" y="3151020"/>
              <a:ext cx="109322" cy="125869"/>
            </a:xfrm>
            <a:custGeom>
              <a:avLst/>
              <a:gdLst/>
              <a:ahLst/>
              <a:cxnLst/>
              <a:rect l="l" t="t" r="r" b="b"/>
              <a:pathLst>
                <a:path w="403" h="464" extrusionOk="0">
                  <a:moveTo>
                    <a:pt x="236" y="464"/>
                  </a:moveTo>
                  <a:cubicBezTo>
                    <a:pt x="194" y="464"/>
                    <a:pt x="151" y="445"/>
                    <a:pt x="115" y="408"/>
                  </a:cubicBezTo>
                  <a:cubicBezTo>
                    <a:pt x="108" y="402"/>
                    <a:pt x="108" y="390"/>
                    <a:pt x="115" y="383"/>
                  </a:cubicBezTo>
                  <a:cubicBezTo>
                    <a:pt x="122" y="377"/>
                    <a:pt x="133" y="377"/>
                    <a:pt x="140" y="384"/>
                  </a:cubicBezTo>
                  <a:cubicBezTo>
                    <a:pt x="195" y="440"/>
                    <a:pt x="247" y="432"/>
                    <a:pt x="273" y="422"/>
                  </a:cubicBezTo>
                  <a:cubicBezTo>
                    <a:pt x="310" y="409"/>
                    <a:pt x="338" y="376"/>
                    <a:pt x="340" y="343"/>
                  </a:cubicBezTo>
                  <a:cubicBezTo>
                    <a:pt x="342" y="317"/>
                    <a:pt x="329" y="296"/>
                    <a:pt x="302" y="281"/>
                  </a:cubicBezTo>
                  <a:cubicBezTo>
                    <a:pt x="222" y="237"/>
                    <a:pt x="78" y="356"/>
                    <a:pt x="30" y="406"/>
                  </a:cubicBezTo>
                  <a:cubicBezTo>
                    <a:pt x="23" y="413"/>
                    <a:pt x="12" y="413"/>
                    <a:pt x="5" y="406"/>
                  </a:cubicBezTo>
                  <a:cubicBezTo>
                    <a:pt x="1" y="403"/>
                    <a:pt x="0" y="398"/>
                    <a:pt x="0" y="394"/>
                  </a:cubicBezTo>
                  <a:cubicBezTo>
                    <a:pt x="0" y="389"/>
                    <a:pt x="1" y="385"/>
                    <a:pt x="5" y="381"/>
                  </a:cubicBezTo>
                  <a:lnTo>
                    <a:pt x="373" y="5"/>
                  </a:lnTo>
                  <a:cubicBezTo>
                    <a:pt x="380" y="-2"/>
                    <a:pt x="391" y="-2"/>
                    <a:pt x="398" y="5"/>
                  </a:cubicBezTo>
                  <a:cubicBezTo>
                    <a:pt x="405" y="12"/>
                    <a:pt x="405" y="23"/>
                    <a:pt x="398" y="30"/>
                  </a:cubicBezTo>
                  <a:lnTo>
                    <a:pt x="175" y="258"/>
                  </a:lnTo>
                  <a:cubicBezTo>
                    <a:pt x="224" y="236"/>
                    <a:pt x="276" y="226"/>
                    <a:pt x="319" y="250"/>
                  </a:cubicBezTo>
                  <a:cubicBezTo>
                    <a:pt x="358" y="272"/>
                    <a:pt x="378" y="306"/>
                    <a:pt x="376" y="345"/>
                  </a:cubicBezTo>
                  <a:cubicBezTo>
                    <a:pt x="372" y="392"/>
                    <a:pt x="335" y="437"/>
                    <a:pt x="285" y="456"/>
                  </a:cubicBezTo>
                  <a:cubicBezTo>
                    <a:pt x="269" y="462"/>
                    <a:pt x="253" y="464"/>
                    <a:pt x="236" y="4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18"/>
            <p:cNvSpPr/>
            <p:nvPr/>
          </p:nvSpPr>
          <p:spPr>
            <a:xfrm>
              <a:off x="4833742" y="3178690"/>
              <a:ext cx="121800" cy="135635"/>
            </a:xfrm>
            <a:custGeom>
              <a:avLst/>
              <a:gdLst/>
              <a:ahLst/>
              <a:cxnLst/>
              <a:rect l="l" t="t" r="r" b="b"/>
              <a:pathLst>
                <a:path w="449" h="500" extrusionOk="0">
                  <a:moveTo>
                    <a:pt x="17" y="500"/>
                  </a:moveTo>
                  <a:cubicBezTo>
                    <a:pt x="8" y="500"/>
                    <a:pt x="0" y="492"/>
                    <a:pt x="0" y="483"/>
                  </a:cubicBezTo>
                  <a:cubicBezTo>
                    <a:pt x="-1" y="473"/>
                    <a:pt x="7" y="465"/>
                    <a:pt x="17" y="464"/>
                  </a:cubicBezTo>
                  <a:cubicBezTo>
                    <a:pt x="168" y="460"/>
                    <a:pt x="278" y="415"/>
                    <a:pt x="344" y="330"/>
                  </a:cubicBezTo>
                  <a:cubicBezTo>
                    <a:pt x="444" y="202"/>
                    <a:pt x="407" y="24"/>
                    <a:pt x="407" y="22"/>
                  </a:cubicBezTo>
                  <a:cubicBezTo>
                    <a:pt x="405" y="12"/>
                    <a:pt x="411" y="3"/>
                    <a:pt x="420" y="1"/>
                  </a:cubicBezTo>
                  <a:cubicBezTo>
                    <a:pt x="430" y="-1"/>
                    <a:pt x="439" y="5"/>
                    <a:pt x="441" y="14"/>
                  </a:cubicBezTo>
                  <a:cubicBezTo>
                    <a:pt x="443" y="22"/>
                    <a:pt x="482" y="211"/>
                    <a:pt x="372" y="352"/>
                  </a:cubicBezTo>
                  <a:cubicBezTo>
                    <a:pt x="300" y="445"/>
                    <a:pt x="180" y="495"/>
                    <a:pt x="18" y="500"/>
                  </a:cubicBezTo>
                  <a:lnTo>
                    <a:pt x="17" y="50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9" name="Google Shape;619;p18"/>
          <p:cNvGrpSpPr/>
          <p:nvPr/>
        </p:nvGrpSpPr>
        <p:grpSpPr>
          <a:xfrm>
            <a:off x="261662" y="4107047"/>
            <a:ext cx="365411" cy="374241"/>
            <a:chOff x="7940051" y="3528357"/>
            <a:chExt cx="235734" cy="241430"/>
          </a:xfrm>
        </p:grpSpPr>
        <p:sp>
          <p:nvSpPr>
            <p:cNvPr id="620" name="Google Shape;620;p18"/>
            <p:cNvSpPr/>
            <p:nvPr/>
          </p:nvSpPr>
          <p:spPr>
            <a:xfrm>
              <a:off x="7940051" y="3528628"/>
              <a:ext cx="235734" cy="241159"/>
            </a:xfrm>
            <a:custGeom>
              <a:avLst/>
              <a:gdLst/>
              <a:ahLst/>
              <a:cxnLst/>
              <a:rect l="l" t="t" r="r" b="b"/>
              <a:pathLst>
                <a:path w="869" h="889" extrusionOk="0">
                  <a:moveTo>
                    <a:pt x="115" y="824"/>
                  </a:moveTo>
                  <a:lnTo>
                    <a:pt x="510" y="853"/>
                  </a:lnTo>
                  <a:lnTo>
                    <a:pt x="833" y="622"/>
                  </a:lnTo>
                  <a:lnTo>
                    <a:pt x="806" y="66"/>
                  </a:lnTo>
                  <a:lnTo>
                    <a:pt x="369" y="36"/>
                  </a:lnTo>
                  <a:lnTo>
                    <a:pt x="37" y="264"/>
                  </a:lnTo>
                  <a:lnTo>
                    <a:pt x="115" y="824"/>
                  </a:lnTo>
                  <a:moveTo>
                    <a:pt x="515" y="889"/>
                  </a:moveTo>
                  <a:cubicBezTo>
                    <a:pt x="514" y="889"/>
                    <a:pt x="514" y="889"/>
                    <a:pt x="513" y="889"/>
                  </a:cubicBezTo>
                  <a:lnTo>
                    <a:pt x="98" y="858"/>
                  </a:lnTo>
                  <a:cubicBezTo>
                    <a:pt x="90" y="858"/>
                    <a:pt x="83" y="851"/>
                    <a:pt x="82" y="843"/>
                  </a:cubicBezTo>
                  <a:lnTo>
                    <a:pt x="0" y="258"/>
                  </a:lnTo>
                  <a:cubicBezTo>
                    <a:pt x="-1" y="252"/>
                    <a:pt x="2" y="245"/>
                    <a:pt x="8" y="241"/>
                  </a:cubicBezTo>
                  <a:lnTo>
                    <a:pt x="354" y="3"/>
                  </a:lnTo>
                  <a:cubicBezTo>
                    <a:pt x="357" y="1"/>
                    <a:pt x="361" y="0"/>
                    <a:pt x="365" y="0"/>
                  </a:cubicBezTo>
                  <a:lnTo>
                    <a:pt x="824" y="32"/>
                  </a:lnTo>
                  <a:cubicBezTo>
                    <a:pt x="833" y="33"/>
                    <a:pt x="840" y="40"/>
                    <a:pt x="840" y="49"/>
                  </a:cubicBezTo>
                  <a:lnTo>
                    <a:pt x="869" y="629"/>
                  </a:lnTo>
                  <a:cubicBezTo>
                    <a:pt x="869" y="635"/>
                    <a:pt x="866" y="641"/>
                    <a:pt x="862" y="645"/>
                  </a:cubicBezTo>
                  <a:lnTo>
                    <a:pt x="525" y="885"/>
                  </a:lnTo>
                  <a:cubicBezTo>
                    <a:pt x="522" y="888"/>
                    <a:pt x="518" y="889"/>
                    <a:pt x="515" y="8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18"/>
            <p:cNvSpPr/>
            <p:nvPr/>
          </p:nvSpPr>
          <p:spPr>
            <a:xfrm>
              <a:off x="7962024" y="3686507"/>
              <a:ext cx="213761" cy="74871"/>
            </a:xfrm>
            <a:custGeom>
              <a:avLst/>
              <a:gdLst/>
              <a:ahLst/>
              <a:cxnLst/>
              <a:rect l="l" t="t" r="r" b="b"/>
              <a:pathLst>
                <a:path w="788" h="276" extrusionOk="0">
                  <a:moveTo>
                    <a:pt x="18" y="276"/>
                  </a:moveTo>
                  <a:cubicBezTo>
                    <a:pt x="13" y="276"/>
                    <a:pt x="7" y="274"/>
                    <a:pt x="4" y="269"/>
                  </a:cubicBezTo>
                  <a:cubicBezTo>
                    <a:pt x="-2" y="261"/>
                    <a:pt x="0" y="250"/>
                    <a:pt x="8" y="244"/>
                  </a:cubicBezTo>
                  <a:lnTo>
                    <a:pt x="343" y="3"/>
                  </a:lnTo>
                  <a:cubicBezTo>
                    <a:pt x="347" y="1"/>
                    <a:pt x="351" y="-1"/>
                    <a:pt x="355" y="0"/>
                  </a:cubicBezTo>
                  <a:lnTo>
                    <a:pt x="772" y="31"/>
                  </a:lnTo>
                  <a:cubicBezTo>
                    <a:pt x="781" y="31"/>
                    <a:pt x="789" y="40"/>
                    <a:pt x="788" y="50"/>
                  </a:cubicBezTo>
                  <a:cubicBezTo>
                    <a:pt x="787" y="59"/>
                    <a:pt x="779" y="67"/>
                    <a:pt x="769" y="66"/>
                  </a:cubicBezTo>
                  <a:lnTo>
                    <a:pt x="359" y="35"/>
                  </a:lnTo>
                  <a:lnTo>
                    <a:pt x="28" y="273"/>
                  </a:lnTo>
                  <a:cubicBezTo>
                    <a:pt x="25" y="275"/>
                    <a:pt x="22" y="276"/>
                    <a:pt x="18" y="2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18"/>
            <p:cNvSpPr/>
            <p:nvPr/>
          </p:nvSpPr>
          <p:spPr>
            <a:xfrm>
              <a:off x="8033910" y="3528357"/>
              <a:ext cx="28755" cy="167645"/>
            </a:xfrm>
            <a:custGeom>
              <a:avLst/>
              <a:gdLst/>
              <a:ahLst/>
              <a:cxnLst/>
              <a:rect l="l" t="t" r="r" b="b"/>
              <a:pathLst>
                <a:path w="106" h="618" extrusionOk="0">
                  <a:moveTo>
                    <a:pt x="88" y="618"/>
                  </a:moveTo>
                  <a:cubicBezTo>
                    <a:pt x="80" y="618"/>
                    <a:pt x="72" y="611"/>
                    <a:pt x="71" y="602"/>
                  </a:cubicBezTo>
                  <a:lnTo>
                    <a:pt x="0" y="21"/>
                  </a:lnTo>
                  <a:cubicBezTo>
                    <a:pt x="-1" y="11"/>
                    <a:pt x="6" y="2"/>
                    <a:pt x="16" y="1"/>
                  </a:cubicBezTo>
                  <a:cubicBezTo>
                    <a:pt x="25" y="0"/>
                    <a:pt x="34" y="7"/>
                    <a:pt x="35" y="17"/>
                  </a:cubicBezTo>
                  <a:lnTo>
                    <a:pt x="106" y="598"/>
                  </a:lnTo>
                  <a:cubicBezTo>
                    <a:pt x="107" y="608"/>
                    <a:pt x="100" y="617"/>
                    <a:pt x="91" y="618"/>
                  </a:cubicBezTo>
                  <a:cubicBezTo>
                    <a:pt x="90" y="618"/>
                    <a:pt x="89" y="618"/>
                    <a:pt x="88" y="6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18"/>
            <p:cNvSpPr/>
            <p:nvPr/>
          </p:nvSpPr>
          <p:spPr>
            <a:xfrm>
              <a:off x="7940051" y="3537309"/>
              <a:ext cx="227867" cy="80025"/>
            </a:xfrm>
            <a:custGeom>
              <a:avLst/>
              <a:gdLst/>
              <a:ahLst/>
              <a:cxnLst/>
              <a:rect l="l" t="t" r="r" b="b"/>
              <a:pathLst>
                <a:path w="840" h="295" extrusionOk="0">
                  <a:moveTo>
                    <a:pt x="475" y="295"/>
                  </a:moveTo>
                  <a:cubicBezTo>
                    <a:pt x="475" y="295"/>
                    <a:pt x="474" y="295"/>
                    <a:pt x="473" y="295"/>
                  </a:cubicBezTo>
                  <a:lnTo>
                    <a:pt x="16" y="242"/>
                  </a:lnTo>
                  <a:cubicBezTo>
                    <a:pt x="6" y="240"/>
                    <a:pt x="-1" y="232"/>
                    <a:pt x="0" y="222"/>
                  </a:cubicBezTo>
                  <a:cubicBezTo>
                    <a:pt x="1" y="212"/>
                    <a:pt x="10" y="205"/>
                    <a:pt x="20" y="206"/>
                  </a:cubicBezTo>
                  <a:lnTo>
                    <a:pt x="470" y="259"/>
                  </a:lnTo>
                  <a:lnTo>
                    <a:pt x="812" y="4"/>
                  </a:lnTo>
                  <a:cubicBezTo>
                    <a:pt x="820" y="-2"/>
                    <a:pt x="831" y="-1"/>
                    <a:pt x="837" y="7"/>
                  </a:cubicBezTo>
                  <a:cubicBezTo>
                    <a:pt x="843" y="15"/>
                    <a:pt x="841" y="26"/>
                    <a:pt x="833" y="32"/>
                  </a:cubicBezTo>
                  <a:lnTo>
                    <a:pt x="486" y="291"/>
                  </a:lnTo>
                  <a:cubicBezTo>
                    <a:pt x="483" y="293"/>
                    <a:pt x="479" y="295"/>
                    <a:pt x="475" y="2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18"/>
            <p:cNvSpPr/>
            <p:nvPr/>
          </p:nvSpPr>
          <p:spPr>
            <a:xfrm>
              <a:off x="8064292" y="3607297"/>
              <a:ext cx="20074" cy="162491"/>
            </a:xfrm>
            <a:custGeom>
              <a:avLst/>
              <a:gdLst/>
              <a:ahLst/>
              <a:cxnLst/>
              <a:rect l="l" t="t" r="r" b="b"/>
              <a:pathLst>
                <a:path w="74" h="599" extrusionOk="0">
                  <a:moveTo>
                    <a:pt x="57" y="599"/>
                  </a:moveTo>
                  <a:cubicBezTo>
                    <a:pt x="47" y="599"/>
                    <a:pt x="40" y="592"/>
                    <a:pt x="39" y="582"/>
                  </a:cubicBezTo>
                  <a:lnTo>
                    <a:pt x="0" y="20"/>
                  </a:lnTo>
                  <a:cubicBezTo>
                    <a:pt x="-1" y="11"/>
                    <a:pt x="6" y="2"/>
                    <a:pt x="16" y="1"/>
                  </a:cubicBezTo>
                  <a:cubicBezTo>
                    <a:pt x="25" y="0"/>
                    <a:pt x="34" y="8"/>
                    <a:pt x="35" y="18"/>
                  </a:cubicBezTo>
                  <a:lnTo>
                    <a:pt x="74" y="580"/>
                  </a:lnTo>
                  <a:cubicBezTo>
                    <a:pt x="75" y="589"/>
                    <a:pt x="68" y="598"/>
                    <a:pt x="58" y="599"/>
                  </a:cubicBezTo>
                  <a:cubicBezTo>
                    <a:pt x="57" y="599"/>
                    <a:pt x="57" y="599"/>
                    <a:pt x="57" y="5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5" name="Google Shape;625;p18"/>
          <p:cNvGrpSpPr/>
          <p:nvPr/>
        </p:nvGrpSpPr>
        <p:grpSpPr>
          <a:xfrm>
            <a:off x="8585438" y="2326626"/>
            <a:ext cx="150826" cy="125327"/>
            <a:chOff x="5999388" y="1257826"/>
            <a:chExt cx="150826" cy="125327"/>
          </a:xfrm>
        </p:grpSpPr>
        <p:sp>
          <p:nvSpPr>
            <p:cNvPr id="626" name="Google Shape;626;p18"/>
            <p:cNvSpPr/>
            <p:nvPr/>
          </p:nvSpPr>
          <p:spPr>
            <a:xfrm>
              <a:off x="5999388" y="1302857"/>
              <a:ext cx="96030" cy="80296"/>
            </a:xfrm>
            <a:custGeom>
              <a:avLst/>
              <a:gdLst/>
              <a:ahLst/>
              <a:cxnLst/>
              <a:rect l="l" t="t" r="r" b="b"/>
              <a:pathLst>
                <a:path w="354" h="296" extrusionOk="0">
                  <a:moveTo>
                    <a:pt x="336" y="296"/>
                  </a:moveTo>
                  <a:cubicBezTo>
                    <a:pt x="334" y="296"/>
                    <a:pt x="333" y="296"/>
                    <a:pt x="332" y="296"/>
                  </a:cubicBezTo>
                  <a:cubicBezTo>
                    <a:pt x="318" y="293"/>
                    <a:pt x="307" y="284"/>
                    <a:pt x="299" y="271"/>
                  </a:cubicBezTo>
                  <a:cubicBezTo>
                    <a:pt x="283" y="243"/>
                    <a:pt x="284" y="193"/>
                    <a:pt x="291" y="144"/>
                  </a:cubicBezTo>
                  <a:cubicBezTo>
                    <a:pt x="235" y="222"/>
                    <a:pt x="155" y="298"/>
                    <a:pt x="90" y="296"/>
                  </a:cubicBezTo>
                  <a:cubicBezTo>
                    <a:pt x="63" y="296"/>
                    <a:pt x="26" y="281"/>
                    <a:pt x="7" y="217"/>
                  </a:cubicBezTo>
                  <a:cubicBezTo>
                    <a:pt x="-16" y="135"/>
                    <a:pt x="14" y="66"/>
                    <a:pt x="90" y="28"/>
                  </a:cubicBezTo>
                  <a:cubicBezTo>
                    <a:pt x="163" y="-10"/>
                    <a:pt x="262" y="-8"/>
                    <a:pt x="293" y="32"/>
                  </a:cubicBezTo>
                  <a:cubicBezTo>
                    <a:pt x="299" y="39"/>
                    <a:pt x="297" y="51"/>
                    <a:pt x="290" y="57"/>
                  </a:cubicBezTo>
                  <a:cubicBezTo>
                    <a:pt x="282" y="63"/>
                    <a:pt x="271" y="61"/>
                    <a:pt x="265" y="54"/>
                  </a:cubicBezTo>
                  <a:cubicBezTo>
                    <a:pt x="248" y="32"/>
                    <a:pt x="170" y="26"/>
                    <a:pt x="106" y="59"/>
                  </a:cubicBezTo>
                  <a:cubicBezTo>
                    <a:pt x="64" y="81"/>
                    <a:pt x="18" y="124"/>
                    <a:pt x="41" y="207"/>
                  </a:cubicBezTo>
                  <a:cubicBezTo>
                    <a:pt x="57" y="260"/>
                    <a:pt x="82" y="261"/>
                    <a:pt x="91" y="261"/>
                  </a:cubicBezTo>
                  <a:lnTo>
                    <a:pt x="92" y="261"/>
                  </a:lnTo>
                  <a:cubicBezTo>
                    <a:pt x="166" y="261"/>
                    <a:pt x="289" y="110"/>
                    <a:pt x="319" y="20"/>
                  </a:cubicBezTo>
                  <a:cubicBezTo>
                    <a:pt x="322" y="11"/>
                    <a:pt x="332" y="6"/>
                    <a:pt x="341" y="9"/>
                  </a:cubicBezTo>
                  <a:cubicBezTo>
                    <a:pt x="350" y="12"/>
                    <a:pt x="355" y="22"/>
                    <a:pt x="352" y="31"/>
                  </a:cubicBezTo>
                  <a:cubicBezTo>
                    <a:pt x="332" y="98"/>
                    <a:pt x="308" y="217"/>
                    <a:pt x="329" y="253"/>
                  </a:cubicBezTo>
                  <a:cubicBezTo>
                    <a:pt x="333" y="259"/>
                    <a:pt x="337" y="261"/>
                    <a:pt x="339" y="261"/>
                  </a:cubicBezTo>
                  <a:cubicBezTo>
                    <a:pt x="349" y="264"/>
                    <a:pt x="355" y="273"/>
                    <a:pt x="353" y="282"/>
                  </a:cubicBezTo>
                  <a:cubicBezTo>
                    <a:pt x="351" y="291"/>
                    <a:pt x="344" y="296"/>
                    <a:pt x="336" y="2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18"/>
            <p:cNvSpPr/>
            <p:nvPr/>
          </p:nvSpPr>
          <p:spPr>
            <a:xfrm>
              <a:off x="6108981" y="1257826"/>
              <a:ext cx="41233" cy="66461"/>
            </a:xfrm>
            <a:custGeom>
              <a:avLst/>
              <a:gdLst/>
              <a:ahLst/>
              <a:cxnLst/>
              <a:rect l="l" t="t" r="r" b="b"/>
              <a:pathLst>
                <a:path w="152" h="245" extrusionOk="0">
                  <a:moveTo>
                    <a:pt x="57" y="189"/>
                  </a:moveTo>
                  <a:cubicBezTo>
                    <a:pt x="59" y="189"/>
                    <a:pt x="61" y="189"/>
                    <a:pt x="62" y="190"/>
                  </a:cubicBezTo>
                  <a:cubicBezTo>
                    <a:pt x="81" y="195"/>
                    <a:pt x="97" y="192"/>
                    <a:pt x="108" y="180"/>
                  </a:cubicBezTo>
                  <a:cubicBezTo>
                    <a:pt x="115" y="171"/>
                    <a:pt x="118" y="158"/>
                    <a:pt x="114" y="149"/>
                  </a:cubicBezTo>
                  <a:cubicBezTo>
                    <a:pt x="114" y="147"/>
                    <a:pt x="111" y="140"/>
                    <a:pt x="98" y="140"/>
                  </a:cubicBezTo>
                  <a:cubicBezTo>
                    <a:pt x="80" y="140"/>
                    <a:pt x="63" y="165"/>
                    <a:pt x="50" y="190"/>
                  </a:cubicBezTo>
                  <a:cubicBezTo>
                    <a:pt x="52" y="189"/>
                    <a:pt x="55" y="189"/>
                    <a:pt x="57" y="189"/>
                  </a:cubicBezTo>
                  <a:moveTo>
                    <a:pt x="17" y="245"/>
                  </a:moveTo>
                  <a:cubicBezTo>
                    <a:pt x="15" y="245"/>
                    <a:pt x="14" y="245"/>
                    <a:pt x="12" y="245"/>
                  </a:cubicBezTo>
                  <a:cubicBezTo>
                    <a:pt x="3" y="242"/>
                    <a:pt x="-3" y="232"/>
                    <a:pt x="0" y="223"/>
                  </a:cubicBezTo>
                  <a:lnTo>
                    <a:pt x="0" y="223"/>
                  </a:lnTo>
                  <a:lnTo>
                    <a:pt x="59" y="13"/>
                  </a:lnTo>
                  <a:cubicBezTo>
                    <a:pt x="61" y="4"/>
                    <a:pt x="71" y="-2"/>
                    <a:pt x="80" y="1"/>
                  </a:cubicBezTo>
                  <a:cubicBezTo>
                    <a:pt x="90" y="4"/>
                    <a:pt x="95" y="13"/>
                    <a:pt x="93" y="23"/>
                  </a:cubicBezTo>
                  <a:lnTo>
                    <a:pt x="67" y="114"/>
                  </a:lnTo>
                  <a:cubicBezTo>
                    <a:pt x="76" y="108"/>
                    <a:pt x="86" y="105"/>
                    <a:pt x="98" y="105"/>
                  </a:cubicBezTo>
                  <a:cubicBezTo>
                    <a:pt x="120" y="105"/>
                    <a:pt x="138" y="116"/>
                    <a:pt x="147" y="134"/>
                  </a:cubicBezTo>
                  <a:cubicBezTo>
                    <a:pt x="156" y="156"/>
                    <a:pt x="151" y="184"/>
                    <a:pt x="134" y="203"/>
                  </a:cubicBezTo>
                  <a:cubicBezTo>
                    <a:pt x="115" y="226"/>
                    <a:pt x="85" y="233"/>
                    <a:pt x="52" y="223"/>
                  </a:cubicBezTo>
                  <a:cubicBezTo>
                    <a:pt x="47" y="222"/>
                    <a:pt x="42" y="218"/>
                    <a:pt x="41" y="212"/>
                  </a:cubicBezTo>
                  <a:cubicBezTo>
                    <a:pt x="38" y="220"/>
                    <a:pt x="36" y="227"/>
                    <a:pt x="34" y="232"/>
                  </a:cubicBezTo>
                  <a:lnTo>
                    <a:pt x="34" y="232"/>
                  </a:lnTo>
                  <a:cubicBezTo>
                    <a:pt x="32" y="240"/>
                    <a:pt x="25" y="245"/>
                    <a:pt x="17" y="2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3200" rIns="90000" bIns="432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8" name="Google Shape;628;p18"/>
          <p:cNvGrpSpPr/>
          <p:nvPr/>
        </p:nvGrpSpPr>
        <p:grpSpPr>
          <a:xfrm>
            <a:off x="383069" y="89850"/>
            <a:ext cx="506831" cy="572702"/>
            <a:chOff x="383069" y="89850"/>
            <a:chExt cx="506831" cy="572702"/>
          </a:xfrm>
        </p:grpSpPr>
        <p:sp>
          <p:nvSpPr>
            <p:cNvPr id="629" name="Google Shape;629;p18"/>
            <p:cNvSpPr/>
            <p:nvPr/>
          </p:nvSpPr>
          <p:spPr>
            <a:xfrm>
              <a:off x="383069" y="89850"/>
              <a:ext cx="506831" cy="572702"/>
            </a:xfrm>
            <a:custGeom>
              <a:avLst/>
              <a:gdLst/>
              <a:ahLst/>
              <a:cxnLst/>
              <a:rect l="l" t="t" r="r" b="b"/>
              <a:pathLst>
                <a:path w="2309" h="2609" extrusionOk="0">
                  <a:moveTo>
                    <a:pt x="2066" y="0"/>
                  </a:moveTo>
                  <a:lnTo>
                    <a:pt x="244" y="0"/>
                  </a:lnTo>
                  <a:cubicBezTo>
                    <a:pt x="110" y="0"/>
                    <a:pt x="0" y="109"/>
                    <a:pt x="0" y="243"/>
                  </a:cubicBezTo>
                  <a:lnTo>
                    <a:pt x="0" y="1809"/>
                  </a:lnTo>
                  <a:cubicBezTo>
                    <a:pt x="0" y="1943"/>
                    <a:pt x="110" y="2051"/>
                    <a:pt x="244" y="2051"/>
                  </a:cubicBezTo>
                  <a:lnTo>
                    <a:pt x="1052" y="2051"/>
                  </a:lnTo>
                  <a:lnTo>
                    <a:pt x="1514" y="2609"/>
                  </a:lnTo>
                  <a:lnTo>
                    <a:pt x="1398" y="2051"/>
                  </a:lnTo>
                  <a:lnTo>
                    <a:pt x="2066" y="2051"/>
                  </a:lnTo>
                  <a:cubicBezTo>
                    <a:pt x="2200" y="2051"/>
                    <a:pt x="2309" y="1943"/>
                    <a:pt x="2309" y="1809"/>
                  </a:cubicBezTo>
                  <a:lnTo>
                    <a:pt x="2309" y="243"/>
                  </a:lnTo>
                  <a:cubicBezTo>
                    <a:pt x="2309" y="109"/>
                    <a:pt x="2200" y="0"/>
                    <a:pt x="206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18"/>
            <p:cNvSpPr/>
            <p:nvPr/>
          </p:nvSpPr>
          <p:spPr>
            <a:xfrm>
              <a:off x="468675" y="160532"/>
              <a:ext cx="199967" cy="199754"/>
            </a:xfrm>
            <a:custGeom>
              <a:avLst/>
              <a:gdLst/>
              <a:ahLst/>
              <a:cxnLst/>
              <a:rect l="l" t="t" r="r" b="b"/>
              <a:pathLst>
                <a:path w="911" h="910" extrusionOk="0">
                  <a:moveTo>
                    <a:pt x="456" y="648"/>
                  </a:moveTo>
                  <a:cubicBezTo>
                    <a:pt x="349" y="648"/>
                    <a:pt x="263" y="561"/>
                    <a:pt x="263" y="455"/>
                  </a:cubicBezTo>
                  <a:cubicBezTo>
                    <a:pt x="263" y="349"/>
                    <a:pt x="349" y="262"/>
                    <a:pt x="456" y="262"/>
                  </a:cubicBezTo>
                  <a:cubicBezTo>
                    <a:pt x="562" y="262"/>
                    <a:pt x="648" y="349"/>
                    <a:pt x="648" y="455"/>
                  </a:cubicBezTo>
                  <a:cubicBezTo>
                    <a:pt x="648" y="561"/>
                    <a:pt x="562" y="648"/>
                    <a:pt x="456" y="648"/>
                  </a:cubicBezTo>
                  <a:moveTo>
                    <a:pt x="911" y="538"/>
                  </a:moveTo>
                  <a:lnTo>
                    <a:pt x="911" y="372"/>
                  </a:lnTo>
                  <a:lnTo>
                    <a:pt x="787" y="361"/>
                  </a:lnTo>
                  <a:cubicBezTo>
                    <a:pt x="779" y="335"/>
                    <a:pt x="769" y="310"/>
                    <a:pt x="756" y="287"/>
                  </a:cubicBezTo>
                  <a:lnTo>
                    <a:pt x="836" y="192"/>
                  </a:lnTo>
                  <a:lnTo>
                    <a:pt x="719" y="74"/>
                  </a:lnTo>
                  <a:lnTo>
                    <a:pt x="624" y="155"/>
                  </a:lnTo>
                  <a:cubicBezTo>
                    <a:pt x="600" y="142"/>
                    <a:pt x="575" y="131"/>
                    <a:pt x="549" y="124"/>
                  </a:cubicBezTo>
                  <a:lnTo>
                    <a:pt x="538" y="0"/>
                  </a:lnTo>
                  <a:lnTo>
                    <a:pt x="373" y="0"/>
                  </a:lnTo>
                  <a:lnTo>
                    <a:pt x="362" y="124"/>
                  </a:lnTo>
                  <a:cubicBezTo>
                    <a:pt x="336" y="131"/>
                    <a:pt x="311" y="142"/>
                    <a:pt x="287" y="155"/>
                  </a:cubicBezTo>
                  <a:lnTo>
                    <a:pt x="192" y="74"/>
                  </a:lnTo>
                  <a:lnTo>
                    <a:pt x="75" y="192"/>
                  </a:lnTo>
                  <a:lnTo>
                    <a:pt x="155" y="287"/>
                  </a:lnTo>
                  <a:cubicBezTo>
                    <a:pt x="142" y="310"/>
                    <a:pt x="132" y="335"/>
                    <a:pt x="124" y="361"/>
                  </a:cubicBezTo>
                  <a:lnTo>
                    <a:pt x="0" y="372"/>
                  </a:lnTo>
                  <a:lnTo>
                    <a:pt x="0" y="538"/>
                  </a:lnTo>
                  <a:lnTo>
                    <a:pt x="124" y="549"/>
                  </a:lnTo>
                  <a:cubicBezTo>
                    <a:pt x="132" y="575"/>
                    <a:pt x="142" y="600"/>
                    <a:pt x="155" y="623"/>
                  </a:cubicBezTo>
                  <a:lnTo>
                    <a:pt x="75" y="718"/>
                  </a:lnTo>
                  <a:lnTo>
                    <a:pt x="192" y="836"/>
                  </a:lnTo>
                  <a:lnTo>
                    <a:pt x="287" y="755"/>
                  </a:lnTo>
                  <a:cubicBezTo>
                    <a:pt x="311" y="768"/>
                    <a:pt x="336" y="779"/>
                    <a:pt x="362" y="786"/>
                  </a:cubicBezTo>
                  <a:lnTo>
                    <a:pt x="373" y="910"/>
                  </a:lnTo>
                  <a:lnTo>
                    <a:pt x="538" y="910"/>
                  </a:lnTo>
                  <a:lnTo>
                    <a:pt x="549" y="786"/>
                  </a:lnTo>
                  <a:cubicBezTo>
                    <a:pt x="575" y="779"/>
                    <a:pt x="600" y="768"/>
                    <a:pt x="624" y="755"/>
                  </a:cubicBezTo>
                  <a:lnTo>
                    <a:pt x="719" y="836"/>
                  </a:lnTo>
                  <a:lnTo>
                    <a:pt x="836" y="718"/>
                  </a:lnTo>
                  <a:lnTo>
                    <a:pt x="756" y="623"/>
                  </a:lnTo>
                  <a:cubicBezTo>
                    <a:pt x="769" y="600"/>
                    <a:pt x="779" y="575"/>
                    <a:pt x="787" y="549"/>
                  </a:cubicBezTo>
                  <a:lnTo>
                    <a:pt x="911" y="53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18"/>
            <p:cNvSpPr/>
            <p:nvPr/>
          </p:nvSpPr>
          <p:spPr>
            <a:xfrm>
              <a:off x="646692" y="275775"/>
              <a:ext cx="142238" cy="142242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461"/>
                  </a:moveTo>
                  <a:cubicBezTo>
                    <a:pt x="249" y="461"/>
                    <a:pt x="187" y="400"/>
                    <a:pt x="187" y="324"/>
                  </a:cubicBezTo>
                  <a:cubicBezTo>
                    <a:pt x="187" y="248"/>
                    <a:pt x="249" y="187"/>
                    <a:pt x="324" y="187"/>
                  </a:cubicBezTo>
                  <a:cubicBezTo>
                    <a:pt x="400" y="187"/>
                    <a:pt x="462" y="248"/>
                    <a:pt x="462" y="324"/>
                  </a:cubicBezTo>
                  <a:cubicBezTo>
                    <a:pt x="462" y="400"/>
                    <a:pt x="400" y="461"/>
                    <a:pt x="324" y="461"/>
                  </a:cubicBezTo>
                  <a:moveTo>
                    <a:pt x="648" y="383"/>
                  </a:moveTo>
                  <a:lnTo>
                    <a:pt x="648" y="265"/>
                  </a:lnTo>
                  <a:lnTo>
                    <a:pt x="560" y="257"/>
                  </a:lnTo>
                  <a:cubicBezTo>
                    <a:pt x="555" y="239"/>
                    <a:pt x="547" y="221"/>
                    <a:pt x="538" y="204"/>
                  </a:cubicBezTo>
                  <a:lnTo>
                    <a:pt x="595" y="137"/>
                  </a:lnTo>
                  <a:lnTo>
                    <a:pt x="512" y="53"/>
                  </a:lnTo>
                  <a:lnTo>
                    <a:pt x="444" y="110"/>
                  </a:lnTo>
                  <a:cubicBezTo>
                    <a:pt x="427" y="101"/>
                    <a:pt x="410" y="94"/>
                    <a:pt x="391" y="88"/>
                  </a:cubicBezTo>
                  <a:lnTo>
                    <a:pt x="383" y="0"/>
                  </a:lnTo>
                  <a:lnTo>
                    <a:pt x="265" y="0"/>
                  </a:lnTo>
                  <a:lnTo>
                    <a:pt x="258" y="88"/>
                  </a:lnTo>
                  <a:cubicBezTo>
                    <a:pt x="239" y="94"/>
                    <a:pt x="221" y="101"/>
                    <a:pt x="205" y="110"/>
                  </a:cubicBezTo>
                  <a:lnTo>
                    <a:pt x="137" y="53"/>
                  </a:lnTo>
                  <a:lnTo>
                    <a:pt x="54" y="137"/>
                  </a:lnTo>
                  <a:lnTo>
                    <a:pt x="111" y="204"/>
                  </a:lnTo>
                  <a:cubicBezTo>
                    <a:pt x="101" y="221"/>
                    <a:pt x="94" y="239"/>
                    <a:pt x="89" y="257"/>
                  </a:cubicBezTo>
                  <a:lnTo>
                    <a:pt x="0" y="265"/>
                  </a:lnTo>
                  <a:lnTo>
                    <a:pt x="0" y="383"/>
                  </a:lnTo>
                  <a:lnTo>
                    <a:pt x="89" y="391"/>
                  </a:lnTo>
                  <a:cubicBezTo>
                    <a:pt x="94" y="409"/>
                    <a:pt x="101" y="427"/>
                    <a:pt x="111" y="444"/>
                  </a:cubicBezTo>
                  <a:lnTo>
                    <a:pt x="54" y="511"/>
                  </a:lnTo>
                  <a:lnTo>
                    <a:pt x="137" y="595"/>
                  </a:lnTo>
                  <a:lnTo>
                    <a:pt x="205" y="538"/>
                  </a:lnTo>
                  <a:cubicBezTo>
                    <a:pt x="221" y="547"/>
                    <a:pt x="239" y="554"/>
                    <a:pt x="258" y="560"/>
                  </a:cubicBezTo>
                  <a:lnTo>
                    <a:pt x="265" y="648"/>
                  </a:lnTo>
                  <a:lnTo>
                    <a:pt x="383" y="648"/>
                  </a:lnTo>
                  <a:lnTo>
                    <a:pt x="391" y="560"/>
                  </a:lnTo>
                  <a:cubicBezTo>
                    <a:pt x="410" y="554"/>
                    <a:pt x="427" y="547"/>
                    <a:pt x="444" y="538"/>
                  </a:cubicBezTo>
                  <a:lnTo>
                    <a:pt x="512" y="595"/>
                  </a:lnTo>
                  <a:lnTo>
                    <a:pt x="595" y="511"/>
                  </a:lnTo>
                  <a:lnTo>
                    <a:pt x="538" y="444"/>
                  </a:lnTo>
                  <a:cubicBezTo>
                    <a:pt x="547" y="427"/>
                    <a:pt x="555" y="409"/>
                    <a:pt x="560" y="391"/>
                  </a:cubicBezTo>
                  <a:lnTo>
                    <a:pt x="648" y="3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18"/>
            <p:cNvSpPr/>
            <p:nvPr/>
          </p:nvSpPr>
          <p:spPr>
            <a:xfrm>
              <a:off x="561086" y="360287"/>
              <a:ext cx="101191" cy="101194"/>
            </a:xfrm>
            <a:custGeom>
              <a:avLst/>
              <a:gdLst/>
              <a:ahLst/>
              <a:cxnLst/>
              <a:rect l="l" t="t" r="r" b="b"/>
              <a:pathLst>
                <a:path w="461" h="461" extrusionOk="0">
                  <a:moveTo>
                    <a:pt x="231" y="328"/>
                  </a:moveTo>
                  <a:cubicBezTo>
                    <a:pt x="177" y="328"/>
                    <a:pt x="133" y="285"/>
                    <a:pt x="133" y="231"/>
                  </a:cubicBezTo>
                  <a:cubicBezTo>
                    <a:pt x="133" y="177"/>
                    <a:pt x="177" y="133"/>
                    <a:pt x="231" y="133"/>
                  </a:cubicBezTo>
                  <a:cubicBezTo>
                    <a:pt x="285" y="133"/>
                    <a:pt x="328" y="177"/>
                    <a:pt x="328" y="231"/>
                  </a:cubicBezTo>
                  <a:cubicBezTo>
                    <a:pt x="328" y="285"/>
                    <a:pt x="285" y="328"/>
                    <a:pt x="231" y="328"/>
                  </a:cubicBezTo>
                  <a:moveTo>
                    <a:pt x="461" y="273"/>
                  </a:moveTo>
                  <a:lnTo>
                    <a:pt x="461" y="189"/>
                  </a:lnTo>
                  <a:lnTo>
                    <a:pt x="398" y="183"/>
                  </a:lnTo>
                  <a:cubicBezTo>
                    <a:pt x="395" y="170"/>
                    <a:pt x="389" y="158"/>
                    <a:pt x="383" y="146"/>
                  </a:cubicBezTo>
                  <a:lnTo>
                    <a:pt x="423" y="98"/>
                  </a:lnTo>
                  <a:lnTo>
                    <a:pt x="364" y="38"/>
                  </a:lnTo>
                  <a:lnTo>
                    <a:pt x="316" y="79"/>
                  </a:lnTo>
                  <a:cubicBezTo>
                    <a:pt x="304" y="72"/>
                    <a:pt x="291" y="67"/>
                    <a:pt x="278" y="63"/>
                  </a:cubicBezTo>
                  <a:lnTo>
                    <a:pt x="273" y="0"/>
                  </a:lnTo>
                  <a:lnTo>
                    <a:pt x="189" y="0"/>
                  </a:lnTo>
                  <a:lnTo>
                    <a:pt x="183" y="63"/>
                  </a:lnTo>
                  <a:cubicBezTo>
                    <a:pt x="170" y="67"/>
                    <a:pt x="157" y="72"/>
                    <a:pt x="146" y="79"/>
                  </a:cubicBezTo>
                  <a:lnTo>
                    <a:pt x="97" y="38"/>
                  </a:lnTo>
                  <a:lnTo>
                    <a:pt x="38" y="98"/>
                  </a:lnTo>
                  <a:lnTo>
                    <a:pt x="79" y="146"/>
                  </a:lnTo>
                  <a:cubicBezTo>
                    <a:pt x="72" y="158"/>
                    <a:pt x="67" y="170"/>
                    <a:pt x="63" y="183"/>
                  </a:cubicBezTo>
                  <a:lnTo>
                    <a:pt x="0" y="189"/>
                  </a:lnTo>
                  <a:lnTo>
                    <a:pt x="0" y="273"/>
                  </a:lnTo>
                  <a:lnTo>
                    <a:pt x="63" y="278"/>
                  </a:lnTo>
                  <a:cubicBezTo>
                    <a:pt x="67" y="292"/>
                    <a:pt x="72" y="304"/>
                    <a:pt x="79" y="316"/>
                  </a:cubicBezTo>
                  <a:lnTo>
                    <a:pt x="38" y="364"/>
                  </a:lnTo>
                  <a:lnTo>
                    <a:pt x="97" y="424"/>
                  </a:lnTo>
                  <a:lnTo>
                    <a:pt x="146" y="383"/>
                  </a:lnTo>
                  <a:cubicBezTo>
                    <a:pt x="157" y="390"/>
                    <a:pt x="170" y="395"/>
                    <a:pt x="183" y="398"/>
                  </a:cubicBezTo>
                  <a:lnTo>
                    <a:pt x="189" y="461"/>
                  </a:lnTo>
                  <a:lnTo>
                    <a:pt x="273" y="461"/>
                  </a:lnTo>
                  <a:lnTo>
                    <a:pt x="278" y="398"/>
                  </a:lnTo>
                  <a:cubicBezTo>
                    <a:pt x="291" y="395"/>
                    <a:pt x="304" y="390"/>
                    <a:pt x="316" y="383"/>
                  </a:cubicBezTo>
                  <a:lnTo>
                    <a:pt x="364" y="424"/>
                  </a:lnTo>
                  <a:lnTo>
                    <a:pt x="423" y="364"/>
                  </a:lnTo>
                  <a:lnTo>
                    <a:pt x="383" y="316"/>
                  </a:lnTo>
                  <a:cubicBezTo>
                    <a:pt x="389" y="304"/>
                    <a:pt x="395" y="292"/>
                    <a:pt x="398" y="278"/>
                  </a:cubicBezTo>
                  <a:lnTo>
                    <a:pt x="461" y="2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5" r:id="rId3"/>
    <p:sldLayoutId id="2147483657" r:id="rId4"/>
    <p:sldLayoutId id="2147483658" r:id="rId5"/>
    <p:sldLayoutId id="2147483660" r:id="rId6"/>
    <p:sldLayoutId id="2147483661" r:id="rId7"/>
    <p:sldLayoutId id="2147483662" r:id="rId8"/>
    <p:sldLayoutId id="2147483664" r:id="rId9"/>
    <p:sldLayoutId id="2147483665" r:id="rId10"/>
    <p:sldLayoutId id="2147483666" r:id="rId11"/>
    <p:sldLayoutId id="2147483667" r:id="rId12"/>
    <p:sldLayoutId id="2147483669" r:id="rId13"/>
    <p:sldLayoutId id="2147483673" r:id="rId14"/>
    <p:sldLayoutId id="2147483674" r:id="rId15"/>
    <p:sldLayoutId id="2147483678" r:id="rId16"/>
    <p:sldLayoutId id="2147483679" r:id="rId17"/>
    <p:sldLayoutId id="2147483680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4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7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slide" Target="slide8.xml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9" name="Google Shape;1079;p32"/>
          <p:cNvGrpSpPr/>
          <p:nvPr/>
        </p:nvGrpSpPr>
        <p:grpSpPr>
          <a:xfrm>
            <a:off x="6478859" y="2221628"/>
            <a:ext cx="2425508" cy="2507100"/>
            <a:chOff x="4592041" y="539502"/>
            <a:chExt cx="3710160" cy="4189225"/>
          </a:xfrm>
        </p:grpSpPr>
        <p:sp>
          <p:nvSpPr>
            <p:cNvPr id="1080" name="Google Shape;1080;p32"/>
            <p:cNvSpPr/>
            <p:nvPr/>
          </p:nvSpPr>
          <p:spPr>
            <a:xfrm>
              <a:off x="4660130" y="669441"/>
              <a:ext cx="3642071" cy="3994722"/>
            </a:xfrm>
            <a:custGeom>
              <a:avLst/>
              <a:gdLst/>
              <a:ahLst/>
              <a:cxnLst/>
              <a:rect l="l" t="t" r="r" b="b"/>
              <a:pathLst>
                <a:path w="13426" h="14726" extrusionOk="0">
                  <a:moveTo>
                    <a:pt x="12596" y="7787"/>
                  </a:moveTo>
                  <a:cubicBezTo>
                    <a:pt x="12594" y="5089"/>
                    <a:pt x="13000" y="4375"/>
                    <a:pt x="11539" y="2096"/>
                  </a:cubicBezTo>
                  <a:cubicBezTo>
                    <a:pt x="10078" y="-184"/>
                    <a:pt x="6491" y="-688"/>
                    <a:pt x="3780" y="1002"/>
                  </a:cubicBezTo>
                  <a:cubicBezTo>
                    <a:pt x="1070" y="2693"/>
                    <a:pt x="339" y="4866"/>
                    <a:pt x="339" y="4866"/>
                  </a:cubicBezTo>
                  <a:cubicBezTo>
                    <a:pt x="339" y="4866"/>
                    <a:pt x="-643" y="7406"/>
                    <a:pt x="738" y="9964"/>
                  </a:cubicBezTo>
                  <a:cubicBezTo>
                    <a:pt x="2002" y="12303"/>
                    <a:pt x="4491" y="13632"/>
                    <a:pt x="6650" y="14726"/>
                  </a:cubicBezTo>
                  <a:lnTo>
                    <a:pt x="12172" y="14726"/>
                  </a:lnTo>
                  <a:cubicBezTo>
                    <a:pt x="12498" y="14452"/>
                    <a:pt x="12783" y="14118"/>
                    <a:pt x="13016" y="13728"/>
                  </a:cubicBezTo>
                  <a:cubicBezTo>
                    <a:pt x="14140" y="11836"/>
                    <a:pt x="12598" y="10486"/>
                    <a:pt x="12596" y="77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32"/>
            <p:cNvSpPr/>
            <p:nvPr/>
          </p:nvSpPr>
          <p:spPr>
            <a:xfrm>
              <a:off x="6677562" y="2931834"/>
              <a:ext cx="405277" cy="275882"/>
            </a:xfrm>
            <a:custGeom>
              <a:avLst/>
              <a:gdLst/>
              <a:ahLst/>
              <a:cxnLst/>
              <a:rect l="l" t="t" r="r" b="b"/>
              <a:pathLst>
                <a:path w="1494" h="1017" extrusionOk="0">
                  <a:moveTo>
                    <a:pt x="15" y="994"/>
                  </a:moveTo>
                  <a:cubicBezTo>
                    <a:pt x="-140" y="967"/>
                    <a:pt x="962" y="0"/>
                    <a:pt x="962" y="0"/>
                  </a:cubicBezTo>
                  <a:lnTo>
                    <a:pt x="1494" y="358"/>
                  </a:lnTo>
                  <a:cubicBezTo>
                    <a:pt x="1494" y="358"/>
                    <a:pt x="589" y="995"/>
                    <a:pt x="447" y="1013"/>
                  </a:cubicBezTo>
                  <a:cubicBezTo>
                    <a:pt x="305" y="1030"/>
                    <a:pt x="15" y="994"/>
                    <a:pt x="15" y="9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32"/>
            <p:cNvSpPr/>
            <p:nvPr/>
          </p:nvSpPr>
          <p:spPr>
            <a:xfrm>
              <a:off x="6677562" y="2931834"/>
              <a:ext cx="405277" cy="275882"/>
            </a:xfrm>
            <a:custGeom>
              <a:avLst/>
              <a:gdLst/>
              <a:ahLst/>
              <a:cxnLst/>
              <a:rect l="l" t="t" r="r" b="b"/>
              <a:pathLst>
                <a:path w="1494" h="1017" extrusionOk="0">
                  <a:moveTo>
                    <a:pt x="15" y="994"/>
                  </a:moveTo>
                  <a:cubicBezTo>
                    <a:pt x="-140" y="967"/>
                    <a:pt x="962" y="0"/>
                    <a:pt x="962" y="0"/>
                  </a:cubicBezTo>
                  <a:lnTo>
                    <a:pt x="1494" y="358"/>
                  </a:lnTo>
                  <a:cubicBezTo>
                    <a:pt x="1494" y="358"/>
                    <a:pt x="589" y="995"/>
                    <a:pt x="447" y="1013"/>
                  </a:cubicBezTo>
                  <a:cubicBezTo>
                    <a:pt x="305" y="1030"/>
                    <a:pt x="15" y="994"/>
                    <a:pt x="15" y="994"/>
                  </a:cubicBezTo>
                  <a:close/>
                </a:path>
              </a:pathLst>
            </a:custGeom>
            <a:solidFill>
              <a:srgbClr val="CD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32"/>
            <p:cNvSpPr/>
            <p:nvPr/>
          </p:nvSpPr>
          <p:spPr>
            <a:xfrm>
              <a:off x="6591569" y="3355829"/>
              <a:ext cx="897904" cy="1207423"/>
            </a:xfrm>
            <a:custGeom>
              <a:avLst/>
              <a:gdLst/>
              <a:ahLst/>
              <a:cxnLst/>
              <a:rect l="l" t="t" r="r" b="b"/>
              <a:pathLst>
                <a:path w="3310" h="4451" extrusionOk="0">
                  <a:moveTo>
                    <a:pt x="854" y="1734"/>
                  </a:moveTo>
                  <a:cubicBezTo>
                    <a:pt x="702" y="1889"/>
                    <a:pt x="1439" y="4323"/>
                    <a:pt x="1439" y="4323"/>
                  </a:cubicBezTo>
                  <a:cubicBezTo>
                    <a:pt x="1358" y="4392"/>
                    <a:pt x="1240" y="4426"/>
                    <a:pt x="1127" y="4440"/>
                  </a:cubicBezTo>
                  <a:cubicBezTo>
                    <a:pt x="965" y="4462"/>
                    <a:pt x="817" y="4445"/>
                    <a:pt x="817" y="4445"/>
                  </a:cubicBezTo>
                  <a:cubicBezTo>
                    <a:pt x="817" y="4445"/>
                    <a:pt x="-240" y="1883"/>
                    <a:pt x="51" y="1247"/>
                  </a:cubicBezTo>
                  <a:cubicBezTo>
                    <a:pt x="342" y="613"/>
                    <a:pt x="2146" y="322"/>
                    <a:pt x="2146" y="322"/>
                  </a:cubicBezTo>
                  <a:lnTo>
                    <a:pt x="2222" y="131"/>
                  </a:lnTo>
                  <a:lnTo>
                    <a:pt x="3156" y="0"/>
                  </a:lnTo>
                  <a:lnTo>
                    <a:pt x="3310" y="1143"/>
                  </a:lnTo>
                  <a:cubicBezTo>
                    <a:pt x="3310" y="1143"/>
                    <a:pt x="3157" y="1157"/>
                    <a:pt x="2926" y="1187"/>
                  </a:cubicBezTo>
                  <a:cubicBezTo>
                    <a:pt x="2309" y="1265"/>
                    <a:pt x="1133" y="1450"/>
                    <a:pt x="854" y="173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32"/>
            <p:cNvSpPr/>
            <p:nvPr/>
          </p:nvSpPr>
          <p:spPr>
            <a:xfrm>
              <a:off x="6661286" y="4458271"/>
              <a:ext cx="359704" cy="249297"/>
            </a:xfrm>
            <a:custGeom>
              <a:avLst/>
              <a:gdLst/>
              <a:ahLst/>
              <a:cxnLst/>
              <a:rect l="l" t="t" r="r" b="b"/>
              <a:pathLst>
                <a:path w="1326" h="919" extrusionOk="0">
                  <a:moveTo>
                    <a:pt x="1033" y="0"/>
                  </a:moveTo>
                  <a:lnTo>
                    <a:pt x="1326" y="771"/>
                  </a:lnTo>
                  <a:cubicBezTo>
                    <a:pt x="1326" y="771"/>
                    <a:pt x="1375" y="970"/>
                    <a:pt x="488" y="907"/>
                  </a:cubicBezTo>
                  <a:lnTo>
                    <a:pt x="0" y="865"/>
                  </a:lnTo>
                  <a:lnTo>
                    <a:pt x="10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32"/>
            <p:cNvSpPr/>
            <p:nvPr/>
          </p:nvSpPr>
          <p:spPr>
            <a:xfrm>
              <a:off x="6661286" y="4458271"/>
              <a:ext cx="359704" cy="249297"/>
            </a:xfrm>
            <a:custGeom>
              <a:avLst/>
              <a:gdLst/>
              <a:ahLst/>
              <a:cxnLst/>
              <a:rect l="l" t="t" r="r" b="b"/>
              <a:pathLst>
                <a:path w="1326" h="919" extrusionOk="0">
                  <a:moveTo>
                    <a:pt x="1033" y="0"/>
                  </a:moveTo>
                  <a:lnTo>
                    <a:pt x="1326" y="771"/>
                  </a:lnTo>
                  <a:cubicBezTo>
                    <a:pt x="1326" y="771"/>
                    <a:pt x="1375" y="970"/>
                    <a:pt x="488" y="907"/>
                  </a:cubicBezTo>
                  <a:lnTo>
                    <a:pt x="0" y="865"/>
                  </a:lnTo>
                  <a:lnTo>
                    <a:pt x="1033" y="0"/>
                  </a:lnTo>
                  <a:close/>
                </a:path>
              </a:pathLst>
            </a:custGeom>
            <a:solidFill>
              <a:srgbClr val="192D35">
                <a:alpha val="2785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32"/>
            <p:cNvSpPr/>
            <p:nvPr/>
          </p:nvSpPr>
          <p:spPr>
            <a:xfrm>
              <a:off x="6661286" y="4458271"/>
              <a:ext cx="359704" cy="249297"/>
            </a:xfrm>
            <a:custGeom>
              <a:avLst/>
              <a:gdLst/>
              <a:ahLst/>
              <a:cxnLst/>
              <a:rect l="l" t="t" r="r" b="b"/>
              <a:pathLst>
                <a:path w="1326" h="919" extrusionOk="0">
                  <a:moveTo>
                    <a:pt x="1033" y="0"/>
                  </a:moveTo>
                  <a:lnTo>
                    <a:pt x="1326" y="771"/>
                  </a:lnTo>
                  <a:cubicBezTo>
                    <a:pt x="1326" y="771"/>
                    <a:pt x="1375" y="970"/>
                    <a:pt x="488" y="907"/>
                  </a:cubicBezTo>
                  <a:lnTo>
                    <a:pt x="0" y="865"/>
                  </a:lnTo>
                  <a:lnTo>
                    <a:pt x="1033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32"/>
            <p:cNvSpPr/>
            <p:nvPr/>
          </p:nvSpPr>
          <p:spPr>
            <a:xfrm>
              <a:off x="6851175" y="3710922"/>
              <a:ext cx="860468" cy="136720"/>
            </a:xfrm>
            <a:custGeom>
              <a:avLst/>
              <a:gdLst/>
              <a:ahLst/>
              <a:cxnLst/>
              <a:rect l="l" t="t" r="r" b="b"/>
              <a:pathLst>
                <a:path w="3172" h="504" extrusionOk="0">
                  <a:moveTo>
                    <a:pt x="3172" y="214"/>
                  </a:moveTo>
                  <a:lnTo>
                    <a:pt x="3172" y="504"/>
                  </a:lnTo>
                  <a:lnTo>
                    <a:pt x="0" y="504"/>
                  </a:lnTo>
                  <a:lnTo>
                    <a:pt x="0" y="214"/>
                  </a:lnTo>
                  <a:cubicBezTo>
                    <a:pt x="0" y="95"/>
                    <a:pt x="95" y="0"/>
                    <a:pt x="214" y="0"/>
                  </a:cubicBezTo>
                  <a:lnTo>
                    <a:pt x="2958" y="0"/>
                  </a:lnTo>
                  <a:cubicBezTo>
                    <a:pt x="3057" y="0"/>
                    <a:pt x="3140" y="66"/>
                    <a:pt x="3164" y="157"/>
                  </a:cubicBezTo>
                  <a:cubicBezTo>
                    <a:pt x="3169" y="175"/>
                    <a:pt x="3172" y="194"/>
                    <a:pt x="3172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32"/>
            <p:cNvSpPr/>
            <p:nvPr/>
          </p:nvSpPr>
          <p:spPr>
            <a:xfrm>
              <a:off x="6851175" y="3710922"/>
              <a:ext cx="860468" cy="136720"/>
            </a:xfrm>
            <a:custGeom>
              <a:avLst/>
              <a:gdLst/>
              <a:ahLst/>
              <a:cxnLst/>
              <a:rect l="l" t="t" r="r" b="b"/>
              <a:pathLst>
                <a:path w="3172" h="504" extrusionOk="0">
                  <a:moveTo>
                    <a:pt x="3172" y="214"/>
                  </a:moveTo>
                  <a:lnTo>
                    <a:pt x="3172" y="504"/>
                  </a:lnTo>
                  <a:lnTo>
                    <a:pt x="0" y="504"/>
                  </a:lnTo>
                  <a:lnTo>
                    <a:pt x="0" y="214"/>
                  </a:lnTo>
                  <a:cubicBezTo>
                    <a:pt x="0" y="95"/>
                    <a:pt x="95" y="0"/>
                    <a:pt x="214" y="0"/>
                  </a:cubicBezTo>
                  <a:lnTo>
                    <a:pt x="2958" y="0"/>
                  </a:lnTo>
                  <a:cubicBezTo>
                    <a:pt x="3057" y="0"/>
                    <a:pt x="3140" y="66"/>
                    <a:pt x="3164" y="157"/>
                  </a:cubicBezTo>
                  <a:cubicBezTo>
                    <a:pt x="3169" y="175"/>
                    <a:pt x="3172" y="194"/>
                    <a:pt x="3172" y="21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89" name="Google Shape;1089;p32"/>
            <p:cNvGrpSpPr/>
            <p:nvPr/>
          </p:nvGrpSpPr>
          <p:grpSpPr>
            <a:xfrm>
              <a:off x="7940051" y="3528357"/>
              <a:ext cx="235734" cy="241430"/>
              <a:chOff x="7940051" y="3528357"/>
              <a:chExt cx="235734" cy="241430"/>
            </a:xfrm>
          </p:grpSpPr>
          <p:sp>
            <p:nvSpPr>
              <p:cNvPr id="1090" name="Google Shape;1090;p32"/>
              <p:cNvSpPr/>
              <p:nvPr/>
            </p:nvSpPr>
            <p:spPr>
              <a:xfrm>
                <a:off x="7940051" y="3528628"/>
                <a:ext cx="235734" cy="241159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89" extrusionOk="0">
                    <a:moveTo>
                      <a:pt x="115" y="824"/>
                    </a:moveTo>
                    <a:lnTo>
                      <a:pt x="510" y="853"/>
                    </a:lnTo>
                    <a:lnTo>
                      <a:pt x="833" y="622"/>
                    </a:lnTo>
                    <a:lnTo>
                      <a:pt x="806" y="66"/>
                    </a:lnTo>
                    <a:lnTo>
                      <a:pt x="369" y="36"/>
                    </a:lnTo>
                    <a:lnTo>
                      <a:pt x="37" y="264"/>
                    </a:lnTo>
                    <a:lnTo>
                      <a:pt x="115" y="824"/>
                    </a:lnTo>
                    <a:moveTo>
                      <a:pt x="515" y="889"/>
                    </a:moveTo>
                    <a:cubicBezTo>
                      <a:pt x="514" y="889"/>
                      <a:pt x="514" y="889"/>
                      <a:pt x="513" y="889"/>
                    </a:cubicBezTo>
                    <a:lnTo>
                      <a:pt x="98" y="858"/>
                    </a:lnTo>
                    <a:cubicBezTo>
                      <a:pt x="90" y="858"/>
                      <a:pt x="83" y="851"/>
                      <a:pt x="82" y="843"/>
                    </a:cubicBezTo>
                    <a:lnTo>
                      <a:pt x="0" y="258"/>
                    </a:lnTo>
                    <a:cubicBezTo>
                      <a:pt x="-1" y="252"/>
                      <a:pt x="2" y="245"/>
                      <a:pt x="8" y="241"/>
                    </a:cubicBezTo>
                    <a:lnTo>
                      <a:pt x="354" y="3"/>
                    </a:lnTo>
                    <a:cubicBezTo>
                      <a:pt x="357" y="1"/>
                      <a:pt x="361" y="0"/>
                      <a:pt x="365" y="0"/>
                    </a:cubicBezTo>
                    <a:lnTo>
                      <a:pt x="824" y="32"/>
                    </a:lnTo>
                    <a:cubicBezTo>
                      <a:pt x="833" y="33"/>
                      <a:pt x="840" y="40"/>
                      <a:pt x="840" y="49"/>
                    </a:cubicBezTo>
                    <a:lnTo>
                      <a:pt x="869" y="629"/>
                    </a:lnTo>
                    <a:cubicBezTo>
                      <a:pt x="869" y="635"/>
                      <a:pt x="866" y="641"/>
                      <a:pt x="862" y="645"/>
                    </a:cubicBezTo>
                    <a:lnTo>
                      <a:pt x="525" y="885"/>
                    </a:lnTo>
                    <a:cubicBezTo>
                      <a:pt x="522" y="888"/>
                      <a:pt x="518" y="889"/>
                      <a:pt x="515" y="8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32"/>
              <p:cNvSpPr/>
              <p:nvPr/>
            </p:nvSpPr>
            <p:spPr>
              <a:xfrm>
                <a:off x="7962024" y="3686507"/>
                <a:ext cx="213761" cy="74871"/>
              </a:xfrm>
              <a:custGeom>
                <a:avLst/>
                <a:gdLst/>
                <a:ahLst/>
                <a:cxnLst/>
                <a:rect l="l" t="t" r="r" b="b"/>
                <a:pathLst>
                  <a:path w="788" h="276" extrusionOk="0">
                    <a:moveTo>
                      <a:pt x="18" y="276"/>
                    </a:moveTo>
                    <a:cubicBezTo>
                      <a:pt x="13" y="276"/>
                      <a:pt x="7" y="274"/>
                      <a:pt x="4" y="269"/>
                    </a:cubicBezTo>
                    <a:cubicBezTo>
                      <a:pt x="-2" y="261"/>
                      <a:pt x="0" y="250"/>
                      <a:pt x="8" y="244"/>
                    </a:cubicBezTo>
                    <a:lnTo>
                      <a:pt x="343" y="3"/>
                    </a:lnTo>
                    <a:cubicBezTo>
                      <a:pt x="347" y="1"/>
                      <a:pt x="351" y="-1"/>
                      <a:pt x="355" y="0"/>
                    </a:cubicBezTo>
                    <a:lnTo>
                      <a:pt x="772" y="31"/>
                    </a:lnTo>
                    <a:cubicBezTo>
                      <a:pt x="781" y="31"/>
                      <a:pt x="789" y="40"/>
                      <a:pt x="788" y="50"/>
                    </a:cubicBezTo>
                    <a:cubicBezTo>
                      <a:pt x="787" y="59"/>
                      <a:pt x="779" y="67"/>
                      <a:pt x="769" y="66"/>
                    </a:cubicBezTo>
                    <a:lnTo>
                      <a:pt x="359" y="35"/>
                    </a:lnTo>
                    <a:lnTo>
                      <a:pt x="28" y="273"/>
                    </a:lnTo>
                    <a:cubicBezTo>
                      <a:pt x="25" y="275"/>
                      <a:pt x="22" y="276"/>
                      <a:pt x="18" y="2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p32"/>
              <p:cNvSpPr/>
              <p:nvPr/>
            </p:nvSpPr>
            <p:spPr>
              <a:xfrm>
                <a:off x="8033910" y="3528357"/>
                <a:ext cx="28755" cy="16764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618" extrusionOk="0">
                    <a:moveTo>
                      <a:pt x="88" y="618"/>
                    </a:moveTo>
                    <a:cubicBezTo>
                      <a:pt x="80" y="618"/>
                      <a:pt x="72" y="611"/>
                      <a:pt x="71" y="602"/>
                    </a:cubicBezTo>
                    <a:lnTo>
                      <a:pt x="0" y="21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7"/>
                      <a:pt x="35" y="17"/>
                    </a:cubicBezTo>
                    <a:lnTo>
                      <a:pt x="106" y="598"/>
                    </a:lnTo>
                    <a:cubicBezTo>
                      <a:pt x="107" y="608"/>
                      <a:pt x="100" y="617"/>
                      <a:pt x="91" y="618"/>
                    </a:cubicBezTo>
                    <a:cubicBezTo>
                      <a:pt x="90" y="618"/>
                      <a:pt x="89" y="618"/>
                      <a:pt x="88" y="6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32"/>
              <p:cNvSpPr/>
              <p:nvPr/>
            </p:nvSpPr>
            <p:spPr>
              <a:xfrm>
                <a:off x="7940051" y="3537309"/>
                <a:ext cx="227867" cy="8002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295" extrusionOk="0">
                    <a:moveTo>
                      <a:pt x="475" y="295"/>
                    </a:moveTo>
                    <a:cubicBezTo>
                      <a:pt x="475" y="295"/>
                      <a:pt x="474" y="295"/>
                      <a:pt x="473" y="295"/>
                    </a:cubicBezTo>
                    <a:lnTo>
                      <a:pt x="16" y="242"/>
                    </a:lnTo>
                    <a:cubicBezTo>
                      <a:pt x="6" y="240"/>
                      <a:pt x="-1" y="232"/>
                      <a:pt x="0" y="222"/>
                    </a:cubicBezTo>
                    <a:cubicBezTo>
                      <a:pt x="1" y="212"/>
                      <a:pt x="10" y="205"/>
                      <a:pt x="20" y="206"/>
                    </a:cubicBezTo>
                    <a:lnTo>
                      <a:pt x="470" y="259"/>
                    </a:lnTo>
                    <a:lnTo>
                      <a:pt x="812" y="4"/>
                    </a:lnTo>
                    <a:cubicBezTo>
                      <a:pt x="820" y="-2"/>
                      <a:pt x="831" y="-1"/>
                      <a:pt x="837" y="7"/>
                    </a:cubicBezTo>
                    <a:cubicBezTo>
                      <a:pt x="843" y="15"/>
                      <a:pt x="841" y="26"/>
                      <a:pt x="833" y="32"/>
                    </a:cubicBezTo>
                    <a:lnTo>
                      <a:pt x="486" y="291"/>
                    </a:lnTo>
                    <a:cubicBezTo>
                      <a:pt x="483" y="293"/>
                      <a:pt x="479" y="295"/>
                      <a:pt x="475" y="2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094;p32"/>
              <p:cNvSpPr/>
              <p:nvPr/>
            </p:nvSpPr>
            <p:spPr>
              <a:xfrm>
                <a:off x="8064292" y="3607297"/>
                <a:ext cx="20074" cy="162491"/>
              </a:xfrm>
              <a:custGeom>
                <a:avLst/>
                <a:gdLst/>
                <a:ahLst/>
                <a:cxnLst/>
                <a:rect l="l" t="t" r="r" b="b"/>
                <a:pathLst>
                  <a:path w="74" h="599" extrusionOk="0">
                    <a:moveTo>
                      <a:pt x="57" y="599"/>
                    </a:moveTo>
                    <a:cubicBezTo>
                      <a:pt x="47" y="599"/>
                      <a:pt x="40" y="592"/>
                      <a:pt x="39" y="582"/>
                    </a:cubicBezTo>
                    <a:lnTo>
                      <a:pt x="0" y="20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8"/>
                      <a:pt x="35" y="18"/>
                    </a:cubicBezTo>
                    <a:lnTo>
                      <a:pt x="74" y="580"/>
                    </a:lnTo>
                    <a:cubicBezTo>
                      <a:pt x="75" y="589"/>
                      <a:pt x="68" y="598"/>
                      <a:pt x="58" y="599"/>
                    </a:cubicBezTo>
                    <a:cubicBezTo>
                      <a:pt x="57" y="599"/>
                      <a:pt x="57" y="599"/>
                      <a:pt x="57" y="5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95" name="Google Shape;1095;p32"/>
            <p:cNvSpPr/>
            <p:nvPr/>
          </p:nvSpPr>
          <p:spPr>
            <a:xfrm>
              <a:off x="6781187" y="3245965"/>
              <a:ext cx="443255" cy="1421455"/>
            </a:xfrm>
            <a:custGeom>
              <a:avLst/>
              <a:gdLst/>
              <a:ahLst/>
              <a:cxnLst/>
              <a:rect l="l" t="t" r="r" b="b"/>
              <a:pathLst>
                <a:path w="1634" h="5240" extrusionOk="0">
                  <a:moveTo>
                    <a:pt x="0" y="0"/>
                  </a:moveTo>
                  <a:lnTo>
                    <a:pt x="1421" y="5240"/>
                  </a:lnTo>
                  <a:lnTo>
                    <a:pt x="1634" y="5240"/>
                  </a:lnTo>
                  <a:lnTo>
                    <a:pt x="2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767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32"/>
            <p:cNvSpPr/>
            <p:nvPr/>
          </p:nvSpPr>
          <p:spPr>
            <a:xfrm>
              <a:off x="6781187" y="3245965"/>
              <a:ext cx="443255" cy="1421455"/>
            </a:xfrm>
            <a:custGeom>
              <a:avLst/>
              <a:gdLst/>
              <a:ahLst/>
              <a:cxnLst/>
              <a:rect l="l" t="t" r="r" b="b"/>
              <a:pathLst>
                <a:path w="1634" h="5240" extrusionOk="0">
                  <a:moveTo>
                    <a:pt x="0" y="0"/>
                  </a:moveTo>
                  <a:lnTo>
                    <a:pt x="1421" y="5240"/>
                  </a:lnTo>
                  <a:lnTo>
                    <a:pt x="1634" y="5240"/>
                  </a:lnTo>
                  <a:lnTo>
                    <a:pt x="2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32"/>
            <p:cNvSpPr/>
            <p:nvPr/>
          </p:nvSpPr>
          <p:spPr>
            <a:xfrm>
              <a:off x="6918721" y="4264313"/>
              <a:ext cx="730801" cy="59679"/>
            </a:xfrm>
            <a:custGeom>
              <a:avLst/>
              <a:gdLst/>
              <a:ahLst/>
              <a:cxnLst/>
              <a:rect l="l" t="t" r="r" b="b"/>
              <a:pathLst>
                <a:path w="2694" h="220" extrusionOk="0">
                  <a:moveTo>
                    <a:pt x="2694" y="220"/>
                  </a:moveTo>
                  <a:lnTo>
                    <a:pt x="0" y="220"/>
                  </a:lnTo>
                  <a:lnTo>
                    <a:pt x="0" y="0"/>
                  </a:lnTo>
                  <a:lnTo>
                    <a:pt x="2694" y="0"/>
                  </a:lnTo>
                  <a:lnTo>
                    <a:pt x="2694" y="22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1300" rIns="92875" bIns="31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32"/>
            <p:cNvSpPr/>
            <p:nvPr/>
          </p:nvSpPr>
          <p:spPr>
            <a:xfrm>
              <a:off x="6803974" y="2754423"/>
              <a:ext cx="1241060" cy="1912996"/>
            </a:xfrm>
            <a:custGeom>
              <a:avLst/>
              <a:gdLst/>
              <a:ahLst/>
              <a:cxnLst/>
              <a:rect l="l" t="t" r="r" b="b"/>
              <a:pathLst>
                <a:path w="4575" h="7052" extrusionOk="0">
                  <a:moveTo>
                    <a:pt x="4553" y="634"/>
                  </a:moveTo>
                  <a:lnTo>
                    <a:pt x="2813" y="7052"/>
                  </a:lnTo>
                  <a:lnTo>
                    <a:pt x="2601" y="7052"/>
                  </a:lnTo>
                  <a:lnTo>
                    <a:pt x="4341" y="634"/>
                  </a:lnTo>
                  <a:cubicBezTo>
                    <a:pt x="4405" y="398"/>
                    <a:pt x="4258" y="205"/>
                    <a:pt x="4013" y="205"/>
                  </a:cubicBezTo>
                  <a:lnTo>
                    <a:pt x="2513" y="205"/>
                  </a:lnTo>
                  <a:cubicBezTo>
                    <a:pt x="2268" y="205"/>
                    <a:pt x="2017" y="398"/>
                    <a:pt x="1952" y="634"/>
                  </a:cubicBezTo>
                  <a:lnTo>
                    <a:pt x="212" y="7052"/>
                  </a:lnTo>
                  <a:lnTo>
                    <a:pt x="0" y="7052"/>
                  </a:lnTo>
                  <a:lnTo>
                    <a:pt x="1740" y="634"/>
                  </a:lnTo>
                  <a:cubicBezTo>
                    <a:pt x="1835" y="284"/>
                    <a:pt x="2206" y="0"/>
                    <a:pt x="2569" y="0"/>
                  </a:cubicBezTo>
                  <a:lnTo>
                    <a:pt x="4068" y="0"/>
                  </a:lnTo>
                  <a:cubicBezTo>
                    <a:pt x="4431" y="0"/>
                    <a:pt x="4648" y="284"/>
                    <a:pt x="4553" y="634"/>
                  </a:cubicBezTo>
                  <a:close/>
                </a:path>
              </a:pathLst>
            </a:custGeom>
            <a:solidFill>
              <a:srgbClr val="76767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32"/>
            <p:cNvSpPr/>
            <p:nvPr/>
          </p:nvSpPr>
          <p:spPr>
            <a:xfrm>
              <a:off x="6803974" y="2754423"/>
              <a:ext cx="1241060" cy="1912996"/>
            </a:xfrm>
            <a:custGeom>
              <a:avLst/>
              <a:gdLst/>
              <a:ahLst/>
              <a:cxnLst/>
              <a:rect l="l" t="t" r="r" b="b"/>
              <a:pathLst>
                <a:path w="4575" h="7052" extrusionOk="0">
                  <a:moveTo>
                    <a:pt x="4553" y="634"/>
                  </a:moveTo>
                  <a:lnTo>
                    <a:pt x="2813" y="7052"/>
                  </a:lnTo>
                  <a:lnTo>
                    <a:pt x="2601" y="7052"/>
                  </a:lnTo>
                  <a:lnTo>
                    <a:pt x="4341" y="634"/>
                  </a:lnTo>
                  <a:cubicBezTo>
                    <a:pt x="4405" y="398"/>
                    <a:pt x="4258" y="205"/>
                    <a:pt x="4013" y="205"/>
                  </a:cubicBezTo>
                  <a:lnTo>
                    <a:pt x="2513" y="205"/>
                  </a:lnTo>
                  <a:cubicBezTo>
                    <a:pt x="2268" y="205"/>
                    <a:pt x="2017" y="398"/>
                    <a:pt x="1952" y="634"/>
                  </a:cubicBezTo>
                  <a:lnTo>
                    <a:pt x="212" y="7052"/>
                  </a:lnTo>
                  <a:lnTo>
                    <a:pt x="0" y="7052"/>
                  </a:lnTo>
                  <a:lnTo>
                    <a:pt x="1740" y="634"/>
                  </a:lnTo>
                  <a:cubicBezTo>
                    <a:pt x="1835" y="284"/>
                    <a:pt x="2206" y="0"/>
                    <a:pt x="2569" y="0"/>
                  </a:cubicBezTo>
                  <a:lnTo>
                    <a:pt x="4068" y="0"/>
                  </a:lnTo>
                  <a:cubicBezTo>
                    <a:pt x="4431" y="0"/>
                    <a:pt x="4648" y="284"/>
                    <a:pt x="4553" y="634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32"/>
            <p:cNvSpPr/>
            <p:nvPr/>
          </p:nvSpPr>
          <p:spPr>
            <a:xfrm>
              <a:off x="7125157" y="2862389"/>
              <a:ext cx="923674" cy="561529"/>
            </a:xfrm>
            <a:custGeom>
              <a:avLst/>
              <a:gdLst/>
              <a:ahLst/>
              <a:cxnLst/>
              <a:rect l="l" t="t" r="r" b="b"/>
              <a:pathLst>
                <a:path w="3405" h="2070" extrusionOk="0">
                  <a:moveTo>
                    <a:pt x="3397" y="238"/>
                  </a:moveTo>
                  <a:lnTo>
                    <a:pt x="2965" y="1832"/>
                  </a:lnTo>
                  <a:cubicBezTo>
                    <a:pt x="2930" y="1964"/>
                    <a:pt x="2790" y="2070"/>
                    <a:pt x="2654" y="2070"/>
                  </a:cubicBezTo>
                  <a:lnTo>
                    <a:pt x="190" y="2070"/>
                  </a:lnTo>
                  <a:cubicBezTo>
                    <a:pt x="54" y="2070"/>
                    <a:pt x="-27" y="1964"/>
                    <a:pt x="8" y="1832"/>
                  </a:cubicBezTo>
                  <a:lnTo>
                    <a:pt x="440" y="238"/>
                  </a:lnTo>
                  <a:cubicBezTo>
                    <a:pt x="476" y="107"/>
                    <a:pt x="615" y="0"/>
                    <a:pt x="751" y="0"/>
                  </a:cubicBezTo>
                  <a:lnTo>
                    <a:pt x="3215" y="0"/>
                  </a:lnTo>
                  <a:cubicBezTo>
                    <a:pt x="3351" y="0"/>
                    <a:pt x="3433" y="107"/>
                    <a:pt x="3397" y="238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32"/>
            <p:cNvSpPr/>
            <p:nvPr/>
          </p:nvSpPr>
          <p:spPr>
            <a:xfrm>
              <a:off x="7125157" y="2862389"/>
              <a:ext cx="923674" cy="561529"/>
            </a:xfrm>
            <a:custGeom>
              <a:avLst/>
              <a:gdLst/>
              <a:ahLst/>
              <a:cxnLst/>
              <a:rect l="l" t="t" r="r" b="b"/>
              <a:pathLst>
                <a:path w="3405" h="2070" extrusionOk="0">
                  <a:moveTo>
                    <a:pt x="3397" y="238"/>
                  </a:moveTo>
                  <a:lnTo>
                    <a:pt x="2965" y="1832"/>
                  </a:lnTo>
                  <a:cubicBezTo>
                    <a:pt x="2930" y="1964"/>
                    <a:pt x="2790" y="2070"/>
                    <a:pt x="2654" y="2070"/>
                  </a:cubicBezTo>
                  <a:lnTo>
                    <a:pt x="190" y="2070"/>
                  </a:lnTo>
                  <a:cubicBezTo>
                    <a:pt x="54" y="2070"/>
                    <a:pt x="-27" y="1964"/>
                    <a:pt x="8" y="1832"/>
                  </a:cubicBezTo>
                  <a:lnTo>
                    <a:pt x="440" y="238"/>
                  </a:lnTo>
                  <a:cubicBezTo>
                    <a:pt x="476" y="107"/>
                    <a:pt x="615" y="0"/>
                    <a:pt x="751" y="0"/>
                  </a:cubicBezTo>
                  <a:lnTo>
                    <a:pt x="2025" y="0"/>
                  </a:lnTo>
                  <a:cubicBezTo>
                    <a:pt x="2576" y="566"/>
                    <a:pt x="2506" y="1605"/>
                    <a:pt x="2470" y="1919"/>
                  </a:cubicBezTo>
                  <a:cubicBezTo>
                    <a:pt x="2583" y="1892"/>
                    <a:pt x="2686" y="1799"/>
                    <a:pt x="2716" y="1689"/>
                  </a:cubicBezTo>
                  <a:lnTo>
                    <a:pt x="3148" y="95"/>
                  </a:lnTo>
                  <a:cubicBezTo>
                    <a:pt x="3157" y="61"/>
                    <a:pt x="3158" y="29"/>
                    <a:pt x="3153" y="0"/>
                  </a:cubicBezTo>
                  <a:lnTo>
                    <a:pt x="3215" y="0"/>
                  </a:lnTo>
                  <a:cubicBezTo>
                    <a:pt x="3351" y="0"/>
                    <a:pt x="3433" y="107"/>
                    <a:pt x="3397" y="2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32"/>
            <p:cNvSpPr/>
            <p:nvPr/>
          </p:nvSpPr>
          <p:spPr>
            <a:xfrm>
              <a:off x="7125157" y="2862389"/>
              <a:ext cx="923674" cy="561529"/>
            </a:xfrm>
            <a:custGeom>
              <a:avLst/>
              <a:gdLst/>
              <a:ahLst/>
              <a:cxnLst/>
              <a:rect l="l" t="t" r="r" b="b"/>
              <a:pathLst>
                <a:path w="3405" h="2070" extrusionOk="0">
                  <a:moveTo>
                    <a:pt x="3397" y="238"/>
                  </a:moveTo>
                  <a:lnTo>
                    <a:pt x="2965" y="1832"/>
                  </a:lnTo>
                  <a:cubicBezTo>
                    <a:pt x="2930" y="1964"/>
                    <a:pt x="2790" y="2070"/>
                    <a:pt x="2654" y="2070"/>
                  </a:cubicBezTo>
                  <a:lnTo>
                    <a:pt x="190" y="2070"/>
                  </a:lnTo>
                  <a:cubicBezTo>
                    <a:pt x="54" y="2070"/>
                    <a:pt x="-27" y="1964"/>
                    <a:pt x="8" y="1832"/>
                  </a:cubicBezTo>
                  <a:lnTo>
                    <a:pt x="440" y="238"/>
                  </a:lnTo>
                  <a:cubicBezTo>
                    <a:pt x="476" y="107"/>
                    <a:pt x="615" y="0"/>
                    <a:pt x="751" y="0"/>
                  </a:cubicBezTo>
                  <a:lnTo>
                    <a:pt x="3215" y="0"/>
                  </a:lnTo>
                  <a:cubicBezTo>
                    <a:pt x="3351" y="0"/>
                    <a:pt x="3433" y="107"/>
                    <a:pt x="3397" y="23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32"/>
            <p:cNvSpPr/>
            <p:nvPr/>
          </p:nvSpPr>
          <p:spPr>
            <a:xfrm>
              <a:off x="7653861" y="3861477"/>
              <a:ext cx="276153" cy="805943"/>
            </a:xfrm>
            <a:custGeom>
              <a:avLst/>
              <a:gdLst/>
              <a:ahLst/>
              <a:cxnLst/>
              <a:rect l="l" t="t" r="r" b="b"/>
              <a:pathLst>
                <a:path w="1018" h="2971" extrusionOk="0">
                  <a:moveTo>
                    <a:pt x="0" y="0"/>
                  </a:moveTo>
                  <a:lnTo>
                    <a:pt x="805" y="2971"/>
                  </a:lnTo>
                  <a:lnTo>
                    <a:pt x="1018" y="2971"/>
                  </a:lnTo>
                  <a:lnTo>
                    <a:pt x="2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767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32"/>
            <p:cNvSpPr/>
            <p:nvPr/>
          </p:nvSpPr>
          <p:spPr>
            <a:xfrm>
              <a:off x="7653861" y="3861477"/>
              <a:ext cx="276153" cy="805943"/>
            </a:xfrm>
            <a:custGeom>
              <a:avLst/>
              <a:gdLst/>
              <a:ahLst/>
              <a:cxnLst/>
              <a:rect l="l" t="t" r="r" b="b"/>
              <a:pathLst>
                <a:path w="1018" h="2971" extrusionOk="0">
                  <a:moveTo>
                    <a:pt x="0" y="0"/>
                  </a:moveTo>
                  <a:lnTo>
                    <a:pt x="805" y="2971"/>
                  </a:lnTo>
                  <a:lnTo>
                    <a:pt x="1018" y="2971"/>
                  </a:lnTo>
                  <a:lnTo>
                    <a:pt x="2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32"/>
            <p:cNvSpPr/>
            <p:nvPr/>
          </p:nvSpPr>
          <p:spPr>
            <a:xfrm>
              <a:off x="6851175" y="3710922"/>
              <a:ext cx="858298" cy="136720"/>
            </a:xfrm>
            <a:custGeom>
              <a:avLst/>
              <a:gdLst/>
              <a:ahLst/>
              <a:cxnLst/>
              <a:rect l="l" t="t" r="r" b="b"/>
              <a:pathLst>
                <a:path w="3164" h="504" extrusionOk="0">
                  <a:moveTo>
                    <a:pt x="3164" y="157"/>
                  </a:moveTo>
                  <a:cubicBezTo>
                    <a:pt x="3062" y="278"/>
                    <a:pt x="2878" y="401"/>
                    <a:pt x="2561" y="504"/>
                  </a:cubicBezTo>
                  <a:lnTo>
                    <a:pt x="0" y="504"/>
                  </a:lnTo>
                  <a:lnTo>
                    <a:pt x="0" y="214"/>
                  </a:lnTo>
                  <a:cubicBezTo>
                    <a:pt x="0" y="95"/>
                    <a:pt x="95" y="0"/>
                    <a:pt x="214" y="0"/>
                  </a:cubicBezTo>
                  <a:lnTo>
                    <a:pt x="2958" y="0"/>
                  </a:lnTo>
                  <a:cubicBezTo>
                    <a:pt x="3057" y="0"/>
                    <a:pt x="3140" y="66"/>
                    <a:pt x="3164" y="157"/>
                  </a:cubicBezTo>
                  <a:close/>
                </a:path>
              </a:pathLst>
            </a:custGeom>
            <a:solidFill>
              <a:srgbClr val="192D35">
                <a:alpha val="2785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32"/>
            <p:cNvSpPr/>
            <p:nvPr/>
          </p:nvSpPr>
          <p:spPr>
            <a:xfrm>
              <a:off x="6812925" y="3823499"/>
              <a:ext cx="944291" cy="74057"/>
            </a:xfrm>
            <a:custGeom>
              <a:avLst/>
              <a:gdLst/>
              <a:ahLst/>
              <a:cxnLst/>
              <a:rect l="l" t="t" r="r" b="b"/>
              <a:pathLst>
                <a:path w="3481" h="273" extrusionOk="0">
                  <a:moveTo>
                    <a:pt x="3421" y="273"/>
                  </a:moveTo>
                  <a:lnTo>
                    <a:pt x="61" y="273"/>
                  </a:lnTo>
                  <a:cubicBezTo>
                    <a:pt x="27" y="273"/>
                    <a:pt x="0" y="246"/>
                    <a:pt x="0" y="213"/>
                  </a:cubicBezTo>
                  <a:lnTo>
                    <a:pt x="0" y="60"/>
                  </a:lnTo>
                  <a:cubicBezTo>
                    <a:pt x="0" y="27"/>
                    <a:pt x="27" y="0"/>
                    <a:pt x="61" y="0"/>
                  </a:cubicBezTo>
                  <a:lnTo>
                    <a:pt x="3421" y="0"/>
                  </a:lnTo>
                  <a:cubicBezTo>
                    <a:pt x="3454" y="0"/>
                    <a:pt x="3481" y="27"/>
                    <a:pt x="3481" y="60"/>
                  </a:cubicBezTo>
                  <a:lnTo>
                    <a:pt x="3481" y="213"/>
                  </a:lnTo>
                  <a:cubicBezTo>
                    <a:pt x="3481" y="246"/>
                    <a:pt x="3454" y="273"/>
                    <a:pt x="3421" y="273"/>
                  </a:cubicBezTo>
                  <a:close/>
                </a:path>
              </a:pathLst>
            </a:custGeom>
            <a:solidFill>
              <a:srgbClr val="9A9A9A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32"/>
            <p:cNvSpPr/>
            <p:nvPr/>
          </p:nvSpPr>
          <p:spPr>
            <a:xfrm>
              <a:off x="6812925" y="3823499"/>
              <a:ext cx="944291" cy="74057"/>
            </a:xfrm>
            <a:custGeom>
              <a:avLst/>
              <a:gdLst/>
              <a:ahLst/>
              <a:cxnLst/>
              <a:rect l="l" t="t" r="r" b="b"/>
              <a:pathLst>
                <a:path w="3481" h="273" extrusionOk="0">
                  <a:moveTo>
                    <a:pt x="3421" y="273"/>
                  </a:moveTo>
                  <a:lnTo>
                    <a:pt x="61" y="273"/>
                  </a:lnTo>
                  <a:cubicBezTo>
                    <a:pt x="27" y="273"/>
                    <a:pt x="0" y="246"/>
                    <a:pt x="0" y="213"/>
                  </a:cubicBezTo>
                  <a:lnTo>
                    <a:pt x="0" y="60"/>
                  </a:lnTo>
                  <a:cubicBezTo>
                    <a:pt x="0" y="27"/>
                    <a:pt x="27" y="0"/>
                    <a:pt x="61" y="0"/>
                  </a:cubicBezTo>
                  <a:lnTo>
                    <a:pt x="3421" y="0"/>
                  </a:lnTo>
                  <a:cubicBezTo>
                    <a:pt x="3454" y="0"/>
                    <a:pt x="3481" y="27"/>
                    <a:pt x="3481" y="60"/>
                  </a:cubicBezTo>
                  <a:lnTo>
                    <a:pt x="3481" y="213"/>
                  </a:lnTo>
                  <a:cubicBezTo>
                    <a:pt x="3481" y="246"/>
                    <a:pt x="3454" y="273"/>
                    <a:pt x="3421" y="273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32"/>
            <p:cNvSpPr/>
            <p:nvPr/>
          </p:nvSpPr>
          <p:spPr>
            <a:xfrm>
              <a:off x="6591569" y="3355829"/>
              <a:ext cx="897904" cy="1207423"/>
            </a:xfrm>
            <a:custGeom>
              <a:avLst/>
              <a:gdLst/>
              <a:ahLst/>
              <a:cxnLst/>
              <a:rect l="l" t="t" r="r" b="b"/>
              <a:pathLst>
                <a:path w="3310" h="4451" extrusionOk="0">
                  <a:moveTo>
                    <a:pt x="854" y="1734"/>
                  </a:moveTo>
                  <a:cubicBezTo>
                    <a:pt x="702" y="1889"/>
                    <a:pt x="1439" y="4323"/>
                    <a:pt x="1439" y="4323"/>
                  </a:cubicBezTo>
                  <a:cubicBezTo>
                    <a:pt x="1358" y="4392"/>
                    <a:pt x="1240" y="4426"/>
                    <a:pt x="1127" y="4440"/>
                  </a:cubicBezTo>
                  <a:cubicBezTo>
                    <a:pt x="965" y="4462"/>
                    <a:pt x="817" y="4445"/>
                    <a:pt x="817" y="4445"/>
                  </a:cubicBezTo>
                  <a:cubicBezTo>
                    <a:pt x="817" y="4445"/>
                    <a:pt x="-240" y="1883"/>
                    <a:pt x="51" y="1247"/>
                  </a:cubicBezTo>
                  <a:cubicBezTo>
                    <a:pt x="342" y="613"/>
                    <a:pt x="2146" y="322"/>
                    <a:pt x="2146" y="322"/>
                  </a:cubicBezTo>
                  <a:lnTo>
                    <a:pt x="2222" y="131"/>
                  </a:lnTo>
                  <a:lnTo>
                    <a:pt x="3156" y="0"/>
                  </a:lnTo>
                  <a:lnTo>
                    <a:pt x="3310" y="1143"/>
                  </a:lnTo>
                  <a:cubicBezTo>
                    <a:pt x="3310" y="1143"/>
                    <a:pt x="3157" y="1157"/>
                    <a:pt x="2926" y="1187"/>
                  </a:cubicBezTo>
                  <a:cubicBezTo>
                    <a:pt x="2309" y="1265"/>
                    <a:pt x="1133" y="1450"/>
                    <a:pt x="854" y="17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32"/>
            <p:cNvSpPr/>
            <p:nvPr/>
          </p:nvSpPr>
          <p:spPr>
            <a:xfrm>
              <a:off x="6734257" y="3091070"/>
              <a:ext cx="96030" cy="89519"/>
            </a:xfrm>
            <a:custGeom>
              <a:avLst/>
              <a:gdLst/>
              <a:ahLst/>
              <a:cxnLst/>
              <a:rect l="l" t="t" r="r" b="b"/>
              <a:pathLst>
                <a:path w="354" h="330" extrusionOk="0">
                  <a:moveTo>
                    <a:pt x="0" y="0"/>
                  </a:moveTo>
                  <a:cubicBezTo>
                    <a:pt x="0" y="0"/>
                    <a:pt x="231" y="58"/>
                    <a:pt x="302" y="107"/>
                  </a:cubicBezTo>
                  <a:cubicBezTo>
                    <a:pt x="372" y="156"/>
                    <a:pt x="352" y="330"/>
                    <a:pt x="352" y="330"/>
                  </a:cubicBezTo>
                  <a:cubicBezTo>
                    <a:pt x="352" y="330"/>
                    <a:pt x="44" y="24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32"/>
            <p:cNvSpPr/>
            <p:nvPr/>
          </p:nvSpPr>
          <p:spPr>
            <a:xfrm>
              <a:off x="6734257" y="3091070"/>
              <a:ext cx="96030" cy="89519"/>
            </a:xfrm>
            <a:custGeom>
              <a:avLst/>
              <a:gdLst/>
              <a:ahLst/>
              <a:cxnLst/>
              <a:rect l="l" t="t" r="r" b="b"/>
              <a:pathLst>
                <a:path w="354" h="330" extrusionOk="0">
                  <a:moveTo>
                    <a:pt x="0" y="0"/>
                  </a:moveTo>
                  <a:cubicBezTo>
                    <a:pt x="0" y="0"/>
                    <a:pt x="231" y="58"/>
                    <a:pt x="302" y="107"/>
                  </a:cubicBezTo>
                  <a:cubicBezTo>
                    <a:pt x="372" y="156"/>
                    <a:pt x="352" y="330"/>
                    <a:pt x="352" y="330"/>
                  </a:cubicBezTo>
                  <a:cubicBezTo>
                    <a:pt x="352" y="330"/>
                    <a:pt x="44" y="242"/>
                    <a:pt x="0" y="0"/>
                  </a:cubicBezTo>
                  <a:close/>
                </a:path>
              </a:pathLst>
            </a:custGeom>
            <a:solidFill>
              <a:srgbClr val="CD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32"/>
            <p:cNvSpPr/>
            <p:nvPr/>
          </p:nvSpPr>
          <p:spPr>
            <a:xfrm>
              <a:off x="6694109" y="2960046"/>
              <a:ext cx="130210" cy="234377"/>
            </a:xfrm>
            <a:custGeom>
              <a:avLst/>
              <a:gdLst/>
              <a:ahLst/>
              <a:cxnLst/>
              <a:rect l="l" t="t" r="r" b="b"/>
              <a:pathLst>
                <a:path w="480" h="864" extrusionOk="0">
                  <a:moveTo>
                    <a:pt x="0" y="41"/>
                  </a:moveTo>
                  <a:lnTo>
                    <a:pt x="429" y="864"/>
                  </a:lnTo>
                  <a:lnTo>
                    <a:pt x="480" y="864"/>
                  </a:lnTo>
                  <a:lnTo>
                    <a:pt x="72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32"/>
            <p:cNvSpPr/>
            <p:nvPr/>
          </p:nvSpPr>
          <p:spPr>
            <a:xfrm>
              <a:off x="6635786" y="3080490"/>
              <a:ext cx="201011" cy="131023"/>
            </a:xfrm>
            <a:custGeom>
              <a:avLst/>
              <a:gdLst/>
              <a:ahLst/>
              <a:cxnLst/>
              <a:rect l="l" t="t" r="r" b="b"/>
              <a:pathLst>
                <a:path w="741" h="483" extrusionOk="0">
                  <a:moveTo>
                    <a:pt x="602" y="192"/>
                  </a:moveTo>
                  <a:cubicBezTo>
                    <a:pt x="602" y="192"/>
                    <a:pt x="331" y="0"/>
                    <a:pt x="265" y="0"/>
                  </a:cubicBezTo>
                  <a:cubicBezTo>
                    <a:pt x="199" y="0"/>
                    <a:pt x="0" y="234"/>
                    <a:pt x="0" y="352"/>
                  </a:cubicBezTo>
                  <a:cubicBezTo>
                    <a:pt x="0" y="469"/>
                    <a:pt x="433" y="534"/>
                    <a:pt x="518" y="435"/>
                  </a:cubicBezTo>
                  <a:cubicBezTo>
                    <a:pt x="560" y="385"/>
                    <a:pt x="476" y="265"/>
                    <a:pt x="476" y="265"/>
                  </a:cubicBezTo>
                  <a:cubicBezTo>
                    <a:pt x="476" y="265"/>
                    <a:pt x="602" y="395"/>
                    <a:pt x="638" y="415"/>
                  </a:cubicBezTo>
                  <a:cubicBezTo>
                    <a:pt x="674" y="435"/>
                    <a:pt x="741" y="409"/>
                    <a:pt x="741" y="409"/>
                  </a:cubicBezTo>
                  <a:cubicBezTo>
                    <a:pt x="741" y="409"/>
                    <a:pt x="650" y="265"/>
                    <a:pt x="602" y="1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32"/>
            <p:cNvSpPr/>
            <p:nvPr/>
          </p:nvSpPr>
          <p:spPr>
            <a:xfrm>
              <a:off x="6635786" y="3080490"/>
              <a:ext cx="201011" cy="131023"/>
            </a:xfrm>
            <a:custGeom>
              <a:avLst/>
              <a:gdLst/>
              <a:ahLst/>
              <a:cxnLst/>
              <a:rect l="l" t="t" r="r" b="b"/>
              <a:pathLst>
                <a:path w="741" h="483" extrusionOk="0">
                  <a:moveTo>
                    <a:pt x="602" y="192"/>
                  </a:moveTo>
                  <a:cubicBezTo>
                    <a:pt x="602" y="192"/>
                    <a:pt x="331" y="0"/>
                    <a:pt x="265" y="0"/>
                  </a:cubicBezTo>
                  <a:cubicBezTo>
                    <a:pt x="199" y="0"/>
                    <a:pt x="0" y="234"/>
                    <a:pt x="0" y="352"/>
                  </a:cubicBezTo>
                  <a:cubicBezTo>
                    <a:pt x="0" y="469"/>
                    <a:pt x="433" y="534"/>
                    <a:pt x="518" y="435"/>
                  </a:cubicBezTo>
                  <a:cubicBezTo>
                    <a:pt x="560" y="385"/>
                    <a:pt x="476" y="265"/>
                    <a:pt x="476" y="265"/>
                  </a:cubicBezTo>
                  <a:cubicBezTo>
                    <a:pt x="476" y="265"/>
                    <a:pt x="602" y="395"/>
                    <a:pt x="638" y="415"/>
                  </a:cubicBezTo>
                  <a:cubicBezTo>
                    <a:pt x="674" y="435"/>
                    <a:pt x="741" y="409"/>
                    <a:pt x="741" y="409"/>
                  </a:cubicBezTo>
                  <a:cubicBezTo>
                    <a:pt x="741" y="409"/>
                    <a:pt x="650" y="265"/>
                    <a:pt x="602" y="192"/>
                  </a:cubicBezTo>
                  <a:close/>
                </a:path>
              </a:pathLst>
            </a:custGeom>
            <a:solidFill>
              <a:srgbClr val="CD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32"/>
            <p:cNvSpPr/>
            <p:nvPr/>
          </p:nvSpPr>
          <p:spPr>
            <a:xfrm>
              <a:off x="6703604" y="3152377"/>
              <a:ext cx="61307" cy="53440"/>
            </a:xfrm>
            <a:custGeom>
              <a:avLst/>
              <a:gdLst/>
              <a:ahLst/>
              <a:cxnLst/>
              <a:rect l="l" t="t" r="r" b="b"/>
              <a:pathLst>
                <a:path w="226" h="197" extrusionOk="0">
                  <a:moveTo>
                    <a:pt x="226" y="197"/>
                  </a:moveTo>
                  <a:cubicBezTo>
                    <a:pt x="226" y="197"/>
                    <a:pt x="123" y="64"/>
                    <a:pt x="0" y="0"/>
                  </a:cubicBezTo>
                  <a:lnTo>
                    <a:pt x="226" y="197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3025" rIns="92875" bIns="23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32"/>
            <p:cNvSpPr/>
            <p:nvPr/>
          </p:nvSpPr>
          <p:spPr>
            <a:xfrm>
              <a:off x="6722321" y="3125250"/>
              <a:ext cx="42589" cy="27127"/>
            </a:xfrm>
            <a:custGeom>
              <a:avLst/>
              <a:gdLst/>
              <a:ahLst/>
              <a:cxnLst/>
              <a:rect l="l" t="t" r="r" b="b"/>
              <a:pathLst>
                <a:path w="157" h="100" extrusionOk="0">
                  <a:moveTo>
                    <a:pt x="157" y="100"/>
                  </a:moveTo>
                  <a:cubicBezTo>
                    <a:pt x="157" y="100"/>
                    <a:pt x="63" y="18"/>
                    <a:pt x="0" y="0"/>
                  </a:cubicBezTo>
                  <a:lnTo>
                    <a:pt x="157" y="10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32"/>
            <p:cNvSpPr/>
            <p:nvPr/>
          </p:nvSpPr>
          <p:spPr>
            <a:xfrm>
              <a:off x="6684886" y="3180589"/>
              <a:ext cx="51270" cy="30925"/>
            </a:xfrm>
            <a:custGeom>
              <a:avLst/>
              <a:gdLst/>
              <a:ahLst/>
              <a:cxnLst/>
              <a:rect l="l" t="t" r="r" b="b"/>
              <a:pathLst>
                <a:path w="189" h="114" extrusionOk="0">
                  <a:moveTo>
                    <a:pt x="0" y="0"/>
                  </a:moveTo>
                  <a:cubicBezTo>
                    <a:pt x="0" y="0"/>
                    <a:pt x="152" y="80"/>
                    <a:pt x="189" y="114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2"/>
            <p:cNvSpPr/>
            <p:nvPr/>
          </p:nvSpPr>
          <p:spPr>
            <a:xfrm>
              <a:off x="6825675" y="2817358"/>
              <a:ext cx="336646" cy="303009"/>
            </a:xfrm>
            <a:custGeom>
              <a:avLst/>
              <a:gdLst/>
              <a:ahLst/>
              <a:cxnLst/>
              <a:rect l="l" t="t" r="r" b="b"/>
              <a:pathLst>
                <a:path w="1241" h="1117" extrusionOk="0">
                  <a:moveTo>
                    <a:pt x="762" y="0"/>
                  </a:moveTo>
                  <a:cubicBezTo>
                    <a:pt x="623" y="97"/>
                    <a:pt x="0" y="737"/>
                    <a:pt x="0" y="737"/>
                  </a:cubicBezTo>
                  <a:cubicBezTo>
                    <a:pt x="0" y="737"/>
                    <a:pt x="292" y="1069"/>
                    <a:pt x="548" y="1117"/>
                  </a:cubicBezTo>
                  <a:lnTo>
                    <a:pt x="1241" y="78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2"/>
            <p:cNvSpPr/>
            <p:nvPr/>
          </p:nvSpPr>
          <p:spPr>
            <a:xfrm>
              <a:off x="6825675" y="2817358"/>
              <a:ext cx="336646" cy="303009"/>
            </a:xfrm>
            <a:custGeom>
              <a:avLst/>
              <a:gdLst/>
              <a:ahLst/>
              <a:cxnLst/>
              <a:rect l="l" t="t" r="r" b="b"/>
              <a:pathLst>
                <a:path w="1241" h="1117" extrusionOk="0">
                  <a:moveTo>
                    <a:pt x="762" y="0"/>
                  </a:moveTo>
                  <a:cubicBezTo>
                    <a:pt x="623" y="97"/>
                    <a:pt x="0" y="737"/>
                    <a:pt x="0" y="737"/>
                  </a:cubicBezTo>
                  <a:cubicBezTo>
                    <a:pt x="0" y="737"/>
                    <a:pt x="292" y="1069"/>
                    <a:pt x="548" y="1117"/>
                  </a:cubicBezTo>
                  <a:lnTo>
                    <a:pt x="1241" y="780"/>
                  </a:lnTo>
                  <a:lnTo>
                    <a:pt x="76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192D35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2"/>
            <p:cNvSpPr/>
            <p:nvPr/>
          </p:nvSpPr>
          <p:spPr>
            <a:xfrm>
              <a:off x="6825675" y="2817358"/>
              <a:ext cx="336646" cy="303009"/>
            </a:xfrm>
            <a:custGeom>
              <a:avLst/>
              <a:gdLst/>
              <a:ahLst/>
              <a:cxnLst/>
              <a:rect l="l" t="t" r="r" b="b"/>
              <a:pathLst>
                <a:path w="1241" h="1117" extrusionOk="0">
                  <a:moveTo>
                    <a:pt x="762" y="0"/>
                  </a:moveTo>
                  <a:cubicBezTo>
                    <a:pt x="623" y="97"/>
                    <a:pt x="0" y="737"/>
                    <a:pt x="0" y="737"/>
                  </a:cubicBezTo>
                  <a:cubicBezTo>
                    <a:pt x="0" y="737"/>
                    <a:pt x="292" y="1069"/>
                    <a:pt x="548" y="1117"/>
                  </a:cubicBezTo>
                  <a:lnTo>
                    <a:pt x="1241" y="78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2"/>
            <p:cNvSpPr/>
            <p:nvPr/>
          </p:nvSpPr>
          <p:spPr>
            <a:xfrm>
              <a:off x="6825675" y="2817358"/>
              <a:ext cx="336646" cy="303009"/>
            </a:xfrm>
            <a:custGeom>
              <a:avLst/>
              <a:gdLst/>
              <a:ahLst/>
              <a:cxnLst/>
              <a:rect l="l" t="t" r="r" b="b"/>
              <a:pathLst>
                <a:path w="1241" h="1117" extrusionOk="0">
                  <a:moveTo>
                    <a:pt x="762" y="0"/>
                  </a:moveTo>
                  <a:cubicBezTo>
                    <a:pt x="623" y="97"/>
                    <a:pt x="0" y="737"/>
                    <a:pt x="0" y="737"/>
                  </a:cubicBezTo>
                  <a:cubicBezTo>
                    <a:pt x="0" y="737"/>
                    <a:pt x="292" y="1069"/>
                    <a:pt x="548" y="1117"/>
                  </a:cubicBezTo>
                  <a:lnTo>
                    <a:pt x="1241" y="78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2"/>
            <p:cNvSpPr/>
            <p:nvPr/>
          </p:nvSpPr>
          <p:spPr>
            <a:xfrm>
              <a:off x="6507747" y="4510626"/>
              <a:ext cx="410974" cy="218101"/>
            </a:xfrm>
            <a:custGeom>
              <a:avLst/>
              <a:gdLst/>
              <a:ahLst/>
              <a:cxnLst/>
              <a:rect l="l" t="t" r="r" b="b"/>
              <a:pathLst>
                <a:path w="1515" h="804" extrusionOk="0">
                  <a:moveTo>
                    <a:pt x="1487" y="177"/>
                  </a:moveTo>
                  <a:cubicBezTo>
                    <a:pt x="1487" y="177"/>
                    <a:pt x="1550" y="477"/>
                    <a:pt x="1487" y="700"/>
                  </a:cubicBezTo>
                  <a:cubicBezTo>
                    <a:pt x="1487" y="700"/>
                    <a:pt x="552" y="847"/>
                    <a:pt x="343" y="791"/>
                  </a:cubicBezTo>
                  <a:cubicBezTo>
                    <a:pt x="133" y="735"/>
                    <a:pt x="7" y="631"/>
                    <a:pt x="0" y="578"/>
                  </a:cubicBezTo>
                  <a:cubicBezTo>
                    <a:pt x="0" y="578"/>
                    <a:pt x="8" y="435"/>
                    <a:pt x="217" y="393"/>
                  </a:cubicBezTo>
                  <a:cubicBezTo>
                    <a:pt x="426" y="352"/>
                    <a:pt x="844" y="324"/>
                    <a:pt x="1008" y="86"/>
                  </a:cubicBezTo>
                  <a:cubicBezTo>
                    <a:pt x="1173" y="-151"/>
                    <a:pt x="1487" y="177"/>
                    <a:pt x="1487" y="177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2"/>
            <p:cNvSpPr/>
            <p:nvPr/>
          </p:nvSpPr>
          <p:spPr>
            <a:xfrm>
              <a:off x="6507747" y="4510626"/>
              <a:ext cx="410974" cy="218101"/>
            </a:xfrm>
            <a:custGeom>
              <a:avLst/>
              <a:gdLst/>
              <a:ahLst/>
              <a:cxnLst/>
              <a:rect l="l" t="t" r="r" b="b"/>
              <a:pathLst>
                <a:path w="1515" h="804" extrusionOk="0">
                  <a:moveTo>
                    <a:pt x="1487" y="177"/>
                  </a:moveTo>
                  <a:cubicBezTo>
                    <a:pt x="1487" y="177"/>
                    <a:pt x="1550" y="477"/>
                    <a:pt x="1487" y="700"/>
                  </a:cubicBezTo>
                  <a:cubicBezTo>
                    <a:pt x="1487" y="700"/>
                    <a:pt x="552" y="847"/>
                    <a:pt x="343" y="791"/>
                  </a:cubicBezTo>
                  <a:cubicBezTo>
                    <a:pt x="133" y="735"/>
                    <a:pt x="7" y="631"/>
                    <a:pt x="0" y="578"/>
                  </a:cubicBezTo>
                  <a:cubicBezTo>
                    <a:pt x="0" y="578"/>
                    <a:pt x="8" y="435"/>
                    <a:pt x="217" y="393"/>
                  </a:cubicBezTo>
                  <a:cubicBezTo>
                    <a:pt x="426" y="352"/>
                    <a:pt x="844" y="324"/>
                    <a:pt x="1008" y="86"/>
                  </a:cubicBezTo>
                  <a:cubicBezTo>
                    <a:pt x="1173" y="-151"/>
                    <a:pt x="1487" y="177"/>
                    <a:pt x="1487" y="17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2"/>
            <p:cNvSpPr/>
            <p:nvPr/>
          </p:nvSpPr>
          <p:spPr>
            <a:xfrm>
              <a:off x="6723949" y="3337383"/>
              <a:ext cx="979556" cy="1257879"/>
            </a:xfrm>
            <a:custGeom>
              <a:avLst/>
              <a:gdLst/>
              <a:ahLst/>
              <a:cxnLst/>
              <a:rect l="l" t="t" r="r" b="b"/>
              <a:pathLst>
                <a:path w="3611" h="4637" extrusionOk="0">
                  <a:moveTo>
                    <a:pt x="1924" y="169"/>
                  </a:moveTo>
                  <a:cubicBezTo>
                    <a:pt x="2223" y="-257"/>
                    <a:pt x="3597" y="256"/>
                    <a:pt x="3597" y="256"/>
                  </a:cubicBezTo>
                  <a:cubicBezTo>
                    <a:pt x="3597" y="256"/>
                    <a:pt x="3728" y="1281"/>
                    <a:pt x="3181" y="1554"/>
                  </a:cubicBezTo>
                  <a:cubicBezTo>
                    <a:pt x="2634" y="1828"/>
                    <a:pt x="1845" y="1813"/>
                    <a:pt x="1632" y="2035"/>
                  </a:cubicBezTo>
                  <a:lnTo>
                    <a:pt x="764" y="4596"/>
                  </a:lnTo>
                  <a:cubicBezTo>
                    <a:pt x="764" y="4596"/>
                    <a:pt x="453" y="4726"/>
                    <a:pt x="0" y="4521"/>
                  </a:cubicBezTo>
                  <a:cubicBezTo>
                    <a:pt x="0" y="4521"/>
                    <a:pt x="551" y="2587"/>
                    <a:pt x="712" y="1901"/>
                  </a:cubicBezTo>
                  <a:cubicBezTo>
                    <a:pt x="872" y="1223"/>
                    <a:pt x="1907" y="761"/>
                    <a:pt x="1907" y="761"/>
                  </a:cubicBezTo>
                  <a:cubicBezTo>
                    <a:pt x="1907" y="761"/>
                    <a:pt x="1820" y="663"/>
                    <a:pt x="1788" y="547"/>
                  </a:cubicBezTo>
                  <a:lnTo>
                    <a:pt x="1924" y="169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2"/>
            <p:cNvSpPr/>
            <p:nvPr/>
          </p:nvSpPr>
          <p:spPr>
            <a:xfrm>
              <a:off x="7585501" y="3649343"/>
              <a:ext cx="37707" cy="29568"/>
            </a:xfrm>
            <a:custGeom>
              <a:avLst/>
              <a:gdLst/>
              <a:ahLst/>
              <a:cxnLst/>
              <a:rect l="l" t="t" r="r" b="b"/>
              <a:pathLst>
                <a:path w="139" h="109" extrusionOk="0">
                  <a:moveTo>
                    <a:pt x="139" y="0"/>
                  </a:moveTo>
                  <a:cubicBezTo>
                    <a:pt x="95" y="39"/>
                    <a:pt x="49" y="75"/>
                    <a:pt x="0" y="109"/>
                  </a:cubicBezTo>
                  <a:lnTo>
                    <a:pt x="13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2"/>
            <p:cNvSpPr/>
            <p:nvPr/>
          </p:nvSpPr>
          <p:spPr>
            <a:xfrm>
              <a:off x="7567598" y="3423918"/>
              <a:ext cx="108508" cy="101726"/>
            </a:xfrm>
            <a:custGeom>
              <a:avLst/>
              <a:gdLst/>
              <a:ahLst/>
              <a:cxnLst/>
              <a:rect l="l" t="t" r="r" b="b"/>
              <a:pathLst>
                <a:path w="400" h="375" extrusionOk="0">
                  <a:moveTo>
                    <a:pt x="5" y="0"/>
                  </a:moveTo>
                  <a:cubicBezTo>
                    <a:pt x="5" y="0"/>
                    <a:pt x="-24" y="188"/>
                    <a:pt x="60" y="262"/>
                  </a:cubicBezTo>
                  <a:cubicBezTo>
                    <a:pt x="143" y="337"/>
                    <a:pt x="400" y="375"/>
                    <a:pt x="400" y="375"/>
                  </a:cubicBezTo>
                  <a:lnTo>
                    <a:pt x="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2"/>
            <p:cNvSpPr/>
            <p:nvPr/>
          </p:nvSpPr>
          <p:spPr>
            <a:xfrm>
              <a:off x="7224441" y="3426359"/>
              <a:ext cx="38792" cy="68631"/>
            </a:xfrm>
            <a:custGeom>
              <a:avLst/>
              <a:gdLst/>
              <a:ahLst/>
              <a:cxnLst/>
              <a:rect l="l" t="t" r="r" b="b"/>
              <a:pathLst>
                <a:path w="143" h="253" extrusionOk="0">
                  <a:moveTo>
                    <a:pt x="143" y="0"/>
                  </a:moveTo>
                  <a:cubicBezTo>
                    <a:pt x="143" y="0"/>
                    <a:pt x="155" y="188"/>
                    <a:pt x="79" y="179"/>
                  </a:cubicBezTo>
                  <a:cubicBezTo>
                    <a:pt x="3" y="170"/>
                    <a:pt x="0" y="253"/>
                    <a:pt x="0" y="253"/>
                  </a:cubicBezTo>
                  <a:lnTo>
                    <a:pt x="143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3200" rIns="92875" bIns="432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2"/>
            <p:cNvSpPr/>
            <p:nvPr/>
          </p:nvSpPr>
          <p:spPr>
            <a:xfrm>
              <a:off x="7032383" y="2721057"/>
              <a:ext cx="667324" cy="711812"/>
            </a:xfrm>
            <a:custGeom>
              <a:avLst/>
              <a:gdLst/>
              <a:ahLst/>
              <a:cxnLst/>
              <a:rect l="l" t="t" r="r" b="b"/>
              <a:pathLst>
                <a:path w="2460" h="2624" extrusionOk="0">
                  <a:moveTo>
                    <a:pt x="18" y="499"/>
                  </a:moveTo>
                  <a:cubicBezTo>
                    <a:pt x="6" y="449"/>
                    <a:pt x="0" y="400"/>
                    <a:pt x="0" y="355"/>
                  </a:cubicBezTo>
                  <a:cubicBezTo>
                    <a:pt x="0" y="355"/>
                    <a:pt x="424" y="-2"/>
                    <a:pt x="968" y="0"/>
                  </a:cubicBezTo>
                  <a:cubicBezTo>
                    <a:pt x="1617" y="2"/>
                    <a:pt x="2014" y="206"/>
                    <a:pt x="2173" y="490"/>
                  </a:cubicBezTo>
                  <a:cubicBezTo>
                    <a:pt x="2424" y="939"/>
                    <a:pt x="2460" y="2528"/>
                    <a:pt x="2460" y="2528"/>
                  </a:cubicBezTo>
                  <a:cubicBezTo>
                    <a:pt x="2460" y="2528"/>
                    <a:pt x="831" y="2779"/>
                    <a:pt x="597" y="2471"/>
                  </a:cubicBezTo>
                  <a:cubicBezTo>
                    <a:pt x="557" y="2418"/>
                    <a:pt x="588" y="2039"/>
                    <a:pt x="588" y="2039"/>
                  </a:cubicBezTo>
                  <a:cubicBezTo>
                    <a:pt x="588" y="2039"/>
                    <a:pt x="406" y="1561"/>
                    <a:pt x="367" y="1190"/>
                  </a:cubicBezTo>
                  <a:cubicBezTo>
                    <a:pt x="367" y="1190"/>
                    <a:pt x="297" y="1095"/>
                    <a:pt x="218" y="960"/>
                  </a:cubicBezTo>
                  <a:cubicBezTo>
                    <a:pt x="166" y="871"/>
                    <a:pt x="110" y="765"/>
                    <a:pt x="68" y="657"/>
                  </a:cubicBezTo>
                  <a:lnTo>
                    <a:pt x="18" y="499"/>
                  </a:lnTo>
                  <a:close/>
                </a:path>
              </a:pathLst>
            </a:custGeom>
            <a:solidFill>
              <a:srgbClr val="5BE3A8"/>
            </a:solidFill>
            <a:ln w="9525" cap="flat" cmpd="sng">
              <a:solidFill>
                <a:srgbClr val="192D35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2"/>
            <p:cNvSpPr/>
            <p:nvPr/>
          </p:nvSpPr>
          <p:spPr>
            <a:xfrm>
              <a:off x="7032383" y="2721057"/>
              <a:ext cx="667324" cy="711812"/>
            </a:xfrm>
            <a:custGeom>
              <a:avLst/>
              <a:gdLst/>
              <a:ahLst/>
              <a:cxnLst/>
              <a:rect l="l" t="t" r="r" b="b"/>
              <a:pathLst>
                <a:path w="2460" h="2624" extrusionOk="0">
                  <a:moveTo>
                    <a:pt x="18" y="499"/>
                  </a:moveTo>
                  <a:cubicBezTo>
                    <a:pt x="6" y="449"/>
                    <a:pt x="0" y="400"/>
                    <a:pt x="0" y="355"/>
                  </a:cubicBezTo>
                  <a:cubicBezTo>
                    <a:pt x="0" y="355"/>
                    <a:pt x="424" y="-2"/>
                    <a:pt x="968" y="0"/>
                  </a:cubicBezTo>
                  <a:cubicBezTo>
                    <a:pt x="1617" y="2"/>
                    <a:pt x="2014" y="206"/>
                    <a:pt x="2173" y="490"/>
                  </a:cubicBezTo>
                  <a:cubicBezTo>
                    <a:pt x="2424" y="939"/>
                    <a:pt x="2460" y="2528"/>
                    <a:pt x="2460" y="2528"/>
                  </a:cubicBezTo>
                  <a:cubicBezTo>
                    <a:pt x="2460" y="2528"/>
                    <a:pt x="831" y="2779"/>
                    <a:pt x="597" y="2471"/>
                  </a:cubicBezTo>
                  <a:cubicBezTo>
                    <a:pt x="557" y="2418"/>
                    <a:pt x="588" y="2039"/>
                    <a:pt x="588" y="2039"/>
                  </a:cubicBezTo>
                  <a:cubicBezTo>
                    <a:pt x="588" y="2039"/>
                    <a:pt x="406" y="1561"/>
                    <a:pt x="367" y="1190"/>
                  </a:cubicBezTo>
                  <a:cubicBezTo>
                    <a:pt x="367" y="1190"/>
                    <a:pt x="297" y="1095"/>
                    <a:pt x="218" y="960"/>
                  </a:cubicBezTo>
                  <a:cubicBezTo>
                    <a:pt x="166" y="871"/>
                    <a:pt x="110" y="765"/>
                    <a:pt x="68" y="657"/>
                  </a:cubicBezTo>
                  <a:lnTo>
                    <a:pt x="18" y="499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2"/>
            <p:cNvSpPr/>
            <p:nvPr/>
          </p:nvSpPr>
          <p:spPr>
            <a:xfrm>
              <a:off x="7206538" y="2960046"/>
              <a:ext cx="66732" cy="447867"/>
            </a:xfrm>
            <a:custGeom>
              <a:avLst/>
              <a:gdLst/>
              <a:ahLst/>
              <a:cxnLst/>
              <a:rect l="l" t="t" r="r" b="b"/>
              <a:pathLst>
                <a:path w="246" h="1651" extrusionOk="0">
                  <a:moveTo>
                    <a:pt x="0" y="0"/>
                  </a:moveTo>
                  <a:cubicBezTo>
                    <a:pt x="0" y="0"/>
                    <a:pt x="248" y="965"/>
                    <a:pt x="210" y="1177"/>
                  </a:cubicBezTo>
                  <a:cubicBezTo>
                    <a:pt x="191" y="1282"/>
                    <a:pt x="246" y="1391"/>
                    <a:pt x="246" y="1391"/>
                  </a:cubicBezTo>
                  <a:cubicBezTo>
                    <a:pt x="246" y="1391"/>
                    <a:pt x="133" y="1503"/>
                    <a:pt x="210" y="165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2"/>
            <p:cNvSpPr/>
            <p:nvPr/>
          </p:nvSpPr>
          <p:spPr>
            <a:xfrm>
              <a:off x="7331593" y="3069910"/>
              <a:ext cx="139975" cy="106609"/>
            </a:xfrm>
            <a:custGeom>
              <a:avLst/>
              <a:gdLst/>
              <a:ahLst/>
              <a:cxnLst/>
              <a:rect l="l" t="t" r="r" b="b"/>
              <a:pathLst>
                <a:path w="516" h="393" extrusionOk="0">
                  <a:moveTo>
                    <a:pt x="198" y="393"/>
                  </a:moveTo>
                  <a:cubicBezTo>
                    <a:pt x="150" y="389"/>
                    <a:pt x="105" y="377"/>
                    <a:pt x="73" y="354"/>
                  </a:cubicBezTo>
                  <a:lnTo>
                    <a:pt x="0" y="30"/>
                  </a:lnTo>
                  <a:cubicBezTo>
                    <a:pt x="0" y="30"/>
                    <a:pt x="227" y="56"/>
                    <a:pt x="437" y="0"/>
                  </a:cubicBezTo>
                  <a:lnTo>
                    <a:pt x="516" y="354"/>
                  </a:lnTo>
                  <a:cubicBezTo>
                    <a:pt x="516" y="354"/>
                    <a:pt x="457" y="371"/>
                    <a:pt x="380" y="383"/>
                  </a:cubicBezTo>
                  <a:lnTo>
                    <a:pt x="198" y="393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2"/>
            <p:cNvSpPr/>
            <p:nvPr/>
          </p:nvSpPr>
          <p:spPr>
            <a:xfrm>
              <a:off x="7147401" y="2714275"/>
              <a:ext cx="265845" cy="303009"/>
            </a:xfrm>
            <a:custGeom>
              <a:avLst/>
              <a:gdLst/>
              <a:ahLst/>
              <a:cxnLst/>
              <a:rect l="l" t="t" r="r" b="b"/>
              <a:pathLst>
                <a:path w="980" h="1117" extrusionOk="0">
                  <a:moveTo>
                    <a:pt x="41" y="1031"/>
                  </a:moveTo>
                  <a:cubicBezTo>
                    <a:pt x="41" y="1031"/>
                    <a:pt x="-169" y="130"/>
                    <a:pt x="363" y="25"/>
                  </a:cubicBezTo>
                  <a:cubicBezTo>
                    <a:pt x="896" y="-80"/>
                    <a:pt x="1007" y="170"/>
                    <a:pt x="976" y="339"/>
                  </a:cubicBezTo>
                  <a:cubicBezTo>
                    <a:pt x="934" y="564"/>
                    <a:pt x="491" y="1117"/>
                    <a:pt x="491" y="1117"/>
                  </a:cubicBezTo>
                  <a:lnTo>
                    <a:pt x="218" y="906"/>
                  </a:lnTo>
                  <a:lnTo>
                    <a:pt x="41" y="1031"/>
                  </a:ln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2"/>
            <p:cNvSpPr/>
            <p:nvPr/>
          </p:nvSpPr>
          <p:spPr>
            <a:xfrm>
              <a:off x="7147401" y="2714275"/>
              <a:ext cx="265845" cy="303009"/>
            </a:xfrm>
            <a:custGeom>
              <a:avLst/>
              <a:gdLst/>
              <a:ahLst/>
              <a:cxnLst/>
              <a:rect l="l" t="t" r="r" b="b"/>
              <a:pathLst>
                <a:path w="980" h="1117" extrusionOk="0">
                  <a:moveTo>
                    <a:pt x="41" y="1031"/>
                  </a:moveTo>
                  <a:cubicBezTo>
                    <a:pt x="41" y="1031"/>
                    <a:pt x="-169" y="130"/>
                    <a:pt x="363" y="25"/>
                  </a:cubicBezTo>
                  <a:cubicBezTo>
                    <a:pt x="896" y="-80"/>
                    <a:pt x="1007" y="170"/>
                    <a:pt x="976" y="339"/>
                  </a:cubicBezTo>
                  <a:cubicBezTo>
                    <a:pt x="934" y="564"/>
                    <a:pt x="491" y="1117"/>
                    <a:pt x="491" y="1117"/>
                  </a:cubicBezTo>
                  <a:lnTo>
                    <a:pt x="218" y="906"/>
                  </a:lnTo>
                  <a:lnTo>
                    <a:pt x="41" y="1031"/>
                  </a:lnTo>
                  <a:close/>
                </a:path>
              </a:pathLst>
            </a:custGeom>
            <a:noFill/>
            <a:ln w="9525" cap="flat" cmpd="sng">
              <a:solidFill>
                <a:srgbClr val="192D35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32"/>
            <p:cNvSpPr/>
            <p:nvPr/>
          </p:nvSpPr>
          <p:spPr>
            <a:xfrm>
              <a:off x="7147401" y="2714275"/>
              <a:ext cx="265845" cy="303009"/>
            </a:xfrm>
            <a:custGeom>
              <a:avLst/>
              <a:gdLst/>
              <a:ahLst/>
              <a:cxnLst/>
              <a:rect l="l" t="t" r="r" b="b"/>
              <a:pathLst>
                <a:path w="980" h="1117" extrusionOk="0">
                  <a:moveTo>
                    <a:pt x="41" y="1031"/>
                  </a:moveTo>
                  <a:cubicBezTo>
                    <a:pt x="41" y="1031"/>
                    <a:pt x="-169" y="130"/>
                    <a:pt x="363" y="25"/>
                  </a:cubicBezTo>
                  <a:cubicBezTo>
                    <a:pt x="896" y="-80"/>
                    <a:pt x="1007" y="170"/>
                    <a:pt x="976" y="339"/>
                  </a:cubicBezTo>
                  <a:cubicBezTo>
                    <a:pt x="934" y="564"/>
                    <a:pt x="491" y="1117"/>
                    <a:pt x="491" y="1117"/>
                  </a:cubicBezTo>
                  <a:lnTo>
                    <a:pt x="218" y="906"/>
                  </a:lnTo>
                  <a:lnTo>
                    <a:pt x="41" y="10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2"/>
            <p:cNvSpPr/>
            <p:nvPr/>
          </p:nvSpPr>
          <p:spPr>
            <a:xfrm>
              <a:off x="7147401" y="2714275"/>
              <a:ext cx="265845" cy="303009"/>
            </a:xfrm>
            <a:custGeom>
              <a:avLst/>
              <a:gdLst/>
              <a:ahLst/>
              <a:cxnLst/>
              <a:rect l="l" t="t" r="r" b="b"/>
              <a:pathLst>
                <a:path w="980" h="1117" extrusionOk="0">
                  <a:moveTo>
                    <a:pt x="41" y="1031"/>
                  </a:moveTo>
                  <a:cubicBezTo>
                    <a:pt x="41" y="1031"/>
                    <a:pt x="-169" y="130"/>
                    <a:pt x="363" y="25"/>
                  </a:cubicBezTo>
                  <a:cubicBezTo>
                    <a:pt x="896" y="-80"/>
                    <a:pt x="1007" y="170"/>
                    <a:pt x="976" y="339"/>
                  </a:cubicBezTo>
                  <a:cubicBezTo>
                    <a:pt x="934" y="564"/>
                    <a:pt x="491" y="1117"/>
                    <a:pt x="491" y="1117"/>
                  </a:cubicBezTo>
                  <a:lnTo>
                    <a:pt x="218" y="906"/>
                  </a:lnTo>
                  <a:lnTo>
                    <a:pt x="41" y="103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2"/>
            <p:cNvSpPr/>
            <p:nvPr/>
          </p:nvSpPr>
          <p:spPr>
            <a:xfrm>
              <a:off x="6772778" y="4080120"/>
              <a:ext cx="85721" cy="310333"/>
            </a:xfrm>
            <a:custGeom>
              <a:avLst/>
              <a:gdLst/>
              <a:ahLst/>
              <a:cxnLst/>
              <a:rect l="l" t="t" r="r" b="b"/>
              <a:pathLst>
                <a:path w="316" h="1144" extrusionOk="0">
                  <a:moveTo>
                    <a:pt x="316" y="0"/>
                  </a:moveTo>
                  <a:lnTo>
                    <a:pt x="0" y="1144"/>
                  </a:lnTo>
                  <a:lnTo>
                    <a:pt x="316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2"/>
            <p:cNvSpPr/>
            <p:nvPr/>
          </p:nvSpPr>
          <p:spPr>
            <a:xfrm>
              <a:off x="7519312" y="3170552"/>
              <a:ext cx="196128" cy="73243"/>
            </a:xfrm>
            <a:custGeom>
              <a:avLst/>
              <a:gdLst/>
              <a:ahLst/>
              <a:cxnLst/>
              <a:rect l="l" t="t" r="r" b="b"/>
              <a:pathLst>
                <a:path w="723" h="270" extrusionOk="0">
                  <a:moveTo>
                    <a:pt x="0" y="53"/>
                  </a:moveTo>
                  <a:cubicBezTo>
                    <a:pt x="0" y="53"/>
                    <a:pt x="142" y="291"/>
                    <a:pt x="723" y="269"/>
                  </a:cubicBezTo>
                  <a:cubicBezTo>
                    <a:pt x="723" y="269"/>
                    <a:pt x="563" y="88"/>
                    <a:pt x="326" y="23"/>
                  </a:cubicBezTo>
                  <a:cubicBezTo>
                    <a:pt x="89" y="-41"/>
                    <a:pt x="0" y="53"/>
                    <a:pt x="0" y="53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2"/>
            <p:cNvSpPr/>
            <p:nvPr/>
          </p:nvSpPr>
          <p:spPr>
            <a:xfrm>
              <a:off x="7519312" y="3170552"/>
              <a:ext cx="196128" cy="73243"/>
            </a:xfrm>
            <a:custGeom>
              <a:avLst/>
              <a:gdLst/>
              <a:ahLst/>
              <a:cxnLst/>
              <a:rect l="l" t="t" r="r" b="b"/>
              <a:pathLst>
                <a:path w="723" h="270" extrusionOk="0">
                  <a:moveTo>
                    <a:pt x="0" y="53"/>
                  </a:moveTo>
                  <a:cubicBezTo>
                    <a:pt x="0" y="53"/>
                    <a:pt x="142" y="291"/>
                    <a:pt x="723" y="269"/>
                  </a:cubicBezTo>
                  <a:cubicBezTo>
                    <a:pt x="723" y="269"/>
                    <a:pt x="563" y="88"/>
                    <a:pt x="326" y="23"/>
                  </a:cubicBezTo>
                  <a:cubicBezTo>
                    <a:pt x="89" y="-41"/>
                    <a:pt x="0" y="53"/>
                    <a:pt x="0" y="53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192D35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2"/>
            <p:cNvSpPr/>
            <p:nvPr/>
          </p:nvSpPr>
          <p:spPr>
            <a:xfrm>
              <a:off x="6907870" y="3028949"/>
              <a:ext cx="789124" cy="388459"/>
            </a:xfrm>
            <a:custGeom>
              <a:avLst/>
              <a:gdLst/>
              <a:ahLst/>
              <a:cxnLst/>
              <a:rect l="l" t="t" r="r" b="b"/>
              <a:pathLst>
                <a:path w="2909" h="1432" extrusionOk="0">
                  <a:moveTo>
                    <a:pt x="0" y="671"/>
                  </a:moveTo>
                  <a:cubicBezTo>
                    <a:pt x="0" y="671"/>
                    <a:pt x="135" y="462"/>
                    <a:pt x="259" y="420"/>
                  </a:cubicBezTo>
                  <a:cubicBezTo>
                    <a:pt x="382" y="378"/>
                    <a:pt x="745" y="375"/>
                    <a:pt x="801" y="373"/>
                  </a:cubicBezTo>
                  <a:cubicBezTo>
                    <a:pt x="856" y="372"/>
                    <a:pt x="1854" y="625"/>
                    <a:pt x="2321" y="781"/>
                  </a:cubicBezTo>
                  <a:lnTo>
                    <a:pt x="2280" y="0"/>
                  </a:lnTo>
                  <a:lnTo>
                    <a:pt x="2909" y="50"/>
                  </a:lnTo>
                  <a:cubicBezTo>
                    <a:pt x="2909" y="50"/>
                    <a:pt x="2883" y="1003"/>
                    <a:pt x="2786" y="1255"/>
                  </a:cubicBezTo>
                  <a:cubicBezTo>
                    <a:pt x="2688" y="1507"/>
                    <a:pt x="2548" y="1446"/>
                    <a:pt x="2309" y="1343"/>
                  </a:cubicBezTo>
                  <a:cubicBezTo>
                    <a:pt x="1370" y="938"/>
                    <a:pt x="819" y="656"/>
                    <a:pt x="768" y="671"/>
                  </a:cubicBezTo>
                  <a:cubicBezTo>
                    <a:pt x="717" y="686"/>
                    <a:pt x="0" y="671"/>
                    <a:pt x="0" y="6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2"/>
            <p:cNvSpPr/>
            <p:nvPr/>
          </p:nvSpPr>
          <p:spPr>
            <a:xfrm>
              <a:off x="6907870" y="3028949"/>
              <a:ext cx="789124" cy="388459"/>
            </a:xfrm>
            <a:custGeom>
              <a:avLst/>
              <a:gdLst/>
              <a:ahLst/>
              <a:cxnLst/>
              <a:rect l="l" t="t" r="r" b="b"/>
              <a:pathLst>
                <a:path w="2909" h="1432" extrusionOk="0">
                  <a:moveTo>
                    <a:pt x="0" y="671"/>
                  </a:moveTo>
                  <a:cubicBezTo>
                    <a:pt x="0" y="671"/>
                    <a:pt x="135" y="462"/>
                    <a:pt x="259" y="420"/>
                  </a:cubicBezTo>
                  <a:cubicBezTo>
                    <a:pt x="382" y="378"/>
                    <a:pt x="745" y="375"/>
                    <a:pt x="801" y="373"/>
                  </a:cubicBezTo>
                  <a:cubicBezTo>
                    <a:pt x="856" y="372"/>
                    <a:pt x="1854" y="625"/>
                    <a:pt x="2321" y="781"/>
                  </a:cubicBezTo>
                  <a:lnTo>
                    <a:pt x="2280" y="0"/>
                  </a:lnTo>
                  <a:lnTo>
                    <a:pt x="2909" y="50"/>
                  </a:lnTo>
                  <a:cubicBezTo>
                    <a:pt x="2909" y="50"/>
                    <a:pt x="2883" y="1003"/>
                    <a:pt x="2786" y="1255"/>
                  </a:cubicBezTo>
                  <a:cubicBezTo>
                    <a:pt x="2688" y="1507"/>
                    <a:pt x="2548" y="1446"/>
                    <a:pt x="2309" y="1343"/>
                  </a:cubicBezTo>
                  <a:cubicBezTo>
                    <a:pt x="1370" y="938"/>
                    <a:pt x="819" y="656"/>
                    <a:pt x="768" y="671"/>
                  </a:cubicBezTo>
                  <a:cubicBezTo>
                    <a:pt x="717" y="686"/>
                    <a:pt x="0" y="671"/>
                    <a:pt x="0" y="671"/>
                  </a:cubicBezTo>
                  <a:close/>
                </a:path>
              </a:pathLst>
            </a:custGeom>
            <a:solidFill>
              <a:srgbClr val="CD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2"/>
            <p:cNvSpPr/>
            <p:nvPr/>
          </p:nvSpPr>
          <p:spPr>
            <a:xfrm>
              <a:off x="7478892" y="2806236"/>
              <a:ext cx="242787" cy="437287"/>
            </a:xfrm>
            <a:custGeom>
              <a:avLst/>
              <a:gdLst/>
              <a:ahLst/>
              <a:cxnLst/>
              <a:rect l="l" t="t" r="r" b="b"/>
              <a:pathLst>
                <a:path w="895" h="1612" extrusionOk="0">
                  <a:moveTo>
                    <a:pt x="18" y="368"/>
                  </a:moveTo>
                  <a:cubicBezTo>
                    <a:pt x="2" y="436"/>
                    <a:pt x="-4" y="505"/>
                    <a:pt x="3" y="566"/>
                  </a:cubicBezTo>
                  <a:cubicBezTo>
                    <a:pt x="31" y="810"/>
                    <a:pt x="149" y="1396"/>
                    <a:pt x="149" y="1396"/>
                  </a:cubicBezTo>
                  <a:cubicBezTo>
                    <a:pt x="149" y="1396"/>
                    <a:pt x="736" y="1480"/>
                    <a:pt x="872" y="1612"/>
                  </a:cubicBezTo>
                  <a:cubicBezTo>
                    <a:pt x="872" y="1612"/>
                    <a:pt x="968" y="835"/>
                    <a:pt x="772" y="442"/>
                  </a:cubicBezTo>
                  <a:cubicBezTo>
                    <a:pt x="575" y="49"/>
                    <a:pt x="371" y="5"/>
                    <a:pt x="371" y="5"/>
                  </a:cubicBezTo>
                  <a:cubicBezTo>
                    <a:pt x="242" y="-27"/>
                    <a:pt x="126" y="93"/>
                    <a:pt x="59" y="247"/>
                  </a:cubicBezTo>
                  <a:lnTo>
                    <a:pt x="18" y="368"/>
                  </a:lnTo>
                  <a:close/>
                </a:path>
              </a:pathLst>
            </a:custGeom>
            <a:solidFill>
              <a:srgbClr val="5BE3A8"/>
            </a:solidFill>
            <a:ln w="9525" cap="flat" cmpd="sng">
              <a:solidFill>
                <a:srgbClr val="192D35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2"/>
            <p:cNvSpPr/>
            <p:nvPr/>
          </p:nvSpPr>
          <p:spPr>
            <a:xfrm>
              <a:off x="7478892" y="2806236"/>
              <a:ext cx="242787" cy="437287"/>
            </a:xfrm>
            <a:custGeom>
              <a:avLst/>
              <a:gdLst/>
              <a:ahLst/>
              <a:cxnLst/>
              <a:rect l="l" t="t" r="r" b="b"/>
              <a:pathLst>
                <a:path w="895" h="1612" extrusionOk="0">
                  <a:moveTo>
                    <a:pt x="18" y="368"/>
                  </a:moveTo>
                  <a:cubicBezTo>
                    <a:pt x="2" y="436"/>
                    <a:pt x="-4" y="505"/>
                    <a:pt x="3" y="566"/>
                  </a:cubicBezTo>
                  <a:cubicBezTo>
                    <a:pt x="31" y="810"/>
                    <a:pt x="149" y="1396"/>
                    <a:pt x="149" y="1396"/>
                  </a:cubicBezTo>
                  <a:cubicBezTo>
                    <a:pt x="149" y="1396"/>
                    <a:pt x="736" y="1480"/>
                    <a:pt x="872" y="1612"/>
                  </a:cubicBezTo>
                  <a:cubicBezTo>
                    <a:pt x="872" y="1612"/>
                    <a:pt x="968" y="835"/>
                    <a:pt x="772" y="442"/>
                  </a:cubicBezTo>
                  <a:cubicBezTo>
                    <a:pt x="575" y="49"/>
                    <a:pt x="371" y="5"/>
                    <a:pt x="371" y="5"/>
                  </a:cubicBezTo>
                  <a:cubicBezTo>
                    <a:pt x="242" y="-27"/>
                    <a:pt x="126" y="93"/>
                    <a:pt x="59" y="247"/>
                  </a:cubicBezTo>
                  <a:lnTo>
                    <a:pt x="18" y="368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2"/>
            <p:cNvSpPr/>
            <p:nvPr/>
          </p:nvSpPr>
          <p:spPr>
            <a:xfrm>
              <a:off x="7016920" y="2987716"/>
              <a:ext cx="81381" cy="41233"/>
            </a:xfrm>
            <a:custGeom>
              <a:avLst/>
              <a:gdLst/>
              <a:ahLst/>
              <a:cxnLst/>
              <a:rect l="l" t="t" r="r" b="b"/>
              <a:pathLst>
                <a:path w="300" h="152" extrusionOk="0">
                  <a:moveTo>
                    <a:pt x="0" y="0"/>
                  </a:moveTo>
                  <a:cubicBezTo>
                    <a:pt x="0" y="0"/>
                    <a:pt x="115" y="104"/>
                    <a:pt x="300" y="152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6825" rIns="92875" bIns="68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2"/>
            <p:cNvSpPr/>
            <p:nvPr/>
          </p:nvSpPr>
          <p:spPr>
            <a:xfrm>
              <a:off x="7519312" y="2987716"/>
              <a:ext cx="130210" cy="132651"/>
            </a:xfrm>
            <a:custGeom>
              <a:avLst/>
              <a:gdLst/>
              <a:ahLst/>
              <a:cxnLst/>
              <a:rect l="l" t="t" r="r" b="b"/>
              <a:pathLst>
                <a:path w="480" h="489" extrusionOk="0">
                  <a:moveTo>
                    <a:pt x="0" y="0"/>
                  </a:moveTo>
                  <a:cubicBezTo>
                    <a:pt x="0" y="0"/>
                    <a:pt x="213" y="400"/>
                    <a:pt x="480" y="48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2"/>
            <p:cNvSpPr/>
            <p:nvPr/>
          </p:nvSpPr>
          <p:spPr>
            <a:xfrm>
              <a:off x="7147401" y="3823499"/>
              <a:ext cx="14920" cy="37164"/>
            </a:xfrm>
            <a:custGeom>
              <a:avLst/>
              <a:gdLst/>
              <a:ahLst/>
              <a:cxnLst/>
              <a:rect l="l" t="t" r="r" b="b"/>
              <a:pathLst>
                <a:path w="55" h="137" extrusionOk="0">
                  <a:moveTo>
                    <a:pt x="0" y="0"/>
                  </a:moveTo>
                  <a:cubicBezTo>
                    <a:pt x="0" y="0"/>
                    <a:pt x="39" y="30"/>
                    <a:pt x="55" y="137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425" rIns="92875" bIns="1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2"/>
            <p:cNvSpPr/>
            <p:nvPr/>
          </p:nvSpPr>
          <p:spPr>
            <a:xfrm>
              <a:off x="7108067" y="3860663"/>
              <a:ext cx="46658" cy="26856"/>
            </a:xfrm>
            <a:custGeom>
              <a:avLst/>
              <a:gdLst/>
              <a:ahLst/>
              <a:cxnLst/>
              <a:rect l="l" t="t" r="r" b="b"/>
              <a:pathLst>
                <a:path w="172" h="99" extrusionOk="0">
                  <a:moveTo>
                    <a:pt x="0" y="0"/>
                  </a:moveTo>
                  <a:cubicBezTo>
                    <a:pt x="0" y="0"/>
                    <a:pt x="108" y="6"/>
                    <a:pt x="172" y="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2"/>
            <p:cNvSpPr/>
            <p:nvPr/>
          </p:nvSpPr>
          <p:spPr>
            <a:xfrm>
              <a:off x="6791495" y="3748900"/>
              <a:ext cx="24957" cy="59408"/>
            </a:xfrm>
            <a:custGeom>
              <a:avLst/>
              <a:gdLst/>
              <a:ahLst/>
              <a:cxnLst/>
              <a:rect l="l" t="t" r="r" b="b"/>
              <a:pathLst>
                <a:path w="92" h="219" extrusionOk="0">
                  <a:moveTo>
                    <a:pt x="0" y="0"/>
                  </a:moveTo>
                  <a:cubicBezTo>
                    <a:pt x="0" y="0"/>
                    <a:pt x="113" y="57"/>
                    <a:pt x="89" y="21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0950" rIns="92875" bIns="309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2"/>
            <p:cNvSpPr/>
            <p:nvPr/>
          </p:nvSpPr>
          <p:spPr>
            <a:xfrm>
              <a:off x="6759214" y="3786606"/>
              <a:ext cx="44760" cy="47201"/>
            </a:xfrm>
            <a:custGeom>
              <a:avLst/>
              <a:gdLst/>
              <a:ahLst/>
              <a:cxnLst/>
              <a:rect l="l" t="t" r="r" b="b"/>
              <a:pathLst>
                <a:path w="165" h="174" extrusionOk="0">
                  <a:moveTo>
                    <a:pt x="0" y="0"/>
                  </a:moveTo>
                  <a:cubicBezTo>
                    <a:pt x="0" y="0"/>
                    <a:pt x="154" y="91"/>
                    <a:pt x="165" y="174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4750" rIns="92875" bIns="14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2"/>
            <p:cNvSpPr/>
            <p:nvPr/>
          </p:nvSpPr>
          <p:spPr>
            <a:xfrm>
              <a:off x="7243973" y="3519134"/>
              <a:ext cx="113933" cy="5697"/>
            </a:xfrm>
            <a:custGeom>
              <a:avLst/>
              <a:gdLst/>
              <a:ahLst/>
              <a:cxnLst/>
              <a:rect l="l" t="t" r="r" b="b"/>
              <a:pathLst>
                <a:path w="420" h="21" extrusionOk="0">
                  <a:moveTo>
                    <a:pt x="0" y="0"/>
                  </a:moveTo>
                  <a:cubicBezTo>
                    <a:pt x="0" y="0"/>
                    <a:pt x="343" y="48"/>
                    <a:pt x="420" y="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2"/>
            <p:cNvSpPr/>
            <p:nvPr/>
          </p:nvSpPr>
          <p:spPr>
            <a:xfrm>
              <a:off x="7162321" y="2699084"/>
              <a:ext cx="189075" cy="250382"/>
            </a:xfrm>
            <a:custGeom>
              <a:avLst/>
              <a:gdLst/>
              <a:ahLst/>
              <a:cxnLst/>
              <a:rect l="l" t="t" r="r" b="b"/>
              <a:pathLst>
                <a:path w="697" h="923" extrusionOk="0">
                  <a:moveTo>
                    <a:pt x="163" y="923"/>
                  </a:moveTo>
                  <a:cubicBezTo>
                    <a:pt x="163" y="923"/>
                    <a:pt x="119" y="819"/>
                    <a:pt x="127" y="661"/>
                  </a:cubicBezTo>
                  <a:cubicBezTo>
                    <a:pt x="128" y="632"/>
                    <a:pt x="131" y="602"/>
                    <a:pt x="136" y="571"/>
                  </a:cubicBezTo>
                  <a:lnTo>
                    <a:pt x="77" y="476"/>
                  </a:lnTo>
                  <a:lnTo>
                    <a:pt x="0" y="355"/>
                  </a:lnTo>
                  <a:lnTo>
                    <a:pt x="89" y="0"/>
                  </a:lnTo>
                  <a:cubicBezTo>
                    <a:pt x="89" y="0"/>
                    <a:pt x="652" y="109"/>
                    <a:pt x="695" y="266"/>
                  </a:cubicBezTo>
                  <a:cubicBezTo>
                    <a:pt x="738" y="424"/>
                    <a:pt x="163" y="923"/>
                    <a:pt x="163" y="9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2"/>
            <p:cNvSpPr/>
            <p:nvPr/>
          </p:nvSpPr>
          <p:spPr>
            <a:xfrm>
              <a:off x="7162321" y="2699084"/>
              <a:ext cx="189075" cy="250382"/>
            </a:xfrm>
            <a:custGeom>
              <a:avLst/>
              <a:gdLst/>
              <a:ahLst/>
              <a:cxnLst/>
              <a:rect l="l" t="t" r="r" b="b"/>
              <a:pathLst>
                <a:path w="697" h="923" extrusionOk="0">
                  <a:moveTo>
                    <a:pt x="163" y="923"/>
                  </a:moveTo>
                  <a:cubicBezTo>
                    <a:pt x="163" y="923"/>
                    <a:pt x="119" y="819"/>
                    <a:pt x="127" y="661"/>
                  </a:cubicBezTo>
                  <a:cubicBezTo>
                    <a:pt x="128" y="632"/>
                    <a:pt x="131" y="602"/>
                    <a:pt x="136" y="571"/>
                  </a:cubicBezTo>
                  <a:lnTo>
                    <a:pt x="77" y="476"/>
                  </a:lnTo>
                  <a:lnTo>
                    <a:pt x="0" y="355"/>
                  </a:lnTo>
                  <a:lnTo>
                    <a:pt x="89" y="0"/>
                  </a:lnTo>
                  <a:cubicBezTo>
                    <a:pt x="89" y="0"/>
                    <a:pt x="652" y="109"/>
                    <a:pt x="695" y="266"/>
                  </a:cubicBezTo>
                  <a:cubicBezTo>
                    <a:pt x="738" y="424"/>
                    <a:pt x="163" y="923"/>
                    <a:pt x="163" y="923"/>
                  </a:cubicBezTo>
                  <a:close/>
                </a:path>
              </a:pathLst>
            </a:custGeom>
            <a:solidFill>
              <a:srgbClr val="CD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2"/>
            <p:cNvSpPr/>
            <p:nvPr/>
          </p:nvSpPr>
          <p:spPr>
            <a:xfrm>
              <a:off x="6295072" y="3201476"/>
              <a:ext cx="803230" cy="58052"/>
            </a:xfrm>
            <a:custGeom>
              <a:avLst/>
              <a:gdLst/>
              <a:ahLst/>
              <a:cxnLst/>
              <a:rect l="l" t="t" r="r" b="b"/>
              <a:pathLst>
                <a:path w="2961" h="214" extrusionOk="0">
                  <a:moveTo>
                    <a:pt x="2903" y="214"/>
                  </a:moveTo>
                  <a:lnTo>
                    <a:pt x="58" y="214"/>
                  </a:lnTo>
                  <a:cubicBezTo>
                    <a:pt x="26" y="214"/>
                    <a:pt x="0" y="188"/>
                    <a:pt x="0" y="156"/>
                  </a:cubicBezTo>
                  <a:lnTo>
                    <a:pt x="0" y="57"/>
                  </a:lnTo>
                  <a:cubicBezTo>
                    <a:pt x="0" y="25"/>
                    <a:pt x="26" y="0"/>
                    <a:pt x="58" y="0"/>
                  </a:cubicBezTo>
                  <a:lnTo>
                    <a:pt x="2903" y="0"/>
                  </a:lnTo>
                  <a:cubicBezTo>
                    <a:pt x="2935" y="0"/>
                    <a:pt x="2961" y="25"/>
                    <a:pt x="2961" y="57"/>
                  </a:cubicBezTo>
                  <a:lnTo>
                    <a:pt x="2961" y="156"/>
                  </a:lnTo>
                  <a:cubicBezTo>
                    <a:pt x="2961" y="188"/>
                    <a:pt x="2935" y="214"/>
                    <a:pt x="2903" y="214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32025" rIns="90000" bIns="32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2"/>
            <p:cNvSpPr/>
            <p:nvPr/>
          </p:nvSpPr>
          <p:spPr>
            <a:xfrm>
              <a:off x="6295072" y="3201476"/>
              <a:ext cx="803230" cy="58052"/>
            </a:xfrm>
            <a:custGeom>
              <a:avLst/>
              <a:gdLst/>
              <a:ahLst/>
              <a:cxnLst/>
              <a:rect l="l" t="t" r="r" b="b"/>
              <a:pathLst>
                <a:path w="2961" h="214" extrusionOk="0">
                  <a:moveTo>
                    <a:pt x="2903" y="214"/>
                  </a:moveTo>
                  <a:lnTo>
                    <a:pt x="58" y="214"/>
                  </a:lnTo>
                  <a:cubicBezTo>
                    <a:pt x="26" y="214"/>
                    <a:pt x="0" y="188"/>
                    <a:pt x="0" y="156"/>
                  </a:cubicBezTo>
                  <a:lnTo>
                    <a:pt x="0" y="57"/>
                  </a:lnTo>
                  <a:cubicBezTo>
                    <a:pt x="0" y="25"/>
                    <a:pt x="26" y="0"/>
                    <a:pt x="58" y="0"/>
                  </a:cubicBezTo>
                  <a:lnTo>
                    <a:pt x="2903" y="0"/>
                  </a:lnTo>
                  <a:cubicBezTo>
                    <a:pt x="2935" y="0"/>
                    <a:pt x="2961" y="25"/>
                    <a:pt x="2961" y="57"/>
                  </a:cubicBezTo>
                  <a:lnTo>
                    <a:pt x="2961" y="156"/>
                  </a:lnTo>
                  <a:cubicBezTo>
                    <a:pt x="2961" y="188"/>
                    <a:pt x="2935" y="214"/>
                    <a:pt x="2903" y="21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9150" rIns="92875" bIns="29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2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2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2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2"/>
            <p:cNvSpPr/>
            <p:nvPr/>
          </p:nvSpPr>
          <p:spPr>
            <a:xfrm>
              <a:off x="7858670" y="3954251"/>
              <a:ext cx="134007" cy="55068"/>
            </a:xfrm>
            <a:custGeom>
              <a:avLst/>
              <a:gdLst/>
              <a:ahLst/>
              <a:cxnLst/>
              <a:rect l="l" t="t" r="r" b="b"/>
              <a:pathLst>
                <a:path w="494" h="203" extrusionOk="0">
                  <a:moveTo>
                    <a:pt x="0" y="174"/>
                  </a:moveTo>
                  <a:cubicBezTo>
                    <a:pt x="0" y="174"/>
                    <a:pt x="0" y="22"/>
                    <a:pt x="231" y="1"/>
                  </a:cubicBezTo>
                  <a:cubicBezTo>
                    <a:pt x="461" y="-19"/>
                    <a:pt x="494" y="203"/>
                    <a:pt x="494" y="203"/>
                  </a:cubicBezTo>
                  <a:lnTo>
                    <a:pt x="415" y="203"/>
                  </a:lnTo>
                  <a:cubicBezTo>
                    <a:pt x="415" y="203"/>
                    <a:pt x="416" y="70"/>
                    <a:pt x="247" y="59"/>
                  </a:cubicBezTo>
                  <a:cubicBezTo>
                    <a:pt x="78" y="49"/>
                    <a:pt x="84" y="203"/>
                    <a:pt x="84" y="203"/>
                  </a:cubicBezTo>
                  <a:lnTo>
                    <a:pt x="0" y="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28075" rIns="90000" bIns="28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2"/>
            <p:cNvSpPr/>
            <p:nvPr/>
          </p:nvSpPr>
          <p:spPr>
            <a:xfrm>
              <a:off x="7858670" y="3954251"/>
              <a:ext cx="134007" cy="55068"/>
            </a:xfrm>
            <a:custGeom>
              <a:avLst/>
              <a:gdLst/>
              <a:ahLst/>
              <a:cxnLst/>
              <a:rect l="l" t="t" r="r" b="b"/>
              <a:pathLst>
                <a:path w="494" h="203" extrusionOk="0">
                  <a:moveTo>
                    <a:pt x="0" y="174"/>
                  </a:moveTo>
                  <a:cubicBezTo>
                    <a:pt x="0" y="174"/>
                    <a:pt x="0" y="22"/>
                    <a:pt x="231" y="1"/>
                  </a:cubicBezTo>
                  <a:cubicBezTo>
                    <a:pt x="461" y="-19"/>
                    <a:pt x="494" y="203"/>
                    <a:pt x="494" y="203"/>
                  </a:cubicBezTo>
                  <a:lnTo>
                    <a:pt x="415" y="203"/>
                  </a:lnTo>
                  <a:cubicBezTo>
                    <a:pt x="415" y="203"/>
                    <a:pt x="416" y="70"/>
                    <a:pt x="247" y="59"/>
                  </a:cubicBezTo>
                  <a:cubicBezTo>
                    <a:pt x="78" y="49"/>
                    <a:pt x="84" y="203"/>
                    <a:pt x="84" y="203"/>
                  </a:cubicBezTo>
                  <a:lnTo>
                    <a:pt x="0" y="174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5200" rIns="92875" bIns="252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2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2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2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2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2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2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2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2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2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2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2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2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2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2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2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2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2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2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2"/>
            <p:cNvSpPr/>
            <p:nvPr/>
          </p:nvSpPr>
          <p:spPr>
            <a:xfrm>
              <a:off x="6960225" y="2406926"/>
              <a:ext cx="361060" cy="453563"/>
            </a:xfrm>
            <a:custGeom>
              <a:avLst/>
              <a:gdLst/>
              <a:ahLst/>
              <a:cxnLst/>
              <a:rect l="l" t="t" r="r" b="b"/>
              <a:pathLst>
                <a:path w="1331" h="1672" extrusionOk="0">
                  <a:moveTo>
                    <a:pt x="1262" y="1109"/>
                  </a:moveTo>
                  <a:cubicBezTo>
                    <a:pt x="1436" y="649"/>
                    <a:pt x="1321" y="-131"/>
                    <a:pt x="474" y="19"/>
                  </a:cubicBezTo>
                  <a:cubicBezTo>
                    <a:pt x="-24" y="107"/>
                    <a:pt x="-82" y="707"/>
                    <a:pt x="84" y="974"/>
                  </a:cubicBezTo>
                  <a:cubicBezTo>
                    <a:pt x="251" y="1240"/>
                    <a:pt x="74" y="1249"/>
                    <a:pt x="324" y="1447"/>
                  </a:cubicBezTo>
                  <a:cubicBezTo>
                    <a:pt x="425" y="1527"/>
                    <a:pt x="506" y="1663"/>
                    <a:pt x="627" y="1671"/>
                  </a:cubicBezTo>
                  <a:cubicBezTo>
                    <a:pt x="770" y="1682"/>
                    <a:pt x="954" y="1546"/>
                    <a:pt x="1091" y="1399"/>
                  </a:cubicBezTo>
                  <a:lnTo>
                    <a:pt x="1262" y="1109"/>
                  </a:lnTo>
                  <a:close/>
                </a:path>
              </a:pathLst>
            </a:custGeom>
            <a:solidFill>
              <a:srgbClr val="CD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2"/>
            <p:cNvSpPr/>
            <p:nvPr/>
          </p:nvSpPr>
          <p:spPr>
            <a:xfrm>
              <a:off x="6905157" y="2326630"/>
              <a:ext cx="464686" cy="396325"/>
            </a:xfrm>
            <a:custGeom>
              <a:avLst/>
              <a:gdLst/>
              <a:ahLst/>
              <a:cxnLst/>
              <a:rect l="l" t="t" r="r" b="b"/>
              <a:pathLst>
                <a:path w="1713" h="1461" extrusionOk="0">
                  <a:moveTo>
                    <a:pt x="943" y="798"/>
                  </a:moveTo>
                  <a:cubicBezTo>
                    <a:pt x="943" y="798"/>
                    <a:pt x="811" y="1141"/>
                    <a:pt x="487" y="1133"/>
                  </a:cubicBezTo>
                  <a:cubicBezTo>
                    <a:pt x="487" y="1133"/>
                    <a:pt x="599" y="1048"/>
                    <a:pt x="631" y="966"/>
                  </a:cubicBezTo>
                  <a:cubicBezTo>
                    <a:pt x="631" y="966"/>
                    <a:pt x="381" y="1213"/>
                    <a:pt x="131" y="1087"/>
                  </a:cubicBezTo>
                  <a:cubicBezTo>
                    <a:pt x="-119" y="962"/>
                    <a:pt x="3" y="378"/>
                    <a:pt x="387" y="147"/>
                  </a:cubicBezTo>
                  <a:cubicBezTo>
                    <a:pt x="771" y="-85"/>
                    <a:pt x="1161" y="-22"/>
                    <a:pt x="1294" y="198"/>
                  </a:cubicBezTo>
                  <a:cubicBezTo>
                    <a:pt x="1294" y="198"/>
                    <a:pt x="1562" y="173"/>
                    <a:pt x="1680" y="567"/>
                  </a:cubicBezTo>
                  <a:cubicBezTo>
                    <a:pt x="1786" y="919"/>
                    <a:pt x="1617" y="1455"/>
                    <a:pt x="1451" y="1461"/>
                  </a:cubicBezTo>
                  <a:cubicBezTo>
                    <a:pt x="1195" y="1471"/>
                    <a:pt x="1143" y="1192"/>
                    <a:pt x="1143" y="1192"/>
                  </a:cubicBezTo>
                  <a:cubicBezTo>
                    <a:pt x="1143" y="1192"/>
                    <a:pt x="990" y="1055"/>
                    <a:pt x="943" y="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2"/>
            <p:cNvSpPr/>
            <p:nvPr/>
          </p:nvSpPr>
          <p:spPr>
            <a:xfrm>
              <a:off x="6905157" y="2326630"/>
              <a:ext cx="464686" cy="396325"/>
            </a:xfrm>
            <a:custGeom>
              <a:avLst/>
              <a:gdLst/>
              <a:ahLst/>
              <a:cxnLst/>
              <a:rect l="l" t="t" r="r" b="b"/>
              <a:pathLst>
                <a:path w="1713" h="1461" extrusionOk="0">
                  <a:moveTo>
                    <a:pt x="943" y="798"/>
                  </a:moveTo>
                  <a:cubicBezTo>
                    <a:pt x="943" y="798"/>
                    <a:pt x="811" y="1141"/>
                    <a:pt x="487" y="1133"/>
                  </a:cubicBezTo>
                  <a:cubicBezTo>
                    <a:pt x="487" y="1133"/>
                    <a:pt x="599" y="1048"/>
                    <a:pt x="631" y="966"/>
                  </a:cubicBezTo>
                  <a:cubicBezTo>
                    <a:pt x="631" y="966"/>
                    <a:pt x="381" y="1213"/>
                    <a:pt x="131" y="1087"/>
                  </a:cubicBezTo>
                  <a:cubicBezTo>
                    <a:pt x="-119" y="962"/>
                    <a:pt x="3" y="378"/>
                    <a:pt x="387" y="147"/>
                  </a:cubicBezTo>
                  <a:cubicBezTo>
                    <a:pt x="771" y="-85"/>
                    <a:pt x="1161" y="-22"/>
                    <a:pt x="1294" y="198"/>
                  </a:cubicBezTo>
                  <a:cubicBezTo>
                    <a:pt x="1294" y="198"/>
                    <a:pt x="1562" y="173"/>
                    <a:pt x="1680" y="567"/>
                  </a:cubicBezTo>
                  <a:cubicBezTo>
                    <a:pt x="1786" y="919"/>
                    <a:pt x="1617" y="1455"/>
                    <a:pt x="1451" y="1461"/>
                  </a:cubicBezTo>
                  <a:cubicBezTo>
                    <a:pt x="1195" y="1471"/>
                    <a:pt x="1143" y="1192"/>
                    <a:pt x="1143" y="1192"/>
                  </a:cubicBezTo>
                  <a:cubicBezTo>
                    <a:pt x="1143" y="1192"/>
                    <a:pt x="990" y="1055"/>
                    <a:pt x="943" y="79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32"/>
            <p:cNvSpPr/>
            <p:nvPr/>
          </p:nvSpPr>
          <p:spPr>
            <a:xfrm>
              <a:off x="4899390" y="2352130"/>
              <a:ext cx="1092947" cy="1372626"/>
            </a:xfrm>
            <a:custGeom>
              <a:avLst/>
              <a:gdLst/>
              <a:ahLst/>
              <a:cxnLst/>
              <a:rect l="l" t="t" r="r" b="b"/>
              <a:pathLst>
                <a:path w="4029" h="5060" extrusionOk="0">
                  <a:moveTo>
                    <a:pt x="4029" y="4271"/>
                  </a:moveTo>
                  <a:lnTo>
                    <a:pt x="1187" y="5060"/>
                  </a:lnTo>
                  <a:lnTo>
                    <a:pt x="0" y="790"/>
                  </a:lnTo>
                  <a:lnTo>
                    <a:pt x="1177" y="463"/>
                  </a:lnTo>
                  <a:lnTo>
                    <a:pt x="2842" y="0"/>
                  </a:lnTo>
                  <a:lnTo>
                    <a:pt x="3919" y="3875"/>
                  </a:lnTo>
                  <a:lnTo>
                    <a:pt x="4029" y="42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32"/>
            <p:cNvSpPr/>
            <p:nvPr/>
          </p:nvSpPr>
          <p:spPr>
            <a:xfrm>
              <a:off x="4899390" y="2352130"/>
              <a:ext cx="1092947" cy="1372626"/>
            </a:xfrm>
            <a:custGeom>
              <a:avLst/>
              <a:gdLst/>
              <a:ahLst/>
              <a:cxnLst/>
              <a:rect l="l" t="t" r="r" b="b"/>
              <a:pathLst>
                <a:path w="4029" h="5060" extrusionOk="0">
                  <a:moveTo>
                    <a:pt x="4029" y="4271"/>
                  </a:moveTo>
                  <a:lnTo>
                    <a:pt x="1187" y="5060"/>
                  </a:lnTo>
                  <a:lnTo>
                    <a:pt x="0" y="790"/>
                  </a:lnTo>
                  <a:lnTo>
                    <a:pt x="1177" y="463"/>
                  </a:lnTo>
                  <a:lnTo>
                    <a:pt x="2842" y="0"/>
                  </a:lnTo>
                  <a:lnTo>
                    <a:pt x="3919" y="3875"/>
                  </a:lnTo>
                  <a:lnTo>
                    <a:pt x="4029" y="4271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81" name="Google Shape;1181;p32"/>
            <p:cNvGrpSpPr/>
            <p:nvPr/>
          </p:nvGrpSpPr>
          <p:grpSpPr>
            <a:xfrm>
              <a:off x="4979143" y="2570502"/>
              <a:ext cx="861553" cy="1022688"/>
              <a:chOff x="4979143" y="2570502"/>
              <a:chExt cx="861553" cy="1022688"/>
            </a:xfrm>
          </p:grpSpPr>
          <p:sp>
            <p:nvSpPr>
              <p:cNvPr id="1182" name="Google Shape;1182;p32"/>
              <p:cNvSpPr/>
              <p:nvPr/>
            </p:nvSpPr>
            <p:spPr>
              <a:xfrm>
                <a:off x="4979143" y="2570502"/>
                <a:ext cx="200469" cy="55882"/>
              </a:xfrm>
              <a:custGeom>
                <a:avLst/>
                <a:gdLst/>
                <a:ahLst/>
                <a:cxnLst/>
                <a:rect l="l" t="t" r="r" b="b"/>
                <a:pathLst>
                  <a:path w="739" h="206" extrusionOk="0">
                    <a:moveTo>
                      <a:pt x="0" y="206"/>
                    </a:moveTo>
                    <a:lnTo>
                      <a:pt x="739" y="0"/>
                    </a:lnTo>
                    <a:lnTo>
                      <a:pt x="0" y="206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23025" rIns="96100" bIns="23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3" name="Google Shape;1183;p32"/>
              <p:cNvSpPr/>
              <p:nvPr/>
            </p:nvSpPr>
            <p:spPr>
              <a:xfrm>
                <a:off x="4989722" y="2626926"/>
                <a:ext cx="136449" cy="37978"/>
              </a:xfrm>
              <a:custGeom>
                <a:avLst/>
                <a:gdLst/>
                <a:ahLst/>
                <a:cxnLst/>
                <a:rect l="l" t="t" r="r" b="b"/>
                <a:pathLst>
                  <a:path w="503" h="140" extrusionOk="0">
                    <a:moveTo>
                      <a:pt x="0" y="140"/>
                    </a:moveTo>
                    <a:lnTo>
                      <a:pt x="503" y="0"/>
                    </a:lnTo>
                    <a:lnTo>
                      <a:pt x="0" y="140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0" rIns="961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4" name="Google Shape;1184;p32"/>
              <p:cNvSpPr/>
              <p:nvPr/>
            </p:nvSpPr>
            <p:spPr>
              <a:xfrm>
                <a:off x="5063779" y="2581895"/>
                <a:ext cx="576991" cy="160321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591" extrusionOk="0">
                    <a:moveTo>
                      <a:pt x="0" y="591"/>
                    </a:moveTo>
                    <a:lnTo>
                      <a:pt x="2127" y="0"/>
                    </a:lnTo>
                    <a:lnTo>
                      <a:pt x="0" y="59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51100" rIns="96100" bIns="51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5" name="Google Shape;1185;p32"/>
              <p:cNvSpPr/>
              <p:nvPr/>
            </p:nvSpPr>
            <p:spPr>
              <a:xfrm>
                <a:off x="5074630" y="2620416"/>
                <a:ext cx="576991" cy="160321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591" extrusionOk="0">
                    <a:moveTo>
                      <a:pt x="0" y="591"/>
                    </a:moveTo>
                    <a:lnTo>
                      <a:pt x="2127" y="0"/>
                    </a:lnTo>
                    <a:lnTo>
                      <a:pt x="0" y="59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51100" rIns="96100" bIns="51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6" name="Google Shape;1186;p32"/>
              <p:cNvSpPr/>
              <p:nvPr/>
            </p:nvSpPr>
            <p:spPr>
              <a:xfrm>
                <a:off x="5087108" y="2688776"/>
                <a:ext cx="492084" cy="136720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504" extrusionOk="0">
                    <a:moveTo>
                      <a:pt x="0" y="504"/>
                    </a:moveTo>
                    <a:lnTo>
                      <a:pt x="1814" y="0"/>
                    </a:lnTo>
                    <a:lnTo>
                      <a:pt x="0" y="504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51100" rIns="96100" bIns="51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7" name="Google Shape;1187;p32"/>
              <p:cNvSpPr/>
              <p:nvPr/>
            </p:nvSpPr>
            <p:spPr>
              <a:xfrm>
                <a:off x="5100943" y="2852894"/>
                <a:ext cx="59951" cy="59951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21" extrusionOk="0">
                    <a:moveTo>
                      <a:pt x="221" y="173"/>
                    </a:moveTo>
                    <a:lnTo>
                      <a:pt x="48" y="221"/>
                    </a:lnTo>
                    <a:lnTo>
                      <a:pt x="0" y="48"/>
                    </a:lnTo>
                    <a:lnTo>
                      <a:pt x="173" y="0"/>
                    </a:lnTo>
                    <a:lnTo>
                      <a:pt x="221" y="17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1675" rIns="92875" bIns="31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8" name="Google Shape;1188;p32"/>
              <p:cNvSpPr/>
              <p:nvPr/>
            </p:nvSpPr>
            <p:spPr>
              <a:xfrm>
                <a:off x="5185850" y="2829023"/>
                <a:ext cx="60222" cy="60222"/>
              </a:xfrm>
              <a:custGeom>
                <a:avLst/>
                <a:gdLst/>
                <a:ahLst/>
                <a:cxnLst/>
                <a:rect l="l" t="t" r="r" b="b"/>
                <a:pathLst>
                  <a:path w="222" h="222" extrusionOk="0">
                    <a:moveTo>
                      <a:pt x="222" y="174"/>
                    </a:moveTo>
                    <a:lnTo>
                      <a:pt x="49" y="222"/>
                    </a:lnTo>
                    <a:lnTo>
                      <a:pt x="0" y="49"/>
                    </a:lnTo>
                    <a:lnTo>
                      <a:pt x="174" y="0"/>
                    </a:lnTo>
                    <a:lnTo>
                      <a:pt x="222" y="174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2025" rIns="92875" bIns="32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9" name="Google Shape;1189;p32"/>
              <p:cNvSpPr/>
              <p:nvPr/>
            </p:nvSpPr>
            <p:spPr>
              <a:xfrm>
                <a:off x="5271029" y="2805422"/>
                <a:ext cx="59951" cy="60222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22" extrusionOk="0">
                    <a:moveTo>
                      <a:pt x="221" y="173"/>
                    </a:moveTo>
                    <a:lnTo>
                      <a:pt x="48" y="222"/>
                    </a:lnTo>
                    <a:lnTo>
                      <a:pt x="0" y="48"/>
                    </a:lnTo>
                    <a:lnTo>
                      <a:pt x="173" y="0"/>
                    </a:lnTo>
                    <a:lnTo>
                      <a:pt x="221" y="17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2025" rIns="92875" bIns="32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32"/>
              <p:cNvSpPr/>
              <p:nvPr/>
            </p:nvSpPr>
            <p:spPr>
              <a:xfrm>
                <a:off x="5356208" y="2781822"/>
                <a:ext cx="59951" cy="59951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21" extrusionOk="0">
                    <a:moveTo>
                      <a:pt x="221" y="173"/>
                    </a:moveTo>
                    <a:lnTo>
                      <a:pt x="48" y="221"/>
                    </a:lnTo>
                    <a:lnTo>
                      <a:pt x="0" y="48"/>
                    </a:lnTo>
                    <a:lnTo>
                      <a:pt x="173" y="0"/>
                    </a:lnTo>
                    <a:lnTo>
                      <a:pt x="221" y="17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1675" rIns="92875" bIns="31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1" name="Google Shape;1191;p32"/>
              <p:cNvSpPr/>
              <p:nvPr/>
            </p:nvSpPr>
            <p:spPr>
              <a:xfrm>
                <a:off x="5126171" y="2806507"/>
                <a:ext cx="577263" cy="160321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591" extrusionOk="0">
                    <a:moveTo>
                      <a:pt x="0" y="591"/>
                    </a:moveTo>
                    <a:lnTo>
                      <a:pt x="2128" y="0"/>
                    </a:lnTo>
                    <a:lnTo>
                      <a:pt x="0" y="59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51100" rIns="96100" bIns="51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2" name="Google Shape;1192;p32"/>
              <p:cNvSpPr/>
              <p:nvPr/>
            </p:nvSpPr>
            <p:spPr>
              <a:xfrm>
                <a:off x="5137022" y="2845027"/>
                <a:ext cx="576991" cy="160321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591" extrusionOk="0">
                    <a:moveTo>
                      <a:pt x="0" y="591"/>
                    </a:moveTo>
                    <a:lnTo>
                      <a:pt x="2127" y="0"/>
                    </a:lnTo>
                    <a:lnTo>
                      <a:pt x="0" y="59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51100" rIns="96100" bIns="51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3" name="Google Shape;1193;p32"/>
              <p:cNvSpPr/>
              <p:nvPr/>
            </p:nvSpPr>
            <p:spPr>
              <a:xfrm>
                <a:off x="5149500" y="2913388"/>
                <a:ext cx="492084" cy="136991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505" extrusionOk="0">
                    <a:moveTo>
                      <a:pt x="0" y="505"/>
                    </a:moveTo>
                    <a:lnTo>
                      <a:pt x="1814" y="0"/>
                    </a:lnTo>
                    <a:lnTo>
                      <a:pt x="0" y="505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51100" rIns="96100" bIns="51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4" name="Google Shape;1194;p32"/>
              <p:cNvSpPr/>
              <p:nvPr/>
            </p:nvSpPr>
            <p:spPr>
              <a:xfrm>
                <a:off x="5163335" y="3077506"/>
                <a:ext cx="59951" cy="59951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21" extrusionOk="0">
                    <a:moveTo>
                      <a:pt x="221" y="173"/>
                    </a:moveTo>
                    <a:lnTo>
                      <a:pt x="48" y="221"/>
                    </a:lnTo>
                    <a:lnTo>
                      <a:pt x="0" y="48"/>
                    </a:lnTo>
                    <a:lnTo>
                      <a:pt x="173" y="0"/>
                    </a:lnTo>
                    <a:lnTo>
                      <a:pt x="221" y="17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1675" rIns="92875" bIns="31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5" name="Google Shape;1195;p32"/>
              <p:cNvSpPr/>
              <p:nvPr/>
            </p:nvSpPr>
            <p:spPr>
              <a:xfrm>
                <a:off x="5248242" y="3053905"/>
                <a:ext cx="60222" cy="59951"/>
              </a:xfrm>
              <a:custGeom>
                <a:avLst/>
                <a:gdLst/>
                <a:ahLst/>
                <a:cxnLst/>
                <a:rect l="l" t="t" r="r" b="b"/>
                <a:pathLst>
                  <a:path w="222" h="221" extrusionOk="0">
                    <a:moveTo>
                      <a:pt x="222" y="173"/>
                    </a:moveTo>
                    <a:lnTo>
                      <a:pt x="49" y="221"/>
                    </a:lnTo>
                    <a:lnTo>
                      <a:pt x="0" y="48"/>
                    </a:lnTo>
                    <a:lnTo>
                      <a:pt x="174" y="0"/>
                    </a:lnTo>
                    <a:lnTo>
                      <a:pt x="222" y="17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1675" rIns="92875" bIns="31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6" name="Google Shape;1196;p32"/>
              <p:cNvSpPr/>
              <p:nvPr/>
            </p:nvSpPr>
            <p:spPr>
              <a:xfrm>
                <a:off x="5333421" y="3030034"/>
                <a:ext cx="59951" cy="60222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22" extrusionOk="0">
                    <a:moveTo>
                      <a:pt x="221" y="174"/>
                    </a:moveTo>
                    <a:lnTo>
                      <a:pt x="48" y="222"/>
                    </a:lnTo>
                    <a:lnTo>
                      <a:pt x="0" y="49"/>
                    </a:lnTo>
                    <a:lnTo>
                      <a:pt x="173" y="0"/>
                    </a:lnTo>
                    <a:lnTo>
                      <a:pt x="221" y="174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2025" rIns="92875" bIns="32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7" name="Google Shape;1197;p32"/>
              <p:cNvSpPr/>
              <p:nvPr/>
            </p:nvSpPr>
            <p:spPr>
              <a:xfrm>
                <a:off x="5418600" y="3006433"/>
                <a:ext cx="59951" cy="60222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22" extrusionOk="0">
                    <a:moveTo>
                      <a:pt x="221" y="173"/>
                    </a:moveTo>
                    <a:lnTo>
                      <a:pt x="48" y="222"/>
                    </a:lnTo>
                    <a:lnTo>
                      <a:pt x="0" y="48"/>
                    </a:lnTo>
                    <a:lnTo>
                      <a:pt x="173" y="0"/>
                    </a:lnTo>
                    <a:lnTo>
                      <a:pt x="221" y="17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2025" rIns="92875" bIns="32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8" name="Google Shape;1198;p32"/>
              <p:cNvSpPr/>
              <p:nvPr/>
            </p:nvSpPr>
            <p:spPr>
              <a:xfrm>
                <a:off x="5188834" y="3031119"/>
                <a:ext cx="576991" cy="160321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591" extrusionOk="0">
                    <a:moveTo>
                      <a:pt x="0" y="591"/>
                    </a:moveTo>
                    <a:lnTo>
                      <a:pt x="2127" y="0"/>
                    </a:lnTo>
                    <a:lnTo>
                      <a:pt x="0" y="59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51100" rIns="96100" bIns="51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9" name="Google Shape;1199;p32"/>
              <p:cNvSpPr/>
              <p:nvPr/>
            </p:nvSpPr>
            <p:spPr>
              <a:xfrm>
                <a:off x="5199414" y="3069639"/>
                <a:ext cx="576991" cy="160321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591" extrusionOk="0">
                    <a:moveTo>
                      <a:pt x="0" y="591"/>
                    </a:moveTo>
                    <a:lnTo>
                      <a:pt x="2127" y="0"/>
                    </a:lnTo>
                    <a:lnTo>
                      <a:pt x="0" y="59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51100" rIns="96100" bIns="51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0" name="Google Shape;1200;p32"/>
              <p:cNvSpPr/>
              <p:nvPr/>
            </p:nvSpPr>
            <p:spPr>
              <a:xfrm>
                <a:off x="5211892" y="3138271"/>
                <a:ext cx="492084" cy="136720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504" extrusionOk="0">
                    <a:moveTo>
                      <a:pt x="0" y="504"/>
                    </a:moveTo>
                    <a:lnTo>
                      <a:pt x="1814" y="0"/>
                    </a:lnTo>
                    <a:lnTo>
                      <a:pt x="0" y="504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51100" rIns="96100" bIns="51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1" name="Google Shape;1201;p32"/>
              <p:cNvSpPr/>
              <p:nvPr/>
            </p:nvSpPr>
            <p:spPr>
              <a:xfrm>
                <a:off x="5225727" y="3302118"/>
                <a:ext cx="59951" cy="59951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21" extrusionOk="0">
                    <a:moveTo>
                      <a:pt x="221" y="173"/>
                    </a:moveTo>
                    <a:lnTo>
                      <a:pt x="48" y="221"/>
                    </a:lnTo>
                    <a:lnTo>
                      <a:pt x="0" y="48"/>
                    </a:lnTo>
                    <a:lnTo>
                      <a:pt x="173" y="0"/>
                    </a:lnTo>
                    <a:lnTo>
                      <a:pt x="221" y="17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1675" rIns="92875" bIns="31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2" name="Google Shape;1202;p32"/>
              <p:cNvSpPr/>
              <p:nvPr/>
            </p:nvSpPr>
            <p:spPr>
              <a:xfrm>
                <a:off x="5310906" y="3278517"/>
                <a:ext cx="59951" cy="59951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21" extrusionOk="0">
                    <a:moveTo>
                      <a:pt x="221" y="173"/>
                    </a:moveTo>
                    <a:lnTo>
                      <a:pt x="48" y="221"/>
                    </a:lnTo>
                    <a:lnTo>
                      <a:pt x="0" y="48"/>
                    </a:lnTo>
                    <a:lnTo>
                      <a:pt x="173" y="0"/>
                    </a:lnTo>
                    <a:lnTo>
                      <a:pt x="221" y="17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1675" rIns="92875" bIns="31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3" name="Google Shape;1203;p32"/>
              <p:cNvSpPr/>
              <p:nvPr/>
            </p:nvSpPr>
            <p:spPr>
              <a:xfrm>
                <a:off x="5395813" y="3254917"/>
                <a:ext cx="59951" cy="59951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21" extrusionOk="0">
                    <a:moveTo>
                      <a:pt x="221" y="173"/>
                    </a:moveTo>
                    <a:lnTo>
                      <a:pt x="48" y="221"/>
                    </a:lnTo>
                    <a:lnTo>
                      <a:pt x="0" y="48"/>
                    </a:lnTo>
                    <a:lnTo>
                      <a:pt x="173" y="0"/>
                    </a:lnTo>
                    <a:lnTo>
                      <a:pt x="221" y="17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1675" rIns="92875" bIns="31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4" name="Google Shape;1204;p32"/>
              <p:cNvSpPr/>
              <p:nvPr/>
            </p:nvSpPr>
            <p:spPr>
              <a:xfrm>
                <a:off x="5480992" y="3231045"/>
                <a:ext cx="59951" cy="60222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22" extrusionOk="0">
                    <a:moveTo>
                      <a:pt x="221" y="174"/>
                    </a:moveTo>
                    <a:lnTo>
                      <a:pt x="48" y="222"/>
                    </a:lnTo>
                    <a:lnTo>
                      <a:pt x="0" y="49"/>
                    </a:lnTo>
                    <a:lnTo>
                      <a:pt x="173" y="0"/>
                    </a:lnTo>
                    <a:lnTo>
                      <a:pt x="221" y="174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2025" rIns="92875" bIns="32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5" name="Google Shape;1205;p32"/>
              <p:cNvSpPr/>
              <p:nvPr/>
            </p:nvSpPr>
            <p:spPr>
              <a:xfrm>
                <a:off x="5252854" y="3262241"/>
                <a:ext cx="576991" cy="160321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591" extrusionOk="0">
                    <a:moveTo>
                      <a:pt x="0" y="591"/>
                    </a:moveTo>
                    <a:lnTo>
                      <a:pt x="2127" y="0"/>
                    </a:lnTo>
                    <a:lnTo>
                      <a:pt x="0" y="59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51100" rIns="96100" bIns="51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6" name="Google Shape;1206;p32"/>
              <p:cNvSpPr/>
              <p:nvPr/>
            </p:nvSpPr>
            <p:spPr>
              <a:xfrm>
                <a:off x="5263705" y="3300761"/>
                <a:ext cx="576991" cy="160321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591" extrusionOk="0">
                    <a:moveTo>
                      <a:pt x="0" y="591"/>
                    </a:moveTo>
                    <a:lnTo>
                      <a:pt x="2127" y="0"/>
                    </a:lnTo>
                    <a:lnTo>
                      <a:pt x="0" y="59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51100" rIns="96100" bIns="51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7" name="Google Shape;1207;p32"/>
              <p:cNvSpPr/>
              <p:nvPr/>
            </p:nvSpPr>
            <p:spPr>
              <a:xfrm>
                <a:off x="5276183" y="3369121"/>
                <a:ext cx="492084" cy="136720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504" extrusionOk="0">
                    <a:moveTo>
                      <a:pt x="0" y="504"/>
                    </a:moveTo>
                    <a:lnTo>
                      <a:pt x="1814" y="0"/>
                    </a:lnTo>
                    <a:lnTo>
                      <a:pt x="0" y="504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51100" rIns="96100" bIns="51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8" name="Google Shape;1208;p32"/>
              <p:cNvSpPr/>
              <p:nvPr/>
            </p:nvSpPr>
            <p:spPr>
              <a:xfrm>
                <a:off x="5290018" y="3533240"/>
                <a:ext cx="59951" cy="59951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21" extrusionOk="0">
                    <a:moveTo>
                      <a:pt x="221" y="173"/>
                    </a:moveTo>
                    <a:lnTo>
                      <a:pt x="48" y="221"/>
                    </a:lnTo>
                    <a:lnTo>
                      <a:pt x="0" y="48"/>
                    </a:lnTo>
                    <a:lnTo>
                      <a:pt x="173" y="0"/>
                    </a:lnTo>
                    <a:lnTo>
                      <a:pt x="221" y="17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1675" rIns="92875" bIns="31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9" name="Google Shape;1209;p32"/>
              <p:cNvSpPr/>
              <p:nvPr/>
            </p:nvSpPr>
            <p:spPr>
              <a:xfrm>
                <a:off x="5374925" y="3509368"/>
                <a:ext cx="60222" cy="60222"/>
              </a:xfrm>
              <a:custGeom>
                <a:avLst/>
                <a:gdLst/>
                <a:ahLst/>
                <a:cxnLst/>
                <a:rect l="l" t="t" r="r" b="b"/>
                <a:pathLst>
                  <a:path w="222" h="222" extrusionOk="0">
                    <a:moveTo>
                      <a:pt x="222" y="174"/>
                    </a:moveTo>
                    <a:lnTo>
                      <a:pt x="48" y="222"/>
                    </a:lnTo>
                    <a:lnTo>
                      <a:pt x="0" y="49"/>
                    </a:lnTo>
                    <a:lnTo>
                      <a:pt x="173" y="0"/>
                    </a:lnTo>
                    <a:lnTo>
                      <a:pt x="222" y="174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2025" rIns="92875" bIns="32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0" name="Google Shape;1210;p32"/>
              <p:cNvSpPr/>
              <p:nvPr/>
            </p:nvSpPr>
            <p:spPr>
              <a:xfrm>
                <a:off x="5460104" y="3485768"/>
                <a:ext cx="59951" cy="60222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22" extrusionOk="0">
                    <a:moveTo>
                      <a:pt x="221" y="173"/>
                    </a:moveTo>
                    <a:lnTo>
                      <a:pt x="48" y="222"/>
                    </a:lnTo>
                    <a:lnTo>
                      <a:pt x="0" y="48"/>
                    </a:lnTo>
                    <a:lnTo>
                      <a:pt x="173" y="0"/>
                    </a:lnTo>
                    <a:lnTo>
                      <a:pt x="221" y="17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2025" rIns="92875" bIns="32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1" name="Google Shape;1211;p32"/>
              <p:cNvSpPr/>
              <p:nvPr/>
            </p:nvSpPr>
            <p:spPr>
              <a:xfrm>
                <a:off x="5545011" y="3462167"/>
                <a:ext cx="60222" cy="59951"/>
              </a:xfrm>
              <a:custGeom>
                <a:avLst/>
                <a:gdLst/>
                <a:ahLst/>
                <a:cxnLst/>
                <a:rect l="l" t="t" r="r" b="b"/>
                <a:pathLst>
                  <a:path w="222" h="221" extrusionOk="0">
                    <a:moveTo>
                      <a:pt x="222" y="173"/>
                    </a:moveTo>
                    <a:lnTo>
                      <a:pt x="49" y="221"/>
                    </a:lnTo>
                    <a:lnTo>
                      <a:pt x="0" y="48"/>
                    </a:lnTo>
                    <a:lnTo>
                      <a:pt x="174" y="0"/>
                    </a:lnTo>
                    <a:lnTo>
                      <a:pt x="222" y="17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1675" rIns="92875" bIns="31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12" name="Google Shape;1212;p32"/>
            <p:cNvSpPr/>
            <p:nvPr/>
          </p:nvSpPr>
          <p:spPr>
            <a:xfrm>
              <a:off x="5218674" y="2352130"/>
              <a:ext cx="743822" cy="1089963"/>
            </a:xfrm>
            <a:custGeom>
              <a:avLst/>
              <a:gdLst/>
              <a:ahLst/>
              <a:cxnLst/>
              <a:rect l="l" t="t" r="r" b="b"/>
              <a:pathLst>
                <a:path w="2742" h="4018" extrusionOk="0">
                  <a:moveTo>
                    <a:pt x="2742" y="3875"/>
                  </a:moveTo>
                  <a:lnTo>
                    <a:pt x="545" y="4018"/>
                  </a:lnTo>
                  <a:lnTo>
                    <a:pt x="0" y="463"/>
                  </a:lnTo>
                  <a:lnTo>
                    <a:pt x="1665" y="0"/>
                  </a:lnTo>
                  <a:lnTo>
                    <a:pt x="2742" y="3875"/>
                  </a:lnTo>
                  <a:close/>
                </a:path>
              </a:pathLst>
            </a:custGeom>
            <a:solidFill>
              <a:srgbClr val="192D35">
                <a:alpha val="2785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2"/>
            <p:cNvSpPr/>
            <p:nvPr/>
          </p:nvSpPr>
          <p:spPr>
            <a:xfrm>
              <a:off x="5661115" y="2607937"/>
              <a:ext cx="862367" cy="1242417"/>
            </a:xfrm>
            <a:custGeom>
              <a:avLst/>
              <a:gdLst/>
              <a:ahLst/>
              <a:cxnLst/>
              <a:rect l="l" t="t" r="r" b="b"/>
              <a:pathLst>
                <a:path w="3179" h="4580" extrusionOk="0">
                  <a:moveTo>
                    <a:pt x="3179" y="154"/>
                  </a:moveTo>
                  <a:lnTo>
                    <a:pt x="2945" y="4580"/>
                  </a:lnTo>
                  <a:lnTo>
                    <a:pt x="0" y="4425"/>
                  </a:lnTo>
                  <a:lnTo>
                    <a:pt x="25" y="3957"/>
                  </a:lnTo>
                  <a:lnTo>
                    <a:pt x="232" y="0"/>
                  </a:lnTo>
                  <a:lnTo>
                    <a:pt x="2087" y="97"/>
                  </a:lnTo>
                  <a:lnTo>
                    <a:pt x="3179" y="1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2"/>
            <p:cNvSpPr/>
            <p:nvPr/>
          </p:nvSpPr>
          <p:spPr>
            <a:xfrm>
              <a:off x="5667896" y="2607937"/>
              <a:ext cx="606017" cy="1073415"/>
            </a:xfrm>
            <a:custGeom>
              <a:avLst/>
              <a:gdLst/>
              <a:ahLst/>
              <a:cxnLst/>
              <a:rect l="l" t="t" r="r" b="b"/>
              <a:pathLst>
                <a:path w="2234" h="3957" extrusionOk="0">
                  <a:moveTo>
                    <a:pt x="2234" y="2748"/>
                  </a:moveTo>
                  <a:lnTo>
                    <a:pt x="1570" y="2802"/>
                  </a:lnTo>
                  <a:lnTo>
                    <a:pt x="1764" y="3638"/>
                  </a:lnTo>
                  <a:lnTo>
                    <a:pt x="0" y="3957"/>
                  </a:lnTo>
                  <a:lnTo>
                    <a:pt x="207" y="0"/>
                  </a:lnTo>
                  <a:lnTo>
                    <a:pt x="2062" y="97"/>
                  </a:lnTo>
                  <a:lnTo>
                    <a:pt x="2234" y="2748"/>
                  </a:lnTo>
                  <a:close/>
                </a:path>
              </a:pathLst>
            </a:custGeom>
            <a:solidFill>
              <a:srgbClr val="192D35">
                <a:alpha val="2785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2"/>
            <p:cNvSpPr/>
            <p:nvPr/>
          </p:nvSpPr>
          <p:spPr>
            <a:xfrm>
              <a:off x="5661115" y="2607937"/>
              <a:ext cx="862367" cy="1242417"/>
            </a:xfrm>
            <a:custGeom>
              <a:avLst/>
              <a:gdLst/>
              <a:ahLst/>
              <a:cxnLst/>
              <a:rect l="l" t="t" r="r" b="b"/>
              <a:pathLst>
                <a:path w="3179" h="4580" extrusionOk="0">
                  <a:moveTo>
                    <a:pt x="3179" y="154"/>
                  </a:moveTo>
                  <a:lnTo>
                    <a:pt x="2945" y="4580"/>
                  </a:lnTo>
                  <a:lnTo>
                    <a:pt x="0" y="4425"/>
                  </a:lnTo>
                  <a:lnTo>
                    <a:pt x="25" y="3957"/>
                  </a:lnTo>
                  <a:lnTo>
                    <a:pt x="232" y="0"/>
                  </a:lnTo>
                  <a:lnTo>
                    <a:pt x="2087" y="97"/>
                  </a:lnTo>
                  <a:lnTo>
                    <a:pt x="3179" y="154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16" name="Google Shape;1216;p32"/>
            <p:cNvGrpSpPr/>
            <p:nvPr/>
          </p:nvGrpSpPr>
          <p:grpSpPr>
            <a:xfrm>
              <a:off x="6288561" y="539502"/>
              <a:ext cx="267472" cy="260148"/>
              <a:chOff x="6288561" y="539502"/>
              <a:chExt cx="267472" cy="260148"/>
            </a:xfrm>
          </p:grpSpPr>
          <p:sp>
            <p:nvSpPr>
              <p:cNvPr id="1217" name="Google Shape;1217;p32"/>
              <p:cNvSpPr/>
              <p:nvPr/>
            </p:nvSpPr>
            <p:spPr>
              <a:xfrm>
                <a:off x="6296428" y="539502"/>
                <a:ext cx="110407" cy="26014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959" extrusionOk="0">
                    <a:moveTo>
                      <a:pt x="38" y="959"/>
                    </a:moveTo>
                    <a:cubicBezTo>
                      <a:pt x="19" y="959"/>
                      <a:pt x="12" y="937"/>
                      <a:pt x="0" y="893"/>
                    </a:cubicBezTo>
                    <a:cubicBezTo>
                      <a:pt x="-2" y="883"/>
                      <a:pt x="4" y="874"/>
                      <a:pt x="13" y="871"/>
                    </a:cubicBezTo>
                    <a:cubicBezTo>
                      <a:pt x="23" y="869"/>
                      <a:pt x="32" y="875"/>
                      <a:pt x="35" y="884"/>
                    </a:cubicBezTo>
                    <a:cubicBezTo>
                      <a:pt x="35" y="885"/>
                      <a:pt x="35" y="885"/>
                      <a:pt x="35" y="886"/>
                    </a:cubicBezTo>
                    <a:cubicBezTo>
                      <a:pt x="38" y="862"/>
                      <a:pt x="41" y="832"/>
                      <a:pt x="44" y="801"/>
                    </a:cubicBezTo>
                    <a:cubicBezTo>
                      <a:pt x="56" y="681"/>
                      <a:pt x="74" y="500"/>
                      <a:pt x="118" y="301"/>
                    </a:cubicBezTo>
                    <a:cubicBezTo>
                      <a:pt x="157" y="123"/>
                      <a:pt x="214" y="23"/>
                      <a:pt x="286" y="3"/>
                    </a:cubicBezTo>
                    <a:cubicBezTo>
                      <a:pt x="350" y="-13"/>
                      <a:pt x="400" y="38"/>
                      <a:pt x="402" y="40"/>
                    </a:cubicBezTo>
                    <a:cubicBezTo>
                      <a:pt x="408" y="47"/>
                      <a:pt x="408" y="58"/>
                      <a:pt x="401" y="65"/>
                    </a:cubicBezTo>
                    <a:cubicBezTo>
                      <a:pt x="394" y="71"/>
                      <a:pt x="382" y="71"/>
                      <a:pt x="376" y="64"/>
                    </a:cubicBezTo>
                    <a:cubicBezTo>
                      <a:pt x="375" y="63"/>
                      <a:pt x="339" y="25"/>
                      <a:pt x="295" y="37"/>
                    </a:cubicBezTo>
                    <a:cubicBezTo>
                      <a:pt x="255" y="48"/>
                      <a:pt x="197" y="104"/>
                      <a:pt x="152" y="308"/>
                    </a:cubicBezTo>
                    <a:cubicBezTo>
                      <a:pt x="109" y="506"/>
                      <a:pt x="91" y="685"/>
                      <a:pt x="79" y="804"/>
                    </a:cubicBezTo>
                    <a:cubicBezTo>
                      <a:pt x="66" y="934"/>
                      <a:pt x="64" y="957"/>
                      <a:pt x="40" y="959"/>
                    </a:cubicBezTo>
                    <a:cubicBezTo>
                      <a:pt x="39" y="959"/>
                      <a:pt x="39" y="959"/>
                      <a:pt x="38" y="9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8" name="Google Shape;1218;p32"/>
              <p:cNvSpPr/>
              <p:nvPr/>
            </p:nvSpPr>
            <p:spPr>
              <a:xfrm>
                <a:off x="6288561" y="625224"/>
                <a:ext cx="88977" cy="42318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56" extrusionOk="0">
                    <a:moveTo>
                      <a:pt x="17" y="156"/>
                    </a:moveTo>
                    <a:cubicBezTo>
                      <a:pt x="10" y="156"/>
                      <a:pt x="4" y="152"/>
                      <a:pt x="1" y="145"/>
                    </a:cubicBezTo>
                    <a:cubicBezTo>
                      <a:pt x="-3" y="136"/>
                      <a:pt x="1" y="125"/>
                      <a:pt x="10" y="122"/>
                    </a:cubicBezTo>
                    <a:lnTo>
                      <a:pt x="303" y="2"/>
                    </a:lnTo>
                    <a:cubicBezTo>
                      <a:pt x="313" y="-2"/>
                      <a:pt x="323" y="2"/>
                      <a:pt x="326" y="11"/>
                    </a:cubicBezTo>
                    <a:cubicBezTo>
                      <a:pt x="330" y="20"/>
                      <a:pt x="326" y="31"/>
                      <a:pt x="317" y="34"/>
                    </a:cubicBezTo>
                    <a:lnTo>
                      <a:pt x="24" y="154"/>
                    </a:lnTo>
                    <a:cubicBezTo>
                      <a:pt x="22" y="155"/>
                      <a:pt x="19" y="156"/>
                      <a:pt x="17" y="1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11150" rIns="90000" bIns="11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9" name="Google Shape;1219;p32"/>
              <p:cNvSpPr/>
              <p:nvPr/>
            </p:nvSpPr>
            <p:spPr>
              <a:xfrm>
                <a:off x="6418499" y="586161"/>
                <a:ext cx="48829" cy="149741"/>
              </a:xfrm>
              <a:custGeom>
                <a:avLst/>
                <a:gdLst/>
                <a:ahLst/>
                <a:cxnLst/>
                <a:rect l="l" t="t" r="r" b="b"/>
                <a:pathLst>
                  <a:path w="180" h="552" extrusionOk="0">
                    <a:moveTo>
                      <a:pt x="162" y="552"/>
                    </a:moveTo>
                    <a:cubicBezTo>
                      <a:pt x="159" y="552"/>
                      <a:pt x="156" y="551"/>
                      <a:pt x="153" y="549"/>
                    </a:cubicBezTo>
                    <a:cubicBezTo>
                      <a:pt x="-122" y="389"/>
                      <a:pt x="56" y="14"/>
                      <a:pt x="58" y="10"/>
                    </a:cubicBezTo>
                    <a:cubicBezTo>
                      <a:pt x="62" y="1"/>
                      <a:pt x="72" y="-2"/>
                      <a:pt x="81" y="2"/>
                    </a:cubicBezTo>
                    <a:cubicBezTo>
                      <a:pt x="90" y="6"/>
                      <a:pt x="94" y="17"/>
                      <a:pt x="89" y="26"/>
                    </a:cubicBezTo>
                    <a:cubicBezTo>
                      <a:pt x="89" y="27"/>
                      <a:pt x="47" y="115"/>
                      <a:pt x="36" y="221"/>
                    </a:cubicBezTo>
                    <a:cubicBezTo>
                      <a:pt x="23" y="359"/>
                      <a:pt x="68" y="459"/>
                      <a:pt x="171" y="519"/>
                    </a:cubicBezTo>
                    <a:cubicBezTo>
                      <a:pt x="180" y="524"/>
                      <a:pt x="182" y="534"/>
                      <a:pt x="178" y="543"/>
                    </a:cubicBezTo>
                    <a:cubicBezTo>
                      <a:pt x="174" y="549"/>
                      <a:pt x="168" y="552"/>
                      <a:pt x="162" y="5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0" name="Google Shape;1220;p32"/>
              <p:cNvSpPr/>
              <p:nvPr/>
            </p:nvSpPr>
            <p:spPr>
              <a:xfrm>
                <a:off x="6501237" y="558763"/>
                <a:ext cx="54797" cy="147300"/>
              </a:xfrm>
              <a:custGeom>
                <a:avLst/>
                <a:gdLst/>
                <a:ahLst/>
                <a:cxnLst/>
                <a:rect l="l" t="t" r="r" b="b"/>
                <a:pathLst>
                  <a:path w="202" h="543" extrusionOk="0">
                    <a:moveTo>
                      <a:pt x="126" y="543"/>
                    </a:moveTo>
                    <a:cubicBezTo>
                      <a:pt x="123" y="543"/>
                      <a:pt x="120" y="542"/>
                      <a:pt x="118" y="541"/>
                    </a:cubicBezTo>
                    <a:cubicBezTo>
                      <a:pt x="109" y="536"/>
                      <a:pt x="106" y="526"/>
                      <a:pt x="110" y="517"/>
                    </a:cubicBezTo>
                    <a:cubicBezTo>
                      <a:pt x="182" y="379"/>
                      <a:pt x="187" y="255"/>
                      <a:pt x="125" y="150"/>
                    </a:cubicBezTo>
                    <a:cubicBezTo>
                      <a:pt x="78" y="71"/>
                      <a:pt x="10" y="33"/>
                      <a:pt x="9" y="32"/>
                    </a:cubicBezTo>
                    <a:cubicBezTo>
                      <a:pt x="1" y="28"/>
                      <a:pt x="-2" y="17"/>
                      <a:pt x="2" y="9"/>
                    </a:cubicBezTo>
                    <a:cubicBezTo>
                      <a:pt x="7" y="0"/>
                      <a:pt x="18" y="-3"/>
                      <a:pt x="26" y="2"/>
                    </a:cubicBezTo>
                    <a:cubicBezTo>
                      <a:pt x="29" y="3"/>
                      <a:pt x="328" y="175"/>
                      <a:pt x="141" y="533"/>
                    </a:cubicBezTo>
                    <a:cubicBezTo>
                      <a:pt x="138" y="540"/>
                      <a:pt x="132" y="543"/>
                      <a:pt x="126" y="5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1" name="Google Shape;1221;p32"/>
              <p:cNvSpPr/>
              <p:nvPr/>
            </p:nvSpPr>
            <p:spPr>
              <a:xfrm>
                <a:off x="6447254" y="619527"/>
                <a:ext cx="65919" cy="50727"/>
              </a:xfrm>
              <a:custGeom>
                <a:avLst/>
                <a:gdLst/>
                <a:ahLst/>
                <a:cxnLst/>
                <a:rect l="l" t="t" r="r" b="b"/>
                <a:pathLst>
                  <a:path w="243" h="187" extrusionOk="0">
                    <a:moveTo>
                      <a:pt x="226" y="187"/>
                    </a:moveTo>
                    <a:cubicBezTo>
                      <a:pt x="222" y="187"/>
                      <a:pt x="219" y="185"/>
                      <a:pt x="215" y="183"/>
                    </a:cubicBezTo>
                    <a:lnTo>
                      <a:pt x="7" y="32"/>
                    </a:lnTo>
                    <a:cubicBezTo>
                      <a:pt x="-1" y="26"/>
                      <a:pt x="-2" y="15"/>
                      <a:pt x="3" y="7"/>
                    </a:cubicBezTo>
                    <a:cubicBezTo>
                      <a:pt x="9" y="-1"/>
                      <a:pt x="20" y="-2"/>
                      <a:pt x="28" y="3"/>
                    </a:cubicBezTo>
                    <a:lnTo>
                      <a:pt x="236" y="155"/>
                    </a:lnTo>
                    <a:cubicBezTo>
                      <a:pt x="244" y="160"/>
                      <a:pt x="246" y="171"/>
                      <a:pt x="240" y="179"/>
                    </a:cubicBezTo>
                    <a:cubicBezTo>
                      <a:pt x="237" y="184"/>
                      <a:pt x="231" y="187"/>
                      <a:pt x="226" y="1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22300" rIns="90000" bIns="223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2" name="Google Shape;1222;p32"/>
              <p:cNvSpPr/>
              <p:nvPr/>
            </p:nvSpPr>
            <p:spPr>
              <a:xfrm>
                <a:off x="6447525" y="601352"/>
                <a:ext cx="53440" cy="79753"/>
              </a:xfrm>
              <a:custGeom>
                <a:avLst/>
                <a:gdLst/>
                <a:ahLst/>
                <a:cxnLst/>
                <a:rect l="l" t="t" r="r" b="b"/>
                <a:pathLst>
                  <a:path w="197" h="294" extrusionOk="0">
                    <a:moveTo>
                      <a:pt x="17" y="294"/>
                    </a:moveTo>
                    <a:cubicBezTo>
                      <a:pt x="14" y="294"/>
                      <a:pt x="11" y="293"/>
                      <a:pt x="8" y="291"/>
                    </a:cubicBezTo>
                    <a:cubicBezTo>
                      <a:pt x="-1" y="286"/>
                      <a:pt x="-3" y="275"/>
                      <a:pt x="2" y="267"/>
                    </a:cubicBezTo>
                    <a:lnTo>
                      <a:pt x="164" y="9"/>
                    </a:lnTo>
                    <a:cubicBezTo>
                      <a:pt x="169" y="0"/>
                      <a:pt x="181" y="-2"/>
                      <a:pt x="190" y="3"/>
                    </a:cubicBezTo>
                    <a:cubicBezTo>
                      <a:pt x="198" y="8"/>
                      <a:pt x="200" y="19"/>
                      <a:pt x="195" y="27"/>
                    </a:cubicBezTo>
                    <a:lnTo>
                      <a:pt x="32" y="285"/>
                    </a:lnTo>
                    <a:cubicBezTo>
                      <a:pt x="29" y="291"/>
                      <a:pt x="23" y="294"/>
                      <a:pt x="17" y="2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23" name="Google Shape;1223;p32"/>
            <p:cNvGrpSpPr/>
            <p:nvPr/>
          </p:nvGrpSpPr>
          <p:grpSpPr>
            <a:xfrm>
              <a:off x="4646295" y="3088628"/>
              <a:ext cx="309248" cy="225697"/>
              <a:chOff x="4646295" y="3088628"/>
              <a:chExt cx="309248" cy="225697"/>
            </a:xfrm>
          </p:grpSpPr>
          <p:sp>
            <p:nvSpPr>
              <p:cNvPr id="1224" name="Google Shape;1224;p32"/>
              <p:cNvSpPr/>
              <p:nvPr/>
            </p:nvSpPr>
            <p:spPr>
              <a:xfrm>
                <a:off x="4646295" y="3088628"/>
                <a:ext cx="142959" cy="122614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52" extrusionOk="0">
                    <a:moveTo>
                      <a:pt x="17" y="452"/>
                    </a:moveTo>
                    <a:lnTo>
                      <a:pt x="17" y="452"/>
                    </a:lnTo>
                    <a:cubicBezTo>
                      <a:pt x="8" y="452"/>
                      <a:pt x="0" y="444"/>
                      <a:pt x="0" y="434"/>
                    </a:cubicBezTo>
                    <a:cubicBezTo>
                      <a:pt x="0" y="315"/>
                      <a:pt x="38" y="217"/>
                      <a:pt x="112" y="144"/>
                    </a:cubicBezTo>
                    <a:cubicBezTo>
                      <a:pt x="261" y="-2"/>
                      <a:pt x="500" y="-1"/>
                      <a:pt x="510" y="0"/>
                    </a:cubicBezTo>
                    <a:cubicBezTo>
                      <a:pt x="519" y="0"/>
                      <a:pt x="527" y="8"/>
                      <a:pt x="527" y="18"/>
                    </a:cubicBezTo>
                    <a:cubicBezTo>
                      <a:pt x="527" y="27"/>
                      <a:pt x="519" y="34"/>
                      <a:pt x="509" y="35"/>
                    </a:cubicBezTo>
                    <a:cubicBezTo>
                      <a:pt x="507" y="35"/>
                      <a:pt x="275" y="33"/>
                      <a:pt x="137" y="169"/>
                    </a:cubicBezTo>
                    <a:cubicBezTo>
                      <a:pt x="70" y="235"/>
                      <a:pt x="35" y="325"/>
                      <a:pt x="35" y="434"/>
                    </a:cubicBezTo>
                    <a:cubicBezTo>
                      <a:pt x="35" y="444"/>
                      <a:pt x="27" y="452"/>
                      <a:pt x="17" y="4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5" name="Google Shape;1225;p32"/>
              <p:cNvSpPr/>
              <p:nvPr/>
            </p:nvSpPr>
            <p:spPr>
              <a:xfrm>
                <a:off x="4696751" y="3140712"/>
                <a:ext cx="94944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6" name="Google Shape;1226;p32"/>
              <p:cNvSpPr/>
              <p:nvPr/>
            </p:nvSpPr>
            <p:spPr>
              <a:xfrm>
                <a:off x="4740426" y="3228061"/>
                <a:ext cx="46116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89" extrusionOk="0">
                    <a:moveTo>
                      <a:pt x="57" y="89"/>
                    </a:moveTo>
                    <a:cubicBezTo>
                      <a:pt x="41" y="89"/>
                      <a:pt x="25" y="85"/>
                      <a:pt x="9" y="76"/>
                    </a:cubicBezTo>
                    <a:cubicBezTo>
                      <a:pt x="1" y="71"/>
                      <a:pt x="-2" y="61"/>
                      <a:pt x="2" y="52"/>
                    </a:cubicBezTo>
                    <a:cubicBezTo>
                      <a:pt x="7" y="44"/>
                      <a:pt x="18" y="41"/>
                      <a:pt x="26" y="45"/>
                    </a:cubicBezTo>
                    <a:cubicBezTo>
                      <a:pt x="82" y="76"/>
                      <a:pt x="136" y="10"/>
                      <a:pt x="139" y="7"/>
                    </a:cubicBezTo>
                    <a:cubicBezTo>
                      <a:pt x="145" y="0"/>
                      <a:pt x="156" y="-2"/>
                      <a:pt x="163" y="4"/>
                    </a:cubicBezTo>
                    <a:cubicBezTo>
                      <a:pt x="171" y="10"/>
                      <a:pt x="172" y="22"/>
                      <a:pt x="166" y="29"/>
                    </a:cubicBezTo>
                    <a:cubicBezTo>
                      <a:pt x="147" y="53"/>
                      <a:pt x="104" y="89"/>
                      <a:pt x="57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7" name="Google Shape;1227;p32"/>
              <p:cNvSpPr/>
              <p:nvPr/>
            </p:nvSpPr>
            <p:spPr>
              <a:xfrm>
                <a:off x="4793595" y="3151020"/>
                <a:ext cx="109322" cy="125869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8" name="Google Shape;1228;p32"/>
              <p:cNvSpPr/>
              <p:nvPr/>
            </p:nvSpPr>
            <p:spPr>
              <a:xfrm>
                <a:off x="4833742" y="3178690"/>
                <a:ext cx="121800" cy="1356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00" extrusionOk="0">
                    <a:moveTo>
                      <a:pt x="17" y="500"/>
                    </a:moveTo>
                    <a:cubicBezTo>
                      <a:pt x="8" y="500"/>
                      <a:pt x="0" y="492"/>
                      <a:pt x="0" y="483"/>
                    </a:cubicBezTo>
                    <a:cubicBezTo>
                      <a:pt x="-1" y="473"/>
                      <a:pt x="7" y="465"/>
                      <a:pt x="17" y="464"/>
                    </a:cubicBezTo>
                    <a:cubicBezTo>
                      <a:pt x="168" y="460"/>
                      <a:pt x="278" y="415"/>
                      <a:pt x="344" y="330"/>
                    </a:cubicBezTo>
                    <a:cubicBezTo>
                      <a:pt x="444" y="202"/>
                      <a:pt x="407" y="24"/>
                      <a:pt x="407" y="22"/>
                    </a:cubicBezTo>
                    <a:cubicBezTo>
                      <a:pt x="405" y="12"/>
                      <a:pt x="411" y="3"/>
                      <a:pt x="420" y="1"/>
                    </a:cubicBezTo>
                    <a:cubicBezTo>
                      <a:pt x="430" y="-1"/>
                      <a:pt x="439" y="5"/>
                      <a:pt x="441" y="14"/>
                    </a:cubicBezTo>
                    <a:cubicBezTo>
                      <a:pt x="443" y="22"/>
                      <a:pt x="482" y="211"/>
                      <a:pt x="372" y="352"/>
                    </a:cubicBezTo>
                    <a:cubicBezTo>
                      <a:pt x="300" y="445"/>
                      <a:pt x="180" y="495"/>
                      <a:pt x="18" y="500"/>
                    </a:cubicBezTo>
                    <a:lnTo>
                      <a:pt x="17" y="5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29" name="Google Shape;1229;p32"/>
            <p:cNvGrpSpPr/>
            <p:nvPr/>
          </p:nvGrpSpPr>
          <p:grpSpPr>
            <a:xfrm>
              <a:off x="6729374" y="1039453"/>
              <a:ext cx="330949" cy="223527"/>
              <a:chOff x="6729374" y="1039453"/>
              <a:chExt cx="330949" cy="223527"/>
            </a:xfrm>
          </p:grpSpPr>
          <p:sp>
            <p:nvSpPr>
              <p:cNvPr id="1230" name="Google Shape;1230;p32"/>
              <p:cNvSpPr/>
              <p:nvPr/>
            </p:nvSpPr>
            <p:spPr>
              <a:xfrm>
                <a:off x="6729374" y="1039453"/>
                <a:ext cx="330949" cy="202367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746" extrusionOk="0">
                    <a:moveTo>
                      <a:pt x="199" y="746"/>
                    </a:moveTo>
                    <a:cubicBezTo>
                      <a:pt x="197" y="746"/>
                      <a:pt x="196" y="746"/>
                      <a:pt x="194" y="745"/>
                    </a:cubicBezTo>
                    <a:cubicBezTo>
                      <a:pt x="187" y="743"/>
                      <a:pt x="181" y="736"/>
                      <a:pt x="181" y="728"/>
                    </a:cubicBezTo>
                    <a:lnTo>
                      <a:pt x="179" y="339"/>
                    </a:lnTo>
                    <a:lnTo>
                      <a:pt x="16" y="312"/>
                    </a:lnTo>
                    <a:cubicBezTo>
                      <a:pt x="6" y="311"/>
                      <a:pt x="-1" y="302"/>
                      <a:pt x="1" y="292"/>
                    </a:cubicBezTo>
                    <a:cubicBezTo>
                      <a:pt x="3" y="282"/>
                      <a:pt x="12" y="276"/>
                      <a:pt x="21" y="277"/>
                    </a:cubicBezTo>
                    <a:lnTo>
                      <a:pt x="199" y="307"/>
                    </a:lnTo>
                    <a:cubicBezTo>
                      <a:pt x="207" y="308"/>
                      <a:pt x="214" y="315"/>
                      <a:pt x="214" y="324"/>
                    </a:cubicBezTo>
                    <a:lnTo>
                      <a:pt x="216" y="660"/>
                    </a:lnTo>
                    <a:lnTo>
                      <a:pt x="573" y="9"/>
                    </a:lnTo>
                    <a:cubicBezTo>
                      <a:pt x="576" y="3"/>
                      <a:pt x="583" y="-1"/>
                      <a:pt x="591" y="0"/>
                    </a:cubicBezTo>
                    <a:lnTo>
                      <a:pt x="1205" y="101"/>
                    </a:lnTo>
                    <a:cubicBezTo>
                      <a:pt x="1215" y="103"/>
                      <a:pt x="1221" y="112"/>
                      <a:pt x="1220" y="122"/>
                    </a:cubicBezTo>
                    <a:cubicBezTo>
                      <a:pt x="1218" y="131"/>
                      <a:pt x="1209" y="138"/>
                      <a:pt x="1200" y="136"/>
                    </a:cubicBezTo>
                    <a:lnTo>
                      <a:pt x="598" y="37"/>
                    </a:lnTo>
                    <a:lnTo>
                      <a:pt x="214" y="737"/>
                    </a:lnTo>
                    <a:cubicBezTo>
                      <a:pt x="211" y="742"/>
                      <a:pt x="205" y="746"/>
                      <a:pt x="199" y="7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1" name="Google Shape;1231;p32"/>
              <p:cNvSpPr/>
              <p:nvPr/>
            </p:nvSpPr>
            <p:spPr>
              <a:xfrm>
                <a:off x="6902173" y="1123818"/>
                <a:ext cx="83009" cy="139162"/>
              </a:xfrm>
              <a:custGeom>
                <a:avLst/>
                <a:gdLst/>
                <a:ahLst/>
                <a:cxnLst/>
                <a:rect l="l" t="t" r="r" b="b"/>
                <a:pathLst>
                  <a:path w="306" h="513" extrusionOk="0">
                    <a:moveTo>
                      <a:pt x="289" y="513"/>
                    </a:moveTo>
                    <a:cubicBezTo>
                      <a:pt x="283" y="513"/>
                      <a:pt x="277" y="509"/>
                      <a:pt x="273" y="504"/>
                    </a:cubicBezTo>
                    <a:lnTo>
                      <a:pt x="3" y="27"/>
                    </a:lnTo>
                    <a:cubicBezTo>
                      <a:pt x="-2" y="18"/>
                      <a:pt x="1" y="7"/>
                      <a:pt x="10" y="2"/>
                    </a:cubicBezTo>
                    <a:cubicBezTo>
                      <a:pt x="18" y="-2"/>
                      <a:pt x="29" y="1"/>
                      <a:pt x="34" y="9"/>
                    </a:cubicBezTo>
                    <a:lnTo>
                      <a:pt x="304" y="486"/>
                    </a:lnTo>
                    <a:cubicBezTo>
                      <a:pt x="309" y="495"/>
                      <a:pt x="306" y="505"/>
                      <a:pt x="297" y="510"/>
                    </a:cubicBezTo>
                    <a:cubicBezTo>
                      <a:pt x="295" y="512"/>
                      <a:pt x="292" y="513"/>
                      <a:pt x="289" y="5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2" name="Google Shape;1232;p32"/>
              <p:cNvSpPr/>
              <p:nvPr/>
            </p:nvSpPr>
            <p:spPr>
              <a:xfrm>
                <a:off x="6863110" y="1139009"/>
                <a:ext cx="140789" cy="105253"/>
              </a:xfrm>
              <a:custGeom>
                <a:avLst/>
                <a:gdLst/>
                <a:ahLst/>
                <a:cxnLst/>
                <a:rect l="l" t="t" r="r" b="b"/>
                <a:pathLst>
                  <a:path w="519" h="388" extrusionOk="0">
                    <a:moveTo>
                      <a:pt x="18" y="388"/>
                    </a:moveTo>
                    <a:cubicBezTo>
                      <a:pt x="13" y="388"/>
                      <a:pt x="8" y="386"/>
                      <a:pt x="4" y="381"/>
                    </a:cubicBezTo>
                    <a:cubicBezTo>
                      <a:pt x="-2" y="373"/>
                      <a:pt x="0" y="362"/>
                      <a:pt x="8" y="356"/>
                    </a:cubicBezTo>
                    <a:lnTo>
                      <a:pt x="492" y="3"/>
                    </a:lnTo>
                    <a:cubicBezTo>
                      <a:pt x="500" y="-2"/>
                      <a:pt x="511" y="-1"/>
                      <a:pt x="516" y="7"/>
                    </a:cubicBezTo>
                    <a:cubicBezTo>
                      <a:pt x="522" y="15"/>
                      <a:pt x="520" y="26"/>
                      <a:pt x="513" y="32"/>
                    </a:cubicBezTo>
                    <a:lnTo>
                      <a:pt x="29" y="385"/>
                    </a:lnTo>
                    <a:cubicBezTo>
                      <a:pt x="26" y="387"/>
                      <a:pt x="22" y="388"/>
                      <a:pt x="18" y="3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33" name="Google Shape;1233;p32"/>
            <p:cNvGrpSpPr/>
            <p:nvPr/>
          </p:nvGrpSpPr>
          <p:grpSpPr>
            <a:xfrm>
              <a:off x="5999388" y="1257826"/>
              <a:ext cx="150826" cy="125327"/>
              <a:chOff x="5999388" y="1257826"/>
              <a:chExt cx="150826" cy="125327"/>
            </a:xfrm>
          </p:grpSpPr>
          <p:sp>
            <p:nvSpPr>
              <p:cNvPr id="1234" name="Google Shape;1234;p32"/>
              <p:cNvSpPr/>
              <p:nvPr/>
            </p:nvSpPr>
            <p:spPr>
              <a:xfrm>
                <a:off x="5999388" y="1302857"/>
                <a:ext cx="96030" cy="8029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96" extrusionOk="0">
                    <a:moveTo>
                      <a:pt x="336" y="296"/>
                    </a:moveTo>
                    <a:cubicBezTo>
                      <a:pt x="334" y="296"/>
                      <a:pt x="333" y="296"/>
                      <a:pt x="332" y="296"/>
                    </a:cubicBezTo>
                    <a:cubicBezTo>
                      <a:pt x="318" y="293"/>
                      <a:pt x="307" y="284"/>
                      <a:pt x="299" y="271"/>
                    </a:cubicBezTo>
                    <a:cubicBezTo>
                      <a:pt x="283" y="243"/>
                      <a:pt x="284" y="193"/>
                      <a:pt x="291" y="144"/>
                    </a:cubicBezTo>
                    <a:cubicBezTo>
                      <a:pt x="235" y="222"/>
                      <a:pt x="155" y="298"/>
                      <a:pt x="90" y="296"/>
                    </a:cubicBezTo>
                    <a:cubicBezTo>
                      <a:pt x="63" y="296"/>
                      <a:pt x="26" y="281"/>
                      <a:pt x="7" y="217"/>
                    </a:cubicBezTo>
                    <a:cubicBezTo>
                      <a:pt x="-16" y="135"/>
                      <a:pt x="14" y="66"/>
                      <a:pt x="90" y="28"/>
                    </a:cubicBezTo>
                    <a:cubicBezTo>
                      <a:pt x="163" y="-10"/>
                      <a:pt x="262" y="-8"/>
                      <a:pt x="293" y="32"/>
                    </a:cubicBezTo>
                    <a:cubicBezTo>
                      <a:pt x="299" y="39"/>
                      <a:pt x="297" y="51"/>
                      <a:pt x="290" y="57"/>
                    </a:cubicBezTo>
                    <a:cubicBezTo>
                      <a:pt x="282" y="63"/>
                      <a:pt x="271" y="61"/>
                      <a:pt x="265" y="54"/>
                    </a:cubicBezTo>
                    <a:cubicBezTo>
                      <a:pt x="248" y="32"/>
                      <a:pt x="170" y="26"/>
                      <a:pt x="106" y="59"/>
                    </a:cubicBezTo>
                    <a:cubicBezTo>
                      <a:pt x="64" y="81"/>
                      <a:pt x="18" y="124"/>
                      <a:pt x="41" y="207"/>
                    </a:cubicBezTo>
                    <a:cubicBezTo>
                      <a:pt x="57" y="260"/>
                      <a:pt x="82" y="261"/>
                      <a:pt x="91" y="261"/>
                    </a:cubicBezTo>
                    <a:lnTo>
                      <a:pt x="92" y="261"/>
                    </a:lnTo>
                    <a:cubicBezTo>
                      <a:pt x="166" y="261"/>
                      <a:pt x="289" y="110"/>
                      <a:pt x="319" y="20"/>
                    </a:cubicBezTo>
                    <a:cubicBezTo>
                      <a:pt x="322" y="11"/>
                      <a:pt x="332" y="6"/>
                      <a:pt x="341" y="9"/>
                    </a:cubicBezTo>
                    <a:cubicBezTo>
                      <a:pt x="350" y="12"/>
                      <a:pt x="355" y="22"/>
                      <a:pt x="352" y="31"/>
                    </a:cubicBezTo>
                    <a:cubicBezTo>
                      <a:pt x="332" y="98"/>
                      <a:pt x="308" y="217"/>
                      <a:pt x="329" y="253"/>
                    </a:cubicBezTo>
                    <a:cubicBezTo>
                      <a:pt x="333" y="259"/>
                      <a:pt x="337" y="261"/>
                      <a:pt x="339" y="261"/>
                    </a:cubicBezTo>
                    <a:cubicBezTo>
                      <a:pt x="349" y="264"/>
                      <a:pt x="355" y="273"/>
                      <a:pt x="353" y="282"/>
                    </a:cubicBezTo>
                    <a:cubicBezTo>
                      <a:pt x="351" y="291"/>
                      <a:pt x="344" y="296"/>
                      <a:pt x="336" y="2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5" name="Google Shape;1235;p32"/>
              <p:cNvSpPr/>
              <p:nvPr/>
            </p:nvSpPr>
            <p:spPr>
              <a:xfrm>
                <a:off x="6108981" y="1257826"/>
                <a:ext cx="41233" cy="6646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5" extrusionOk="0">
                    <a:moveTo>
                      <a:pt x="57" y="189"/>
                    </a:moveTo>
                    <a:cubicBezTo>
                      <a:pt x="59" y="189"/>
                      <a:pt x="61" y="189"/>
                      <a:pt x="62" y="190"/>
                    </a:cubicBezTo>
                    <a:cubicBezTo>
                      <a:pt x="81" y="195"/>
                      <a:pt x="97" y="192"/>
                      <a:pt x="108" y="180"/>
                    </a:cubicBezTo>
                    <a:cubicBezTo>
                      <a:pt x="115" y="171"/>
                      <a:pt x="118" y="158"/>
                      <a:pt x="114" y="149"/>
                    </a:cubicBezTo>
                    <a:cubicBezTo>
                      <a:pt x="114" y="147"/>
                      <a:pt x="111" y="140"/>
                      <a:pt x="98" y="140"/>
                    </a:cubicBezTo>
                    <a:cubicBezTo>
                      <a:pt x="80" y="140"/>
                      <a:pt x="63" y="165"/>
                      <a:pt x="50" y="190"/>
                    </a:cubicBezTo>
                    <a:cubicBezTo>
                      <a:pt x="52" y="189"/>
                      <a:pt x="55" y="189"/>
                      <a:pt x="57" y="189"/>
                    </a:cubicBezTo>
                    <a:moveTo>
                      <a:pt x="17" y="245"/>
                    </a:moveTo>
                    <a:cubicBezTo>
                      <a:pt x="15" y="245"/>
                      <a:pt x="14" y="245"/>
                      <a:pt x="12" y="245"/>
                    </a:cubicBezTo>
                    <a:cubicBezTo>
                      <a:pt x="3" y="242"/>
                      <a:pt x="-3" y="232"/>
                      <a:pt x="0" y="223"/>
                    </a:cubicBezTo>
                    <a:lnTo>
                      <a:pt x="0" y="223"/>
                    </a:lnTo>
                    <a:lnTo>
                      <a:pt x="59" y="13"/>
                    </a:lnTo>
                    <a:cubicBezTo>
                      <a:pt x="61" y="4"/>
                      <a:pt x="71" y="-2"/>
                      <a:pt x="80" y="1"/>
                    </a:cubicBezTo>
                    <a:cubicBezTo>
                      <a:pt x="90" y="4"/>
                      <a:pt x="95" y="13"/>
                      <a:pt x="93" y="23"/>
                    </a:cubicBezTo>
                    <a:lnTo>
                      <a:pt x="67" y="114"/>
                    </a:lnTo>
                    <a:cubicBezTo>
                      <a:pt x="76" y="108"/>
                      <a:pt x="86" y="105"/>
                      <a:pt x="98" y="105"/>
                    </a:cubicBezTo>
                    <a:cubicBezTo>
                      <a:pt x="120" y="105"/>
                      <a:pt x="138" y="116"/>
                      <a:pt x="147" y="134"/>
                    </a:cubicBezTo>
                    <a:cubicBezTo>
                      <a:pt x="156" y="156"/>
                      <a:pt x="151" y="184"/>
                      <a:pt x="134" y="203"/>
                    </a:cubicBezTo>
                    <a:cubicBezTo>
                      <a:pt x="115" y="226"/>
                      <a:pt x="85" y="233"/>
                      <a:pt x="52" y="223"/>
                    </a:cubicBezTo>
                    <a:cubicBezTo>
                      <a:pt x="47" y="222"/>
                      <a:pt x="42" y="218"/>
                      <a:pt x="41" y="212"/>
                    </a:cubicBezTo>
                    <a:cubicBezTo>
                      <a:pt x="38" y="220"/>
                      <a:pt x="36" y="227"/>
                      <a:pt x="34" y="232"/>
                    </a:cubicBezTo>
                    <a:lnTo>
                      <a:pt x="34" y="232"/>
                    </a:lnTo>
                    <a:cubicBezTo>
                      <a:pt x="32" y="240"/>
                      <a:pt x="25" y="245"/>
                      <a:pt x="17" y="2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36" name="Google Shape;1236;p32"/>
            <p:cNvGrpSpPr/>
            <p:nvPr/>
          </p:nvGrpSpPr>
          <p:grpSpPr>
            <a:xfrm>
              <a:off x="7431963" y="1881747"/>
              <a:ext cx="365400" cy="282663"/>
              <a:chOff x="7431963" y="1881747"/>
              <a:chExt cx="365400" cy="282663"/>
            </a:xfrm>
          </p:grpSpPr>
          <p:sp>
            <p:nvSpPr>
              <p:cNvPr id="1237" name="Google Shape;1237;p32"/>
              <p:cNvSpPr/>
              <p:nvPr/>
            </p:nvSpPr>
            <p:spPr>
              <a:xfrm>
                <a:off x="7431963" y="1953634"/>
                <a:ext cx="82737" cy="210777"/>
              </a:xfrm>
              <a:custGeom>
                <a:avLst/>
                <a:gdLst/>
                <a:ahLst/>
                <a:cxnLst/>
                <a:rect l="l" t="t" r="r" b="b"/>
                <a:pathLst>
                  <a:path w="305" h="777" extrusionOk="0">
                    <a:moveTo>
                      <a:pt x="288" y="777"/>
                    </a:moveTo>
                    <a:cubicBezTo>
                      <a:pt x="283" y="777"/>
                      <a:pt x="278" y="775"/>
                      <a:pt x="275" y="771"/>
                    </a:cubicBezTo>
                    <a:lnTo>
                      <a:pt x="5" y="476"/>
                    </a:lnTo>
                    <a:cubicBezTo>
                      <a:pt x="0" y="471"/>
                      <a:pt x="-1" y="465"/>
                      <a:pt x="1" y="459"/>
                    </a:cubicBezTo>
                    <a:lnTo>
                      <a:pt x="124" y="13"/>
                    </a:lnTo>
                    <a:cubicBezTo>
                      <a:pt x="127" y="3"/>
                      <a:pt x="136" y="-2"/>
                      <a:pt x="146" y="0"/>
                    </a:cubicBezTo>
                    <a:cubicBezTo>
                      <a:pt x="155" y="3"/>
                      <a:pt x="161" y="13"/>
                      <a:pt x="158" y="22"/>
                    </a:cubicBezTo>
                    <a:lnTo>
                      <a:pt x="37" y="459"/>
                    </a:lnTo>
                    <a:lnTo>
                      <a:pt x="301" y="747"/>
                    </a:lnTo>
                    <a:cubicBezTo>
                      <a:pt x="307" y="754"/>
                      <a:pt x="307" y="766"/>
                      <a:pt x="300" y="772"/>
                    </a:cubicBezTo>
                    <a:cubicBezTo>
                      <a:pt x="296" y="775"/>
                      <a:pt x="292" y="777"/>
                      <a:pt x="288" y="77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8" name="Google Shape;1238;p32"/>
              <p:cNvSpPr/>
              <p:nvPr/>
            </p:nvSpPr>
            <p:spPr>
              <a:xfrm>
                <a:off x="7507376" y="2002734"/>
                <a:ext cx="93317" cy="79753"/>
              </a:xfrm>
              <a:custGeom>
                <a:avLst/>
                <a:gdLst/>
                <a:ahLst/>
                <a:cxnLst/>
                <a:rect l="l" t="t" r="r" b="b"/>
                <a:pathLst>
                  <a:path w="344" h="294" extrusionOk="0">
                    <a:moveTo>
                      <a:pt x="327" y="294"/>
                    </a:moveTo>
                    <a:cubicBezTo>
                      <a:pt x="323" y="294"/>
                      <a:pt x="319" y="293"/>
                      <a:pt x="316" y="290"/>
                    </a:cubicBezTo>
                    <a:lnTo>
                      <a:pt x="6" y="31"/>
                    </a:lnTo>
                    <a:cubicBezTo>
                      <a:pt x="-1" y="25"/>
                      <a:pt x="-2" y="14"/>
                      <a:pt x="4" y="6"/>
                    </a:cubicBezTo>
                    <a:cubicBezTo>
                      <a:pt x="10" y="-1"/>
                      <a:pt x="22" y="-2"/>
                      <a:pt x="29" y="4"/>
                    </a:cubicBezTo>
                    <a:lnTo>
                      <a:pt x="338" y="263"/>
                    </a:lnTo>
                    <a:cubicBezTo>
                      <a:pt x="346" y="269"/>
                      <a:pt x="347" y="280"/>
                      <a:pt x="340" y="288"/>
                    </a:cubicBezTo>
                    <a:cubicBezTo>
                      <a:pt x="337" y="292"/>
                      <a:pt x="332" y="294"/>
                      <a:pt x="327" y="2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9" name="Google Shape;1239;p32"/>
              <p:cNvSpPr/>
              <p:nvPr/>
            </p:nvSpPr>
            <p:spPr>
              <a:xfrm>
                <a:off x="7528806" y="1985644"/>
                <a:ext cx="45845" cy="98471"/>
              </a:xfrm>
              <a:custGeom>
                <a:avLst/>
                <a:gdLst/>
                <a:ahLst/>
                <a:cxnLst/>
                <a:rect l="l" t="t" r="r" b="b"/>
                <a:pathLst>
                  <a:path w="169" h="363" extrusionOk="0">
                    <a:moveTo>
                      <a:pt x="18" y="363"/>
                    </a:moveTo>
                    <a:cubicBezTo>
                      <a:pt x="16" y="363"/>
                      <a:pt x="13" y="363"/>
                      <a:pt x="11" y="362"/>
                    </a:cubicBezTo>
                    <a:cubicBezTo>
                      <a:pt x="2" y="358"/>
                      <a:pt x="-2" y="348"/>
                      <a:pt x="1" y="339"/>
                    </a:cubicBezTo>
                    <a:lnTo>
                      <a:pt x="135" y="10"/>
                    </a:lnTo>
                    <a:cubicBezTo>
                      <a:pt x="139" y="1"/>
                      <a:pt x="149" y="-3"/>
                      <a:pt x="158" y="1"/>
                    </a:cubicBezTo>
                    <a:cubicBezTo>
                      <a:pt x="167" y="4"/>
                      <a:pt x="172" y="15"/>
                      <a:pt x="168" y="24"/>
                    </a:cubicBezTo>
                    <a:lnTo>
                      <a:pt x="34" y="352"/>
                    </a:lnTo>
                    <a:cubicBezTo>
                      <a:pt x="31" y="359"/>
                      <a:pt x="25" y="363"/>
                      <a:pt x="18" y="3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0" name="Google Shape;1240;p32"/>
              <p:cNvSpPr/>
              <p:nvPr/>
            </p:nvSpPr>
            <p:spPr>
              <a:xfrm>
                <a:off x="7613713" y="2063227"/>
                <a:ext cx="19803" cy="3797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40" extrusionOk="0">
                    <a:moveTo>
                      <a:pt x="18" y="140"/>
                    </a:moveTo>
                    <a:cubicBezTo>
                      <a:pt x="11" y="140"/>
                      <a:pt x="4" y="135"/>
                      <a:pt x="1" y="127"/>
                    </a:cubicBezTo>
                    <a:cubicBezTo>
                      <a:pt x="-1" y="118"/>
                      <a:pt x="4" y="108"/>
                      <a:pt x="13" y="106"/>
                    </a:cubicBezTo>
                    <a:cubicBezTo>
                      <a:pt x="31" y="100"/>
                      <a:pt x="39" y="51"/>
                      <a:pt x="38" y="18"/>
                    </a:cubicBezTo>
                    <a:cubicBezTo>
                      <a:pt x="38" y="8"/>
                      <a:pt x="45" y="0"/>
                      <a:pt x="55" y="0"/>
                    </a:cubicBezTo>
                    <a:cubicBezTo>
                      <a:pt x="65" y="-1"/>
                      <a:pt x="73" y="7"/>
                      <a:pt x="73" y="17"/>
                    </a:cubicBezTo>
                    <a:cubicBezTo>
                      <a:pt x="74" y="34"/>
                      <a:pt x="74" y="124"/>
                      <a:pt x="23" y="139"/>
                    </a:cubicBezTo>
                    <a:cubicBezTo>
                      <a:pt x="22" y="140"/>
                      <a:pt x="20" y="140"/>
                      <a:pt x="18" y="14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5400" rIns="90000" bIns="54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1" name="Google Shape;1241;p32"/>
              <p:cNvSpPr/>
              <p:nvPr/>
            </p:nvSpPr>
            <p:spPr>
              <a:xfrm>
                <a:off x="7634601" y="1975064"/>
                <a:ext cx="60222" cy="46930"/>
              </a:xfrm>
              <a:custGeom>
                <a:avLst/>
                <a:gdLst/>
                <a:ahLst/>
                <a:cxnLst/>
                <a:rect l="l" t="t" r="r" b="b"/>
                <a:pathLst>
                  <a:path w="222" h="173" extrusionOk="0">
                    <a:moveTo>
                      <a:pt x="204" y="173"/>
                    </a:moveTo>
                    <a:cubicBezTo>
                      <a:pt x="201" y="173"/>
                      <a:pt x="197" y="172"/>
                      <a:pt x="194" y="170"/>
                    </a:cubicBezTo>
                    <a:lnTo>
                      <a:pt x="8" y="31"/>
                    </a:lnTo>
                    <a:cubicBezTo>
                      <a:pt x="0" y="25"/>
                      <a:pt x="-2" y="14"/>
                      <a:pt x="4" y="6"/>
                    </a:cubicBezTo>
                    <a:cubicBezTo>
                      <a:pt x="10" y="-1"/>
                      <a:pt x="21" y="-3"/>
                      <a:pt x="29" y="3"/>
                    </a:cubicBezTo>
                    <a:lnTo>
                      <a:pt x="215" y="141"/>
                    </a:lnTo>
                    <a:cubicBezTo>
                      <a:pt x="223" y="147"/>
                      <a:pt x="224" y="158"/>
                      <a:pt x="219" y="166"/>
                    </a:cubicBezTo>
                    <a:cubicBezTo>
                      <a:pt x="215" y="171"/>
                      <a:pt x="210" y="173"/>
                      <a:pt x="204" y="1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17275" rIns="90000" bIns="172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2" name="Google Shape;1242;p32"/>
              <p:cNvSpPr/>
              <p:nvPr/>
            </p:nvSpPr>
            <p:spPr>
              <a:xfrm>
                <a:off x="7654133" y="1944139"/>
                <a:ext cx="59408" cy="189346"/>
              </a:xfrm>
              <a:custGeom>
                <a:avLst/>
                <a:gdLst/>
                <a:ahLst/>
                <a:cxnLst/>
                <a:rect l="l" t="t" r="r" b="b"/>
                <a:pathLst>
                  <a:path w="219" h="698" extrusionOk="0">
                    <a:moveTo>
                      <a:pt x="18" y="698"/>
                    </a:moveTo>
                    <a:cubicBezTo>
                      <a:pt x="16" y="698"/>
                      <a:pt x="14" y="698"/>
                      <a:pt x="13" y="697"/>
                    </a:cubicBezTo>
                    <a:cubicBezTo>
                      <a:pt x="3" y="694"/>
                      <a:pt x="-2" y="685"/>
                      <a:pt x="1" y="675"/>
                    </a:cubicBezTo>
                    <a:lnTo>
                      <a:pt x="185" y="12"/>
                    </a:lnTo>
                    <a:cubicBezTo>
                      <a:pt x="187" y="3"/>
                      <a:pt x="197" y="-3"/>
                      <a:pt x="207" y="0"/>
                    </a:cubicBezTo>
                    <a:cubicBezTo>
                      <a:pt x="216" y="3"/>
                      <a:pt x="221" y="12"/>
                      <a:pt x="219" y="22"/>
                    </a:cubicBezTo>
                    <a:lnTo>
                      <a:pt x="35" y="685"/>
                    </a:lnTo>
                    <a:cubicBezTo>
                      <a:pt x="32" y="693"/>
                      <a:pt x="25" y="698"/>
                      <a:pt x="18" y="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3" name="Google Shape;1243;p32"/>
              <p:cNvSpPr/>
              <p:nvPr/>
            </p:nvSpPr>
            <p:spPr>
              <a:xfrm>
                <a:off x="7706488" y="1881747"/>
                <a:ext cx="90875" cy="201554"/>
              </a:xfrm>
              <a:custGeom>
                <a:avLst/>
                <a:gdLst/>
                <a:ahLst/>
                <a:cxnLst/>
                <a:rect l="l" t="t" r="r" b="b"/>
                <a:pathLst>
                  <a:path w="335" h="743" extrusionOk="0">
                    <a:moveTo>
                      <a:pt x="189" y="743"/>
                    </a:moveTo>
                    <a:cubicBezTo>
                      <a:pt x="188" y="743"/>
                      <a:pt x="186" y="743"/>
                      <a:pt x="184" y="742"/>
                    </a:cubicBezTo>
                    <a:cubicBezTo>
                      <a:pt x="175" y="739"/>
                      <a:pt x="170" y="729"/>
                      <a:pt x="173" y="720"/>
                    </a:cubicBezTo>
                    <a:lnTo>
                      <a:pt x="297" y="359"/>
                    </a:lnTo>
                    <a:lnTo>
                      <a:pt x="5" y="28"/>
                    </a:lnTo>
                    <a:cubicBezTo>
                      <a:pt x="-2" y="21"/>
                      <a:pt x="-1" y="10"/>
                      <a:pt x="6" y="4"/>
                    </a:cubicBezTo>
                    <a:cubicBezTo>
                      <a:pt x="13" y="-3"/>
                      <a:pt x="24" y="-2"/>
                      <a:pt x="31" y="5"/>
                    </a:cubicBezTo>
                    <a:lnTo>
                      <a:pt x="330" y="344"/>
                    </a:lnTo>
                    <a:cubicBezTo>
                      <a:pt x="334" y="348"/>
                      <a:pt x="336" y="355"/>
                      <a:pt x="334" y="361"/>
                    </a:cubicBezTo>
                    <a:lnTo>
                      <a:pt x="206" y="731"/>
                    </a:lnTo>
                    <a:cubicBezTo>
                      <a:pt x="204" y="739"/>
                      <a:pt x="197" y="743"/>
                      <a:pt x="189" y="7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44" name="Google Shape;1244;p32"/>
            <p:cNvGrpSpPr/>
            <p:nvPr/>
          </p:nvGrpSpPr>
          <p:grpSpPr>
            <a:xfrm>
              <a:off x="5471497" y="3902439"/>
              <a:ext cx="269371" cy="358890"/>
              <a:chOff x="5471497" y="3902439"/>
              <a:chExt cx="269371" cy="358890"/>
            </a:xfrm>
          </p:grpSpPr>
          <p:sp>
            <p:nvSpPr>
              <p:cNvPr id="1245" name="Google Shape;1245;p32"/>
              <p:cNvSpPr/>
              <p:nvPr/>
            </p:nvSpPr>
            <p:spPr>
              <a:xfrm>
                <a:off x="5471497" y="3902439"/>
                <a:ext cx="269371" cy="35889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1323" extrusionOk="0">
                    <a:moveTo>
                      <a:pt x="457" y="52"/>
                    </a:moveTo>
                    <a:lnTo>
                      <a:pt x="52" y="1258"/>
                    </a:lnTo>
                    <a:lnTo>
                      <a:pt x="949" y="601"/>
                    </a:lnTo>
                    <a:lnTo>
                      <a:pt x="457" y="52"/>
                    </a:lnTo>
                    <a:moveTo>
                      <a:pt x="17" y="1323"/>
                    </a:moveTo>
                    <a:cubicBezTo>
                      <a:pt x="13" y="1323"/>
                      <a:pt x="10" y="1322"/>
                      <a:pt x="7" y="1320"/>
                    </a:cubicBezTo>
                    <a:cubicBezTo>
                      <a:pt x="0" y="1315"/>
                      <a:pt x="-2" y="1307"/>
                      <a:pt x="0" y="1300"/>
                    </a:cubicBezTo>
                    <a:lnTo>
                      <a:pt x="433" y="12"/>
                    </a:lnTo>
                    <a:cubicBezTo>
                      <a:pt x="435" y="6"/>
                      <a:pt x="440" y="1"/>
                      <a:pt x="446" y="0"/>
                    </a:cubicBezTo>
                    <a:cubicBezTo>
                      <a:pt x="452" y="-1"/>
                      <a:pt x="459" y="1"/>
                      <a:pt x="463" y="6"/>
                    </a:cubicBezTo>
                    <a:lnTo>
                      <a:pt x="988" y="591"/>
                    </a:lnTo>
                    <a:cubicBezTo>
                      <a:pt x="991" y="595"/>
                      <a:pt x="993" y="600"/>
                      <a:pt x="992" y="605"/>
                    </a:cubicBezTo>
                    <a:cubicBezTo>
                      <a:pt x="992" y="610"/>
                      <a:pt x="989" y="614"/>
                      <a:pt x="985" y="617"/>
                    </a:cubicBezTo>
                    <a:lnTo>
                      <a:pt x="28" y="1320"/>
                    </a:lnTo>
                    <a:cubicBezTo>
                      <a:pt x="24" y="1322"/>
                      <a:pt x="21" y="1323"/>
                      <a:pt x="17" y="13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6" name="Google Shape;1246;p32"/>
              <p:cNvSpPr/>
              <p:nvPr/>
            </p:nvSpPr>
            <p:spPr>
              <a:xfrm>
                <a:off x="5666269" y="4024781"/>
                <a:ext cx="41504" cy="7161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64" extrusionOk="0">
                    <a:moveTo>
                      <a:pt x="128" y="264"/>
                    </a:moveTo>
                    <a:cubicBezTo>
                      <a:pt x="123" y="264"/>
                      <a:pt x="118" y="262"/>
                      <a:pt x="115" y="258"/>
                    </a:cubicBezTo>
                    <a:lnTo>
                      <a:pt x="4" y="131"/>
                    </a:lnTo>
                    <a:cubicBezTo>
                      <a:pt x="1" y="128"/>
                      <a:pt x="-1" y="123"/>
                      <a:pt x="0" y="118"/>
                    </a:cubicBezTo>
                    <a:cubicBezTo>
                      <a:pt x="0" y="114"/>
                      <a:pt x="2" y="109"/>
                      <a:pt x="6" y="106"/>
                    </a:cubicBezTo>
                    <a:lnTo>
                      <a:pt x="124" y="4"/>
                    </a:lnTo>
                    <a:cubicBezTo>
                      <a:pt x="131" y="-2"/>
                      <a:pt x="142" y="-2"/>
                      <a:pt x="149" y="6"/>
                    </a:cubicBezTo>
                    <a:cubicBezTo>
                      <a:pt x="155" y="13"/>
                      <a:pt x="154" y="24"/>
                      <a:pt x="147" y="31"/>
                    </a:cubicBezTo>
                    <a:lnTo>
                      <a:pt x="42" y="121"/>
                    </a:lnTo>
                    <a:lnTo>
                      <a:pt x="141" y="235"/>
                    </a:lnTo>
                    <a:cubicBezTo>
                      <a:pt x="148" y="242"/>
                      <a:pt x="147" y="253"/>
                      <a:pt x="140" y="260"/>
                    </a:cubicBezTo>
                    <a:cubicBezTo>
                      <a:pt x="136" y="263"/>
                      <a:pt x="132" y="264"/>
                      <a:pt x="128" y="2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47" name="Google Shape;1247;p32"/>
            <p:cNvGrpSpPr/>
            <p:nvPr/>
          </p:nvGrpSpPr>
          <p:grpSpPr>
            <a:xfrm>
              <a:off x="4592041" y="1871710"/>
              <a:ext cx="414500" cy="435660"/>
              <a:chOff x="4592041" y="1871710"/>
              <a:chExt cx="414500" cy="435660"/>
            </a:xfrm>
          </p:grpSpPr>
          <p:sp>
            <p:nvSpPr>
              <p:cNvPr id="1248" name="Google Shape;1248;p32"/>
              <p:cNvSpPr/>
              <p:nvPr/>
            </p:nvSpPr>
            <p:spPr>
              <a:xfrm>
                <a:off x="4611844" y="2058615"/>
                <a:ext cx="248755" cy="24875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917" extrusionOk="0">
                    <a:moveTo>
                      <a:pt x="459" y="35"/>
                    </a:moveTo>
                    <a:cubicBezTo>
                      <a:pt x="225" y="35"/>
                      <a:pt x="36" y="225"/>
                      <a:pt x="36" y="458"/>
                    </a:cubicBezTo>
                    <a:cubicBezTo>
                      <a:pt x="36" y="691"/>
                      <a:pt x="225" y="881"/>
                      <a:pt x="459" y="881"/>
                    </a:cubicBezTo>
                    <a:cubicBezTo>
                      <a:pt x="692" y="881"/>
                      <a:pt x="882" y="691"/>
                      <a:pt x="882" y="458"/>
                    </a:cubicBezTo>
                    <a:cubicBezTo>
                      <a:pt x="882" y="225"/>
                      <a:pt x="692" y="35"/>
                      <a:pt x="459" y="35"/>
                    </a:cubicBezTo>
                    <a:moveTo>
                      <a:pt x="459" y="917"/>
                    </a:moveTo>
                    <a:cubicBezTo>
                      <a:pt x="206" y="917"/>
                      <a:pt x="0" y="711"/>
                      <a:pt x="0" y="458"/>
                    </a:cubicBezTo>
                    <a:cubicBezTo>
                      <a:pt x="0" y="205"/>
                      <a:pt x="206" y="0"/>
                      <a:pt x="459" y="0"/>
                    </a:cubicBezTo>
                    <a:cubicBezTo>
                      <a:pt x="712" y="0"/>
                      <a:pt x="917" y="205"/>
                      <a:pt x="917" y="458"/>
                    </a:cubicBezTo>
                    <a:cubicBezTo>
                      <a:pt x="917" y="711"/>
                      <a:pt x="712" y="917"/>
                      <a:pt x="459" y="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9" name="Google Shape;1249;p32"/>
              <p:cNvSpPr/>
              <p:nvPr/>
            </p:nvSpPr>
            <p:spPr>
              <a:xfrm>
                <a:off x="4731474" y="1940884"/>
                <a:ext cx="275068" cy="274797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13" extrusionOk="0">
                    <a:moveTo>
                      <a:pt x="507" y="35"/>
                    </a:moveTo>
                    <a:cubicBezTo>
                      <a:pt x="247" y="35"/>
                      <a:pt x="35" y="246"/>
                      <a:pt x="35" y="506"/>
                    </a:cubicBezTo>
                    <a:cubicBezTo>
                      <a:pt x="35" y="766"/>
                      <a:pt x="247" y="978"/>
                      <a:pt x="507" y="978"/>
                    </a:cubicBezTo>
                    <a:cubicBezTo>
                      <a:pt x="767" y="978"/>
                      <a:pt x="978" y="766"/>
                      <a:pt x="978" y="506"/>
                    </a:cubicBezTo>
                    <a:cubicBezTo>
                      <a:pt x="978" y="246"/>
                      <a:pt x="767" y="35"/>
                      <a:pt x="507" y="35"/>
                    </a:cubicBezTo>
                    <a:moveTo>
                      <a:pt x="507" y="1013"/>
                    </a:moveTo>
                    <a:cubicBezTo>
                      <a:pt x="227" y="1013"/>
                      <a:pt x="0" y="786"/>
                      <a:pt x="0" y="506"/>
                    </a:cubicBezTo>
                    <a:cubicBezTo>
                      <a:pt x="0" y="227"/>
                      <a:pt x="227" y="0"/>
                      <a:pt x="507" y="0"/>
                    </a:cubicBezTo>
                    <a:cubicBezTo>
                      <a:pt x="786" y="0"/>
                      <a:pt x="1014" y="227"/>
                      <a:pt x="1014" y="506"/>
                    </a:cubicBezTo>
                    <a:cubicBezTo>
                      <a:pt x="1014" y="786"/>
                      <a:pt x="786" y="1013"/>
                      <a:pt x="507" y="10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0" name="Google Shape;1250;p32"/>
              <p:cNvSpPr/>
              <p:nvPr/>
            </p:nvSpPr>
            <p:spPr>
              <a:xfrm>
                <a:off x="4738798" y="2060785"/>
                <a:ext cx="25771" cy="65919"/>
              </a:xfrm>
              <a:custGeom>
                <a:avLst/>
                <a:gdLst/>
                <a:ahLst/>
                <a:cxnLst/>
                <a:rect l="l" t="t" r="r" b="b"/>
                <a:pathLst>
                  <a:path w="95" h="243" extrusionOk="0">
                    <a:moveTo>
                      <a:pt x="18" y="243"/>
                    </a:moveTo>
                    <a:cubicBezTo>
                      <a:pt x="16" y="243"/>
                      <a:pt x="15" y="243"/>
                      <a:pt x="13" y="242"/>
                    </a:cubicBezTo>
                    <a:cubicBezTo>
                      <a:pt x="4" y="240"/>
                      <a:pt x="-2" y="230"/>
                      <a:pt x="1" y="220"/>
                    </a:cubicBezTo>
                    <a:lnTo>
                      <a:pt x="61" y="13"/>
                    </a:lnTo>
                    <a:cubicBezTo>
                      <a:pt x="63" y="4"/>
                      <a:pt x="73" y="-2"/>
                      <a:pt x="82" y="1"/>
                    </a:cubicBezTo>
                    <a:cubicBezTo>
                      <a:pt x="92" y="4"/>
                      <a:pt x="97" y="13"/>
                      <a:pt x="94" y="23"/>
                    </a:cubicBezTo>
                    <a:lnTo>
                      <a:pt x="35" y="230"/>
                    </a:lnTo>
                    <a:cubicBezTo>
                      <a:pt x="33" y="238"/>
                      <a:pt x="26" y="243"/>
                      <a:pt x="18" y="2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2475" rIns="90000" bIns="42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1" name="Google Shape;1251;p32"/>
              <p:cNvSpPr/>
              <p:nvPr/>
            </p:nvSpPr>
            <p:spPr>
              <a:xfrm>
                <a:off x="4755074" y="2067838"/>
                <a:ext cx="32552" cy="9060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334" extrusionOk="0">
                    <a:moveTo>
                      <a:pt x="18" y="334"/>
                    </a:moveTo>
                    <a:cubicBezTo>
                      <a:pt x="16" y="334"/>
                      <a:pt x="14" y="334"/>
                      <a:pt x="13" y="333"/>
                    </a:cubicBezTo>
                    <a:cubicBezTo>
                      <a:pt x="3" y="331"/>
                      <a:pt x="-2" y="321"/>
                      <a:pt x="1" y="312"/>
                    </a:cubicBezTo>
                    <a:lnTo>
                      <a:pt x="85" y="13"/>
                    </a:lnTo>
                    <a:cubicBezTo>
                      <a:pt x="88" y="4"/>
                      <a:pt x="98" y="-2"/>
                      <a:pt x="107" y="1"/>
                    </a:cubicBezTo>
                    <a:cubicBezTo>
                      <a:pt x="116" y="4"/>
                      <a:pt x="122" y="13"/>
                      <a:pt x="119" y="23"/>
                    </a:cubicBezTo>
                    <a:lnTo>
                      <a:pt x="34" y="321"/>
                    </a:lnTo>
                    <a:cubicBezTo>
                      <a:pt x="32" y="329"/>
                      <a:pt x="25" y="334"/>
                      <a:pt x="18" y="3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2" name="Google Shape;1252;p32"/>
              <p:cNvSpPr/>
              <p:nvPr/>
            </p:nvSpPr>
            <p:spPr>
              <a:xfrm>
                <a:off x="4777861" y="2081673"/>
                <a:ext cx="33637" cy="100912"/>
              </a:xfrm>
              <a:custGeom>
                <a:avLst/>
                <a:gdLst/>
                <a:ahLst/>
                <a:cxnLst/>
                <a:rect l="l" t="t" r="r" b="b"/>
                <a:pathLst>
                  <a:path w="124" h="372" extrusionOk="0">
                    <a:moveTo>
                      <a:pt x="18" y="372"/>
                    </a:moveTo>
                    <a:cubicBezTo>
                      <a:pt x="17" y="372"/>
                      <a:pt x="15" y="372"/>
                      <a:pt x="14" y="372"/>
                    </a:cubicBezTo>
                    <a:cubicBezTo>
                      <a:pt x="4" y="369"/>
                      <a:pt x="-2" y="359"/>
                      <a:pt x="1" y="350"/>
                    </a:cubicBezTo>
                    <a:lnTo>
                      <a:pt x="89" y="13"/>
                    </a:lnTo>
                    <a:cubicBezTo>
                      <a:pt x="92" y="3"/>
                      <a:pt x="101" y="-2"/>
                      <a:pt x="111" y="0"/>
                    </a:cubicBezTo>
                    <a:cubicBezTo>
                      <a:pt x="120" y="2"/>
                      <a:pt x="126" y="12"/>
                      <a:pt x="123" y="21"/>
                    </a:cubicBezTo>
                    <a:lnTo>
                      <a:pt x="35" y="359"/>
                    </a:lnTo>
                    <a:cubicBezTo>
                      <a:pt x="33" y="367"/>
                      <a:pt x="26" y="372"/>
                      <a:pt x="18" y="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3" name="Google Shape;1253;p32"/>
              <p:cNvSpPr/>
              <p:nvPr/>
            </p:nvSpPr>
            <p:spPr>
              <a:xfrm>
                <a:off x="4811498" y="2108529"/>
                <a:ext cx="26584" cy="96301"/>
              </a:xfrm>
              <a:custGeom>
                <a:avLst/>
                <a:gdLst/>
                <a:ahLst/>
                <a:cxnLst/>
                <a:rect l="l" t="t" r="r" b="b"/>
                <a:pathLst>
                  <a:path w="98" h="355" extrusionOk="0">
                    <a:moveTo>
                      <a:pt x="18" y="355"/>
                    </a:moveTo>
                    <a:cubicBezTo>
                      <a:pt x="17" y="355"/>
                      <a:pt x="16" y="355"/>
                      <a:pt x="14" y="355"/>
                    </a:cubicBezTo>
                    <a:cubicBezTo>
                      <a:pt x="5" y="353"/>
                      <a:pt x="-1" y="343"/>
                      <a:pt x="0" y="334"/>
                    </a:cubicBezTo>
                    <a:lnTo>
                      <a:pt x="63" y="14"/>
                    </a:lnTo>
                    <a:cubicBezTo>
                      <a:pt x="65" y="4"/>
                      <a:pt x="74" y="-2"/>
                      <a:pt x="84" y="0"/>
                    </a:cubicBezTo>
                    <a:cubicBezTo>
                      <a:pt x="94" y="2"/>
                      <a:pt x="100" y="11"/>
                      <a:pt x="98" y="21"/>
                    </a:cubicBezTo>
                    <a:lnTo>
                      <a:pt x="35" y="341"/>
                    </a:lnTo>
                    <a:cubicBezTo>
                      <a:pt x="33" y="349"/>
                      <a:pt x="26" y="355"/>
                      <a:pt x="18" y="3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4" name="Google Shape;1254;p32"/>
              <p:cNvSpPr/>
              <p:nvPr/>
            </p:nvSpPr>
            <p:spPr>
              <a:xfrm>
                <a:off x="4828588" y="2136741"/>
                <a:ext cx="24686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91" h="273" extrusionOk="0">
                    <a:moveTo>
                      <a:pt x="18" y="273"/>
                    </a:moveTo>
                    <a:cubicBezTo>
                      <a:pt x="16" y="273"/>
                      <a:pt x="15" y="273"/>
                      <a:pt x="14" y="273"/>
                    </a:cubicBezTo>
                    <a:cubicBezTo>
                      <a:pt x="4" y="270"/>
                      <a:pt x="-2" y="261"/>
                      <a:pt x="1" y="252"/>
                    </a:cubicBezTo>
                    <a:lnTo>
                      <a:pt x="56" y="13"/>
                    </a:lnTo>
                    <a:cubicBezTo>
                      <a:pt x="58" y="4"/>
                      <a:pt x="68" y="-2"/>
                      <a:pt x="77" y="0"/>
                    </a:cubicBezTo>
                    <a:cubicBezTo>
                      <a:pt x="87" y="3"/>
                      <a:pt x="93" y="12"/>
                      <a:pt x="91" y="22"/>
                    </a:cubicBezTo>
                    <a:lnTo>
                      <a:pt x="35" y="260"/>
                    </a:lnTo>
                    <a:cubicBezTo>
                      <a:pt x="33" y="268"/>
                      <a:pt x="26" y="273"/>
                      <a:pt x="18" y="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5" name="Google Shape;1255;p32"/>
              <p:cNvSpPr/>
              <p:nvPr/>
            </p:nvSpPr>
            <p:spPr>
              <a:xfrm>
                <a:off x="4592041" y="2018196"/>
                <a:ext cx="61850" cy="62663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31" extrusionOk="0">
                    <a:moveTo>
                      <a:pt x="103" y="59"/>
                    </a:moveTo>
                    <a:cubicBezTo>
                      <a:pt x="92" y="59"/>
                      <a:pt x="62" y="77"/>
                      <a:pt x="45" y="108"/>
                    </a:cubicBezTo>
                    <a:cubicBezTo>
                      <a:pt x="29" y="137"/>
                      <a:pt x="34" y="163"/>
                      <a:pt x="60" y="185"/>
                    </a:cubicBezTo>
                    <a:cubicBezTo>
                      <a:pt x="79" y="200"/>
                      <a:pt x="87" y="195"/>
                      <a:pt x="89" y="193"/>
                    </a:cubicBezTo>
                    <a:cubicBezTo>
                      <a:pt x="112" y="178"/>
                      <a:pt x="124" y="110"/>
                      <a:pt x="120" y="58"/>
                    </a:cubicBezTo>
                    <a:cubicBezTo>
                      <a:pt x="116" y="60"/>
                      <a:pt x="111" y="61"/>
                      <a:pt x="105" y="59"/>
                    </a:cubicBezTo>
                    <a:cubicBezTo>
                      <a:pt x="105" y="59"/>
                      <a:pt x="104" y="59"/>
                      <a:pt x="103" y="59"/>
                    </a:cubicBezTo>
                    <a:moveTo>
                      <a:pt x="82" y="231"/>
                    </a:moveTo>
                    <a:cubicBezTo>
                      <a:pt x="70" y="231"/>
                      <a:pt x="55" y="226"/>
                      <a:pt x="37" y="212"/>
                    </a:cubicBezTo>
                    <a:cubicBezTo>
                      <a:pt x="-2" y="180"/>
                      <a:pt x="-10" y="136"/>
                      <a:pt x="14" y="91"/>
                    </a:cubicBezTo>
                    <a:cubicBezTo>
                      <a:pt x="35" y="52"/>
                      <a:pt x="82" y="16"/>
                      <a:pt x="115" y="26"/>
                    </a:cubicBezTo>
                    <a:cubicBezTo>
                      <a:pt x="115" y="24"/>
                      <a:pt x="114" y="23"/>
                      <a:pt x="114" y="22"/>
                    </a:cubicBezTo>
                    <a:cubicBezTo>
                      <a:pt x="111" y="13"/>
                      <a:pt x="117" y="3"/>
                      <a:pt x="126" y="1"/>
                    </a:cubicBezTo>
                    <a:cubicBezTo>
                      <a:pt x="135" y="-2"/>
                      <a:pt x="145" y="3"/>
                      <a:pt x="148" y="12"/>
                    </a:cubicBezTo>
                    <a:cubicBezTo>
                      <a:pt x="166" y="68"/>
                      <a:pt x="193" y="114"/>
                      <a:pt x="204" y="115"/>
                    </a:cubicBezTo>
                    <a:cubicBezTo>
                      <a:pt x="213" y="111"/>
                      <a:pt x="223" y="116"/>
                      <a:pt x="226" y="125"/>
                    </a:cubicBezTo>
                    <a:cubicBezTo>
                      <a:pt x="230" y="134"/>
                      <a:pt x="226" y="144"/>
                      <a:pt x="217" y="148"/>
                    </a:cubicBezTo>
                    <a:cubicBezTo>
                      <a:pt x="207" y="152"/>
                      <a:pt x="197" y="151"/>
                      <a:pt x="188" y="147"/>
                    </a:cubicBezTo>
                    <a:cubicBezTo>
                      <a:pt x="176" y="141"/>
                      <a:pt x="164" y="128"/>
                      <a:pt x="154" y="113"/>
                    </a:cubicBezTo>
                    <a:cubicBezTo>
                      <a:pt x="150" y="159"/>
                      <a:pt x="136" y="205"/>
                      <a:pt x="109" y="223"/>
                    </a:cubicBezTo>
                    <a:cubicBezTo>
                      <a:pt x="103" y="226"/>
                      <a:pt x="94" y="231"/>
                      <a:pt x="82" y="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8150" rIns="90000" bIns="38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6" name="Google Shape;1256;p32"/>
              <p:cNvSpPr/>
              <p:nvPr/>
            </p:nvSpPr>
            <p:spPr>
              <a:xfrm>
                <a:off x="4771622" y="1871710"/>
                <a:ext cx="65647" cy="7894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91" extrusionOk="0">
                    <a:moveTo>
                      <a:pt x="157" y="291"/>
                    </a:moveTo>
                    <a:cubicBezTo>
                      <a:pt x="151" y="291"/>
                      <a:pt x="145" y="288"/>
                      <a:pt x="142" y="282"/>
                    </a:cubicBezTo>
                    <a:lnTo>
                      <a:pt x="142" y="282"/>
                    </a:lnTo>
                    <a:lnTo>
                      <a:pt x="2" y="25"/>
                    </a:lnTo>
                    <a:cubicBezTo>
                      <a:pt x="-3" y="17"/>
                      <a:pt x="0" y="6"/>
                      <a:pt x="9" y="1"/>
                    </a:cubicBezTo>
                    <a:cubicBezTo>
                      <a:pt x="17" y="-3"/>
                      <a:pt x="28" y="0"/>
                      <a:pt x="33" y="8"/>
                    </a:cubicBezTo>
                    <a:lnTo>
                      <a:pt x="102" y="135"/>
                    </a:lnTo>
                    <a:cubicBezTo>
                      <a:pt x="104" y="116"/>
                      <a:pt x="110" y="98"/>
                      <a:pt x="124" y="85"/>
                    </a:cubicBezTo>
                    <a:cubicBezTo>
                      <a:pt x="145" y="65"/>
                      <a:pt x="169" y="59"/>
                      <a:pt x="193" y="68"/>
                    </a:cubicBezTo>
                    <a:cubicBezTo>
                      <a:pt x="220" y="79"/>
                      <a:pt x="240" y="108"/>
                      <a:pt x="242" y="141"/>
                    </a:cubicBezTo>
                    <a:cubicBezTo>
                      <a:pt x="244" y="178"/>
                      <a:pt x="223" y="211"/>
                      <a:pt x="185" y="231"/>
                    </a:cubicBezTo>
                    <a:cubicBezTo>
                      <a:pt x="176" y="236"/>
                      <a:pt x="165" y="232"/>
                      <a:pt x="161" y="224"/>
                    </a:cubicBezTo>
                    <a:cubicBezTo>
                      <a:pt x="156" y="215"/>
                      <a:pt x="160" y="205"/>
                      <a:pt x="168" y="200"/>
                    </a:cubicBezTo>
                    <a:cubicBezTo>
                      <a:pt x="203" y="182"/>
                      <a:pt x="207" y="156"/>
                      <a:pt x="206" y="143"/>
                    </a:cubicBezTo>
                    <a:cubicBezTo>
                      <a:pt x="205" y="124"/>
                      <a:pt x="194" y="106"/>
                      <a:pt x="180" y="101"/>
                    </a:cubicBezTo>
                    <a:cubicBezTo>
                      <a:pt x="170" y="97"/>
                      <a:pt x="159" y="100"/>
                      <a:pt x="149" y="110"/>
                    </a:cubicBezTo>
                    <a:cubicBezTo>
                      <a:pt x="117" y="141"/>
                      <a:pt x="156" y="235"/>
                      <a:pt x="173" y="265"/>
                    </a:cubicBezTo>
                    <a:lnTo>
                      <a:pt x="173" y="265"/>
                    </a:lnTo>
                    <a:lnTo>
                      <a:pt x="173" y="265"/>
                    </a:lnTo>
                    <a:cubicBezTo>
                      <a:pt x="178" y="274"/>
                      <a:pt x="174" y="285"/>
                      <a:pt x="166" y="289"/>
                    </a:cubicBezTo>
                    <a:cubicBezTo>
                      <a:pt x="163" y="291"/>
                      <a:pt x="160" y="291"/>
                      <a:pt x="157" y="2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57" name="Google Shape;1257;p32"/>
            <p:cNvGrpSpPr/>
            <p:nvPr/>
          </p:nvGrpSpPr>
          <p:grpSpPr>
            <a:xfrm>
              <a:off x="5470955" y="1758048"/>
              <a:ext cx="254994" cy="169001"/>
              <a:chOff x="5470955" y="1758048"/>
              <a:chExt cx="254994" cy="169001"/>
            </a:xfrm>
          </p:grpSpPr>
          <p:sp>
            <p:nvSpPr>
              <p:cNvPr id="1258" name="Google Shape;1258;p32"/>
              <p:cNvSpPr/>
              <p:nvPr/>
            </p:nvSpPr>
            <p:spPr>
              <a:xfrm>
                <a:off x="5470955" y="1863301"/>
                <a:ext cx="63748" cy="60764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24" extrusionOk="0">
                    <a:moveTo>
                      <a:pt x="217" y="224"/>
                    </a:moveTo>
                    <a:cubicBezTo>
                      <a:pt x="213" y="224"/>
                      <a:pt x="208" y="222"/>
                      <a:pt x="205" y="219"/>
                    </a:cubicBezTo>
                    <a:lnTo>
                      <a:pt x="6" y="30"/>
                    </a:lnTo>
                    <a:cubicBezTo>
                      <a:pt x="-2" y="23"/>
                      <a:pt x="-2" y="12"/>
                      <a:pt x="5" y="5"/>
                    </a:cubicBezTo>
                    <a:cubicBezTo>
                      <a:pt x="12" y="-2"/>
                      <a:pt x="23" y="-2"/>
                      <a:pt x="30" y="5"/>
                    </a:cubicBezTo>
                    <a:lnTo>
                      <a:pt x="229" y="193"/>
                    </a:lnTo>
                    <a:cubicBezTo>
                      <a:pt x="236" y="200"/>
                      <a:pt x="236" y="211"/>
                      <a:pt x="230" y="218"/>
                    </a:cubicBezTo>
                    <a:cubicBezTo>
                      <a:pt x="226" y="222"/>
                      <a:pt x="222" y="224"/>
                      <a:pt x="217" y="2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5625" rIns="90000" bIns="356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9" name="Google Shape;1259;p32"/>
              <p:cNvSpPr/>
              <p:nvPr/>
            </p:nvSpPr>
            <p:spPr>
              <a:xfrm>
                <a:off x="5658402" y="1792771"/>
                <a:ext cx="42318" cy="38792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43" extrusionOk="0">
                    <a:moveTo>
                      <a:pt x="138" y="143"/>
                    </a:moveTo>
                    <a:cubicBezTo>
                      <a:pt x="134" y="143"/>
                      <a:pt x="130" y="141"/>
                      <a:pt x="127" y="138"/>
                    </a:cubicBezTo>
                    <a:lnTo>
                      <a:pt x="5" y="31"/>
                    </a:lnTo>
                    <a:cubicBezTo>
                      <a:pt x="-2" y="24"/>
                      <a:pt x="-3" y="13"/>
                      <a:pt x="4" y="6"/>
                    </a:cubicBezTo>
                    <a:cubicBezTo>
                      <a:pt x="10" y="-1"/>
                      <a:pt x="21" y="-2"/>
                      <a:pt x="29" y="4"/>
                    </a:cubicBezTo>
                    <a:lnTo>
                      <a:pt x="150" y="112"/>
                    </a:lnTo>
                    <a:cubicBezTo>
                      <a:pt x="157" y="118"/>
                      <a:pt x="158" y="129"/>
                      <a:pt x="151" y="137"/>
                    </a:cubicBezTo>
                    <a:cubicBezTo>
                      <a:pt x="148" y="141"/>
                      <a:pt x="143" y="143"/>
                      <a:pt x="138" y="1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6475" rIns="90000" bIns="6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260" name="Google Shape;1260;p32"/>
              <p:cNvGrpSpPr/>
              <p:nvPr/>
            </p:nvGrpSpPr>
            <p:grpSpPr>
              <a:xfrm>
                <a:off x="5479907" y="1758048"/>
                <a:ext cx="246042" cy="169001"/>
                <a:chOff x="5479907" y="1758048"/>
                <a:chExt cx="246042" cy="169001"/>
              </a:xfrm>
            </p:grpSpPr>
            <p:sp>
              <p:nvSpPr>
                <p:cNvPr id="1261" name="Google Shape;1261;p32"/>
                <p:cNvSpPr/>
                <p:nvPr/>
              </p:nvSpPr>
              <p:spPr>
                <a:xfrm>
                  <a:off x="5479907" y="1850009"/>
                  <a:ext cx="54797" cy="77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" h="284" extrusionOk="0">
                      <a:moveTo>
                        <a:pt x="17" y="284"/>
                      </a:moveTo>
                      <a:cubicBezTo>
                        <a:pt x="14" y="284"/>
                        <a:pt x="10" y="283"/>
                        <a:pt x="7" y="281"/>
                      </a:cubicBezTo>
                      <a:cubicBezTo>
                        <a:pt x="-1" y="276"/>
                        <a:pt x="-3" y="265"/>
                        <a:pt x="2" y="257"/>
                      </a:cubicBezTo>
                      <a:lnTo>
                        <a:pt x="169" y="7"/>
                      </a:lnTo>
                      <a:cubicBezTo>
                        <a:pt x="175" y="-1"/>
                        <a:pt x="186" y="-3"/>
                        <a:pt x="194" y="2"/>
                      </a:cubicBezTo>
                      <a:cubicBezTo>
                        <a:pt x="202" y="8"/>
                        <a:pt x="204" y="19"/>
                        <a:pt x="199" y="27"/>
                      </a:cubicBezTo>
                      <a:lnTo>
                        <a:pt x="32" y="276"/>
                      </a:lnTo>
                      <a:cubicBezTo>
                        <a:pt x="28" y="281"/>
                        <a:pt x="23" y="284"/>
                        <a:pt x="17" y="28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2" name="Google Shape;1262;p32"/>
                <p:cNvSpPr/>
                <p:nvPr/>
              </p:nvSpPr>
              <p:spPr>
                <a:xfrm>
                  <a:off x="5578106" y="1849195"/>
                  <a:ext cx="63748" cy="295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3" name="Google Shape;1263;p32"/>
                <p:cNvSpPr/>
                <p:nvPr/>
              </p:nvSpPr>
              <p:spPr>
                <a:xfrm>
                  <a:off x="5674678" y="1758048"/>
                  <a:ext cx="51270" cy="1521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561" extrusionOk="0">
                      <a:moveTo>
                        <a:pt x="18" y="561"/>
                      </a:moveTo>
                      <a:cubicBezTo>
                        <a:pt x="16" y="561"/>
                        <a:pt x="14" y="561"/>
                        <a:pt x="13" y="561"/>
                      </a:cubicBezTo>
                      <a:cubicBezTo>
                        <a:pt x="3" y="558"/>
                        <a:pt x="-2" y="548"/>
                        <a:pt x="1" y="539"/>
                      </a:cubicBezTo>
                      <a:lnTo>
                        <a:pt x="154" y="12"/>
                      </a:lnTo>
                      <a:cubicBezTo>
                        <a:pt x="157" y="2"/>
                        <a:pt x="167" y="-3"/>
                        <a:pt x="176" y="0"/>
                      </a:cubicBezTo>
                      <a:cubicBezTo>
                        <a:pt x="185" y="2"/>
                        <a:pt x="191" y="12"/>
                        <a:pt x="188" y="22"/>
                      </a:cubicBezTo>
                      <a:lnTo>
                        <a:pt x="35" y="549"/>
                      </a:lnTo>
                      <a:cubicBezTo>
                        <a:pt x="32" y="556"/>
                        <a:pt x="25" y="561"/>
                        <a:pt x="18" y="56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264" name="Google Shape;1264;p32"/>
            <p:cNvSpPr/>
            <p:nvPr/>
          </p:nvSpPr>
          <p:spPr>
            <a:xfrm>
              <a:off x="7774859" y="2395263"/>
              <a:ext cx="122343" cy="128311"/>
            </a:xfrm>
            <a:custGeom>
              <a:avLst/>
              <a:gdLst/>
              <a:ahLst/>
              <a:cxnLst/>
              <a:rect l="l" t="t" r="r" b="b"/>
              <a:pathLst>
                <a:path w="451" h="473" extrusionOk="0">
                  <a:moveTo>
                    <a:pt x="353" y="473"/>
                  </a:moveTo>
                  <a:cubicBezTo>
                    <a:pt x="346" y="473"/>
                    <a:pt x="338" y="473"/>
                    <a:pt x="331" y="471"/>
                  </a:cubicBezTo>
                  <a:cubicBezTo>
                    <a:pt x="282" y="460"/>
                    <a:pt x="243" y="414"/>
                    <a:pt x="215" y="334"/>
                  </a:cubicBezTo>
                  <a:cubicBezTo>
                    <a:pt x="159" y="179"/>
                    <a:pt x="224" y="82"/>
                    <a:pt x="272" y="36"/>
                  </a:cubicBezTo>
                  <a:lnTo>
                    <a:pt x="36" y="36"/>
                  </a:lnTo>
                  <a:lnTo>
                    <a:pt x="44" y="420"/>
                  </a:lnTo>
                  <a:cubicBezTo>
                    <a:pt x="44" y="430"/>
                    <a:pt x="36" y="438"/>
                    <a:pt x="27" y="438"/>
                  </a:cubicBezTo>
                  <a:lnTo>
                    <a:pt x="26" y="438"/>
                  </a:lnTo>
                  <a:cubicBezTo>
                    <a:pt x="17" y="438"/>
                    <a:pt x="9" y="431"/>
                    <a:pt x="9" y="421"/>
                  </a:cubicBezTo>
                  <a:lnTo>
                    <a:pt x="0" y="18"/>
                  </a:lnTo>
                  <a:cubicBezTo>
                    <a:pt x="0" y="14"/>
                    <a:pt x="2" y="9"/>
                    <a:pt x="5" y="6"/>
                  </a:cubicBezTo>
                  <a:cubicBezTo>
                    <a:pt x="9" y="2"/>
                    <a:pt x="13" y="0"/>
                    <a:pt x="18" y="0"/>
                  </a:cubicBezTo>
                  <a:lnTo>
                    <a:pt x="322" y="0"/>
                  </a:lnTo>
                  <a:cubicBezTo>
                    <a:pt x="330" y="0"/>
                    <a:pt x="337" y="6"/>
                    <a:pt x="339" y="13"/>
                  </a:cubicBezTo>
                  <a:cubicBezTo>
                    <a:pt x="341" y="21"/>
                    <a:pt x="338" y="29"/>
                    <a:pt x="331" y="33"/>
                  </a:cubicBezTo>
                  <a:cubicBezTo>
                    <a:pt x="325" y="37"/>
                    <a:pt x="177" y="122"/>
                    <a:pt x="248" y="322"/>
                  </a:cubicBezTo>
                  <a:cubicBezTo>
                    <a:pt x="272" y="389"/>
                    <a:pt x="303" y="428"/>
                    <a:pt x="338" y="437"/>
                  </a:cubicBezTo>
                  <a:cubicBezTo>
                    <a:pt x="381" y="446"/>
                    <a:pt x="421" y="408"/>
                    <a:pt x="422" y="408"/>
                  </a:cubicBezTo>
                  <a:cubicBezTo>
                    <a:pt x="428" y="401"/>
                    <a:pt x="440" y="401"/>
                    <a:pt x="446" y="408"/>
                  </a:cubicBezTo>
                  <a:cubicBezTo>
                    <a:pt x="453" y="415"/>
                    <a:pt x="453" y="426"/>
                    <a:pt x="446" y="433"/>
                  </a:cubicBezTo>
                  <a:cubicBezTo>
                    <a:pt x="444" y="435"/>
                    <a:pt x="405" y="473"/>
                    <a:pt x="353" y="4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65" name="Google Shape;1265;p32"/>
            <p:cNvGrpSpPr/>
            <p:nvPr/>
          </p:nvGrpSpPr>
          <p:grpSpPr>
            <a:xfrm>
              <a:off x="6350953" y="2333955"/>
              <a:ext cx="155709" cy="146215"/>
              <a:chOff x="6350953" y="2333955"/>
              <a:chExt cx="155709" cy="146215"/>
            </a:xfrm>
          </p:grpSpPr>
          <p:sp>
            <p:nvSpPr>
              <p:cNvPr id="1266" name="Google Shape;1266;p32"/>
              <p:cNvSpPr/>
              <p:nvPr/>
            </p:nvSpPr>
            <p:spPr>
              <a:xfrm>
                <a:off x="6350953" y="2388751"/>
                <a:ext cx="85721" cy="91418"/>
              </a:xfrm>
              <a:custGeom>
                <a:avLst/>
                <a:gdLst/>
                <a:ahLst/>
                <a:cxnLst/>
                <a:rect l="l" t="t" r="r" b="b"/>
                <a:pathLst>
                  <a:path w="316" h="337" extrusionOk="0">
                    <a:moveTo>
                      <a:pt x="298" y="337"/>
                    </a:moveTo>
                    <a:cubicBezTo>
                      <a:pt x="293" y="337"/>
                      <a:pt x="288" y="335"/>
                      <a:pt x="285" y="331"/>
                    </a:cubicBezTo>
                    <a:lnTo>
                      <a:pt x="4" y="30"/>
                    </a:lnTo>
                    <a:cubicBezTo>
                      <a:pt x="-3" y="23"/>
                      <a:pt x="-2" y="12"/>
                      <a:pt x="5" y="5"/>
                    </a:cubicBezTo>
                    <a:cubicBezTo>
                      <a:pt x="12" y="-2"/>
                      <a:pt x="23" y="-1"/>
                      <a:pt x="30" y="6"/>
                    </a:cubicBezTo>
                    <a:lnTo>
                      <a:pt x="310" y="307"/>
                    </a:lnTo>
                    <a:cubicBezTo>
                      <a:pt x="317" y="314"/>
                      <a:pt x="317" y="325"/>
                      <a:pt x="310" y="332"/>
                    </a:cubicBezTo>
                    <a:cubicBezTo>
                      <a:pt x="306" y="335"/>
                      <a:pt x="302" y="337"/>
                      <a:pt x="298" y="33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267" name="Google Shape;1267;p32"/>
              <p:cNvGrpSpPr/>
              <p:nvPr/>
            </p:nvGrpSpPr>
            <p:grpSpPr>
              <a:xfrm>
                <a:off x="6363703" y="2333955"/>
                <a:ext cx="142959" cy="141060"/>
                <a:chOff x="6363703" y="2333955"/>
                <a:chExt cx="142959" cy="141060"/>
              </a:xfrm>
            </p:grpSpPr>
            <p:sp>
              <p:nvSpPr>
                <p:cNvPr id="1268" name="Google Shape;1268;p32"/>
                <p:cNvSpPr/>
                <p:nvPr/>
              </p:nvSpPr>
              <p:spPr>
                <a:xfrm>
                  <a:off x="6363703" y="2377900"/>
                  <a:ext cx="73514" cy="97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58" extrusionOk="0">
                      <a:moveTo>
                        <a:pt x="17" y="358"/>
                      </a:moveTo>
                      <a:cubicBezTo>
                        <a:pt x="13" y="358"/>
                        <a:pt x="10" y="357"/>
                        <a:pt x="6" y="355"/>
                      </a:cubicBezTo>
                      <a:cubicBezTo>
                        <a:pt x="-1" y="349"/>
                        <a:pt x="-3" y="338"/>
                        <a:pt x="3" y="330"/>
                      </a:cubicBezTo>
                      <a:lnTo>
                        <a:pt x="239" y="7"/>
                      </a:lnTo>
                      <a:cubicBezTo>
                        <a:pt x="244" y="-1"/>
                        <a:pt x="255" y="-3"/>
                        <a:pt x="263" y="3"/>
                      </a:cubicBezTo>
                      <a:cubicBezTo>
                        <a:pt x="271" y="9"/>
                        <a:pt x="273" y="20"/>
                        <a:pt x="267" y="28"/>
                      </a:cubicBezTo>
                      <a:lnTo>
                        <a:pt x="31" y="351"/>
                      </a:lnTo>
                      <a:cubicBezTo>
                        <a:pt x="28" y="356"/>
                        <a:pt x="22" y="358"/>
                        <a:pt x="17" y="35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9" name="Google Shape;1269;p32"/>
                <p:cNvSpPr/>
                <p:nvPr/>
              </p:nvSpPr>
              <p:spPr>
                <a:xfrm>
                  <a:off x="6453765" y="2333955"/>
                  <a:ext cx="52898" cy="64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" h="238" extrusionOk="0">
                      <a:moveTo>
                        <a:pt x="177" y="238"/>
                      </a:moveTo>
                      <a:lnTo>
                        <a:pt x="17" y="238"/>
                      </a:lnTo>
                      <a:cubicBezTo>
                        <a:pt x="10" y="238"/>
                        <a:pt x="3" y="233"/>
                        <a:pt x="1" y="226"/>
                      </a:cubicBezTo>
                      <a:cubicBezTo>
                        <a:pt x="-2" y="219"/>
                        <a:pt x="1" y="211"/>
                        <a:pt x="6" y="206"/>
                      </a:cubicBezTo>
                      <a:cubicBezTo>
                        <a:pt x="35" y="183"/>
                        <a:pt x="107" y="114"/>
                        <a:pt x="97" y="68"/>
                      </a:cubicBezTo>
                      <a:cubicBezTo>
                        <a:pt x="95" y="53"/>
                        <a:pt x="89" y="44"/>
                        <a:pt x="80" y="39"/>
                      </a:cubicBezTo>
                      <a:cubicBezTo>
                        <a:pt x="67" y="32"/>
                        <a:pt x="48" y="36"/>
                        <a:pt x="42" y="38"/>
                      </a:cubicBezTo>
                      <a:cubicBezTo>
                        <a:pt x="33" y="42"/>
                        <a:pt x="23" y="37"/>
                        <a:pt x="19" y="28"/>
                      </a:cubicBezTo>
                      <a:cubicBezTo>
                        <a:pt x="16" y="19"/>
                        <a:pt x="20" y="9"/>
                        <a:pt x="29" y="5"/>
                      </a:cubicBezTo>
                      <a:cubicBezTo>
                        <a:pt x="33" y="4"/>
                        <a:pt x="67" y="-8"/>
                        <a:pt x="97" y="8"/>
                      </a:cubicBezTo>
                      <a:cubicBezTo>
                        <a:pt x="115" y="18"/>
                        <a:pt x="127" y="36"/>
                        <a:pt x="132" y="61"/>
                      </a:cubicBezTo>
                      <a:cubicBezTo>
                        <a:pt x="142" y="112"/>
                        <a:pt x="98" y="168"/>
                        <a:pt x="63" y="202"/>
                      </a:cubicBezTo>
                      <a:lnTo>
                        <a:pt x="177" y="202"/>
                      </a:lnTo>
                      <a:cubicBezTo>
                        <a:pt x="187" y="202"/>
                        <a:pt x="195" y="210"/>
                        <a:pt x="195" y="220"/>
                      </a:cubicBezTo>
                      <a:cubicBezTo>
                        <a:pt x="195" y="230"/>
                        <a:pt x="187" y="238"/>
                        <a:pt x="177" y="23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40675" rIns="90000" bIns="406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270" name="Google Shape;1270;p32"/>
            <p:cNvGrpSpPr/>
            <p:nvPr/>
          </p:nvGrpSpPr>
          <p:grpSpPr>
            <a:xfrm>
              <a:off x="5164691" y="911685"/>
              <a:ext cx="562342" cy="563157"/>
              <a:chOff x="5164691" y="911685"/>
              <a:chExt cx="562342" cy="563157"/>
            </a:xfrm>
          </p:grpSpPr>
          <p:sp>
            <p:nvSpPr>
              <p:cNvPr id="1271" name="Google Shape;1271;p32"/>
              <p:cNvSpPr/>
              <p:nvPr/>
            </p:nvSpPr>
            <p:spPr>
              <a:xfrm>
                <a:off x="5164691" y="943424"/>
                <a:ext cx="155438" cy="232207"/>
              </a:xfrm>
              <a:custGeom>
                <a:avLst/>
                <a:gdLst/>
                <a:ahLst/>
                <a:cxnLst/>
                <a:rect l="l" t="t" r="r" b="b"/>
                <a:pathLst>
                  <a:path w="573" h="856" extrusionOk="0">
                    <a:moveTo>
                      <a:pt x="18" y="856"/>
                    </a:moveTo>
                    <a:cubicBezTo>
                      <a:pt x="17" y="856"/>
                      <a:pt x="17" y="856"/>
                      <a:pt x="16" y="856"/>
                    </a:cubicBezTo>
                    <a:cubicBezTo>
                      <a:pt x="7" y="855"/>
                      <a:pt x="-1" y="847"/>
                      <a:pt x="0" y="837"/>
                    </a:cubicBezTo>
                    <a:cubicBezTo>
                      <a:pt x="28" y="482"/>
                      <a:pt x="233" y="170"/>
                      <a:pt x="547" y="2"/>
                    </a:cubicBezTo>
                    <a:cubicBezTo>
                      <a:pt x="556" y="-2"/>
                      <a:pt x="566" y="1"/>
                      <a:pt x="571" y="9"/>
                    </a:cubicBezTo>
                    <a:cubicBezTo>
                      <a:pt x="576" y="18"/>
                      <a:pt x="572" y="29"/>
                      <a:pt x="564" y="33"/>
                    </a:cubicBezTo>
                    <a:cubicBezTo>
                      <a:pt x="260" y="195"/>
                      <a:pt x="63" y="497"/>
                      <a:pt x="35" y="840"/>
                    </a:cubicBezTo>
                    <a:cubicBezTo>
                      <a:pt x="34" y="849"/>
                      <a:pt x="27" y="856"/>
                      <a:pt x="18" y="8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2" name="Google Shape;1272;p32"/>
              <p:cNvSpPr/>
              <p:nvPr/>
            </p:nvSpPr>
            <p:spPr>
              <a:xfrm>
                <a:off x="5207281" y="1337308"/>
                <a:ext cx="178767" cy="129938"/>
              </a:xfrm>
              <a:custGeom>
                <a:avLst/>
                <a:gdLst/>
                <a:ahLst/>
                <a:cxnLst/>
                <a:rect l="l" t="t" r="r" b="b"/>
                <a:pathLst>
                  <a:path w="659" h="479" extrusionOk="0">
                    <a:moveTo>
                      <a:pt x="641" y="479"/>
                    </a:moveTo>
                    <a:cubicBezTo>
                      <a:pt x="640" y="479"/>
                      <a:pt x="638" y="479"/>
                      <a:pt x="637" y="479"/>
                    </a:cubicBezTo>
                    <a:cubicBezTo>
                      <a:pt x="374" y="416"/>
                      <a:pt x="150" y="256"/>
                      <a:pt x="3" y="28"/>
                    </a:cubicBezTo>
                    <a:cubicBezTo>
                      <a:pt x="-2" y="19"/>
                      <a:pt x="0" y="8"/>
                      <a:pt x="9" y="3"/>
                    </a:cubicBezTo>
                    <a:cubicBezTo>
                      <a:pt x="17" y="-2"/>
                      <a:pt x="28" y="0"/>
                      <a:pt x="33" y="9"/>
                    </a:cubicBezTo>
                    <a:cubicBezTo>
                      <a:pt x="174" y="229"/>
                      <a:pt x="392" y="384"/>
                      <a:pt x="645" y="445"/>
                    </a:cubicBezTo>
                    <a:cubicBezTo>
                      <a:pt x="654" y="447"/>
                      <a:pt x="660" y="456"/>
                      <a:pt x="658" y="466"/>
                    </a:cubicBezTo>
                    <a:cubicBezTo>
                      <a:pt x="656" y="474"/>
                      <a:pt x="649" y="479"/>
                      <a:pt x="641" y="47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3" name="Google Shape;1273;p32"/>
              <p:cNvSpPr/>
              <p:nvPr/>
            </p:nvSpPr>
            <p:spPr>
              <a:xfrm>
                <a:off x="5419142" y="1210082"/>
                <a:ext cx="307891" cy="264760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976" extrusionOk="0">
                    <a:moveTo>
                      <a:pt x="100" y="976"/>
                    </a:moveTo>
                    <a:cubicBezTo>
                      <a:pt x="72" y="976"/>
                      <a:pt x="44" y="975"/>
                      <a:pt x="16" y="973"/>
                    </a:cubicBezTo>
                    <a:cubicBezTo>
                      <a:pt x="6" y="972"/>
                      <a:pt x="-1" y="964"/>
                      <a:pt x="0" y="954"/>
                    </a:cubicBezTo>
                    <a:cubicBezTo>
                      <a:pt x="0" y="944"/>
                      <a:pt x="9" y="937"/>
                      <a:pt x="19" y="938"/>
                    </a:cubicBezTo>
                    <a:cubicBezTo>
                      <a:pt x="286" y="959"/>
                      <a:pt x="546" y="875"/>
                      <a:pt x="750" y="701"/>
                    </a:cubicBezTo>
                    <a:cubicBezTo>
                      <a:pt x="954" y="527"/>
                      <a:pt x="1078" y="284"/>
                      <a:pt x="1100" y="17"/>
                    </a:cubicBezTo>
                    <a:cubicBezTo>
                      <a:pt x="1101" y="7"/>
                      <a:pt x="1109" y="0"/>
                      <a:pt x="1119" y="0"/>
                    </a:cubicBezTo>
                    <a:cubicBezTo>
                      <a:pt x="1128" y="1"/>
                      <a:pt x="1136" y="10"/>
                      <a:pt x="1135" y="19"/>
                    </a:cubicBezTo>
                    <a:cubicBezTo>
                      <a:pt x="1113" y="296"/>
                      <a:pt x="984" y="548"/>
                      <a:pt x="773" y="728"/>
                    </a:cubicBezTo>
                    <a:cubicBezTo>
                      <a:pt x="583" y="890"/>
                      <a:pt x="347" y="976"/>
                      <a:pt x="100" y="9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4" name="Google Shape;1274;p32"/>
              <p:cNvSpPr/>
              <p:nvPr/>
            </p:nvSpPr>
            <p:spPr>
              <a:xfrm>
                <a:off x="5463088" y="911685"/>
                <a:ext cx="262318" cy="248212"/>
              </a:xfrm>
              <a:custGeom>
                <a:avLst/>
                <a:gdLst/>
                <a:ahLst/>
                <a:cxnLst/>
                <a:rect l="l" t="t" r="r" b="b"/>
                <a:pathLst>
                  <a:path w="967" h="915" extrusionOk="0">
                    <a:moveTo>
                      <a:pt x="949" y="915"/>
                    </a:moveTo>
                    <a:cubicBezTo>
                      <a:pt x="941" y="915"/>
                      <a:pt x="933" y="909"/>
                      <a:pt x="932" y="900"/>
                    </a:cubicBezTo>
                    <a:cubicBezTo>
                      <a:pt x="869" y="436"/>
                      <a:pt x="484" y="73"/>
                      <a:pt x="16" y="35"/>
                    </a:cubicBezTo>
                    <a:cubicBezTo>
                      <a:pt x="7" y="35"/>
                      <a:pt x="0" y="26"/>
                      <a:pt x="0" y="16"/>
                    </a:cubicBezTo>
                    <a:cubicBezTo>
                      <a:pt x="1" y="7"/>
                      <a:pt x="10" y="0"/>
                      <a:pt x="19" y="0"/>
                    </a:cubicBezTo>
                    <a:cubicBezTo>
                      <a:pt x="503" y="39"/>
                      <a:pt x="901" y="415"/>
                      <a:pt x="967" y="895"/>
                    </a:cubicBezTo>
                    <a:cubicBezTo>
                      <a:pt x="968" y="905"/>
                      <a:pt x="961" y="914"/>
                      <a:pt x="952" y="915"/>
                    </a:cubicBezTo>
                    <a:cubicBezTo>
                      <a:pt x="951" y="915"/>
                      <a:pt x="950" y="915"/>
                      <a:pt x="949" y="9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5" name="Google Shape;1275;p32"/>
              <p:cNvSpPr/>
              <p:nvPr/>
            </p:nvSpPr>
            <p:spPr>
              <a:xfrm>
                <a:off x="5196430" y="1168578"/>
                <a:ext cx="374081" cy="273711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009" extrusionOk="0">
                    <a:moveTo>
                      <a:pt x="920" y="1009"/>
                    </a:moveTo>
                    <a:cubicBezTo>
                      <a:pt x="896" y="1009"/>
                      <a:pt x="871" y="1008"/>
                      <a:pt x="846" y="1006"/>
                    </a:cubicBezTo>
                    <a:cubicBezTo>
                      <a:pt x="602" y="987"/>
                      <a:pt x="379" y="873"/>
                      <a:pt x="220" y="686"/>
                    </a:cubicBezTo>
                    <a:cubicBezTo>
                      <a:pt x="60" y="499"/>
                      <a:pt x="-17" y="261"/>
                      <a:pt x="3" y="16"/>
                    </a:cubicBezTo>
                    <a:cubicBezTo>
                      <a:pt x="4" y="7"/>
                      <a:pt x="12" y="0"/>
                      <a:pt x="22" y="0"/>
                    </a:cubicBezTo>
                    <a:cubicBezTo>
                      <a:pt x="32" y="1"/>
                      <a:pt x="39" y="10"/>
                      <a:pt x="38" y="19"/>
                    </a:cubicBezTo>
                    <a:cubicBezTo>
                      <a:pt x="19" y="255"/>
                      <a:pt x="93" y="483"/>
                      <a:pt x="247" y="663"/>
                    </a:cubicBezTo>
                    <a:cubicBezTo>
                      <a:pt x="400" y="843"/>
                      <a:pt x="614" y="952"/>
                      <a:pt x="849" y="971"/>
                    </a:cubicBezTo>
                    <a:cubicBezTo>
                      <a:pt x="1025" y="985"/>
                      <a:pt x="1199" y="947"/>
                      <a:pt x="1352" y="861"/>
                    </a:cubicBezTo>
                    <a:cubicBezTo>
                      <a:pt x="1360" y="856"/>
                      <a:pt x="1371" y="859"/>
                      <a:pt x="1376" y="868"/>
                    </a:cubicBezTo>
                    <a:cubicBezTo>
                      <a:pt x="1381" y="876"/>
                      <a:pt x="1378" y="887"/>
                      <a:pt x="1369" y="892"/>
                    </a:cubicBezTo>
                    <a:cubicBezTo>
                      <a:pt x="1231" y="969"/>
                      <a:pt x="1078" y="1009"/>
                      <a:pt x="920" y="100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6" name="Google Shape;1276;p32"/>
              <p:cNvSpPr/>
              <p:nvPr/>
            </p:nvSpPr>
            <p:spPr>
              <a:xfrm>
                <a:off x="5212706" y="943424"/>
                <a:ext cx="482589" cy="417213"/>
              </a:xfrm>
              <a:custGeom>
                <a:avLst/>
                <a:gdLst/>
                <a:ahLst/>
                <a:cxnLst/>
                <a:rect l="l" t="t" r="r" b="b"/>
                <a:pathLst>
                  <a:path w="1779" h="1538" extrusionOk="0">
                    <a:moveTo>
                      <a:pt x="1532" y="1538"/>
                    </a:moveTo>
                    <a:cubicBezTo>
                      <a:pt x="1528" y="1538"/>
                      <a:pt x="1524" y="1536"/>
                      <a:pt x="1521" y="1533"/>
                    </a:cubicBezTo>
                    <a:cubicBezTo>
                      <a:pt x="1513" y="1527"/>
                      <a:pt x="1513" y="1516"/>
                      <a:pt x="1519" y="1508"/>
                    </a:cubicBezTo>
                    <a:cubicBezTo>
                      <a:pt x="1649" y="1363"/>
                      <a:pt x="1725" y="1184"/>
                      <a:pt x="1741" y="990"/>
                    </a:cubicBezTo>
                    <a:cubicBezTo>
                      <a:pt x="1780" y="504"/>
                      <a:pt x="1416" y="77"/>
                      <a:pt x="930" y="38"/>
                    </a:cubicBezTo>
                    <a:cubicBezTo>
                      <a:pt x="542" y="7"/>
                      <a:pt x="174" y="239"/>
                      <a:pt x="34" y="601"/>
                    </a:cubicBezTo>
                    <a:cubicBezTo>
                      <a:pt x="31" y="611"/>
                      <a:pt x="21" y="615"/>
                      <a:pt x="12" y="612"/>
                    </a:cubicBezTo>
                    <a:cubicBezTo>
                      <a:pt x="2" y="608"/>
                      <a:pt x="-2" y="598"/>
                      <a:pt x="1" y="589"/>
                    </a:cubicBezTo>
                    <a:cubicBezTo>
                      <a:pt x="147" y="212"/>
                      <a:pt x="530" y="-29"/>
                      <a:pt x="933" y="3"/>
                    </a:cubicBezTo>
                    <a:cubicBezTo>
                      <a:pt x="1177" y="23"/>
                      <a:pt x="1400" y="136"/>
                      <a:pt x="1559" y="323"/>
                    </a:cubicBezTo>
                    <a:cubicBezTo>
                      <a:pt x="1719" y="510"/>
                      <a:pt x="1796" y="748"/>
                      <a:pt x="1776" y="993"/>
                    </a:cubicBezTo>
                    <a:cubicBezTo>
                      <a:pt x="1760" y="1195"/>
                      <a:pt x="1680" y="1381"/>
                      <a:pt x="1545" y="1532"/>
                    </a:cubicBezTo>
                    <a:cubicBezTo>
                      <a:pt x="1542" y="1536"/>
                      <a:pt x="1537" y="1538"/>
                      <a:pt x="1532" y="15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7" name="Google Shape;1277;p32"/>
              <p:cNvSpPr/>
              <p:nvPr/>
            </p:nvSpPr>
            <p:spPr>
              <a:xfrm>
                <a:off x="5416972" y="1012055"/>
                <a:ext cx="169001" cy="185549"/>
              </a:xfrm>
              <a:custGeom>
                <a:avLst/>
                <a:gdLst/>
                <a:ahLst/>
                <a:cxnLst/>
                <a:rect l="l" t="t" r="r" b="b"/>
                <a:pathLst>
                  <a:path w="623" h="684" extrusionOk="0">
                    <a:moveTo>
                      <a:pt x="107" y="684"/>
                    </a:moveTo>
                    <a:cubicBezTo>
                      <a:pt x="103" y="684"/>
                      <a:pt x="100" y="683"/>
                      <a:pt x="97" y="682"/>
                    </a:cubicBezTo>
                    <a:cubicBezTo>
                      <a:pt x="93" y="679"/>
                      <a:pt x="90" y="674"/>
                      <a:pt x="89" y="669"/>
                    </a:cubicBezTo>
                    <a:lnTo>
                      <a:pt x="0" y="20"/>
                    </a:lnTo>
                    <a:cubicBezTo>
                      <a:pt x="-1" y="10"/>
                      <a:pt x="6" y="2"/>
                      <a:pt x="16" y="0"/>
                    </a:cubicBezTo>
                    <a:cubicBezTo>
                      <a:pt x="25" y="-1"/>
                      <a:pt x="34" y="6"/>
                      <a:pt x="35" y="15"/>
                    </a:cubicBezTo>
                    <a:lnTo>
                      <a:pt x="121" y="644"/>
                    </a:lnTo>
                    <a:lnTo>
                      <a:pt x="600" y="495"/>
                    </a:lnTo>
                    <a:cubicBezTo>
                      <a:pt x="610" y="492"/>
                      <a:pt x="619" y="497"/>
                      <a:pt x="622" y="506"/>
                    </a:cubicBezTo>
                    <a:cubicBezTo>
                      <a:pt x="625" y="516"/>
                      <a:pt x="620" y="526"/>
                      <a:pt x="611" y="528"/>
                    </a:cubicBezTo>
                    <a:lnTo>
                      <a:pt x="112" y="683"/>
                    </a:lnTo>
                    <a:cubicBezTo>
                      <a:pt x="110" y="684"/>
                      <a:pt x="108" y="684"/>
                      <a:pt x="107" y="6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8" name="Google Shape;1278;p32"/>
            <p:cNvGrpSpPr/>
            <p:nvPr/>
          </p:nvGrpSpPr>
          <p:grpSpPr>
            <a:xfrm>
              <a:off x="7357364" y="1146334"/>
              <a:ext cx="383304" cy="393613"/>
              <a:chOff x="7357364" y="1146334"/>
              <a:chExt cx="383304" cy="393613"/>
            </a:xfrm>
          </p:grpSpPr>
          <p:sp>
            <p:nvSpPr>
              <p:cNvPr id="1279" name="Google Shape;1279;p32"/>
              <p:cNvSpPr/>
              <p:nvPr/>
            </p:nvSpPr>
            <p:spPr>
              <a:xfrm>
                <a:off x="7357364" y="1196247"/>
                <a:ext cx="203452" cy="343699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267" extrusionOk="0">
                    <a:moveTo>
                      <a:pt x="726" y="1267"/>
                    </a:moveTo>
                    <a:cubicBezTo>
                      <a:pt x="418" y="1267"/>
                      <a:pt x="144" y="1073"/>
                      <a:pt x="42" y="782"/>
                    </a:cubicBezTo>
                    <a:cubicBezTo>
                      <a:pt x="-55" y="507"/>
                      <a:pt x="22" y="202"/>
                      <a:pt x="238" y="5"/>
                    </a:cubicBezTo>
                    <a:cubicBezTo>
                      <a:pt x="245" y="-2"/>
                      <a:pt x="256" y="-1"/>
                      <a:pt x="263" y="6"/>
                    </a:cubicBezTo>
                    <a:cubicBezTo>
                      <a:pt x="269" y="13"/>
                      <a:pt x="269" y="25"/>
                      <a:pt x="262" y="31"/>
                    </a:cubicBezTo>
                    <a:cubicBezTo>
                      <a:pt x="56" y="218"/>
                      <a:pt x="-17" y="509"/>
                      <a:pt x="75" y="771"/>
                    </a:cubicBezTo>
                    <a:cubicBezTo>
                      <a:pt x="172" y="1047"/>
                      <a:pt x="433" y="1232"/>
                      <a:pt x="726" y="1232"/>
                    </a:cubicBezTo>
                    <a:cubicBezTo>
                      <a:pt x="728" y="1232"/>
                      <a:pt x="731" y="1232"/>
                      <a:pt x="733" y="1232"/>
                    </a:cubicBezTo>
                    <a:cubicBezTo>
                      <a:pt x="742" y="1232"/>
                      <a:pt x="750" y="1239"/>
                      <a:pt x="750" y="1249"/>
                    </a:cubicBezTo>
                    <a:cubicBezTo>
                      <a:pt x="750" y="1259"/>
                      <a:pt x="743" y="1267"/>
                      <a:pt x="733" y="1267"/>
                    </a:cubicBezTo>
                    <a:cubicBezTo>
                      <a:pt x="730" y="1267"/>
                      <a:pt x="728" y="1267"/>
                      <a:pt x="726" y="12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0" name="Google Shape;1280;p32"/>
              <p:cNvSpPr/>
              <p:nvPr/>
            </p:nvSpPr>
            <p:spPr>
              <a:xfrm>
                <a:off x="7613171" y="1400243"/>
                <a:ext cx="127497" cy="128853"/>
              </a:xfrm>
              <a:custGeom>
                <a:avLst/>
                <a:gdLst/>
                <a:ahLst/>
                <a:cxnLst/>
                <a:rect l="l" t="t" r="r" b="b"/>
                <a:pathLst>
                  <a:path w="470" h="475" extrusionOk="0">
                    <a:moveTo>
                      <a:pt x="18" y="475"/>
                    </a:moveTo>
                    <a:cubicBezTo>
                      <a:pt x="11" y="475"/>
                      <a:pt x="4" y="470"/>
                      <a:pt x="1" y="463"/>
                    </a:cubicBezTo>
                    <a:cubicBezTo>
                      <a:pt x="-2" y="454"/>
                      <a:pt x="3" y="444"/>
                      <a:pt x="12" y="440"/>
                    </a:cubicBezTo>
                    <a:cubicBezTo>
                      <a:pt x="213" y="370"/>
                      <a:pt x="367" y="214"/>
                      <a:pt x="436" y="12"/>
                    </a:cubicBezTo>
                    <a:cubicBezTo>
                      <a:pt x="439" y="3"/>
                      <a:pt x="449" y="-2"/>
                      <a:pt x="458" y="1"/>
                    </a:cubicBezTo>
                    <a:cubicBezTo>
                      <a:pt x="468" y="4"/>
                      <a:pt x="472" y="14"/>
                      <a:pt x="469" y="24"/>
                    </a:cubicBezTo>
                    <a:cubicBezTo>
                      <a:pt x="397" y="235"/>
                      <a:pt x="235" y="399"/>
                      <a:pt x="24" y="474"/>
                    </a:cubicBezTo>
                    <a:cubicBezTo>
                      <a:pt x="22" y="474"/>
                      <a:pt x="20" y="475"/>
                      <a:pt x="18" y="4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1" name="Google Shape;1281;p32"/>
              <p:cNvSpPr/>
              <p:nvPr/>
            </p:nvSpPr>
            <p:spPr>
              <a:xfrm>
                <a:off x="7485674" y="1146334"/>
                <a:ext cx="254451" cy="13780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08" extrusionOk="0">
                    <a:moveTo>
                      <a:pt x="920" y="508"/>
                    </a:moveTo>
                    <a:cubicBezTo>
                      <a:pt x="913" y="508"/>
                      <a:pt x="906" y="504"/>
                      <a:pt x="904" y="496"/>
                    </a:cubicBezTo>
                    <a:cubicBezTo>
                      <a:pt x="842" y="323"/>
                      <a:pt x="717" y="183"/>
                      <a:pt x="551" y="103"/>
                    </a:cubicBezTo>
                    <a:cubicBezTo>
                      <a:pt x="385" y="24"/>
                      <a:pt x="198" y="14"/>
                      <a:pt x="24" y="75"/>
                    </a:cubicBezTo>
                    <a:cubicBezTo>
                      <a:pt x="15" y="78"/>
                      <a:pt x="5" y="73"/>
                      <a:pt x="1" y="64"/>
                    </a:cubicBezTo>
                    <a:cubicBezTo>
                      <a:pt x="-2" y="55"/>
                      <a:pt x="3" y="45"/>
                      <a:pt x="12" y="42"/>
                    </a:cubicBezTo>
                    <a:cubicBezTo>
                      <a:pt x="195" y="-23"/>
                      <a:pt x="392" y="-12"/>
                      <a:pt x="566" y="72"/>
                    </a:cubicBezTo>
                    <a:cubicBezTo>
                      <a:pt x="741" y="155"/>
                      <a:pt x="873" y="302"/>
                      <a:pt x="937" y="485"/>
                    </a:cubicBezTo>
                    <a:cubicBezTo>
                      <a:pt x="940" y="494"/>
                      <a:pt x="935" y="504"/>
                      <a:pt x="926" y="507"/>
                    </a:cubicBezTo>
                    <a:cubicBezTo>
                      <a:pt x="924" y="508"/>
                      <a:pt x="922" y="508"/>
                      <a:pt x="920" y="5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2" name="Google Shape;1282;p32"/>
              <p:cNvSpPr/>
              <p:nvPr/>
            </p:nvSpPr>
            <p:spPr>
              <a:xfrm>
                <a:off x="7424096" y="1197875"/>
                <a:ext cx="304365" cy="319556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178" extrusionOk="0">
                    <a:moveTo>
                      <a:pt x="479" y="1178"/>
                    </a:moveTo>
                    <a:cubicBezTo>
                      <a:pt x="302" y="1178"/>
                      <a:pt x="129" y="1104"/>
                      <a:pt x="5" y="968"/>
                    </a:cubicBezTo>
                    <a:cubicBezTo>
                      <a:pt x="-2" y="960"/>
                      <a:pt x="-1" y="949"/>
                      <a:pt x="6" y="943"/>
                    </a:cubicBezTo>
                    <a:cubicBezTo>
                      <a:pt x="13" y="936"/>
                      <a:pt x="25" y="937"/>
                      <a:pt x="31" y="944"/>
                    </a:cubicBezTo>
                    <a:cubicBezTo>
                      <a:pt x="196" y="1125"/>
                      <a:pt x="451" y="1189"/>
                      <a:pt x="681" y="1108"/>
                    </a:cubicBezTo>
                    <a:cubicBezTo>
                      <a:pt x="834" y="1054"/>
                      <a:pt x="957" y="944"/>
                      <a:pt x="1027" y="798"/>
                    </a:cubicBezTo>
                    <a:cubicBezTo>
                      <a:pt x="1097" y="652"/>
                      <a:pt x="1106" y="487"/>
                      <a:pt x="1052" y="334"/>
                    </a:cubicBezTo>
                    <a:cubicBezTo>
                      <a:pt x="1008" y="210"/>
                      <a:pt x="928" y="106"/>
                      <a:pt x="819" y="33"/>
                    </a:cubicBezTo>
                    <a:cubicBezTo>
                      <a:pt x="811" y="27"/>
                      <a:pt x="809" y="16"/>
                      <a:pt x="815" y="8"/>
                    </a:cubicBezTo>
                    <a:cubicBezTo>
                      <a:pt x="820" y="0"/>
                      <a:pt x="831" y="-2"/>
                      <a:pt x="839" y="4"/>
                    </a:cubicBezTo>
                    <a:cubicBezTo>
                      <a:pt x="954" y="81"/>
                      <a:pt x="1039" y="191"/>
                      <a:pt x="1085" y="322"/>
                    </a:cubicBezTo>
                    <a:cubicBezTo>
                      <a:pt x="1142" y="484"/>
                      <a:pt x="1133" y="658"/>
                      <a:pt x="1059" y="813"/>
                    </a:cubicBezTo>
                    <a:cubicBezTo>
                      <a:pt x="985" y="968"/>
                      <a:pt x="855" y="1084"/>
                      <a:pt x="693" y="1141"/>
                    </a:cubicBezTo>
                    <a:cubicBezTo>
                      <a:pt x="623" y="1166"/>
                      <a:pt x="551" y="1178"/>
                      <a:pt x="479" y="11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3" name="Google Shape;1283;p32"/>
              <p:cNvSpPr/>
              <p:nvPr/>
            </p:nvSpPr>
            <p:spPr>
              <a:xfrm>
                <a:off x="7380150" y="1168849"/>
                <a:ext cx="221628" cy="235191"/>
              </a:xfrm>
              <a:custGeom>
                <a:avLst/>
                <a:gdLst/>
                <a:ahLst/>
                <a:cxnLst/>
                <a:rect l="l" t="t" r="r" b="b"/>
                <a:pathLst>
                  <a:path w="817" h="867" extrusionOk="0">
                    <a:moveTo>
                      <a:pt x="53" y="867"/>
                    </a:moveTo>
                    <a:cubicBezTo>
                      <a:pt x="46" y="867"/>
                      <a:pt x="39" y="863"/>
                      <a:pt x="36" y="856"/>
                    </a:cubicBezTo>
                    <a:cubicBezTo>
                      <a:pt x="-20" y="694"/>
                      <a:pt x="-11" y="520"/>
                      <a:pt x="63" y="365"/>
                    </a:cubicBezTo>
                    <a:cubicBezTo>
                      <a:pt x="137" y="211"/>
                      <a:pt x="267" y="94"/>
                      <a:pt x="429" y="37"/>
                    </a:cubicBezTo>
                    <a:cubicBezTo>
                      <a:pt x="550" y="-6"/>
                      <a:pt x="680" y="-11"/>
                      <a:pt x="804" y="21"/>
                    </a:cubicBezTo>
                    <a:cubicBezTo>
                      <a:pt x="813" y="24"/>
                      <a:pt x="819" y="33"/>
                      <a:pt x="816" y="43"/>
                    </a:cubicBezTo>
                    <a:cubicBezTo>
                      <a:pt x="814" y="52"/>
                      <a:pt x="804" y="58"/>
                      <a:pt x="795" y="55"/>
                    </a:cubicBezTo>
                    <a:cubicBezTo>
                      <a:pt x="678" y="25"/>
                      <a:pt x="555" y="30"/>
                      <a:pt x="440" y="70"/>
                    </a:cubicBezTo>
                    <a:cubicBezTo>
                      <a:pt x="288" y="124"/>
                      <a:pt x="165" y="234"/>
                      <a:pt x="95" y="380"/>
                    </a:cubicBezTo>
                    <a:cubicBezTo>
                      <a:pt x="25" y="526"/>
                      <a:pt x="16" y="691"/>
                      <a:pt x="70" y="844"/>
                    </a:cubicBezTo>
                    <a:cubicBezTo>
                      <a:pt x="73" y="853"/>
                      <a:pt x="68" y="863"/>
                      <a:pt x="59" y="866"/>
                    </a:cubicBezTo>
                    <a:cubicBezTo>
                      <a:pt x="57" y="867"/>
                      <a:pt x="55" y="867"/>
                      <a:pt x="53" y="8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4" name="Google Shape;1284;p32"/>
              <p:cNvSpPr/>
              <p:nvPr/>
            </p:nvSpPr>
            <p:spPr>
              <a:xfrm>
                <a:off x="7484589" y="1233683"/>
                <a:ext cx="74328" cy="190703"/>
              </a:xfrm>
              <a:custGeom>
                <a:avLst/>
                <a:gdLst/>
                <a:ahLst/>
                <a:cxnLst/>
                <a:rect l="l" t="t" r="r" b="b"/>
                <a:pathLst>
                  <a:path w="274" h="703" extrusionOk="0">
                    <a:moveTo>
                      <a:pt x="40" y="703"/>
                    </a:moveTo>
                    <a:cubicBezTo>
                      <a:pt x="36" y="703"/>
                      <a:pt x="32" y="702"/>
                      <a:pt x="29" y="700"/>
                    </a:cubicBezTo>
                    <a:cubicBezTo>
                      <a:pt x="21" y="694"/>
                      <a:pt x="20" y="683"/>
                      <a:pt x="26" y="675"/>
                    </a:cubicBezTo>
                    <a:lnTo>
                      <a:pt x="235" y="402"/>
                    </a:lnTo>
                    <a:lnTo>
                      <a:pt x="3" y="27"/>
                    </a:lnTo>
                    <a:cubicBezTo>
                      <a:pt x="-2" y="19"/>
                      <a:pt x="1" y="8"/>
                      <a:pt x="9" y="3"/>
                    </a:cubicBezTo>
                    <a:cubicBezTo>
                      <a:pt x="17" y="-2"/>
                      <a:pt x="28" y="0"/>
                      <a:pt x="33" y="9"/>
                    </a:cubicBezTo>
                    <a:lnTo>
                      <a:pt x="272" y="394"/>
                    </a:lnTo>
                    <a:cubicBezTo>
                      <a:pt x="276" y="401"/>
                      <a:pt x="275" y="408"/>
                      <a:pt x="271" y="414"/>
                    </a:cubicBezTo>
                    <a:lnTo>
                      <a:pt x="54" y="696"/>
                    </a:lnTo>
                    <a:cubicBezTo>
                      <a:pt x="50" y="701"/>
                      <a:pt x="45" y="703"/>
                      <a:pt x="40" y="7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5" name="Google Shape;1285;p32"/>
            <p:cNvGrpSpPr/>
            <p:nvPr/>
          </p:nvGrpSpPr>
          <p:grpSpPr>
            <a:xfrm>
              <a:off x="6192803" y="4044584"/>
              <a:ext cx="317657" cy="317386"/>
              <a:chOff x="6192803" y="4044584"/>
              <a:chExt cx="317657" cy="317386"/>
            </a:xfrm>
          </p:grpSpPr>
          <p:sp>
            <p:nvSpPr>
              <p:cNvPr id="1286" name="Google Shape;1286;p32"/>
              <p:cNvSpPr/>
              <p:nvPr/>
            </p:nvSpPr>
            <p:spPr>
              <a:xfrm>
                <a:off x="6192803" y="4071169"/>
                <a:ext cx="77312" cy="13672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504" extrusionOk="0">
                    <a:moveTo>
                      <a:pt x="18" y="504"/>
                    </a:moveTo>
                    <a:cubicBezTo>
                      <a:pt x="8" y="504"/>
                      <a:pt x="0" y="496"/>
                      <a:pt x="0" y="487"/>
                    </a:cubicBezTo>
                    <a:cubicBezTo>
                      <a:pt x="0" y="293"/>
                      <a:pt x="96" y="111"/>
                      <a:pt x="257" y="2"/>
                    </a:cubicBezTo>
                    <a:cubicBezTo>
                      <a:pt x="265" y="-3"/>
                      <a:pt x="276" y="-1"/>
                      <a:pt x="281" y="7"/>
                    </a:cubicBezTo>
                    <a:cubicBezTo>
                      <a:pt x="287" y="15"/>
                      <a:pt x="285" y="26"/>
                      <a:pt x="277" y="31"/>
                    </a:cubicBezTo>
                    <a:cubicBezTo>
                      <a:pt x="126" y="134"/>
                      <a:pt x="35" y="304"/>
                      <a:pt x="35" y="487"/>
                    </a:cubicBezTo>
                    <a:cubicBezTo>
                      <a:pt x="35" y="496"/>
                      <a:pt x="27" y="504"/>
                      <a:pt x="18" y="50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7" name="Google Shape;1287;p32"/>
              <p:cNvSpPr/>
              <p:nvPr/>
            </p:nvSpPr>
            <p:spPr>
              <a:xfrm>
                <a:off x="6201213" y="4248037"/>
                <a:ext cx="266930" cy="113933"/>
              </a:xfrm>
              <a:custGeom>
                <a:avLst/>
                <a:gdLst/>
                <a:ahLst/>
                <a:cxnLst/>
                <a:rect l="l" t="t" r="r" b="b"/>
                <a:pathLst>
                  <a:path w="984" h="420" extrusionOk="0">
                    <a:moveTo>
                      <a:pt x="554" y="420"/>
                    </a:moveTo>
                    <a:cubicBezTo>
                      <a:pt x="303" y="420"/>
                      <a:pt x="81" y="260"/>
                      <a:pt x="0" y="23"/>
                    </a:cubicBezTo>
                    <a:cubicBezTo>
                      <a:pt x="-3" y="14"/>
                      <a:pt x="2" y="4"/>
                      <a:pt x="11" y="1"/>
                    </a:cubicBezTo>
                    <a:cubicBezTo>
                      <a:pt x="20" y="-2"/>
                      <a:pt x="30" y="3"/>
                      <a:pt x="33" y="12"/>
                    </a:cubicBezTo>
                    <a:cubicBezTo>
                      <a:pt x="109" y="235"/>
                      <a:pt x="318" y="385"/>
                      <a:pt x="554" y="385"/>
                    </a:cubicBezTo>
                    <a:cubicBezTo>
                      <a:pt x="706" y="385"/>
                      <a:pt x="848" y="324"/>
                      <a:pt x="953" y="214"/>
                    </a:cubicBezTo>
                    <a:cubicBezTo>
                      <a:pt x="959" y="206"/>
                      <a:pt x="970" y="206"/>
                      <a:pt x="978" y="213"/>
                    </a:cubicBezTo>
                    <a:cubicBezTo>
                      <a:pt x="985" y="220"/>
                      <a:pt x="985" y="231"/>
                      <a:pt x="978" y="238"/>
                    </a:cubicBezTo>
                    <a:cubicBezTo>
                      <a:pt x="867" y="355"/>
                      <a:pt x="716" y="420"/>
                      <a:pt x="554" y="4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8" name="Google Shape;1288;p32"/>
              <p:cNvSpPr/>
              <p:nvPr/>
            </p:nvSpPr>
            <p:spPr>
              <a:xfrm>
                <a:off x="6346613" y="4044584"/>
                <a:ext cx="163847" cy="163305"/>
              </a:xfrm>
              <a:custGeom>
                <a:avLst/>
                <a:gdLst/>
                <a:ahLst/>
                <a:cxnLst/>
                <a:rect l="l" t="t" r="r" b="b"/>
                <a:pathLst>
                  <a:path w="604" h="602" extrusionOk="0">
                    <a:moveTo>
                      <a:pt x="587" y="602"/>
                    </a:moveTo>
                    <a:cubicBezTo>
                      <a:pt x="577" y="602"/>
                      <a:pt x="569" y="594"/>
                      <a:pt x="569" y="585"/>
                    </a:cubicBezTo>
                    <a:cubicBezTo>
                      <a:pt x="569" y="282"/>
                      <a:pt x="321" y="35"/>
                      <a:pt x="18" y="35"/>
                    </a:cubicBezTo>
                    <a:cubicBezTo>
                      <a:pt x="8" y="35"/>
                      <a:pt x="0" y="27"/>
                      <a:pt x="0" y="17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341" y="0"/>
                      <a:pt x="604" y="262"/>
                      <a:pt x="604" y="585"/>
                    </a:cubicBezTo>
                    <a:cubicBezTo>
                      <a:pt x="604" y="594"/>
                      <a:pt x="596" y="602"/>
                      <a:pt x="587" y="6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9" name="Google Shape;1289;p32"/>
              <p:cNvSpPr/>
              <p:nvPr/>
            </p:nvSpPr>
            <p:spPr>
              <a:xfrm>
                <a:off x="6210978" y="4198394"/>
                <a:ext cx="145401" cy="14540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6" extrusionOk="0">
                    <a:moveTo>
                      <a:pt x="518" y="536"/>
                    </a:moveTo>
                    <a:cubicBezTo>
                      <a:pt x="232" y="536"/>
                      <a:pt x="0" y="304"/>
                      <a:pt x="0" y="18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27" y="0"/>
                      <a:pt x="35" y="8"/>
                      <a:pt x="35" y="18"/>
                    </a:cubicBezTo>
                    <a:cubicBezTo>
                      <a:pt x="35" y="284"/>
                      <a:pt x="252" y="501"/>
                      <a:pt x="518" y="501"/>
                    </a:cubicBezTo>
                    <a:cubicBezTo>
                      <a:pt x="528" y="501"/>
                      <a:pt x="536" y="509"/>
                      <a:pt x="536" y="518"/>
                    </a:cubicBezTo>
                    <a:cubicBezTo>
                      <a:pt x="536" y="528"/>
                      <a:pt x="528" y="536"/>
                      <a:pt x="518" y="53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0" name="Google Shape;1290;p32"/>
              <p:cNvSpPr/>
              <p:nvPr/>
            </p:nvSpPr>
            <p:spPr>
              <a:xfrm>
                <a:off x="6241089" y="4062488"/>
                <a:ext cx="250925" cy="264217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74" extrusionOk="0">
                    <a:moveTo>
                      <a:pt x="651" y="974"/>
                    </a:moveTo>
                    <a:cubicBezTo>
                      <a:pt x="644" y="974"/>
                      <a:pt x="638" y="971"/>
                      <a:pt x="635" y="965"/>
                    </a:cubicBezTo>
                    <a:cubicBezTo>
                      <a:pt x="630" y="956"/>
                      <a:pt x="634" y="946"/>
                      <a:pt x="642" y="941"/>
                    </a:cubicBezTo>
                    <a:cubicBezTo>
                      <a:pt x="795" y="856"/>
                      <a:pt x="890" y="694"/>
                      <a:pt x="890" y="519"/>
                    </a:cubicBezTo>
                    <a:cubicBezTo>
                      <a:pt x="890" y="252"/>
                      <a:pt x="673" y="36"/>
                      <a:pt x="407" y="36"/>
                    </a:cubicBezTo>
                    <a:cubicBezTo>
                      <a:pt x="260" y="36"/>
                      <a:pt x="123" y="101"/>
                      <a:pt x="31" y="216"/>
                    </a:cubicBezTo>
                    <a:cubicBezTo>
                      <a:pt x="25" y="223"/>
                      <a:pt x="14" y="224"/>
                      <a:pt x="6" y="218"/>
                    </a:cubicBezTo>
                    <a:cubicBezTo>
                      <a:pt x="-1" y="212"/>
                      <a:pt x="-3" y="201"/>
                      <a:pt x="4" y="194"/>
                    </a:cubicBezTo>
                    <a:cubicBezTo>
                      <a:pt x="102" y="71"/>
                      <a:pt x="250" y="0"/>
                      <a:pt x="407" y="0"/>
                    </a:cubicBezTo>
                    <a:cubicBezTo>
                      <a:pt x="693" y="0"/>
                      <a:pt x="925" y="233"/>
                      <a:pt x="925" y="519"/>
                    </a:cubicBezTo>
                    <a:cubicBezTo>
                      <a:pt x="925" y="707"/>
                      <a:pt x="823" y="880"/>
                      <a:pt x="659" y="972"/>
                    </a:cubicBezTo>
                    <a:cubicBezTo>
                      <a:pt x="656" y="973"/>
                      <a:pt x="654" y="974"/>
                      <a:pt x="651" y="9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1" name="Google Shape;1291;p32"/>
              <p:cNvSpPr/>
              <p:nvPr/>
            </p:nvSpPr>
            <p:spPr>
              <a:xfrm>
                <a:off x="6317316" y="4122981"/>
                <a:ext cx="39063" cy="17741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654" extrusionOk="0">
                    <a:moveTo>
                      <a:pt x="48" y="654"/>
                    </a:moveTo>
                    <a:cubicBezTo>
                      <a:pt x="47" y="654"/>
                      <a:pt x="46" y="654"/>
                      <a:pt x="44" y="653"/>
                    </a:cubicBezTo>
                    <a:cubicBezTo>
                      <a:pt x="35" y="651"/>
                      <a:pt x="29" y="642"/>
                      <a:pt x="31" y="632"/>
                    </a:cubicBezTo>
                    <a:lnTo>
                      <a:pt x="108" y="297"/>
                    </a:lnTo>
                    <a:lnTo>
                      <a:pt x="1" y="24"/>
                    </a:lnTo>
                    <a:cubicBezTo>
                      <a:pt x="-2" y="15"/>
                      <a:pt x="2" y="5"/>
                      <a:pt x="11" y="1"/>
                    </a:cubicBezTo>
                    <a:cubicBezTo>
                      <a:pt x="20" y="-2"/>
                      <a:pt x="30" y="2"/>
                      <a:pt x="34" y="11"/>
                    </a:cubicBezTo>
                    <a:lnTo>
                      <a:pt x="142" y="289"/>
                    </a:lnTo>
                    <a:cubicBezTo>
                      <a:pt x="144" y="293"/>
                      <a:pt x="144" y="296"/>
                      <a:pt x="143" y="300"/>
                    </a:cubicBezTo>
                    <a:lnTo>
                      <a:pt x="66" y="640"/>
                    </a:lnTo>
                    <a:cubicBezTo>
                      <a:pt x="64" y="648"/>
                      <a:pt x="56" y="654"/>
                      <a:pt x="48" y="65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92" name="Google Shape;1292;p32"/>
            <p:cNvSpPr/>
            <p:nvPr/>
          </p:nvSpPr>
          <p:spPr>
            <a:xfrm>
              <a:off x="5824148" y="2826852"/>
              <a:ext cx="598150" cy="31196"/>
            </a:xfrm>
            <a:custGeom>
              <a:avLst/>
              <a:gdLst/>
              <a:ahLst/>
              <a:cxnLst/>
              <a:rect l="l" t="t" r="r" b="b"/>
              <a:pathLst>
                <a:path w="2205" h="115" extrusionOk="0">
                  <a:moveTo>
                    <a:pt x="0" y="0"/>
                  </a:moveTo>
                  <a:lnTo>
                    <a:pt x="2205" y="11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32"/>
            <p:cNvSpPr/>
            <p:nvPr/>
          </p:nvSpPr>
          <p:spPr>
            <a:xfrm>
              <a:off x="5821978" y="2866729"/>
              <a:ext cx="598150" cy="31467"/>
            </a:xfrm>
            <a:custGeom>
              <a:avLst/>
              <a:gdLst/>
              <a:ahLst/>
              <a:cxnLst/>
              <a:rect l="l" t="t" r="r" b="b"/>
              <a:pathLst>
                <a:path w="2205" h="116" extrusionOk="0">
                  <a:moveTo>
                    <a:pt x="0" y="0"/>
                  </a:moveTo>
                  <a:lnTo>
                    <a:pt x="2205" y="11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32"/>
            <p:cNvSpPr/>
            <p:nvPr/>
          </p:nvSpPr>
          <p:spPr>
            <a:xfrm>
              <a:off x="5819536" y="2913116"/>
              <a:ext cx="510259" cy="26856"/>
            </a:xfrm>
            <a:custGeom>
              <a:avLst/>
              <a:gdLst/>
              <a:ahLst/>
              <a:cxnLst/>
              <a:rect l="l" t="t" r="r" b="b"/>
              <a:pathLst>
                <a:path w="1881" h="99" extrusionOk="0">
                  <a:moveTo>
                    <a:pt x="0" y="0"/>
                  </a:moveTo>
                  <a:lnTo>
                    <a:pt x="1881" y="9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32"/>
            <p:cNvSpPr/>
            <p:nvPr/>
          </p:nvSpPr>
          <p:spPr>
            <a:xfrm>
              <a:off x="5817366" y="2955706"/>
              <a:ext cx="51270" cy="51270"/>
            </a:xfrm>
            <a:custGeom>
              <a:avLst/>
              <a:gdLst/>
              <a:ahLst/>
              <a:cxnLst/>
              <a:rect l="l" t="t" r="r" b="b"/>
              <a:pathLst>
                <a:path w="189" h="189" extrusionOk="0">
                  <a:moveTo>
                    <a:pt x="180" y="189"/>
                  </a:moveTo>
                  <a:lnTo>
                    <a:pt x="0" y="180"/>
                  </a:lnTo>
                  <a:lnTo>
                    <a:pt x="10" y="0"/>
                  </a:lnTo>
                  <a:lnTo>
                    <a:pt x="189" y="10"/>
                  </a:lnTo>
                  <a:lnTo>
                    <a:pt x="180" y="18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0150" rIns="92875" bIns="20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2"/>
            <p:cNvSpPr/>
            <p:nvPr/>
          </p:nvSpPr>
          <p:spPr>
            <a:xfrm>
              <a:off x="5905529" y="2960317"/>
              <a:ext cx="51270" cy="51270"/>
            </a:xfrm>
            <a:custGeom>
              <a:avLst/>
              <a:gdLst/>
              <a:ahLst/>
              <a:cxnLst/>
              <a:rect l="l" t="t" r="r" b="b"/>
              <a:pathLst>
                <a:path w="189" h="189" extrusionOk="0">
                  <a:moveTo>
                    <a:pt x="180" y="189"/>
                  </a:moveTo>
                  <a:lnTo>
                    <a:pt x="0" y="180"/>
                  </a:lnTo>
                  <a:lnTo>
                    <a:pt x="10" y="0"/>
                  </a:lnTo>
                  <a:lnTo>
                    <a:pt x="189" y="10"/>
                  </a:lnTo>
                  <a:lnTo>
                    <a:pt x="180" y="18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0150" rIns="92875" bIns="20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2"/>
            <p:cNvSpPr/>
            <p:nvPr/>
          </p:nvSpPr>
          <p:spPr>
            <a:xfrm>
              <a:off x="5993691" y="2964929"/>
              <a:ext cx="51270" cy="51270"/>
            </a:xfrm>
            <a:custGeom>
              <a:avLst/>
              <a:gdLst/>
              <a:ahLst/>
              <a:cxnLst/>
              <a:rect l="l" t="t" r="r" b="b"/>
              <a:pathLst>
                <a:path w="189" h="189" extrusionOk="0">
                  <a:moveTo>
                    <a:pt x="180" y="189"/>
                  </a:moveTo>
                  <a:lnTo>
                    <a:pt x="0" y="180"/>
                  </a:lnTo>
                  <a:lnTo>
                    <a:pt x="10" y="0"/>
                  </a:lnTo>
                  <a:lnTo>
                    <a:pt x="189" y="10"/>
                  </a:lnTo>
                  <a:lnTo>
                    <a:pt x="180" y="18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0150" rIns="92875" bIns="20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2"/>
            <p:cNvSpPr/>
            <p:nvPr/>
          </p:nvSpPr>
          <p:spPr>
            <a:xfrm>
              <a:off x="6081854" y="2969540"/>
              <a:ext cx="51270" cy="51270"/>
            </a:xfrm>
            <a:custGeom>
              <a:avLst/>
              <a:gdLst/>
              <a:ahLst/>
              <a:cxnLst/>
              <a:rect l="l" t="t" r="r" b="b"/>
              <a:pathLst>
                <a:path w="189" h="189" extrusionOk="0">
                  <a:moveTo>
                    <a:pt x="180" y="189"/>
                  </a:moveTo>
                  <a:lnTo>
                    <a:pt x="0" y="180"/>
                  </a:lnTo>
                  <a:lnTo>
                    <a:pt x="10" y="0"/>
                  </a:lnTo>
                  <a:lnTo>
                    <a:pt x="189" y="10"/>
                  </a:lnTo>
                  <a:lnTo>
                    <a:pt x="180" y="18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0150" rIns="92875" bIns="20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32"/>
            <p:cNvSpPr/>
            <p:nvPr/>
          </p:nvSpPr>
          <p:spPr>
            <a:xfrm>
              <a:off x="5811941" y="3059602"/>
              <a:ext cx="598150" cy="31467"/>
            </a:xfrm>
            <a:custGeom>
              <a:avLst/>
              <a:gdLst/>
              <a:ahLst/>
              <a:cxnLst/>
              <a:rect l="l" t="t" r="r" b="b"/>
              <a:pathLst>
                <a:path w="2205" h="116" extrusionOk="0">
                  <a:moveTo>
                    <a:pt x="0" y="0"/>
                  </a:moveTo>
                  <a:lnTo>
                    <a:pt x="2205" y="11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32"/>
            <p:cNvSpPr/>
            <p:nvPr/>
          </p:nvSpPr>
          <p:spPr>
            <a:xfrm>
              <a:off x="5809770" y="3099479"/>
              <a:ext cx="598150" cy="31467"/>
            </a:xfrm>
            <a:custGeom>
              <a:avLst/>
              <a:gdLst/>
              <a:ahLst/>
              <a:cxnLst/>
              <a:rect l="l" t="t" r="r" b="b"/>
              <a:pathLst>
                <a:path w="2205" h="116" extrusionOk="0">
                  <a:moveTo>
                    <a:pt x="0" y="0"/>
                  </a:moveTo>
                  <a:lnTo>
                    <a:pt x="2205" y="11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32"/>
            <p:cNvSpPr/>
            <p:nvPr/>
          </p:nvSpPr>
          <p:spPr>
            <a:xfrm>
              <a:off x="5807329" y="3146137"/>
              <a:ext cx="510259" cy="26856"/>
            </a:xfrm>
            <a:custGeom>
              <a:avLst/>
              <a:gdLst/>
              <a:ahLst/>
              <a:cxnLst/>
              <a:rect l="l" t="t" r="r" b="b"/>
              <a:pathLst>
                <a:path w="1881" h="99" extrusionOk="0">
                  <a:moveTo>
                    <a:pt x="0" y="0"/>
                  </a:moveTo>
                  <a:lnTo>
                    <a:pt x="1881" y="9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32"/>
            <p:cNvSpPr/>
            <p:nvPr/>
          </p:nvSpPr>
          <p:spPr>
            <a:xfrm>
              <a:off x="5805159" y="3188727"/>
              <a:ext cx="51270" cy="50999"/>
            </a:xfrm>
            <a:custGeom>
              <a:avLst/>
              <a:gdLst/>
              <a:ahLst/>
              <a:cxnLst/>
              <a:rect l="l" t="t" r="r" b="b"/>
              <a:pathLst>
                <a:path w="189" h="188" extrusionOk="0">
                  <a:moveTo>
                    <a:pt x="180" y="188"/>
                  </a:moveTo>
                  <a:lnTo>
                    <a:pt x="0" y="179"/>
                  </a:lnTo>
                  <a:lnTo>
                    <a:pt x="10" y="0"/>
                  </a:lnTo>
                  <a:lnTo>
                    <a:pt x="189" y="9"/>
                  </a:lnTo>
                  <a:lnTo>
                    <a:pt x="180" y="188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9800" rIns="92875" bIns="198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32"/>
            <p:cNvSpPr/>
            <p:nvPr/>
          </p:nvSpPr>
          <p:spPr>
            <a:xfrm>
              <a:off x="5893322" y="3193338"/>
              <a:ext cx="51270" cy="51270"/>
            </a:xfrm>
            <a:custGeom>
              <a:avLst/>
              <a:gdLst/>
              <a:ahLst/>
              <a:cxnLst/>
              <a:rect l="l" t="t" r="r" b="b"/>
              <a:pathLst>
                <a:path w="189" h="189" extrusionOk="0">
                  <a:moveTo>
                    <a:pt x="180" y="189"/>
                  </a:moveTo>
                  <a:lnTo>
                    <a:pt x="0" y="179"/>
                  </a:lnTo>
                  <a:lnTo>
                    <a:pt x="10" y="0"/>
                  </a:lnTo>
                  <a:lnTo>
                    <a:pt x="189" y="9"/>
                  </a:lnTo>
                  <a:lnTo>
                    <a:pt x="180" y="18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0150" rIns="92875" bIns="20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32"/>
            <p:cNvSpPr/>
            <p:nvPr/>
          </p:nvSpPr>
          <p:spPr>
            <a:xfrm>
              <a:off x="5981484" y="3197950"/>
              <a:ext cx="51270" cy="51270"/>
            </a:xfrm>
            <a:custGeom>
              <a:avLst/>
              <a:gdLst/>
              <a:ahLst/>
              <a:cxnLst/>
              <a:rect l="l" t="t" r="r" b="b"/>
              <a:pathLst>
                <a:path w="189" h="189" extrusionOk="0">
                  <a:moveTo>
                    <a:pt x="180" y="189"/>
                  </a:moveTo>
                  <a:lnTo>
                    <a:pt x="0" y="179"/>
                  </a:lnTo>
                  <a:lnTo>
                    <a:pt x="10" y="0"/>
                  </a:lnTo>
                  <a:lnTo>
                    <a:pt x="189" y="9"/>
                  </a:lnTo>
                  <a:lnTo>
                    <a:pt x="180" y="18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0150" rIns="92875" bIns="20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2"/>
            <p:cNvSpPr/>
            <p:nvPr/>
          </p:nvSpPr>
          <p:spPr>
            <a:xfrm>
              <a:off x="6069647" y="3202562"/>
              <a:ext cx="51270" cy="51270"/>
            </a:xfrm>
            <a:custGeom>
              <a:avLst/>
              <a:gdLst/>
              <a:ahLst/>
              <a:cxnLst/>
              <a:rect l="l" t="t" r="r" b="b"/>
              <a:pathLst>
                <a:path w="189" h="189" extrusionOk="0">
                  <a:moveTo>
                    <a:pt x="180" y="189"/>
                  </a:moveTo>
                  <a:lnTo>
                    <a:pt x="0" y="179"/>
                  </a:lnTo>
                  <a:lnTo>
                    <a:pt x="10" y="0"/>
                  </a:lnTo>
                  <a:lnTo>
                    <a:pt x="189" y="9"/>
                  </a:lnTo>
                  <a:lnTo>
                    <a:pt x="180" y="18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0150" rIns="92875" bIns="20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2"/>
            <p:cNvSpPr/>
            <p:nvPr/>
          </p:nvSpPr>
          <p:spPr>
            <a:xfrm>
              <a:off x="5799734" y="3292352"/>
              <a:ext cx="598150" cy="31467"/>
            </a:xfrm>
            <a:custGeom>
              <a:avLst/>
              <a:gdLst/>
              <a:ahLst/>
              <a:cxnLst/>
              <a:rect l="l" t="t" r="r" b="b"/>
              <a:pathLst>
                <a:path w="2205" h="116" extrusionOk="0">
                  <a:moveTo>
                    <a:pt x="0" y="0"/>
                  </a:moveTo>
                  <a:lnTo>
                    <a:pt x="2205" y="11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2"/>
            <p:cNvSpPr/>
            <p:nvPr/>
          </p:nvSpPr>
          <p:spPr>
            <a:xfrm>
              <a:off x="5797563" y="3332229"/>
              <a:ext cx="598150" cy="31467"/>
            </a:xfrm>
            <a:custGeom>
              <a:avLst/>
              <a:gdLst/>
              <a:ahLst/>
              <a:cxnLst/>
              <a:rect l="l" t="t" r="r" b="b"/>
              <a:pathLst>
                <a:path w="2205" h="116" extrusionOk="0">
                  <a:moveTo>
                    <a:pt x="0" y="0"/>
                  </a:moveTo>
                  <a:lnTo>
                    <a:pt x="2205" y="11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2"/>
            <p:cNvSpPr/>
            <p:nvPr/>
          </p:nvSpPr>
          <p:spPr>
            <a:xfrm>
              <a:off x="5795122" y="3378887"/>
              <a:ext cx="510259" cy="26856"/>
            </a:xfrm>
            <a:custGeom>
              <a:avLst/>
              <a:gdLst/>
              <a:ahLst/>
              <a:cxnLst/>
              <a:rect l="l" t="t" r="r" b="b"/>
              <a:pathLst>
                <a:path w="1881" h="99" extrusionOk="0">
                  <a:moveTo>
                    <a:pt x="0" y="0"/>
                  </a:moveTo>
                  <a:lnTo>
                    <a:pt x="1881" y="9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2"/>
            <p:cNvSpPr/>
            <p:nvPr/>
          </p:nvSpPr>
          <p:spPr>
            <a:xfrm>
              <a:off x="5792952" y="3421477"/>
              <a:ext cx="51270" cy="51270"/>
            </a:xfrm>
            <a:custGeom>
              <a:avLst/>
              <a:gdLst/>
              <a:ahLst/>
              <a:cxnLst/>
              <a:rect l="l" t="t" r="r" b="b"/>
              <a:pathLst>
                <a:path w="189" h="189" extrusionOk="0">
                  <a:moveTo>
                    <a:pt x="180" y="189"/>
                  </a:moveTo>
                  <a:lnTo>
                    <a:pt x="0" y="179"/>
                  </a:lnTo>
                  <a:lnTo>
                    <a:pt x="9" y="0"/>
                  </a:lnTo>
                  <a:lnTo>
                    <a:pt x="189" y="9"/>
                  </a:lnTo>
                  <a:lnTo>
                    <a:pt x="180" y="18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0150" rIns="92875" bIns="20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2"/>
            <p:cNvSpPr/>
            <p:nvPr/>
          </p:nvSpPr>
          <p:spPr>
            <a:xfrm>
              <a:off x="5881114" y="3426088"/>
              <a:ext cx="51270" cy="51270"/>
            </a:xfrm>
            <a:custGeom>
              <a:avLst/>
              <a:gdLst/>
              <a:ahLst/>
              <a:cxnLst/>
              <a:rect l="l" t="t" r="r" b="b"/>
              <a:pathLst>
                <a:path w="189" h="189" extrusionOk="0">
                  <a:moveTo>
                    <a:pt x="180" y="189"/>
                  </a:moveTo>
                  <a:lnTo>
                    <a:pt x="0" y="179"/>
                  </a:lnTo>
                  <a:lnTo>
                    <a:pt x="9" y="0"/>
                  </a:lnTo>
                  <a:lnTo>
                    <a:pt x="189" y="9"/>
                  </a:lnTo>
                  <a:lnTo>
                    <a:pt x="180" y="18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0150" rIns="92875" bIns="20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2"/>
            <p:cNvSpPr/>
            <p:nvPr/>
          </p:nvSpPr>
          <p:spPr>
            <a:xfrm>
              <a:off x="5969277" y="3430700"/>
              <a:ext cx="51270" cy="51270"/>
            </a:xfrm>
            <a:custGeom>
              <a:avLst/>
              <a:gdLst/>
              <a:ahLst/>
              <a:cxnLst/>
              <a:rect l="l" t="t" r="r" b="b"/>
              <a:pathLst>
                <a:path w="189" h="189" extrusionOk="0">
                  <a:moveTo>
                    <a:pt x="180" y="189"/>
                  </a:moveTo>
                  <a:lnTo>
                    <a:pt x="0" y="179"/>
                  </a:lnTo>
                  <a:lnTo>
                    <a:pt x="9" y="0"/>
                  </a:lnTo>
                  <a:lnTo>
                    <a:pt x="189" y="9"/>
                  </a:lnTo>
                  <a:lnTo>
                    <a:pt x="180" y="18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0150" rIns="92875" bIns="20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2"/>
            <p:cNvSpPr/>
            <p:nvPr/>
          </p:nvSpPr>
          <p:spPr>
            <a:xfrm>
              <a:off x="6057440" y="3435311"/>
              <a:ext cx="51270" cy="51270"/>
            </a:xfrm>
            <a:custGeom>
              <a:avLst/>
              <a:gdLst/>
              <a:ahLst/>
              <a:cxnLst/>
              <a:rect l="l" t="t" r="r" b="b"/>
              <a:pathLst>
                <a:path w="189" h="189" extrusionOk="0">
                  <a:moveTo>
                    <a:pt x="180" y="189"/>
                  </a:moveTo>
                  <a:lnTo>
                    <a:pt x="0" y="180"/>
                  </a:lnTo>
                  <a:lnTo>
                    <a:pt x="9" y="0"/>
                  </a:lnTo>
                  <a:lnTo>
                    <a:pt x="189" y="10"/>
                  </a:lnTo>
                  <a:lnTo>
                    <a:pt x="180" y="18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0150" rIns="92875" bIns="20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2"/>
            <p:cNvSpPr/>
            <p:nvPr/>
          </p:nvSpPr>
          <p:spPr>
            <a:xfrm>
              <a:off x="5787255" y="3531884"/>
              <a:ext cx="597879" cy="31467"/>
            </a:xfrm>
            <a:custGeom>
              <a:avLst/>
              <a:gdLst/>
              <a:ahLst/>
              <a:cxnLst/>
              <a:rect l="l" t="t" r="r" b="b"/>
              <a:pathLst>
                <a:path w="2204" h="116" extrusionOk="0">
                  <a:moveTo>
                    <a:pt x="0" y="0"/>
                  </a:moveTo>
                  <a:lnTo>
                    <a:pt x="2204" y="11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2"/>
            <p:cNvSpPr/>
            <p:nvPr/>
          </p:nvSpPr>
          <p:spPr>
            <a:xfrm>
              <a:off x="5785085" y="3571760"/>
              <a:ext cx="598150" cy="31467"/>
            </a:xfrm>
            <a:custGeom>
              <a:avLst/>
              <a:gdLst/>
              <a:ahLst/>
              <a:cxnLst/>
              <a:rect l="l" t="t" r="r" b="b"/>
              <a:pathLst>
                <a:path w="2205" h="116" extrusionOk="0">
                  <a:moveTo>
                    <a:pt x="0" y="0"/>
                  </a:moveTo>
                  <a:lnTo>
                    <a:pt x="2205" y="11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2"/>
            <p:cNvSpPr/>
            <p:nvPr/>
          </p:nvSpPr>
          <p:spPr>
            <a:xfrm>
              <a:off x="5782644" y="3618419"/>
              <a:ext cx="509988" cy="26856"/>
            </a:xfrm>
            <a:custGeom>
              <a:avLst/>
              <a:gdLst/>
              <a:ahLst/>
              <a:cxnLst/>
              <a:rect l="l" t="t" r="r" b="b"/>
              <a:pathLst>
                <a:path w="1880" h="99" extrusionOk="0">
                  <a:moveTo>
                    <a:pt x="0" y="0"/>
                  </a:moveTo>
                  <a:lnTo>
                    <a:pt x="1880" y="9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32"/>
            <p:cNvSpPr/>
            <p:nvPr/>
          </p:nvSpPr>
          <p:spPr>
            <a:xfrm>
              <a:off x="5780473" y="3661008"/>
              <a:ext cx="51270" cy="50999"/>
            </a:xfrm>
            <a:custGeom>
              <a:avLst/>
              <a:gdLst/>
              <a:ahLst/>
              <a:cxnLst/>
              <a:rect l="l" t="t" r="r" b="b"/>
              <a:pathLst>
                <a:path w="189" h="188" extrusionOk="0">
                  <a:moveTo>
                    <a:pt x="179" y="188"/>
                  </a:moveTo>
                  <a:lnTo>
                    <a:pt x="0" y="178"/>
                  </a:lnTo>
                  <a:lnTo>
                    <a:pt x="9" y="0"/>
                  </a:lnTo>
                  <a:lnTo>
                    <a:pt x="189" y="9"/>
                  </a:lnTo>
                  <a:lnTo>
                    <a:pt x="179" y="188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9800" rIns="92875" bIns="198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32"/>
            <p:cNvSpPr/>
            <p:nvPr/>
          </p:nvSpPr>
          <p:spPr>
            <a:xfrm>
              <a:off x="5868636" y="3665620"/>
              <a:ext cx="51270" cy="50999"/>
            </a:xfrm>
            <a:custGeom>
              <a:avLst/>
              <a:gdLst/>
              <a:ahLst/>
              <a:cxnLst/>
              <a:rect l="l" t="t" r="r" b="b"/>
              <a:pathLst>
                <a:path w="189" h="188" extrusionOk="0">
                  <a:moveTo>
                    <a:pt x="179" y="188"/>
                  </a:moveTo>
                  <a:lnTo>
                    <a:pt x="0" y="178"/>
                  </a:lnTo>
                  <a:lnTo>
                    <a:pt x="9" y="0"/>
                  </a:lnTo>
                  <a:lnTo>
                    <a:pt x="189" y="9"/>
                  </a:lnTo>
                  <a:lnTo>
                    <a:pt x="179" y="188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9800" rIns="92875" bIns="198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32"/>
            <p:cNvSpPr/>
            <p:nvPr/>
          </p:nvSpPr>
          <p:spPr>
            <a:xfrm>
              <a:off x="5956799" y="3670231"/>
              <a:ext cx="51270" cy="50999"/>
            </a:xfrm>
            <a:custGeom>
              <a:avLst/>
              <a:gdLst/>
              <a:ahLst/>
              <a:cxnLst/>
              <a:rect l="l" t="t" r="r" b="b"/>
              <a:pathLst>
                <a:path w="189" h="188" extrusionOk="0">
                  <a:moveTo>
                    <a:pt x="179" y="188"/>
                  </a:moveTo>
                  <a:lnTo>
                    <a:pt x="0" y="178"/>
                  </a:lnTo>
                  <a:lnTo>
                    <a:pt x="9" y="0"/>
                  </a:lnTo>
                  <a:lnTo>
                    <a:pt x="189" y="9"/>
                  </a:lnTo>
                  <a:lnTo>
                    <a:pt x="179" y="188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9800" rIns="92875" bIns="198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32"/>
            <p:cNvSpPr/>
            <p:nvPr/>
          </p:nvSpPr>
          <p:spPr>
            <a:xfrm>
              <a:off x="6044961" y="3674843"/>
              <a:ext cx="51270" cy="50999"/>
            </a:xfrm>
            <a:custGeom>
              <a:avLst/>
              <a:gdLst/>
              <a:ahLst/>
              <a:cxnLst/>
              <a:rect l="l" t="t" r="r" b="b"/>
              <a:pathLst>
                <a:path w="189" h="188" extrusionOk="0">
                  <a:moveTo>
                    <a:pt x="179" y="188"/>
                  </a:moveTo>
                  <a:lnTo>
                    <a:pt x="0" y="178"/>
                  </a:lnTo>
                  <a:lnTo>
                    <a:pt x="9" y="0"/>
                  </a:lnTo>
                  <a:lnTo>
                    <a:pt x="189" y="9"/>
                  </a:lnTo>
                  <a:lnTo>
                    <a:pt x="179" y="188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9800" rIns="92875" bIns="198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32"/>
            <p:cNvSpPr/>
            <p:nvPr/>
          </p:nvSpPr>
          <p:spPr>
            <a:xfrm>
              <a:off x="5748464" y="3164041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9"/>
                  </a:moveTo>
                  <a:lnTo>
                    <a:pt x="17" y="196"/>
                  </a:lnTo>
                  <a:lnTo>
                    <a:pt x="0" y="17"/>
                  </a:lnTo>
                  <a:lnTo>
                    <a:pt x="179" y="0"/>
                  </a:lnTo>
                  <a:lnTo>
                    <a:pt x="196" y="179"/>
                  </a:lnTo>
                  <a:close/>
                </a:path>
              </a:pathLst>
            </a:custGeom>
            <a:noFill/>
            <a:ln w="9525" cap="flat" cmpd="sng">
              <a:solidFill>
                <a:srgbClr val="192D35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32"/>
            <p:cNvSpPr/>
            <p:nvPr/>
          </p:nvSpPr>
          <p:spPr>
            <a:xfrm>
              <a:off x="6481163" y="1612647"/>
              <a:ext cx="626362" cy="707743"/>
            </a:xfrm>
            <a:custGeom>
              <a:avLst/>
              <a:gdLst/>
              <a:ahLst/>
              <a:cxnLst/>
              <a:rect l="l" t="t" r="r" b="b"/>
              <a:pathLst>
                <a:path w="2309" h="2609" extrusionOk="0">
                  <a:moveTo>
                    <a:pt x="2066" y="0"/>
                  </a:moveTo>
                  <a:lnTo>
                    <a:pt x="244" y="0"/>
                  </a:lnTo>
                  <a:cubicBezTo>
                    <a:pt x="110" y="0"/>
                    <a:pt x="0" y="109"/>
                    <a:pt x="0" y="243"/>
                  </a:cubicBezTo>
                  <a:lnTo>
                    <a:pt x="0" y="1809"/>
                  </a:lnTo>
                  <a:cubicBezTo>
                    <a:pt x="0" y="1943"/>
                    <a:pt x="110" y="2051"/>
                    <a:pt x="244" y="2051"/>
                  </a:cubicBezTo>
                  <a:lnTo>
                    <a:pt x="1052" y="2051"/>
                  </a:lnTo>
                  <a:lnTo>
                    <a:pt x="1514" y="2609"/>
                  </a:lnTo>
                  <a:lnTo>
                    <a:pt x="1398" y="2051"/>
                  </a:lnTo>
                  <a:lnTo>
                    <a:pt x="2066" y="2051"/>
                  </a:lnTo>
                  <a:cubicBezTo>
                    <a:pt x="2200" y="2051"/>
                    <a:pt x="2309" y="1943"/>
                    <a:pt x="2309" y="1809"/>
                  </a:cubicBezTo>
                  <a:lnTo>
                    <a:pt x="2309" y="243"/>
                  </a:lnTo>
                  <a:cubicBezTo>
                    <a:pt x="2309" y="109"/>
                    <a:pt x="2200" y="0"/>
                    <a:pt x="20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32"/>
            <p:cNvSpPr/>
            <p:nvPr/>
          </p:nvSpPr>
          <p:spPr>
            <a:xfrm>
              <a:off x="6481163" y="1612647"/>
              <a:ext cx="626362" cy="707743"/>
            </a:xfrm>
            <a:custGeom>
              <a:avLst/>
              <a:gdLst/>
              <a:ahLst/>
              <a:cxnLst/>
              <a:rect l="l" t="t" r="r" b="b"/>
              <a:pathLst>
                <a:path w="2309" h="2609" extrusionOk="0">
                  <a:moveTo>
                    <a:pt x="2066" y="0"/>
                  </a:moveTo>
                  <a:lnTo>
                    <a:pt x="244" y="0"/>
                  </a:lnTo>
                  <a:cubicBezTo>
                    <a:pt x="110" y="0"/>
                    <a:pt x="0" y="109"/>
                    <a:pt x="0" y="243"/>
                  </a:cubicBezTo>
                  <a:lnTo>
                    <a:pt x="0" y="1809"/>
                  </a:lnTo>
                  <a:cubicBezTo>
                    <a:pt x="0" y="1943"/>
                    <a:pt x="110" y="2051"/>
                    <a:pt x="244" y="2051"/>
                  </a:cubicBezTo>
                  <a:lnTo>
                    <a:pt x="1052" y="2051"/>
                  </a:lnTo>
                  <a:lnTo>
                    <a:pt x="1514" y="2609"/>
                  </a:lnTo>
                  <a:lnTo>
                    <a:pt x="1398" y="2051"/>
                  </a:lnTo>
                  <a:lnTo>
                    <a:pt x="2066" y="2051"/>
                  </a:lnTo>
                  <a:cubicBezTo>
                    <a:pt x="2200" y="2051"/>
                    <a:pt x="2309" y="1943"/>
                    <a:pt x="2309" y="1809"/>
                  </a:cubicBezTo>
                  <a:lnTo>
                    <a:pt x="2309" y="243"/>
                  </a:lnTo>
                  <a:cubicBezTo>
                    <a:pt x="2309" y="109"/>
                    <a:pt x="2200" y="0"/>
                    <a:pt x="206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32"/>
            <p:cNvSpPr/>
            <p:nvPr/>
          </p:nvSpPr>
          <p:spPr>
            <a:xfrm>
              <a:off x="6586958" y="1699996"/>
              <a:ext cx="247127" cy="246856"/>
            </a:xfrm>
            <a:custGeom>
              <a:avLst/>
              <a:gdLst/>
              <a:ahLst/>
              <a:cxnLst/>
              <a:rect l="l" t="t" r="r" b="b"/>
              <a:pathLst>
                <a:path w="911" h="910" extrusionOk="0">
                  <a:moveTo>
                    <a:pt x="456" y="648"/>
                  </a:moveTo>
                  <a:cubicBezTo>
                    <a:pt x="349" y="648"/>
                    <a:pt x="263" y="561"/>
                    <a:pt x="263" y="455"/>
                  </a:cubicBezTo>
                  <a:cubicBezTo>
                    <a:pt x="263" y="349"/>
                    <a:pt x="349" y="262"/>
                    <a:pt x="456" y="262"/>
                  </a:cubicBezTo>
                  <a:cubicBezTo>
                    <a:pt x="562" y="262"/>
                    <a:pt x="648" y="349"/>
                    <a:pt x="648" y="455"/>
                  </a:cubicBezTo>
                  <a:cubicBezTo>
                    <a:pt x="648" y="561"/>
                    <a:pt x="562" y="648"/>
                    <a:pt x="456" y="648"/>
                  </a:cubicBezTo>
                  <a:moveTo>
                    <a:pt x="911" y="538"/>
                  </a:moveTo>
                  <a:lnTo>
                    <a:pt x="911" y="372"/>
                  </a:lnTo>
                  <a:lnTo>
                    <a:pt x="787" y="361"/>
                  </a:lnTo>
                  <a:cubicBezTo>
                    <a:pt x="779" y="335"/>
                    <a:pt x="769" y="310"/>
                    <a:pt x="756" y="287"/>
                  </a:cubicBezTo>
                  <a:lnTo>
                    <a:pt x="836" y="192"/>
                  </a:lnTo>
                  <a:lnTo>
                    <a:pt x="719" y="74"/>
                  </a:lnTo>
                  <a:lnTo>
                    <a:pt x="624" y="155"/>
                  </a:lnTo>
                  <a:cubicBezTo>
                    <a:pt x="600" y="142"/>
                    <a:pt x="575" y="131"/>
                    <a:pt x="549" y="124"/>
                  </a:cubicBezTo>
                  <a:lnTo>
                    <a:pt x="538" y="0"/>
                  </a:lnTo>
                  <a:lnTo>
                    <a:pt x="373" y="0"/>
                  </a:lnTo>
                  <a:lnTo>
                    <a:pt x="362" y="124"/>
                  </a:lnTo>
                  <a:cubicBezTo>
                    <a:pt x="336" y="131"/>
                    <a:pt x="311" y="142"/>
                    <a:pt x="287" y="155"/>
                  </a:cubicBezTo>
                  <a:lnTo>
                    <a:pt x="192" y="74"/>
                  </a:lnTo>
                  <a:lnTo>
                    <a:pt x="75" y="192"/>
                  </a:lnTo>
                  <a:lnTo>
                    <a:pt x="155" y="287"/>
                  </a:lnTo>
                  <a:cubicBezTo>
                    <a:pt x="142" y="310"/>
                    <a:pt x="132" y="335"/>
                    <a:pt x="124" y="361"/>
                  </a:cubicBezTo>
                  <a:lnTo>
                    <a:pt x="0" y="372"/>
                  </a:lnTo>
                  <a:lnTo>
                    <a:pt x="0" y="538"/>
                  </a:lnTo>
                  <a:lnTo>
                    <a:pt x="124" y="549"/>
                  </a:lnTo>
                  <a:cubicBezTo>
                    <a:pt x="132" y="575"/>
                    <a:pt x="142" y="600"/>
                    <a:pt x="155" y="623"/>
                  </a:cubicBezTo>
                  <a:lnTo>
                    <a:pt x="75" y="718"/>
                  </a:lnTo>
                  <a:lnTo>
                    <a:pt x="192" y="836"/>
                  </a:lnTo>
                  <a:lnTo>
                    <a:pt x="287" y="755"/>
                  </a:lnTo>
                  <a:cubicBezTo>
                    <a:pt x="311" y="768"/>
                    <a:pt x="336" y="779"/>
                    <a:pt x="362" y="786"/>
                  </a:cubicBezTo>
                  <a:lnTo>
                    <a:pt x="373" y="910"/>
                  </a:lnTo>
                  <a:lnTo>
                    <a:pt x="538" y="910"/>
                  </a:lnTo>
                  <a:lnTo>
                    <a:pt x="549" y="786"/>
                  </a:lnTo>
                  <a:cubicBezTo>
                    <a:pt x="575" y="779"/>
                    <a:pt x="600" y="768"/>
                    <a:pt x="624" y="755"/>
                  </a:cubicBezTo>
                  <a:lnTo>
                    <a:pt x="719" y="836"/>
                  </a:lnTo>
                  <a:lnTo>
                    <a:pt x="836" y="718"/>
                  </a:lnTo>
                  <a:lnTo>
                    <a:pt x="756" y="623"/>
                  </a:lnTo>
                  <a:cubicBezTo>
                    <a:pt x="769" y="600"/>
                    <a:pt x="779" y="575"/>
                    <a:pt x="787" y="549"/>
                  </a:cubicBezTo>
                  <a:lnTo>
                    <a:pt x="911" y="53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32"/>
            <p:cNvSpPr/>
            <p:nvPr/>
          </p:nvSpPr>
          <p:spPr>
            <a:xfrm>
              <a:off x="6806958" y="1842413"/>
              <a:ext cx="175783" cy="175783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461"/>
                  </a:moveTo>
                  <a:cubicBezTo>
                    <a:pt x="249" y="461"/>
                    <a:pt x="187" y="400"/>
                    <a:pt x="187" y="324"/>
                  </a:cubicBezTo>
                  <a:cubicBezTo>
                    <a:pt x="187" y="248"/>
                    <a:pt x="249" y="187"/>
                    <a:pt x="324" y="187"/>
                  </a:cubicBezTo>
                  <a:cubicBezTo>
                    <a:pt x="400" y="187"/>
                    <a:pt x="462" y="248"/>
                    <a:pt x="462" y="324"/>
                  </a:cubicBezTo>
                  <a:cubicBezTo>
                    <a:pt x="462" y="400"/>
                    <a:pt x="400" y="461"/>
                    <a:pt x="324" y="461"/>
                  </a:cubicBezTo>
                  <a:moveTo>
                    <a:pt x="648" y="383"/>
                  </a:moveTo>
                  <a:lnTo>
                    <a:pt x="648" y="265"/>
                  </a:lnTo>
                  <a:lnTo>
                    <a:pt x="560" y="257"/>
                  </a:lnTo>
                  <a:cubicBezTo>
                    <a:pt x="555" y="239"/>
                    <a:pt x="547" y="221"/>
                    <a:pt x="538" y="204"/>
                  </a:cubicBezTo>
                  <a:lnTo>
                    <a:pt x="595" y="137"/>
                  </a:lnTo>
                  <a:lnTo>
                    <a:pt x="512" y="53"/>
                  </a:lnTo>
                  <a:lnTo>
                    <a:pt x="444" y="110"/>
                  </a:lnTo>
                  <a:cubicBezTo>
                    <a:pt x="427" y="101"/>
                    <a:pt x="410" y="94"/>
                    <a:pt x="391" y="88"/>
                  </a:cubicBezTo>
                  <a:lnTo>
                    <a:pt x="383" y="0"/>
                  </a:lnTo>
                  <a:lnTo>
                    <a:pt x="265" y="0"/>
                  </a:lnTo>
                  <a:lnTo>
                    <a:pt x="258" y="88"/>
                  </a:lnTo>
                  <a:cubicBezTo>
                    <a:pt x="239" y="94"/>
                    <a:pt x="221" y="101"/>
                    <a:pt x="205" y="110"/>
                  </a:cubicBezTo>
                  <a:lnTo>
                    <a:pt x="137" y="53"/>
                  </a:lnTo>
                  <a:lnTo>
                    <a:pt x="54" y="137"/>
                  </a:lnTo>
                  <a:lnTo>
                    <a:pt x="111" y="204"/>
                  </a:lnTo>
                  <a:cubicBezTo>
                    <a:pt x="101" y="221"/>
                    <a:pt x="94" y="239"/>
                    <a:pt x="89" y="257"/>
                  </a:cubicBezTo>
                  <a:lnTo>
                    <a:pt x="0" y="265"/>
                  </a:lnTo>
                  <a:lnTo>
                    <a:pt x="0" y="383"/>
                  </a:lnTo>
                  <a:lnTo>
                    <a:pt x="89" y="391"/>
                  </a:lnTo>
                  <a:cubicBezTo>
                    <a:pt x="94" y="409"/>
                    <a:pt x="101" y="427"/>
                    <a:pt x="111" y="444"/>
                  </a:cubicBezTo>
                  <a:lnTo>
                    <a:pt x="54" y="511"/>
                  </a:lnTo>
                  <a:lnTo>
                    <a:pt x="137" y="595"/>
                  </a:lnTo>
                  <a:lnTo>
                    <a:pt x="205" y="538"/>
                  </a:lnTo>
                  <a:cubicBezTo>
                    <a:pt x="221" y="547"/>
                    <a:pt x="239" y="554"/>
                    <a:pt x="258" y="560"/>
                  </a:cubicBezTo>
                  <a:lnTo>
                    <a:pt x="265" y="648"/>
                  </a:lnTo>
                  <a:lnTo>
                    <a:pt x="383" y="648"/>
                  </a:lnTo>
                  <a:lnTo>
                    <a:pt x="391" y="560"/>
                  </a:lnTo>
                  <a:cubicBezTo>
                    <a:pt x="410" y="554"/>
                    <a:pt x="427" y="547"/>
                    <a:pt x="444" y="538"/>
                  </a:cubicBezTo>
                  <a:lnTo>
                    <a:pt x="512" y="595"/>
                  </a:lnTo>
                  <a:lnTo>
                    <a:pt x="595" y="511"/>
                  </a:lnTo>
                  <a:lnTo>
                    <a:pt x="538" y="444"/>
                  </a:lnTo>
                  <a:cubicBezTo>
                    <a:pt x="547" y="427"/>
                    <a:pt x="555" y="409"/>
                    <a:pt x="560" y="391"/>
                  </a:cubicBezTo>
                  <a:lnTo>
                    <a:pt x="648" y="3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32"/>
            <p:cNvSpPr/>
            <p:nvPr/>
          </p:nvSpPr>
          <p:spPr>
            <a:xfrm>
              <a:off x="6701162" y="1946852"/>
              <a:ext cx="125055" cy="125055"/>
            </a:xfrm>
            <a:custGeom>
              <a:avLst/>
              <a:gdLst/>
              <a:ahLst/>
              <a:cxnLst/>
              <a:rect l="l" t="t" r="r" b="b"/>
              <a:pathLst>
                <a:path w="461" h="461" extrusionOk="0">
                  <a:moveTo>
                    <a:pt x="231" y="328"/>
                  </a:moveTo>
                  <a:cubicBezTo>
                    <a:pt x="177" y="328"/>
                    <a:pt x="133" y="285"/>
                    <a:pt x="133" y="231"/>
                  </a:cubicBezTo>
                  <a:cubicBezTo>
                    <a:pt x="133" y="177"/>
                    <a:pt x="177" y="133"/>
                    <a:pt x="231" y="133"/>
                  </a:cubicBezTo>
                  <a:cubicBezTo>
                    <a:pt x="285" y="133"/>
                    <a:pt x="328" y="177"/>
                    <a:pt x="328" y="231"/>
                  </a:cubicBezTo>
                  <a:cubicBezTo>
                    <a:pt x="328" y="285"/>
                    <a:pt x="285" y="328"/>
                    <a:pt x="231" y="328"/>
                  </a:cubicBezTo>
                  <a:moveTo>
                    <a:pt x="461" y="273"/>
                  </a:moveTo>
                  <a:lnTo>
                    <a:pt x="461" y="189"/>
                  </a:lnTo>
                  <a:lnTo>
                    <a:pt x="398" y="183"/>
                  </a:lnTo>
                  <a:cubicBezTo>
                    <a:pt x="395" y="170"/>
                    <a:pt x="389" y="158"/>
                    <a:pt x="383" y="146"/>
                  </a:cubicBezTo>
                  <a:lnTo>
                    <a:pt x="423" y="98"/>
                  </a:lnTo>
                  <a:lnTo>
                    <a:pt x="364" y="38"/>
                  </a:lnTo>
                  <a:lnTo>
                    <a:pt x="316" y="79"/>
                  </a:lnTo>
                  <a:cubicBezTo>
                    <a:pt x="304" y="72"/>
                    <a:pt x="291" y="67"/>
                    <a:pt x="278" y="63"/>
                  </a:cubicBezTo>
                  <a:lnTo>
                    <a:pt x="273" y="0"/>
                  </a:lnTo>
                  <a:lnTo>
                    <a:pt x="189" y="0"/>
                  </a:lnTo>
                  <a:lnTo>
                    <a:pt x="183" y="63"/>
                  </a:lnTo>
                  <a:cubicBezTo>
                    <a:pt x="170" y="67"/>
                    <a:pt x="157" y="72"/>
                    <a:pt x="146" y="79"/>
                  </a:cubicBezTo>
                  <a:lnTo>
                    <a:pt x="97" y="38"/>
                  </a:lnTo>
                  <a:lnTo>
                    <a:pt x="38" y="98"/>
                  </a:lnTo>
                  <a:lnTo>
                    <a:pt x="79" y="146"/>
                  </a:lnTo>
                  <a:cubicBezTo>
                    <a:pt x="72" y="158"/>
                    <a:pt x="67" y="170"/>
                    <a:pt x="63" y="183"/>
                  </a:cubicBezTo>
                  <a:lnTo>
                    <a:pt x="0" y="189"/>
                  </a:lnTo>
                  <a:lnTo>
                    <a:pt x="0" y="273"/>
                  </a:lnTo>
                  <a:lnTo>
                    <a:pt x="63" y="278"/>
                  </a:lnTo>
                  <a:cubicBezTo>
                    <a:pt x="67" y="292"/>
                    <a:pt x="72" y="304"/>
                    <a:pt x="79" y="316"/>
                  </a:cubicBezTo>
                  <a:lnTo>
                    <a:pt x="38" y="364"/>
                  </a:lnTo>
                  <a:lnTo>
                    <a:pt x="97" y="424"/>
                  </a:lnTo>
                  <a:lnTo>
                    <a:pt x="146" y="383"/>
                  </a:lnTo>
                  <a:cubicBezTo>
                    <a:pt x="157" y="390"/>
                    <a:pt x="170" y="395"/>
                    <a:pt x="183" y="398"/>
                  </a:cubicBezTo>
                  <a:lnTo>
                    <a:pt x="189" y="461"/>
                  </a:lnTo>
                  <a:lnTo>
                    <a:pt x="273" y="461"/>
                  </a:lnTo>
                  <a:lnTo>
                    <a:pt x="278" y="398"/>
                  </a:lnTo>
                  <a:cubicBezTo>
                    <a:pt x="291" y="395"/>
                    <a:pt x="304" y="390"/>
                    <a:pt x="316" y="383"/>
                  </a:cubicBezTo>
                  <a:lnTo>
                    <a:pt x="364" y="424"/>
                  </a:lnTo>
                  <a:lnTo>
                    <a:pt x="423" y="364"/>
                  </a:lnTo>
                  <a:lnTo>
                    <a:pt x="383" y="316"/>
                  </a:lnTo>
                  <a:cubicBezTo>
                    <a:pt x="389" y="304"/>
                    <a:pt x="395" y="292"/>
                    <a:pt x="398" y="278"/>
                  </a:cubicBezTo>
                  <a:lnTo>
                    <a:pt x="461" y="2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32"/>
            <p:cNvSpPr/>
            <p:nvPr/>
          </p:nvSpPr>
          <p:spPr>
            <a:xfrm>
              <a:off x="7183209" y="2786433"/>
              <a:ext cx="74599" cy="91961"/>
            </a:xfrm>
            <a:custGeom>
              <a:avLst/>
              <a:gdLst/>
              <a:ahLst/>
              <a:cxnLst/>
              <a:rect l="l" t="t" r="r" b="b"/>
              <a:pathLst>
                <a:path w="275" h="339" extrusionOk="0">
                  <a:moveTo>
                    <a:pt x="50" y="339"/>
                  </a:moveTo>
                  <a:cubicBezTo>
                    <a:pt x="51" y="310"/>
                    <a:pt x="54" y="280"/>
                    <a:pt x="59" y="249"/>
                  </a:cubicBezTo>
                  <a:lnTo>
                    <a:pt x="0" y="154"/>
                  </a:lnTo>
                  <a:cubicBezTo>
                    <a:pt x="97" y="135"/>
                    <a:pt x="204" y="92"/>
                    <a:pt x="275" y="0"/>
                  </a:cubicBezTo>
                  <a:cubicBezTo>
                    <a:pt x="275" y="0"/>
                    <a:pt x="294" y="244"/>
                    <a:pt x="50" y="339"/>
                  </a:cubicBezTo>
                  <a:close/>
                </a:path>
              </a:pathLst>
            </a:custGeom>
            <a:solidFill>
              <a:srgbClr val="192D35">
                <a:alpha val="2785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32"/>
            <p:cNvSpPr/>
            <p:nvPr/>
          </p:nvSpPr>
          <p:spPr>
            <a:xfrm>
              <a:off x="7076328" y="2649984"/>
              <a:ext cx="74057" cy="21159"/>
            </a:xfrm>
            <a:custGeom>
              <a:avLst/>
              <a:gdLst/>
              <a:ahLst/>
              <a:cxnLst/>
              <a:rect l="l" t="t" r="r" b="b"/>
              <a:pathLst>
                <a:path w="273" h="78" extrusionOk="0">
                  <a:moveTo>
                    <a:pt x="0" y="78"/>
                  </a:moveTo>
                  <a:cubicBezTo>
                    <a:pt x="0" y="78"/>
                    <a:pt x="124" y="-35"/>
                    <a:pt x="273" y="11"/>
                  </a:cubicBezTo>
                  <a:lnTo>
                    <a:pt x="0" y="78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32"/>
            <p:cNvSpPr/>
            <p:nvPr/>
          </p:nvSpPr>
          <p:spPr>
            <a:xfrm>
              <a:off x="6968906" y="2641575"/>
              <a:ext cx="43674" cy="29568"/>
            </a:xfrm>
            <a:custGeom>
              <a:avLst/>
              <a:gdLst/>
              <a:ahLst/>
              <a:cxnLst/>
              <a:rect l="l" t="t" r="r" b="b"/>
              <a:pathLst>
                <a:path w="161" h="109" extrusionOk="0">
                  <a:moveTo>
                    <a:pt x="161" y="109"/>
                  </a:moveTo>
                  <a:cubicBezTo>
                    <a:pt x="161" y="109"/>
                    <a:pt x="119" y="19"/>
                    <a:pt x="0" y="0"/>
                  </a:cubicBezTo>
                  <a:lnTo>
                    <a:pt x="161" y="10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32"/>
            <p:cNvSpPr/>
            <p:nvPr/>
          </p:nvSpPr>
          <p:spPr>
            <a:xfrm>
              <a:off x="7023431" y="2715632"/>
              <a:ext cx="38520" cy="64291"/>
            </a:xfrm>
            <a:custGeom>
              <a:avLst/>
              <a:gdLst/>
              <a:ahLst/>
              <a:cxnLst/>
              <a:rect l="l" t="t" r="r" b="b"/>
              <a:pathLst>
                <a:path w="142" h="237" extrusionOk="0">
                  <a:moveTo>
                    <a:pt x="43" y="0"/>
                  </a:moveTo>
                  <a:cubicBezTo>
                    <a:pt x="43" y="0"/>
                    <a:pt x="25" y="91"/>
                    <a:pt x="2" y="184"/>
                  </a:cubicBezTo>
                  <a:cubicBezTo>
                    <a:pt x="-21" y="273"/>
                    <a:pt x="150" y="226"/>
                    <a:pt x="142" y="211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7425" rIns="92875" bIns="37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32"/>
            <p:cNvSpPr/>
            <p:nvPr/>
          </p:nvSpPr>
          <p:spPr>
            <a:xfrm>
              <a:off x="7086094" y="2771785"/>
              <a:ext cx="50456" cy="33095"/>
            </a:xfrm>
            <a:custGeom>
              <a:avLst/>
              <a:gdLst/>
              <a:ahLst/>
              <a:cxnLst/>
              <a:rect l="l" t="t" r="r" b="b"/>
              <a:pathLst>
                <a:path w="186" h="122" extrusionOk="0">
                  <a:moveTo>
                    <a:pt x="0" y="122"/>
                  </a:moveTo>
                  <a:cubicBezTo>
                    <a:pt x="0" y="122"/>
                    <a:pt x="110" y="95"/>
                    <a:pt x="186" y="0"/>
                  </a:cubicBezTo>
                  <a:lnTo>
                    <a:pt x="0" y="122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32"/>
            <p:cNvSpPr/>
            <p:nvPr/>
          </p:nvSpPr>
          <p:spPr>
            <a:xfrm>
              <a:off x="7102913" y="2692574"/>
              <a:ext cx="20888" cy="25499"/>
            </a:xfrm>
            <a:custGeom>
              <a:avLst/>
              <a:gdLst/>
              <a:ahLst/>
              <a:cxnLst/>
              <a:rect l="l" t="t" r="r" b="b"/>
              <a:pathLst>
                <a:path w="77" h="94" extrusionOk="0">
                  <a:moveTo>
                    <a:pt x="75" y="37"/>
                  </a:moveTo>
                  <a:cubicBezTo>
                    <a:pt x="82" y="63"/>
                    <a:pt x="72" y="88"/>
                    <a:pt x="52" y="93"/>
                  </a:cubicBezTo>
                  <a:cubicBezTo>
                    <a:pt x="32" y="99"/>
                    <a:pt x="10" y="83"/>
                    <a:pt x="3" y="57"/>
                  </a:cubicBezTo>
                  <a:cubicBezTo>
                    <a:pt x="-4" y="31"/>
                    <a:pt x="6" y="6"/>
                    <a:pt x="26" y="1"/>
                  </a:cubicBezTo>
                  <a:cubicBezTo>
                    <a:pt x="46" y="-5"/>
                    <a:pt x="68" y="12"/>
                    <a:pt x="75" y="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32"/>
            <p:cNvSpPr/>
            <p:nvPr/>
          </p:nvSpPr>
          <p:spPr>
            <a:xfrm>
              <a:off x="7006612" y="2689590"/>
              <a:ext cx="15191" cy="25499"/>
            </a:xfrm>
            <a:custGeom>
              <a:avLst/>
              <a:gdLst/>
              <a:ahLst/>
              <a:cxnLst/>
              <a:rect l="l" t="t" r="r" b="b"/>
              <a:pathLst>
                <a:path w="56" h="94" extrusionOk="0">
                  <a:moveTo>
                    <a:pt x="53" y="40"/>
                  </a:moveTo>
                  <a:cubicBezTo>
                    <a:pt x="60" y="66"/>
                    <a:pt x="55" y="90"/>
                    <a:pt x="41" y="93"/>
                  </a:cubicBezTo>
                  <a:cubicBezTo>
                    <a:pt x="28" y="97"/>
                    <a:pt x="11" y="79"/>
                    <a:pt x="4" y="53"/>
                  </a:cubicBezTo>
                  <a:cubicBezTo>
                    <a:pt x="-3" y="28"/>
                    <a:pt x="2" y="4"/>
                    <a:pt x="16" y="0"/>
                  </a:cubicBezTo>
                  <a:cubicBezTo>
                    <a:pt x="29" y="-3"/>
                    <a:pt x="46" y="15"/>
                    <a:pt x="53" y="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32"/>
            <p:cNvSpPr/>
            <p:nvPr/>
          </p:nvSpPr>
          <p:spPr>
            <a:xfrm>
              <a:off x="7237191" y="2630182"/>
              <a:ext cx="71887" cy="111763"/>
            </a:xfrm>
            <a:custGeom>
              <a:avLst/>
              <a:gdLst/>
              <a:ahLst/>
              <a:cxnLst/>
              <a:rect l="l" t="t" r="r" b="b"/>
              <a:pathLst>
                <a:path w="265" h="412" extrusionOk="0">
                  <a:moveTo>
                    <a:pt x="0" y="287"/>
                  </a:moveTo>
                  <a:cubicBezTo>
                    <a:pt x="0" y="287"/>
                    <a:pt x="-8" y="-36"/>
                    <a:pt x="175" y="3"/>
                  </a:cubicBezTo>
                  <a:cubicBezTo>
                    <a:pt x="359" y="42"/>
                    <a:pt x="226" y="416"/>
                    <a:pt x="87" y="412"/>
                  </a:cubicBezTo>
                  <a:lnTo>
                    <a:pt x="0" y="287"/>
                  </a:ln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4" name="Google Shape;1334;p32"/>
            <p:cNvGrpSpPr/>
            <p:nvPr/>
          </p:nvGrpSpPr>
          <p:grpSpPr>
            <a:xfrm>
              <a:off x="4721437" y="3735065"/>
              <a:ext cx="489099" cy="932355"/>
              <a:chOff x="4721437" y="3735065"/>
              <a:chExt cx="489099" cy="932355"/>
            </a:xfrm>
          </p:grpSpPr>
          <p:sp>
            <p:nvSpPr>
              <p:cNvPr id="1335" name="Google Shape;1335;p32"/>
              <p:cNvSpPr/>
              <p:nvPr/>
            </p:nvSpPr>
            <p:spPr>
              <a:xfrm>
                <a:off x="4846492" y="4370108"/>
                <a:ext cx="325524" cy="297312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096" extrusionOk="0">
                    <a:moveTo>
                      <a:pt x="1200" y="0"/>
                    </a:moveTo>
                    <a:lnTo>
                      <a:pt x="0" y="0"/>
                    </a:lnTo>
                    <a:lnTo>
                      <a:pt x="126" y="1096"/>
                    </a:lnTo>
                    <a:lnTo>
                      <a:pt x="1074" y="1096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rgbClr val="192D3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6" name="Google Shape;1336;p32"/>
              <p:cNvSpPr/>
              <p:nvPr/>
            </p:nvSpPr>
            <p:spPr>
              <a:xfrm>
                <a:off x="4846492" y="4370108"/>
                <a:ext cx="325524" cy="297312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096" extrusionOk="0">
                    <a:moveTo>
                      <a:pt x="1200" y="0"/>
                    </a:moveTo>
                    <a:lnTo>
                      <a:pt x="0" y="0"/>
                    </a:lnTo>
                    <a:lnTo>
                      <a:pt x="126" y="1096"/>
                    </a:lnTo>
                    <a:lnTo>
                      <a:pt x="1074" y="1096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7" name="Google Shape;1337;p32"/>
              <p:cNvSpPr/>
              <p:nvPr/>
            </p:nvSpPr>
            <p:spPr>
              <a:xfrm>
                <a:off x="5062423" y="4162858"/>
                <a:ext cx="148113" cy="127768"/>
              </a:xfrm>
              <a:custGeom>
                <a:avLst/>
                <a:gdLst/>
                <a:ahLst/>
                <a:cxnLst/>
                <a:rect l="l" t="t" r="r" b="b"/>
                <a:pathLst>
                  <a:path w="546" h="471" extrusionOk="0">
                    <a:moveTo>
                      <a:pt x="546" y="0"/>
                    </a:moveTo>
                    <a:cubicBezTo>
                      <a:pt x="546" y="0"/>
                      <a:pt x="22" y="42"/>
                      <a:pt x="0" y="428"/>
                    </a:cubicBezTo>
                    <a:cubicBezTo>
                      <a:pt x="0" y="428"/>
                      <a:pt x="531" y="672"/>
                      <a:pt x="546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8" name="Google Shape;1338;p32"/>
              <p:cNvSpPr/>
              <p:nvPr/>
            </p:nvSpPr>
            <p:spPr>
              <a:xfrm>
                <a:off x="5062423" y="4162858"/>
                <a:ext cx="148113" cy="127768"/>
              </a:xfrm>
              <a:custGeom>
                <a:avLst/>
                <a:gdLst/>
                <a:ahLst/>
                <a:cxnLst/>
                <a:rect l="l" t="t" r="r" b="b"/>
                <a:pathLst>
                  <a:path w="546" h="471" extrusionOk="0">
                    <a:moveTo>
                      <a:pt x="546" y="0"/>
                    </a:moveTo>
                    <a:cubicBezTo>
                      <a:pt x="546" y="0"/>
                      <a:pt x="22" y="42"/>
                      <a:pt x="0" y="428"/>
                    </a:cubicBezTo>
                    <a:cubicBezTo>
                      <a:pt x="0" y="428"/>
                      <a:pt x="531" y="672"/>
                      <a:pt x="5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9" name="Google Shape;1339;p32"/>
              <p:cNvSpPr/>
              <p:nvPr/>
            </p:nvSpPr>
            <p:spPr>
              <a:xfrm>
                <a:off x="4721437" y="4120811"/>
                <a:ext cx="207793" cy="92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342" extrusionOk="0">
                    <a:moveTo>
                      <a:pt x="766" y="251"/>
                    </a:moveTo>
                    <a:cubicBezTo>
                      <a:pt x="766" y="251"/>
                      <a:pt x="473" y="-145"/>
                      <a:pt x="0" y="58"/>
                    </a:cubicBezTo>
                    <a:cubicBezTo>
                      <a:pt x="0" y="58"/>
                      <a:pt x="289" y="537"/>
                      <a:pt x="766" y="251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0" name="Google Shape;1340;p32"/>
              <p:cNvSpPr/>
              <p:nvPr/>
            </p:nvSpPr>
            <p:spPr>
              <a:xfrm>
                <a:off x="4721437" y="4120811"/>
                <a:ext cx="207793" cy="92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342" extrusionOk="0">
                    <a:moveTo>
                      <a:pt x="766" y="251"/>
                    </a:moveTo>
                    <a:cubicBezTo>
                      <a:pt x="766" y="251"/>
                      <a:pt x="473" y="-145"/>
                      <a:pt x="0" y="58"/>
                    </a:cubicBezTo>
                    <a:cubicBezTo>
                      <a:pt x="0" y="58"/>
                      <a:pt x="289" y="537"/>
                      <a:pt x="766" y="25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1" name="Google Shape;1341;p32"/>
              <p:cNvSpPr/>
              <p:nvPr/>
            </p:nvSpPr>
            <p:spPr>
              <a:xfrm>
                <a:off x="4731745" y="3850083"/>
                <a:ext cx="165746" cy="15950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88" extrusionOk="0">
                    <a:moveTo>
                      <a:pt x="3" y="0"/>
                    </a:moveTo>
                    <a:cubicBezTo>
                      <a:pt x="3" y="0"/>
                      <a:pt x="-82" y="761"/>
                      <a:pt x="611" y="551"/>
                    </a:cubicBezTo>
                    <a:cubicBezTo>
                      <a:pt x="611" y="551"/>
                      <a:pt x="391" y="-8"/>
                      <a:pt x="3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2" name="Google Shape;1342;p32"/>
              <p:cNvSpPr/>
              <p:nvPr/>
            </p:nvSpPr>
            <p:spPr>
              <a:xfrm>
                <a:off x="4731745" y="3850083"/>
                <a:ext cx="165746" cy="15950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88" extrusionOk="0">
                    <a:moveTo>
                      <a:pt x="3" y="0"/>
                    </a:moveTo>
                    <a:cubicBezTo>
                      <a:pt x="3" y="0"/>
                      <a:pt x="-82" y="761"/>
                      <a:pt x="611" y="551"/>
                    </a:cubicBezTo>
                    <a:cubicBezTo>
                      <a:pt x="611" y="551"/>
                      <a:pt x="391" y="-8"/>
                      <a:pt x="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3" name="Google Shape;1343;p32"/>
              <p:cNvSpPr/>
              <p:nvPr/>
            </p:nvSpPr>
            <p:spPr>
              <a:xfrm>
                <a:off x="4883656" y="3735065"/>
                <a:ext cx="100912" cy="2018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744" extrusionOk="0">
                    <a:moveTo>
                      <a:pt x="293" y="0"/>
                    </a:moveTo>
                    <a:cubicBezTo>
                      <a:pt x="293" y="0"/>
                      <a:pt x="-255" y="295"/>
                      <a:pt x="148" y="744"/>
                    </a:cubicBezTo>
                    <a:cubicBezTo>
                      <a:pt x="148" y="744"/>
                      <a:pt x="533" y="423"/>
                      <a:pt x="293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4" name="Google Shape;1344;p32"/>
              <p:cNvSpPr/>
              <p:nvPr/>
            </p:nvSpPr>
            <p:spPr>
              <a:xfrm>
                <a:off x="4883656" y="3735065"/>
                <a:ext cx="100912" cy="2018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744" extrusionOk="0">
                    <a:moveTo>
                      <a:pt x="293" y="0"/>
                    </a:moveTo>
                    <a:cubicBezTo>
                      <a:pt x="293" y="0"/>
                      <a:pt x="-255" y="295"/>
                      <a:pt x="148" y="744"/>
                    </a:cubicBezTo>
                    <a:cubicBezTo>
                      <a:pt x="148" y="744"/>
                      <a:pt x="533" y="423"/>
                      <a:pt x="2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5" name="Google Shape;1345;p32"/>
              <p:cNvSpPr/>
              <p:nvPr/>
            </p:nvSpPr>
            <p:spPr>
              <a:xfrm>
                <a:off x="4984568" y="3918986"/>
                <a:ext cx="161677" cy="13400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94" extrusionOk="0">
                    <a:moveTo>
                      <a:pt x="596" y="2"/>
                    </a:moveTo>
                    <a:cubicBezTo>
                      <a:pt x="596" y="2"/>
                      <a:pt x="0" y="-58"/>
                      <a:pt x="0" y="494"/>
                    </a:cubicBezTo>
                    <a:cubicBezTo>
                      <a:pt x="0" y="494"/>
                      <a:pt x="596" y="517"/>
                      <a:pt x="596" y="2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6" name="Google Shape;1346;p32"/>
              <p:cNvSpPr/>
              <p:nvPr/>
            </p:nvSpPr>
            <p:spPr>
              <a:xfrm>
                <a:off x="4984568" y="3918986"/>
                <a:ext cx="161677" cy="13400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94" extrusionOk="0">
                    <a:moveTo>
                      <a:pt x="596" y="2"/>
                    </a:moveTo>
                    <a:cubicBezTo>
                      <a:pt x="596" y="2"/>
                      <a:pt x="0" y="-58"/>
                      <a:pt x="0" y="494"/>
                    </a:cubicBezTo>
                    <a:cubicBezTo>
                      <a:pt x="0" y="494"/>
                      <a:pt x="596" y="517"/>
                      <a:pt x="596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7" name="Google Shape;1347;p32"/>
              <p:cNvSpPr/>
              <p:nvPr/>
            </p:nvSpPr>
            <p:spPr>
              <a:xfrm>
                <a:off x="4832386" y="4363598"/>
                <a:ext cx="353465" cy="41776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154" extrusionOk="0">
                    <a:moveTo>
                      <a:pt x="0" y="154"/>
                    </a:moveTo>
                    <a:lnTo>
                      <a:pt x="1303" y="154"/>
                    </a:lnTo>
                    <a:lnTo>
                      <a:pt x="1303" y="0"/>
                    </a:lnTo>
                    <a:lnTo>
                      <a:pt x="0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7550" rIns="92875" bIns="75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8" name="Google Shape;1348;p32"/>
              <p:cNvSpPr/>
              <p:nvPr/>
            </p:nvSpPr>
            <p:spPr>
              <a:xfrm>
                <a:off x="4918459" y="3800500"/>
                <a:ext cx="112025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25400" extrusionOk="0">
                    <a:moveTo>
                      <a:pt x="899" y="0"/>
                    </a:moveTo>
                    <a:cubicBezTo>
                      <a:pt x="750" y="692"/>
                      <a:pt x="30" y="2578"/>
                      <a:pt x="3" y="4152"/>
                    </a:cubicBezTo>
                    <a:cubicBezTo>
                      <a:pt x="-24" y="5726"/>
                      <a:pt x="153" y="7517"/>
                      <a:pt x="736" y="9444"/>
                    </a:cubicBezTo>
                    <a:cubicBezTo>
                      <a:pt x="1320" y="11371"/>
                      <a:pt x="2880" y="13704"/>
                      <a:pt x="3504" y="15712"/>
                    </a:cubicBezTo>
                    <a:cubicBezTo>
                      <a:pt x="4128" y="17720"/>
                      <a:pt x="4467" y="19877"/>
                      <a:pt x="4481" y="21492"/>
                    </a:cubicBezTo>
                    <a:cubicBezTo>
                      <a:pt x="4495" y="23107"/>
                      <a:pt x="3735" y="24749"/>
                      <a:pt x="3586" y="2540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" name="Google Shape;1349;p32"/>
              <p:cNvSpPr/>
              <p:nvPr/>
            </p:nvSpPr>
            <p:spPr>
              <a:xfrm>
                <a:off x="4772000" y="3898200"/>
                <a:ext cx="15875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4722" extrusionOk="0">
                    <a:moveTo>
                      <a:pt x="6350" y="4722"/>
                    </a:moveTo>
                    <a:cubicBezTo>
                      <a:pt x="5739" y="4437"/>
                      <a:pt x="3744" y="3799"/>
                      <a:pt x="2686" y="3012"/>
                    </a:cubicBezTo>
                    <a:cubicBezTo>
                      <a:pt x="1628" y="2225"/>
                      <a:pt x="448" y="502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" name="Google Shape;1350;p32"/>
              <p:cNvSpPr/>
              <p:nvPr/>
            </p:nvSpPr>
            <p:spPr>
              <a:xfrm>
                <a:off x="4957200" y="3975525"/>
                <a:ext cx="111950" cy="103800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4152" extrusionOk="0">
                    <a:moveTo>
                      <a:pt x="0" y="4152"/>
                    </a:moveTo>
                    <a:cubicBezTo>
                      <a:pt x="746" y="3460"/>
                      <a:pt x="3732" y="692"/>
                      <a:pt x="4478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" name="Google Shape;1351;p32"/>
              <p:cNvSpPr/>
              <p:nvPr/>
            </p:nvSpPr>
            <p:spPr>
              <a:xfrm>
                <a:off x="5030475" y="4189250"/>
                <a:ext cx="144500" cy="120075"/>
              </a:xfrm>
              <a:custGeom>
                <a:avLst/>
                <a:gdLst/>
                <a:ahLst/>
                <a:cxnLst/>
                <a:rect l="l" t="t" r="r" b="b"/>
                <a:pathLst>
                  <a:path w="5780" h="4803" extrusionOk="0">
                    <a:moveTo>
                      <a:pt x="0" y="4803"/>
                    </a:moveTo>
                    <a:cubicBezTo>
                      <a:pt x="583" y="4233"/>
                      <a:pt x="2537" y="2185"/>
                      <a:pt x="3500" y="1384"/>
                    </a:cubicBezTo>
                    <a:cubicBezTo>
                      <a:pt x="4463" y="584"/>
                      <a:pt x="5400" y="231"/>
                      <a:pt x="578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" name="Google Shape;1352;p32"/>
              <p:cNvSpPr/>
              <p:nvPr/>
            </p:nvSpPr>
            <p:spPr>
              <a:xfrm>
                <a:off x="4820856" y="4158700"/>
                <a:ext cx="189275" cy="48850"/>
              </a:xfrm>
              <a:custGeom>
                <a:avLst/>
                <a:gdLst/>
                <a:ahLst/>
                <a:cxnLst/>
                <a:rect l="l" t="t" r="r" b="b"/>
                <a:pathLst>
                  <a:path w="7571" h="1954" extrusionOk="0">
                    <a:moveTo>
                      <a:pt x="0" y="0"/>
                    </a:moveTo>
                    <a:cubicBezTo>
                      <a:pt x="1262" y="326"/>
                      <a:pt x="6309" y="1628"/>
                      <a:pt x="7571" y="1954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53" name="Google Shape;1353;p32"/>
            <p:cNvSpPr/>
            <p:nvPr/>
          </p:nvSpPr>
          <p:spPr>
            <a:xfrm>
              <a:off x="5271029" y="2084657"/>
              <a:ext cx="911467" cy="1273613"/>
            </a:xfrm>
            <a:custGeom>
              <a:avLst/>
              <a:gdLst/>
              <a:ahLst/>
              <a:cxnLst/>
              <a:rect l="l" t="t" r="r" b="b"/>
              <a:pathLst>
                <a:path w="3360" h="4695" extrusionOk="0">
                  <a:moveTo>
                    <a:pt x="3360" y="4413"/>
                  </a:moveTo>
                  <a:lnTo>
                    <a:pt x="424" y="4695"/>
                  </a:lnTo>
                  <a:lnTo>
                    <a:pt x="0" y="282"/>
                  </a:lnTo>
                  <a:lnTo>
                    <a:pt x="2936" y="0"/>
                  </a:lnTo>
                  <a:lnTo>
                    <a:pt x="3360" y="44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2"/>
            <p:cNvSpPr/>
            <p:nvPr/>
          </p:nvSpPr>
          <p:spPr>
            <a:xfrm>
              <a:off x="5271029" y="2084657"/>
              <a:ext cx="911467" cy="1273613"/>
            </a:xfrm>
            <a:custGeom>
              <a:avLst/>
              <a:gdLst/>
              <a:ahLst/>
              <a:cxnLst/>
              <a:rect l="l" t="t" r="r" b="b"/>
              <a:pathLst>
                <a:path w="3360" h="4695" extrusionOk="0">
                  <a:moveTo>
                    <a:pt x="3360" y="4413"/>
                  </a:moveTo>
                  <a:lnTo>
                    <a:pt x="424" y="4695"/>
                  </a:lnTo>
                  <a:lnTo>
                    <a:pt x="0" y="282"/>
                  </a:lnTo>
                  <a:lnTo>
                    <a:pt x="2936" y="0"/>
                  </a:lnTo>
                  <a:lnTo>
                    <a:pt x="3360" y="4413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55" name="Google Shape;1355;p32"/>
            <p:cNvGrpSpPr/>
            <p:nvPr/>
          </p:nvGrpSpPr>
          <p:grpSpPr>
            <a:xfrm>
              <a:off x="5339118" y="2214324"/>
              <a:ext cx="730801" cy="937781"/>
              <a:chOff x="5339118" y="2214324"/>
              <a:chExt cx="730801" cy="937781"/>
            </a:xfrm>
          </p:grpSpPr>
          <p:sp>
            <p:nvSpPr>
              <p:cNvPr id="1356" name="Google Shape;1356;p32"/>
              <p:cNvSpPr/>
              <p:nvPr/>
            </p:nvSpPr>
            <p:spPr>
              <a:xfrm rot="-376976">
                <a:off x="5778465" y="2690043"/>
                <a:ext cx="208066" cy="11122"/>
              </a:xfrm>
              <a:custGeom>
                <a:avLst/>
                <a:gdLst/>
                <a:ahLst/>
                <a:cxnLst/>
                <a:rect l="l" t="t" r="r" b="b"/>
                <a:pathLst>
                  <a:path w="767" h="41" extrusionOk="0">
                    <a:moveTo>
                      <a:pt x="0" y="0"/>
                    </a:moveTo>
                    <a:lnTo>
                      <a:pt x="767" y="4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0" rIns="961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7" name="Google Shape;1357;p32"/>
              <p:cNvSpPr/>
              <p:nvPr/>
            </p:nvSpPr>
            <p:spPr>
              <a:xfrm rot="-376976">
                <a:off x="5780964" y="2733821"/>
                <a:ext cx="141333" cy="7324"/>
              </a:xfrm>
              <a:custGeom>
                <a:avLst/>
                <a:gdLst/>
                <a:ahLst/>
                <a:cxnLst/>
                <a:rect l="l" t="t" r="r" b="b"/>
                <a:pathLst>
                  <a:path w="521" h="27" extrusionOk="0">
                    <a:moveTo>
                      <a:pt x="0" y="0"/>
                    </a:moveTo>
                    <a:lnTo>
                      <a:pt x="521" y="2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0" rIns="961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8" name="Google Shape;1358;p32"/>
              <p:cNvSpPr/>
              <p:nvPr/>
            </p:nvSpPr>
            <p:spPr>
              <a:xfrm>
                <a:off x="5339118" y="2214324"/>
                <a:ext cx="207250" cy="19803"/>
              </a:xfrm>
              <a:custGeom>
                <a:avLst/>
                <a:gdLst/>
                <a:ahLst/>
                <a:cxnLst/>
                <a:rect l="l" t="t" r="r" b="b"/>
                <a:pathLst>
                  <a:path w="764" h="73" extrusionOk="0">
                    <a:moveTo>
                      <a:pt x="0" y="73"/>
                    </a:moveTo>
                    <a:lnTo>
                      <a:pt x="764" y="0"/>
                    </a:lnTo>
                    <a:lnTo>
                      <a:pt x="0" y="73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0" rIns="961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9" name="Google Shape;1359;p32"/>
              <p:cNvSpPr/>
              <p:nvPr/>
            </p:nvSpPr>
            <p:spPr>
              <a:xfrm>
                <a:off x="5342915" y="2260440"/>
                <a:ext cx="140789" cy="13563"/>
              </a:xfrm>
              <a:custGeom>
                <a:avLst/>
                <a:gdLst/>
                <a:ahLst/>
                <a:cxnLst/>
                <a:rect l="l" t="t" r="r" b="b"/>
                <a:pathLst>
                  <a:path w="519" h="50" extrusionOk="0">
                    <a:moveTo>
                      <a:pt x="0" y="50"/>
                    </a:moveTo>
                    <a:lnTo>
                      <a:pt x="519" y="0"/>
                    </a:lnTo>
                    <a:lnTo>
                      <a:pt x="0" y="50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0" rIns="961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0" name="Google Shape;1360;p32"/>
              <p:cNvSpPr/>
              <p:nvPr/>
            </p:nvSpPr>
            <p:spPr>
              <a:xfrm>
                <a:off x="5402324" y="2305742"/>
                <a:ext cx="596251" cy="57238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11" extrusionOk="0">
                    <a:moveTo>
                      <a:pt x="0" y="211"/>
                    </a:moveTo>
                    <a:lnTo>
                      <a:pt x="2198" y="0"/>
                    </a:lnTo>
                    <a:lnTo>
                      <a:pt x="0" y="21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24825" rIns="96100" bIns="24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1" name="Google Shape;1361;p32"/>
              <p:cNvSpPr/>
              <p:nvPr/>
            </p:nvSpPr>
            <p:spPr>
              <a:xfrm>
                <a:off x="5406121" y="2345619"/>
                <a:ext cx="596251" cy="57238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11" extrusionOk="0">
                    <a:moveTo>
                      <a:pt x="0" y="211"/>
                    </a:moveTo>
                    <a:lnTo>
                      <a:pt x="2198" y="0"/>
                    </a:lnTo>
                    <a:lnTo>
                      <a:pt x="0" y="21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24825" rIns="96100" bIns="24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2" name="Google Shape;1362;p32"/>
              <p:cNvSpPr/>
              <p:nvPr/>
            </p:nvSpPr>
            <p:spPr>
              <a:xfrm>
                <a:off x="5410733" y="2400416"/>
                <a:ext cx="508360" cy="48829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180" extrusionOk="0">
                    <a:moveTo>
                      <a:pt x="0" y="180"/>
                    </a:moveTo>
                    <a:lnTo>
                      <a:pt x="1874" y="0"/>
                    </a:lnTo>
                    <a:lnTo>
                      <a:pt x="0" y="180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13675" rIns="96100" bIns="13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3" name="Google Shape;1363;p32"/>
              <p:cNvSpPr/>
              <p:nvPr/>
            </p:nvSpPr>
            <p:spPr>
              <a:xfrm>
                <a:off x="5417243" y="2486680"/>
                <a:ext cx="53169" cy="5316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6" extrusionOk="0">
                    <a:moveTo>
                      <a:pt x="196" y="178"/>
                    </a:moveTo>
                    <a:lnTo>
                      <a:pt x="17" y="196"/>
                    </a:lnTo>
                    <a:lnTo>
                      <a:pt x="0" y="17"/>
                    </a:lnTo>
                    <a:lnTo>
                      <a:pt x="179" y="0"/>
                    </a:lnTo>
                    <a:lnTo>
                      <a:pt x="196" y="178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22675" rIns="92875" bIns="22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4" name="Google Shape;1364;p32"/>
              <p:cNvSpPr/>
              <p:nvPr/>
            </p:nvSpPr>
            <p:spPr>
              <a:xfrm>
                <a:off x="5505135" y="2477999"/>
                <a:ext cx="53169" cy="5316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6" extrusionOk="0">
                    <a:moveTo>
                      <a:pt x="196" y="179"/>
                    </a:moveTo>
                    <a:lnTo>
                      <a:pt x="17" y="196"/>
                    </a:lnTo>
                    <a:lnTo>
                      <a:pt x="0" y="18"/>
                    </a:lnTo>
                    <a:lnTo>
                      <a:pt x="179" y="0"/>
                    </a:lnTo>
                    <a:lnTo>
                      <a:pt x="196" y="17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22675" rIns="92875" bIns="22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5" name="Google Shape;1365;p32"/>
              <p:cNvSpPr/>
              <p:nvPr/>
            </p:nvSpPr>
            <p:spPr>
              <a:xfrm>
                <a:off x="5593026" y="2469590"/>
                <a:ext cx="53169" cy="5316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6" extrusionOk="0">
                    <a:moveTo>
                      <a:pt x="196" y="179"/>
                    </a:moveTo>
                    <a:lnTo>
                      <a:pt x="17" y="196"/>
                    </a:lnTo>
                    <a:lnTo>
                      <a:pt x="0" y="17"/>
                    </a:lnTo>
                    <a:lnTo>
                      <a:pt x="179" y="0"/>
                    </a:lnTo>
                    <a:lnTo>
                      <a:pt x="196" y="17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22675" rIns="92875" bIns="22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6" name="Google Shape;1366;p32"/>
              <p:cNvSpPr/>
              <p:nvPr/>
            </p:nvSpPr>
            <p:spPr>
              <a:xfrm>
                <a:off x="5680917" y="2461180"/>
                <a:ext cx="53169" cy="5316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6" extrusionOk="0">
                    <a:moveTo>
                      <a:pt x="196" y="179"/>
                    </a:moveTo>
                    <a:lnTo>
                      <a:pt x="17" y="196"/>
                    </a:lnTo>
                    <a:lnTo>
                      <a:pt x="0" y="17"/>
                    </a:lnTo>
                    <a:lnTo>
                      <a:pt x="179" y="0"/>
                    </a:lnTo>
                    <a:lnTo>
                      <a:pt x="196" y="17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22675" rIns="92875" bIns="22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7" name="Google Shape;1367;p32"/>
              <p:cNvSpPr/>
              <p:nvPr/>
            </p:nvSpPr>
            <p:spPr>
              <a:xfrm>
                <a:off x="5424568" y="2537950"/>
                <a:ext cx="596251" cy="57238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11" extrusionOk="0">
                    <a:moveTo>
                      <a:pt x="0" y="211"/>
                    </a:moveTo>
                    <a:lnTo>
                      <a:pt x="2198" y="0"/>
                    </a:lnTo>
                    <a:lnTo>
                      <a:pt x="0" y="21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24825" rIns="96100" bIns="24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8" name="Google Shape;1368;p32"/>
              <p:cNvSpPr/>
              <p:nvPr/>
            </p:nvSpPr>
            <p:spPr>
              <a:xfrm>
                <a:off x="5428365" y="2577555"/>
                <a:ext cx="596251" cy="57238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11" extrusionOk="0">
                    <a:moveTo>
                      <a:pt x="0" y="211"/>
                    </a:moveTo>
                    <a:lnTo>
                      <a:pt x="2198" y="0"/>
                    </a:lnTo>
                    <a:lnTo>
                      <a:pt x="0" y="21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24825" rIns="96100" bIns="24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9" name="Google Shape;1369;p32"/>
              <p:cNvSpPr/>
              <p:nvPr/>
            </p:nvSpPr>
            <p:spPr>
              <a:xfrm>
                <a:off x="5432977" y="2632352"/>
                <a:ext cx="508360" cy="48829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180" extrusionOk="0">
                    <a:moveTo>
                      <a:pt x="0" y="180"/>
                    </a:moveTo>
                    <a:lnTo>
                      <a:pt x="1874" y="0"/>
                    </a:lnTo>
                    <a:lnTo>
                      <a:pt x="0" y="180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13675" rIns="96100" bIns="13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0" name="Google Shape;1370;p32"/>
              <p:cNvSpPr/>
              <p:nvPr/>
            </p:nvSpPr>
            <p:spPr>
              <a:xfrm>
                <a:off x="5439487" y="2718616"/>
                <a:ext cx="53169" cy="5316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6" extrusionOk="0">
                    <a:moveTo>
                      <a:pt x="196" y="179"/>
                    </a:moveTo>
                    <a:lnTo>
                      <a:pt x="17" y="196"/>
                    </a:lnTo>
                    <a:lnTo>
                      <a:pt x="0" y="17"/>
                    </a:lnTo>
                    <a:lnTo>
                      <a:pt x="179" y="0"/>
                    </a:lnTo>
                    <a:lnTo>
                      <a:pt x="196" y="17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22675" rIns="92875" bIns="22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1" name="Google Shape;1371;p32"/>
              <p:cNvSpPr/>
              <p:nvPr/>
            </p:nvSpPr>
            <p:spPr>
              <a:xfrm>
                <a:off x="5527379" y="2710206"/>
                <a:ext cx="53169" cy="5316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6" extrusionOk="0">
                    <a:moveTo>
                      <a:pt x="196" y="179"/>
                    </a:moveTo>
                    <a:lnTo>
                      <a:pt x="17" y="196"/>
                    </a:lnTo>
                    <a:lnTo>
                      <a:pt x="0" y="17"/>
                    </a:lnTo>
                    <a:lnTo>
                      <a:pt x="179" y="0"/>
                    </a:lnTo>
                    <a:lnTo>
                      <a:pt x="196" y="17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22675" rIns="92875" bIns="22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2" name="Google Shape;1372;p32"/>
              <p:cNvSpPr/>
              <p:nvPr/>
            </p:nvSpPr>
            <p:spPr>
              <a:xfrm>
                <a:off x="5615270" y="2701797"/>
                <a:ext cx="53169" cy="5316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6" extrusionOk="0">
                    <a:moveTo>
                      <a:pt x="196" y="179"/>
                    </a:moveTo>
                    <a:lnTo>
                      <a:pt x="17" y="196"/>
                    </a:lnTo>
                    <a:lnTo>
                      <a:pt x="0" y="17"/>
                    </a:lnTo>
                    <a:lnTo>
                      <a:pt x="179" y="0"/>
                    </a:lnTo>
                    <a:lnTo>
                      <a:pt x="196" y="17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22675" rIns="92875" bIns="22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3" name="Google Shape;1373;p32"/>
              <p:cNvSpPr/>
              <p:nvPr/>
            </p:nvSpPr>
            <p:spPr>
              <a:xfrm>
                <a:off x="5703162" y="2693387"/>
                <a:ext cx="53169" cy="5316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6" extrusionOk="0">
                    <a:moveTo>
                      <a:pt x="196" y="179"/>
                    </a:moveTo>
                    <a:lnTo>
                      <a:pt x="17" y="196"/>
                    </a:lnTo>
                    <a:lnTo>
                      <a:pt x="0" y="17"/>
                    </a:lnTo>
                    <a:lnTo>
                      <a:pt x="179" y="0"/>
                    </a:lnTo>
                    <a:lnTo>
                      <a:pt x="196" y="17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22675" rIns="92875" bIns="22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4" name="Google Shape;1374;p32"/>
              <p:cNvSpPr/>
              <p:nvPr/>
            </p:nvSpPr>
            <p:spPr>
              <a:xfrm>
                <a:off x="5446812" y="2769886"/>
                <a:ext cx="596251" cy="57238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11" extrusionOk="0">
                    <a:moveTo>
                      <a:pt x="0" y="211"/>
                    </a:moveTo>
                    <a:lnTo>
                      <a:pt x="2198" y="0"/>
                    </a:lnTo>
                    <a:lnTo>
                      <a:pt x="0" y="21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24825" rIns="96100" bIns="24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5" name="Google Shape;1375;p32"/>
              <p:cNvSpPr/>
              <p:nvPr/>
            </p:nvSpPr>
            <p:spPr>
              <a:xfrm>
                <a:off x="5450881" y="2809762"/>
                <a:ext cx="595980" cy="57238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211" extrusionOk="0">
                    <a:moveTo>
                      <a:pt x="0" y="211"/>
                    </a:moveTo>
                    <a:lnTo>
                      <a:pt x="2197" y="0"/>
                    </a:lnTo>
                    <a:lnTo>
                      <a:pt x="0" y="21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24825" rIns="96100" bIns="24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6" name="Google Shape;1376;p32"/>
              <p:cNvSpPr/>
              <p:nvPr/>
            </p:nvSpPr>
            <p:spPr>
              <a:xfrm>
                <a:off x="5455221" y="2864559"/>
                <a:ext cx="508360" cy="48829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180" extrusionOk="0">
                    <a:moveTo>
                      <a:pt x="0" y="180"/>
                    </a:moveTo>
                    <a:lnTo>
                      <a:pt x="1874" y="0"/>
                    </a:lnTo>
                    <a:lnTo>
                      <a:pt x="0" y="180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13675" rIns="96100" bIns="13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7" name="Google Shape;1377;p32"/>
              <p:cNvSpPr/>
              <p:nvPr/>
            </p:nvSpPr>
            <p:spPr>
              <a:xfrm>
                <a:off x="5461732" y="2950823"/>
                <a:ext cx="53169" cy="5316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6" extrusionOk="0">
                    <a:moveTo>
                      <a:pt x="196" y="179"/>
                    </a:moveTo>
                    <a:lnTo>
                      <a:pt x="18" y="196"/>
                    </a:lnTo>
                    <a:lnTo>
                      <a:pt x="0" y="17"/>
                    </a:lnTo>
                    <a:lnTo>
                      <a:pt x="179" y="0"/>
                    </a:lnTo>
                    <a:lnTo>
                      <a:pt x="196" y="17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22675" rIns="92875" bIns="22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8" name="Google Shape;1378;p32"/>
              <p:cNvSpPr/>
              <p:nvPr/>
            </p:nvSpPr>
            <p:spPr>
              <a:xfrm>
                <a:off x="5549623" y="2942413"/>
                <a:ext cx="53169" cy="5316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6" extrusionOk="0">
                    <a:moveTo>
                      <a:pt x="196" y="178"/>
                    </a:moveTo>
                    <a:lnTo>
                      <a:pt x="18" y="196"/>
                    </a:lnTo>
                    <a:lnTo>
                      <a:pt x="0" y="17"/>
                    </a:lnTo>
                    <a:lnTo>
                      <a:pt x="179" y="0"/>
                    </a:lnTo>
                    <a:lnTo>
                      <a:pt x="196" y="178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22675" rIns="92875" bIns="22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9" name="Google Shape;1379;p32"/>
              <p:cNvSpPr/>
              <p:nvPr/>
            </p:nvSpPr>
            <p:spPr>
              <a:xfrm>
                <a:off x="5637514" y="2933733"/>
                <a:ext cx="53169" cy="5316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6" extrusionOk="0">
                    <a:moveTo>
                      <a:pt x="196" y="179"/>
                    </a:moveTo>
                    <a:lnTo>
                      <a:pt x="17" y="196"/>
                    </a:lnTo>
                    <a:lnTo>
                      <a:pt x="0" y="18"/>
                    </a:lnTo>
                    <a:lnTo>
                      <a:pt x="179" y="0"/>
                    </a:lnTo>
                    <a:lnTo>
                      <a:pt x="196" y="17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22675" rIns="92875" bIns="22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32"/>
              <p:cNvSpPr/>
              <p:nvPr/>
            </p:nvSpPr>
            <p:spPr>
              <a:xfrm>
                <a:off x="5725406" y="2925323"/>
                <a:ext cx="53169" cy="5316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6" extrusionOk="0">
                    <a:moveTo>
                      <a:pt x="196" y="179"/>
                    </a:moveTo>
                    <a:lnTo>
                      <a:pt x="17" y="196"/>
                    </a:lnTo>
                    <a:lnTo>
                      <a:pt x="0" y="17"/>
                    </a:lnTo>
                    <a:lnTo>
                      <a:pt x="179" y="0"/>
                    </a:lnTo>
                    <a:lnTo>
                      <a:pt x="196" y="17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22675" rIns="92875" bIns="22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1" name="Google Shape;1381;p32"/>
              <p:cNvSpPr/>
              <p:nvPr/>
            </p:nvSpPr>
            <p:spPr>
              <a:xfrm>
                <a:off x="5469870" y="3008603"/>
                <a:ext cx="596251" cy="57238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11" extrusionOk="0">
                    <a:moveTo>
                      <a:pt x="0" y="211"/>
                    </a:moveTo>
                    <a:lnTo>
                      <a:pt x="2198" y="0"/>
                    </a:lnTo>
                    <a:lnTo>
                      <a:pt x="0" y="21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24825" rIns="96100" bIns="24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2" name="Google Shape;1382;p32"/>
              <p:cNvSpPr/>
              <p:nvPr/>
            </p:nvSpPr>
            <p:spPr>
              <a:xfrm>
                <a:off x="5473667" y="3048480"/>
                <a:ext cx="596251" cy="57238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11" extrusionOk="0">
                    <a:moveTo>
                      <a:pt x="0" y="211"/>
                    </a:moveTo>
                    <a:lnTo>
                      <a:pt x="2198" y="0"/>
                    </a:lnTo>
                    <a:lnTo>
                      <a:pt x="0" y="21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24825" rIns="96100" bIns="24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p32"/>
              <p:cNvSpPr/>
              <p:nvPr/>
            </p:nvSpPr>
            <p:spPr>
              <a:xfrm>
                <a:off x="5478279" y="3103277"/>
                <a:ext cx="508360" cy="48829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180" extrusionOk="0">
                    <a:moveTo>
                      <a:pt x="0" y="180"/>
                    </a:moveTo>
                    <a:lnTo>
                      <a:pt x="1874" y="0"/>
                    </a:lnTo>
                    <a:lnTo>
                      <a:pt x="0" y="180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13675" rIns="96100" bIns="13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84" name="Google Shape;1384;p32"/>
            <p:cNvSpPr/>
            <p:nvPr/>
          </p:nvSpPr>
          <p:spPr>
            <a:xfrm>
              <a:off x="5484789" y="3189541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9"/>
                  </a:moveTo>
                  <a:lnTo>
                    <a:pt x="17" y="196"/>
                  </a:lnTo>
                  <a:lnTo>
                    <a:pt x="0" y="17"/>
                  </a:lnTo>
                  <a:lnTo>
                    <a:pt x="179" y="0"/>
                  </a:lnTo>
                  <a:lnTo>
                    <a:pt x="196" y="17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32"/>
            <p:cNvSpPr/>
            <p:nvPr/>
          </p:nvSpPr>
          <p:spPr>
            <a:xfrm>
              <a:off x="5572681" y="3181131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8"/>
                  </a:moveTo>
                  <a:lnTo>
                    <a:pt x="17" y="196"/>
                  </a:lnTo>
                  <a:lnTo>
                    <a:pt x="0" y="17"/>
                  </a:lnTo>
                  <a:lnTo>
                    <a:pt x="179" y="0"/>
                  </a:lnTo>
                  <a:lnTo>
                    <a:pt x="196" y="178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32"/>
            <p:cNvSpPr/>
            <p:nvPr/>
          </p:nvSpPr>
          <p:spPr>
            <a:xfrm>
              <a:off x="5660572" y="3172451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9"/>
                  </a:moveTo>
                  <a:lnTo>
                    <a:pt x="17" y="196"/>
                  </a:lnTo>
                  <a:lnTo>
                    <a:pt x="0" y="18"/>
                  </a:lnTo>
                  <a:lnTo>
                    <a:pt x="179" y="0"/>
                  </a:lnTo>
                  <a:lnTo>
                    <a:pt x="196" y="17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87" name="Google Shape;1387;p32"/>
            <p:cNvGrpSpPr/>
            <p:nvPr/>
          </p:nvGrpSpPr>
          <p:grpSpPr>
            <a:xfrm>
              <a:off x="5009254" y="2355114"/>
              <a:ext cx="1105966" cy="1335734"/>
              <a:chOff x="5009254" y="2355114"/>
              <a:chExt cx="1105966" cy="1335734"/>
            </a:xfrm>
          </p:grpSpPr>
          <p:sp>
            <p:nvSpPr>
              <p:cNvPr id="1388" name="Google Shape;1388;p32"/>
              <p:cNvSpPr/>
              <p:nvPr/>
            </p:nvSpPr>
            <p:spPr>
              <a:xfrm>
                <a:off x="5731102" y="3517235"/>
                <a:ext cx="24143" cy="24414"/>
              </a:xfrm>
              <a:custGeom>
                <a:avLst/>
                <a:gdLst/>
                <a:ahLst/>
                <a:cxnLst/>
                <a:rect l="l" t="t" r="r" b="b"/>
                <a:pathLst>
                  <a:path w="89" h="90" extrusionOk="0">
                    <a:moveTo>
                      <a:pt x="89" y="48"/>
                    </a:moveTo>
                    <a:cubicBezTo>
                      <a:pt x="88" y="73"/>
                      <a:pt x="67" y="92"/>
                      <a:pt x="42" y="90"/>
                    </a:cubicBezTo>
                    <a:cubicBezTo>
                      <a:pt x="17" y="89"/>
                      <a:pt x="-2" y="68"/>
                      <a:pt x="0" y="43"/>
                    </a:cubicBezTo>
                    <a:cubicBezTo>
                      <a:pt x="1" y="18"/>
                      <a:pt x="22" y="-1"/>
                      <a:pt x="47" y="1"/>
                    </a:cubicBezTo>
                    <a:cubicBezTo>
                      <a:pt x="72" y="2"/>
                      <a:pt x="91" y="23"/>
                      <a:pt x="89" y="48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9" name="Google Shape;1389;p32"/>
              <p:cNvSpPr/>
              <p:nvPr/>
            </p:nvSpPr>
            <p:spPr>
              <a:xfrm>
                <a:off x="6083210" y="3443178"/>
                <a:ext cx="32010" cy="28755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06" extrusionOk="0">
                    <a:moveTo>
                      <a:pt x="0" y="66"/>
                    </a:moveTo>
                    <a:lnTo>
                      <a:pt x="23" y="106"/>
                    </a:lnTo>
                    <a:lnTo>
                      <a:pt x="118" y="0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chemeClr val="dk1"/>
              </a:solidFill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0" rIns="961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0" name="Google Shape;1390;p32"/>
              <p:cNvSpPr/>
              <p:nvPr/>
            </p:nvSpPr>
            <p:spPr>
              <a:xfrm>
                <a:off x="5887896" y="3662636"/>
                <a:ext cx="32281" cy="28212"/>
              </a:xfrm>
              <a:custGeom>
                <a:avLst/>
                <a:gdLst/>
                <a:ahLst/>
                <a:cxnLst/>
                <a:rect l="l" t="t" r="r" b="b"/>
                <a:pathLst>
                  <a:path w="119" h="104" extrusionOk="0">
                    <a:moveTo>
                      <a:pt x="0" y="65"/>
                    </a:moveTo>
                    <a:lnTo>
                      <a:pt x="23" y="104"/>
                    </a:lnTo>
                    <a:lnTo>
                      <a:pt x="119" y="0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chemeClr val="dk1"/>
              </a:solidFill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0" rIns="961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1" name="Google Shape;1391;p32"/>
              <p:cNvSpPr/>
              <p:nvPr/>
            </p:nvSpPr>
            <p:spPr>
              <a:xfrm>
                <a:off x="5009254" y="2741674"/>
                <a:ext cx="24414" cy="24414"/>
              </a:xfrm>
              <a:custGeom>
                <a:avLst/>
                <a:gdLst/>
                <a:ahLst/>
                <a:cxnLst/>
                <a:rect l="l" t="t" r="r" b="b"/>
                <a:pathLst>
                  <a:path w="90" h="90" extrusionOk="0">
                    <a:moveTo>
                      <a:pt x="88" y="33"/>
                    </a:moveTo>
                    <a:cubicBezTo>
                      <a:pt x="95" y="57"/>
                      <a:pt x="81" y="82"/>
                      <a:pt x="57" y="89"/>
                    </a:cubicBezTo>
                    <a:cubicBezTo>
                      <a:pt x="33" y="95"/>
                      <a:pt x="8" y="81"/>
                      <a:pt x="2" y="57"/>
                    </a:cubicBezTo>
                    <a:cubicBezTo>
                      <a:pt x="-5" y="33"/>
                      <a:pt x="9" y="9"/>
                      <a:pt x="33" y="2"/>
                    </a:cubicBezTo>
                    <a:cubicBezTo>
                      <a:pt x="57" y="-5"/>
                      <a:pt x="82" y="9"/>
                      <a:pt x="88" y="33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2" name="Google Shape;1392;p32"/>
              <p:cNvSpPr/>
              <p:nvPr/>
            </p:nvSpPr>
            <p:spPr>
              <a:xfrm>
                <a:off x="5071646" y="2966285"/>
                <a:ext cx="24414" cy="24414"/>
              </a:xfrm>
              <a:custGeom>
                <a:avLst/>
                <a:gdLst/>
                <a:ahLst/>
                <a:cxnLst/>
                <a:rect l="l" t="t" r="r" b="b"/>
                <a:pathLst>
                  <a:path w="90" h="90" extrusionOk="0">
                    <a:moveTo>
                      <a:pt x="88" y="33"/>
                    </a:moveTo>
                    <a:cubicBezTo>
                      <a:pt x="95" y="57"/>
                      <a:pt x="81" y="82"/>
                      <a:pt x="57" y="89"/>
                    </a:cubicBezTo>
                    <a:cubicBezTo>
                      <a:pt x="33" y="95"/>
                      <a:pt x="8" y="81"/>
                      <a:pt x="2" y="58"/>
                    </a:cubicBezTo>
                    <a:cubicBezTo>
                      <a:pt x="-5" y="34"/>
                      <a:pt x="9" y="9"/>
                      <a:pt x="33" y="2"/>
                    </a:cubicBezTo>
                    <a:cubicBezTo>
                      <a:pt x="57" y="-4"/>
                      <a:pt x="82" y="10"/>
                      <a:pt x="88" y="33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3" name="Google Shape;1393;p32"/>
              <p:cNvSpPr/>
              <p:nvPr/>
            </p:nvSpPr>
            <p:spPr>
              <a:xfrm>
                <a:off x="5134038" y="3190897"/>
                <a:ext cx="24414" cy="24686"/>
              </a:xfrm>
              <a:custGeom>
                <a:avLst/>
                <a:gdLst/>
                <a:ahLst/>
                <a:cxnLst/>
                <a:rect l="l" t="t" r="r" b="b"/>
                <a:pathLst>
                  <a:path w="90" h="91" extrusionOk="0">
                    <a:moveTo>
                      <a:pt x="88" y="34"/>
                    </a:moveTo>
                    <a:cubicBezTo>
                      <a:pt x="95" y="57"/>
                      <a:pt x="81" y="82"/>
                      <a:pt x="57" y="89"/>
                    </a:cubicBezTo>
                    <a:cubicBezTo>
                      <a:pt x="33" y="96"/>
                      <a:pt x="8" y="82"/>
                      <a:pt x="2" y="58"/>
                    </a:cubicBezTo>
                    <a:cubicBezTo>
                      <a:pt x="-5" y="34"/>
                      <a:pt x="9" y="9"/>
                      <a:pt x="33" y="2"/>
                    </a:cubicBezTo>
                    <a:cubicBezTo>
                      <a:pt x="57" y="-4"/>
                      <a:pt x="82" y="10"/>
                      <a:pt x="88" y="34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4" name="Google Shape;1394;p32"/>
              <p:cNvSpPr/>
              <p:nvPr/>
            </p:nvSpPr>
            <p:spPr>
              <a:xfrm>
                <a:off x="5198329" y="3422019"/>
                <a:ext cx="24414" cy="24414"/>
              </a:xfrm>
              <a:custGeom>
                <a:avLst/>
                <a:gdLst/>
                <a:ahLst/>
                <a:cxnLst/>
                <a:rect l="l" t="t" r="r" b="b"/>
                <a:pathLst>
                  <a:path w="90" h="90" extrusionOk="0">
                    <a:moveTo>
                      <a:pt x="88" y="33"/>
                    </a:moveTo>
                    <a:cubicBezTo>
                      <a:pt x="95" y="57"/>
                      <a:pt x="81" y="82"/>
                      <a:pt x="57" y="89"/>
                    </a:cubicBezTo>
                    <a:cubicBezTo>
                      <a:pt x="33" y="95"/>
                      <a:pt x="8" y="81"/>
                      <a:pt x="1" y="57"/>
                    </a:cubicBezTo>
                    <a:cubicBezTo>
                      <a:pt x="-5" y="33"/>
                      <a:pt x="9" y="9"/>
                      <a:pt x="33" y="2"/>
                    </a:cubicBezTo>
                    <a:cubicBezTo>
                      <a:pt x="57" y="-5"/>
                      <a:pt x="81" y="9"/>
                      <a:pt x="88" y="33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5" name="Google Shape;1395;p32"/>
              <p:cNvSpPr/>
              <p:nvPr/>
            </p:nvSpPr>
            <p:spPr>
              <a:xfrm>
                <a:off x="5202940" y="2830379"/>
                <a:ext cx="24957" cy="35536"/>
              </a:xfrm>
              <a:custGeom>
                <a:avLst/>
                <a:gdLst/>
                <a:ahLst/>
                <a:cxnLst/>
                <a:rect l="l" t="t" r="r" b="b"/>
                <a:pathLst>
                  <a:path w="92" h="131" extrusionOk="0">
                    <a:moveTo>
                      <a:pt x="0" y="100"/>
                    </a:moveTo>
                    <a:lnTo>
                      <a:pt x="35" y="131"/>
                    </a:lnTo>
                    <a:lnTo>
                      <a:pt x="92" y="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chemeClr val="dk1"/>
              </a:solidFill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0" rIns="961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6" name="Google Shape;1396;p32"/>
              <p:cNvSpPr/>
              <p:nvPr/>
            </p:nvSpPr>
            <p:spPr>
              <a:xfrm>
                <a:off x="5179882" y="3081033"/>
                <a:ext cx="24957" cy="35536"/>
              </a:xfrm>
              <a:custGeom>
                <a:avLst/>
                <a:gdLst/>
                <a:ahLst/>
                <a:cxnLst/>
                <a:rect l="l" t="t" r="r" b="b"/>
                <a:pathLst>
                  <a:path w="92" h="131" extrusionOk="0">
                    <a:moveTo>
                      <a:pt x="0" y="100"/>
                    </a:moveTo>
                    <a:lnTo>
                      <a:pt x="35" y="131"/>
                    </a:lnTo>
                    <a:lnTo>
                      <a:pt x="92" y="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chemeClr val="dk1"/>
              </a:solidFill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0" rIns="961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7" name="Google Shape;1397;p32"/>
              <p:cNvSpPr/>
              <p:nvPr/>
            </p:nvSpPr>
            <p:spPr>
              <a:xfrm>
                <a:off x="5242274" y="3303474"/>
                <a:ext cx="24957" cy="35265"/>
              </a:xfrm>
              <a:custGeom>
                <a:avLst/>
                <a:gdLst/>
                <a:ahLst/>
                <a:cxnLst/>
                <a:rect l="l" t="t" r="r" b="b"/>
                <a:pathLst>
                  <a:path w="92" h="130" extrusionOk="0">
                    <a:moveTo>
                      <a:pt x="0" y="99"/>
                    </a:moveTo>
                    <a:lnTo>
                      <a:pt x="35" y="130"/>
                    </a:lnTo>
                    <a:lnTo>
                      <a:pt x="92" y="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chemeClr val="dk1"/>
              </a:solidFill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0" rIns="961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8" name="Google Shape;1398;p32"/>
              <p:cNvSpPr/>
              <p:nvPr/>
            </p:nvSpPr>
            <p:spPr>
              <a:xfrm>
                <a:off x="5476651" y="3485496"/>
                <a:ext cx="24686" cy="35265"/>
              </a:xfrm>
              <a:custGeom>
                <a:avLst/>
                <a:gdLst/>
                <a:ahLst/>
                <a:cxnLst/>
                <a:rect l="l" t="t" r="r" b="b"/>
                <a:pathLst>
                  <a:path w="91" h="130" extrusionOk="0">
                    <a:moveTo>
                      <a:pt x="0" y="100"/>
                    </a:moveTo>
                    <a:lnTo>
                      <a:pt x="34" y="130"/>
                    </a:lnTo>
                    <a:lnTo>
                      <a:pt x="91" y="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chemeClr val="dk1"/>
              </a:solidFill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0" rIns="961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9" name="Google Shape;1399;p32"/>
              <p:cNvSpPr/>
              <p:nvPr/>
            </p:nvSpPr>
            <p:spPr>
              <a:xfrm>
                <a:off x="5346442" y="2355114"/>
                <a:ext cx="24414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90" h="89" extrusionOk="0">
                    <a:moveTo>
                      <a:pt x="89" y="40"/>
                    </a:moveTo>
                    <a:cubicBezTo>
                      <a:pt x="92" y="65"/>
                      <a:pt x="73" y="87"/>
                      <a:pt x="49" y="89"/>
                    </a:cubicBezTo>
                    <a:cubicBezTo>
                      <a:pt x="24" y="92"/>
                      <a:pt x="2" y="74"/>
                      <a:pt x="0" y="49"/>
                    </a:cubicBezTo>
                    <a:cubicBezTo>
                      <a:pt x="-3" y="24"/>
                      <a:pt x="15" y="2"/>
                      <a:pt x="40" y="0"/>
                    </a:cubicBezTo>
                    <a:cubicBezTo>
                      <a:pt x="65" y="-2"/>
                      <a:pt x="87" y="16"/>
                      <a:pt x="89" y="4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0" name="Google Shape;1400;p32"/>
              <p:cNvSpPr/>
              <p:nvPr/>
            </p:nvSpPr>
            <p:spPr>
              <a:xfrm>
                <a:off x="5368686" y="2587050"/>
                <a:ext cx="24414" cy="24414"/>
              </a:xfrm>
              <a:custGeom>
                <a:avLst/>
                <a:gdLst/>
                <a:ahLst/>
                <a:cxnLst/>
                <a:rect l="l" t="t" r="r" b="b"/>
                <a:pathLst>
                  <a:path w="90" h="90" extrusionOk="0">
                    <a:moveTo>
                      <a:pt x="89" y="41"/>
                    </a:moveTo>
                    <a:cubicBezTo>
                      <a:pt x="92" y="66"/>
                      <a:pt x="74" y="87"/>
                      <a:pt x="49" y="90"/>
                    </a:cubicBezTo>
                    <a:cubicBezTo>
                      <a:pt x="24" y="92"/>
                      <a:pt x="2" y="74"/>
                      <a:pt x="0" y="49"/>
                    </a:cubicBezTo>
                    <a:cubicBezTo>
                      <a:pt x="-2" y="25"/>
                      <a:pt x="16" y="3"/>
                      <a:pt x="40" y="0"/>
                    </a:cubicBezTo>
                    <a:cubicBezTo>
                      <a:pt x="65" y="-2"/>
                      <a:pt x="87" y="16"/>
                      <a:pt x="89" y="4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1" name="Google Shape;1401;p32"/>
              <p:cNvSpPr/>
              <p:nvPr/>
            </p:nvSpPr>
            <p:spPr>
              <a:xfrm>
                <a:off x="5390930" y="2819257"/>
                <a:ext cx="24414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90" h="89" extrusionOk="0">
                    <a:moveTo>
                      <a:pt x="90" y="40"/>
                    </a:moveTo>
                    <a:cubicBezTo>
                      <a:pt x="92" y="65"/>
                      <a:pt x="74" y="87"/>
                      <a:pt x="49" y="89"/>
                    </a:cubicBezTo>
                    <a:cubicBezTo>
                      <a:pt x="24" y="92"/>
                      <a:pt x="2" y="74"/>
                      <a:pt x="0" y="49"/>
                    </a:cubicBezTo>
                    <a:cubicBezTo>
                      <a:pt x="-2" y="24"/>
                      <a:pt x="16" y="2"/>
                      <a:pt x="40" y="0"/>
                    </a:cubicBezTo>
                    <a:cubicBezTo>
                      <a:pt x="65" y="-2"/>
                      <a:pt x="87" y="16"/>
                      <a:pt x="90" y="4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2" name="Google Shape;1402;p32"/>
              <p:cNvSpPr/>
              <p:nvPr/>
            </p:nvSpPr>
            <p:spPr>
              <a:xfrm>
                <a:off x="5413988" y="3057975"/>
                <a:ext cx="24143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89" h="89" extrusionOk="0">
                    <a:moveTo>
                      <a:pt x="89" y="40"/>
                    </a:moveTo>
                    <a:cubicBezTo>
                      <a:pt x="91" y="65"/>
                      <a:pt x="73" y="87"/>
                      <a:pt x="49" y="89"/>
                    </a:cubicBezTo>
                    <a:cubicBezTo>
                      <a:pt x="24" y="92"/>
                      <a:pt x="2" y="74"/>
                      <a:pt x="0" y="49"/>
                    </a:cubicBezTo>
                    <a:cubicBezTo>
                      <a:pt x="-3" y="24"/>
                      <a:pt x="15" y="2"/>
                      <a:pt x="40" y="0"/>
                    </a:cubicBezTo>
                    <a:cubicBezTo>
                      <a:pt x="65" y="-2"/>
                      <a:pt x="87" y="16"/>
                      <a:pt x="89" y="4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3" name="Google Shape;1403;p32"/>
              <p:cNvSpPr/>
              <p:nvPr/>
            </p:nvSpPr>
            <p:spPr>
              <a:xfrm>
                <a:off x="5436504" y="2486680"/>
                <a:ext cx="29297" cy="3201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18" extrusionOk="0">
                    <a:moveTo>
                      <a:pt x="0" y="82"/>
                    </a:moveTo>
                    <a:lnTo>
                      <a:pt x="29" y="118"/>
                    </a:lnTo>
                    <a:lnTo>
                      <a:pt x="108" y="0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chemeClr val="dk1"/>
              </a:solidFill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0" rIns="961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4" name="Google Shape;1404;p32"/>
              <p:cNvSpPr/>
              <p:nvPr/>
            </p:nvSpPr>
            <p:spPr>
              <a:xfrm>
                <a:off x="5634259" y="2698813"/>
                <a:ext cx="29297" cy="3228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19" extrusionOk="0">
                    <a:moveTo>
                      <a:pt x="0" y="82"/>
                    </a:moveTo>
                    <a:lnTo>
                      <a:pt x="29" y="119"/>
                    </a:lnTo>
                    <a:lnTo>
                      <a:pt x="108" y="0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chemeClr val="dk1"/>
              </a:solidFill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0" rIns="961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5" name="Google Shape;1405;p32"/>
              <p:cNvSpPr/>
              <p:nvPr/>
            </p:nvSpPr>
            <p:spPr>
              <a:xfrm>
                <a:off x="5569154" y="2944312"/>
                <a:ext cx="29297" cy="3201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18" extrusionOk="0">
                    <a:moveTo>
                      <a:pt x="0" y="82"/>
                    </a:moveTo>
                    <a:lnTo>
                      <a:pt x="29" y="118"/>
                    </a:lnTo>
                    <a:lnTo>
                      <a:pt x="108" y="0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chemeClr val="dk1"/>
              </a:solidFill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0" rIns="961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06" name="Google Shape;1406;p32"/>
            <p:cNvSpPr/>
            <p:nvPr/>
          </p:nvSpPr>
          <p:spPr>
            <a:xfrm>
              <a:off x="7028473" y="2711744"/>
              <a:ext cx="38520" cy="64291"/>
            </a:xfrm>
            <a:custGeom>
              <a:avLst/>
              <a:gdLst/>
              <a:ahLst/>
              <a:cxnLst/>
              <a:rect l="l" t="t" r="r" b="b"/>
              <a:pathLst>
                <a:path w="142" h="237" extrusionOk="0">
                  <a:moveTo>
                    <a:pt x="43" y="0"/>
                  </a:moveTo>
                  <a:cubicBezTo>
                    <a:pt x="43" y="0"/>
                    <a:pt x="25" y="91"/>
                    <a:pt x="2" y="184"/>
                  </a:cubicBezTo>
                  <a:cubicBezTo>
                    <a:pt x="-21" y="273"/>
                    <a:pt x="150" y="226"/>
                    <a:pt x="142" y="211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92875" tIns="37425" rIns="92875" bIns="37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" name="Google Shape;1165;p29">
            <a:extLst>
              <a:ext uri="{FF2B5EF4-FFF2-40B4-BE49-F238E27FC236}">
                <a16:creationId xmlns:a16="http://schemas.microsoft.com/office/drawing/2014/main" id="{599EDEB9-07A0-F99A-9D5D-79AA4C253D9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63682" y="441795"/>
            <a:ext cx="7936655" cy="23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en-US" sz="3600" b="1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BÀI GIẢNG ĐIỆN T</a:t>
            </a:r>
            <a:r>
              <a:rPr lang="en-US" sz="3600" b="1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Ử- MÔN TOÁN 9</a:t>
            </a:r>
            <a:br>
              <a:rPr lang="en-US" sz="3600" b="1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b="1" dirty="0" err="1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2024 -2025</a:t>
            </a:r>
            <a:endParaRPr lang="en-US" sz="3600" b="1" dirty="0">
              <a:solidFill>
                <a:srgbClr val="0070C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BFA9D37-59A6-8653-750B-44ADF663052A}"/>
                  </a:ext>
                </a:extLst>
              </p:cNvPr>
              <p:cNvSpPr txBox="1"/>
              <p:nvPr/>
            </p:nvSpPr>
            <p:spPr>
              <a:xfrm>
                <a:off x="3186107" y="142749"/>
                <a:ext cx="3442532" cy="11884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So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sánh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16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25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16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25</m:t>
                            </m:r>
                          </m:e>
                        </m:rad>
                      </m:den>
                    </m:f>
                  </m:oMath>
                </a14:m>
                <a:endParaRPr kumimoji="0" lang="en-US" sz="16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BFA9D37-59A6-8653-750B-44ADF6630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107" y="142749"/>
                <a:ext cx="3442532" cy="1188402"/>
              </a:xfrm>
              <a:prstGeom prst="rect">
                <a:avLst/>
              </a:prstGeom>
              <a:blipFill>
                <a:blip r:embed="rId3"/>
                <a:stretch>
                  <a:fillRect l="-1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A9668463-2D27-6C9D-55AB-C18DCD655EA0}"/>
              </a:ext>
            </a:extLst>
          </p:cNvPr>
          <p:cNvSpPr/>
          <p:nvPr/>
        </p:nvSpPr>
        <p:spPr>
          <a:xfrm>
            <a:off x="902349" y="2068468"/>
            <a:ext cx="833377" cy="335666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679117-1C2C-D9B3-8B29-DC908BEE8748}"/>
                  </a:ext>
                </a:extLst>
              </p:cNvPr>
              <p:cNvSpPr txBox="1"/>
              <p:nvPr/>
            </p:nvSpPr>
            <p:spPr>
              <a:xfrm>
                <a:off x="2394370" y="1790252"/>
                <a:ext cx="3114333" cy="2884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vi-VN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16</m:t>
                            </m:r>
                          </m:num>
                          <m:den>
                            <m:r>
                              <a:rPr lang="vi-VN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25</m:t>
                            </m:r>
                          </m:den>
                        </m:f>
                      </m:e>
                    </m:rad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2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vi-VN" sz="2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vi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16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25</m:t>
                            </m:r>
                          </m:e>
                        </m:rad>
                      </m:den>
                    </m:f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vi-V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vi-V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vi-V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vi-V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vi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2000" i="1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vi-VN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16</m:t>
                            </m:r>
                          </m:num>
                          <m:den>
                            <m:r>
                              <a:rPr lang="vi-VN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25</m:t>
                            </m:r>
                          </m:den>
                        </m:f>
                      </m:e>
                    </m:rad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16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25</m:t>
                            </m:r>
                          </m:e>
                        </m:rad>
                      </m:den>
                    </m:f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679117-1C2C-D9B3-8B29-DC908BEE8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370" y="1790252"/>
                <a:ext cx="3114333" cy="2884379"/>
              </a:xfrm>
              <a:prstGeom prst="rect">
                <a:avLst/>
              </a:prstGeom>
              <a:blipFill>
                <a:blip r:embed="rId4"/>
                <a:stretch>
                  <a:fillRect l="-2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129E3D67-DF05-27D5-0573-98378C57E56E}"/>
              </a:ext>
            </a:extLst>
          </p:cNvPr>
          <p:cNvSpPr/>
          <p:nvPr/>
        </p:nvSpPr>
        <p:spPr>
          <a:xfrm>
            <a:off x="2002059" y="736950"/>
            <a:ext cx="819366" cy="38961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HĐ</a:t>
            </a:r>
            <a:r>
              <a:rPr lang="en-US" sz="1900" b="1" dirty="0">
                <a:solidFill>
                  <a:srgbClr val="F8F8F8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n-US" sz="1900" b="1" i="0" u="none" strike="noStrike" kern="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2" name="Picture 13">
            <a:extLst>
              <a:ext uri="{FF2B5EF4-FFF2-40B4-BE49-F238E27FC236}">
                <a16:creationId xmlns:a16="http://schemas.microsoft.com/office/drawing/2014/main" id="{37FBE42B-C79F-16B9-2B56-46A157E83A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351565" y="2404134"/>
            <a:ext cx="1890086" cy="185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6140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>
            <a:extLst>
              <a:ext uri="{FF2B5EF4-FFF2-40B4-BE49-F238E27FC236}">
                <a16:creationId xmlns:a16="http://schemas.microsoft.com/office/drawing/2014/main" id="{0E4B613C-764A-92E2-68E6-59AE58940B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83899" y="1466262"/>
            <a:ext cx="2471896" cy="2144370"/>
          </a:xfrm>
          <a:prstGeom prst="rect">
            <a:avLst/>
          </a:prstGeom>
        </p:spPr>
      </p:pic>
      <p:sp>
        <p:nvSpPr>
          <p:cNvPr id="9" name="Google Shape;1339;p43">
            <a:extLst>
              <a:ext uri="{FF2B5EF4-FFF2-40B4-BE49-F238E27FC236}">
                <a16:creationId xmlns:a16="http://schemas.microsoft.com/office/drawing/2014/main" id="{150F40BF-D83A-D35E-2B92-60D5A8BDA8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63274" y="1058412"/>
            <a:ext cx="2249140" cy="815700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C00000"/>
                </a:solidFill>
                <a:latin typeface="+mj-lt"/>
              </a:rPr>
              <a:t>Ghi nhớ</a:t>
            </a:r>
            <a:endParaRPr b="1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5D1416-1389-1356-4175-E8A74E5B3E8F}"/>
                  </a:ext>
                </a:extLst>
              </p:cNvPr>
              <p:cNvSpPr txBox="1"/>
              <p:nvPr/>
            </p:nvSpPr>
            <p:spPr>
              <a:xfrm>
                <a:off x="3757962" y="2253262"/>
                <a:ext cx="4259763" cy="105497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b="1" dirty="0">
                    <a:solidFill>
                      <a:srgbClr val="0000FF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vi-VN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vi-VN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</m:t>
                    </m:r>
                    <m:r>
                      <a:rPr lang="vi-VN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vi-VN" sz="2000" b="1" dirty="0">
                    <a:solidFill>
                      <a:srgbClr val="0000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𝒃</m:t>
                    </m:r>
                    <m:r>
                      <a:rPr lang="vi-VN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vi-VN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vi-VN" sz="2000" b="1" dirty="0">
                    <a:solidFill>
                      <a:srgbClr val="0000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có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vi-VN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𝒂</m:t>
                            </m:r>
                          </m:num>
                          <m:den>
                            <m:r>
                              <a:rPr lang="vi-VN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𝒃</m:t>
                            </m:r>
                          </m:den>
                        </m:f>
                      </m:e>
                    </m:rad>
                    <m:r>
                      <a:rPr lang="vi-VN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ad>
                          <m:radPr>
                            <m:degHide m:val="on"/>
                            <m:ctrlPr>
                              <a:rPr lang="en-US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𝒂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𝒃</m:t>
                            </m:r>
                          </m:e>
                        </m:rad>
                      </m:den>
                    </m:f>
                  </m:oMath>
                </a14:m>
                <a:endParaRPr lang="en-US" sz="2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5D1416-1389-1356-4175-E8A74E5B3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7962" y="2253262"/>
                <a:ext cx="4259763" cy="1054970"/>
              </a:xfrm>
              <a:prstGeom prst="roundRect">
                <a:avLst/>
              </a:prstGeom>
              <a:blipFill>
                <a:blip r:embed="rId5"/>
                <a:stretch>
                  <a:fillRect l="-143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oogle Shape;208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48055" y="4731240"/>
            <a:ext cx="2184432" cy="4122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2545436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B4D5D61-1EE1-707F-FD60-DA549B5008F2}"/>
                  </a:ext>
                </a:extLst>
              </p:cNvPr>
              <p:cNvSpPr txBox="1"/>
              <p:nvPr/>
            </p:nvSpPr>
            <p:spPr>
              <a:xfrm>
                <a:off x="1085518" y="246037"/>
                <a:ext cx="7637852" cy="44121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Áp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tắc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căn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thương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25</m:t>
                            </m:r>
                          </m:den>
                        </m:f>
                      </m:e>
                    </m:ra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1,69</m:t>
                            </m:r>
                          </m:num>
                          <m:den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0,25</m:t>
                            </m:r>
                          </m:den>
                        </m:f>
                      </m:e>
                    </m:ra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216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6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16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B4D5D61-1EE1-707F-FD60-DA549B5008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518" y="246037"/>
                <a:ext cx="7637852" cy="4412170"/>
              </a:xfrm>
              <a:prstGeom prst="rect">
                <a:avLst/>
              </a:prstGeom>
              <a:blipFill>
                <a:blip r:embed="rId3"/>
                <a:stretch>
                  <a:fillRect l="-7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23AD662F-E81E-3ED3-A6FF-9D1536A9A765}"/>
              </a:ext>
            </a:extLst>
          </p:cNvPr>
          <p:cNvSpPr txBox="1"/>
          <p:nvPr/>
        </p:nvSpPr>
        <p:spPr>
          <a:xfrm>
            <a:off x="830843" y="485293"/>
            <a:ext cx="11292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Ví dụ </a:t>
            </a:r>
            <a:r>
              <a:rPr lang="en-US" sz="2000" b="1" dirty="0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: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FBD6F8C-96BC-3F6A-6258-8F5E467B39DB}"/>
                  </a:ext>
                </a:extLst>
              </p:cNvPr>
              <p:cNvSpPr txBox="1"/>
              <p:nvPr/>
            </p:nvSpPr>
            <p:spPr>
              <a:xfrm>
                <a:off x="2601020" y="1547528"/>
                <a:ext cx="1524931" cy="5997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𝟒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𝟐𝟓</m:t>
                            </m:r>
                          </m:e>
                        </m:rad>
                      </m:den>
                    </m:f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sym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FBD6F8C-96BC-3F6A-6258-8F5E467B3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020" y="1547528"/>
                <a:ext cx="1524931" cy="5997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F6C7E22-7F96-7883-D865-99087F85F58A}"/>
                  </a:ext>
                </a:extLst>
              </p:cNvPr>
              <p:cNvSpPr txBox="1"/>
              <p:nvPr/>
            </p:nvSpPr>
            <p:spPr>
              <a:xfrm>
                <a:off x="2601021" y="2893624"/>
                <a:ext cx="2350120" cy="6424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𝟔𝟗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𝟎</m:t>
                            </m:r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𝟐𝟓</m:t>
                            </m:r>
                          </m:e>
                        </m:rad>
                      </m:den>
                    </m:f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𝟎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𝟔</m:t>
                    </m:r>
                  </m:oMath>
                </a14:m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sym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F6C7E22-7F96-7883-D865-99087F85F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021" y="2893624"/>
                <a:ext cx="2350120" cy="6424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BA18095-5BC4-CCC6-474B-16AE9C14ED95}"/>
                  </a:ext>
                </a:extLst>
              </p:cNvPr>
              <p:cNvSpPr txBox="1"/>
              <p:nvPr/>
            </p:nvSpPr>
            <p:spPr>
              <a:xfrm>
                <a:off x="2601020" y="3980189"/>
                <a:ext cx="2350120" cy="7186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𝟐𝟏𝟔</m:t>
                            </m:r>
                          </m:num>
                          <m:den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𝟔</m:t>
                            </m:r>
                          </m:den>
                        </m:f>
                      </m:e>
                    </m:rad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𝟑𝟔</m:t>
                        </m:r>
                      </m:e>
                    </m:rad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𝟔</m:t>
                    </m:r>
                  </m:oMath>
                </a14:m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sym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BA18095-5BC4-CCC6-474B-16AE9C14E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020" y="3980189"/>
                <a:ext cx="2350120" cy="71865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17">
            <a:extLst>
              <a:ext uri="{FF2B5EF4-FFF2-40B4-BE49-F238E27FC236}">
                <a16:creationId xmlns:a16="http://schemas.microsoft.com/office/drawing/2014/main" id="{9FFE82DB-D1B4-D009-370F-D6287717C0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131049" y="1668647"/>
            <a:ext cx="1196223" cy="231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9440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  <p:bldP spid="2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5">
            <a:extLst>
              <a:ext uri="{FF2B5EF4-FFF2-40B4-BE49-F238E27FC236}">
                <a16:creationId xmlns:a16="http://schemas.microsoft.com/office/drawing/2014/main" id="{31BB15CE-2BAF-74C6-931E-2E7E3D4F9A11}"/>
              </a:ext>
            </a:extLst>
          </p:cNvPr>
          <p:cNvSpPr/>
          <p:nvPr/>
        </p:nvSpPr>
        <p:spPr>
          <a:xfrm>
            <a:off x="808010" y="850027"/>
            <a:ext cx="2349793" cy="514350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D97245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Luyện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lang="en-US" sz="2500" b="1" kern="1200" dirty="0">
                <a:solidFill>
                  <a:srgbClr val="D97245"/>
                </a:solidFill>
                <a:ea typeface="+mn-ea"/>
                <a:cs typeface="Arial" panose="020B0604020202020204" pitchFamily="34" charset="0"/>
              </a:rPr>
              <a:t>3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D97245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D6AC91-7775-C460-2C0A-3B3D7ABABA23}"/>
              </a:ext>
            </a:extLst>
          </p:cNvPr>
          <p:cNvSpPr txBox="1"/>
          <p:nvPr/>
        </p:nvSpPr>
        <p:spPr>
          <a:xfrm>
            <a:off x="767424" y="746740"/>
            <a:ext cx="7609151" cy="1850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Aft>
                <a:spcPts val="800"/>
              </a:spcAf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		          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Trong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tình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huống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nêu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ra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ở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phần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mở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đầu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hãy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viết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hệ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phục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hồi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quả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bóng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rổ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dưới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dạng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phân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sz="1600" b="1" i="0" u="none" strike="noStrike" kern="1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Google Shape;1913;p42">
            <a:extLst>
              <a:ext uri="{FF2B5EF4-FFF2-40B4-BE49-F238E27FC236}">
                <a16:creationId xmlns:a16="http://schemas.microsoft.com/office/drawing/2014/main" id="{A6CD185B-2059-B68D-B36A-5CAD6B3552F6}"/>
              </a:ext>
            </a:extLst>
          </p:cNvPr>
          <p:cNvSpPr/>
          <p:nvPr/>
        </p:nvSpPr>
        <p:spPr>
          <a:xfrm rot="2165">
            <a:off x="907666" y="2860034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E1E1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479B85B-5C66-338A-296C-1CFCBC6F3C2B}"/>
                  </a:ext>
                </a:extLst>
              </p:cNvPr>
              <p:cNvSpPr txBox="1"/>
              <p:nvPr/>
            </p:nvSpPr>
            <p:spPr>
              <a:xfrm>
                <a:off x="2794383" y="2240464"/>
                <a:ext cx="5046933" cy="21562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sub>
                    </m:sSub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vi-VN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2,25</m:t>
                            </m:r>
                          </m:num>
                          <m:den>
                            <m:r>
                              <a:rPr lang="vi-VN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3,24</m:t>
                            </m:r>
                          </m:den>
                        </m:f>
                      </m:e>
                    </m:rad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2,25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3,24</m:t>
                            </m:r>
                          </m:e>
                        </m:rad>
                      </m:den>
                    </m:f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1,5</m:t>
                        </m:r>
                      </m:num>
                      <m:den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1,8</m:t>
                        </m:r>
                      </m:den>
                    </m:f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200000"/>
                  </a:lnSpc>
                </a:pPr>
                <a:r>
                  <a:rPr lang="vi-VN" sz="2000" kern="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Vậy hệ số phục hồi của bóng rổ là: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vi-VN" sz="20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vi-VN" sz="20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sub>
                    </m:sSub>
                    <m:r>
                      <a:rPr lang="vi-VN" sz="2000" i="1" ker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20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vi-VN" sz="20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479B85B-5C66-338A-296C-1CFCBC6F3C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383" y="2240464"/>
                <a:ext cx="5046933" cy="2156296"/>
              </a:xfrm>
              <a:prstGeom prst="rect">
                <a:avLst/>
              </a:prstGeom>
              <a:blipFill>
                <a:blip r:embed="rId3"/>
                <a:stretch>
                  <a:fillRect l="-1208" b="-1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oogle Shape;20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48055" y="4731240"/>
            <a:ext cx="2184432" cy="4122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257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10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" name="Google Shape;1870;p44"/>
          <p:cNvSpPr/>
          <p:nvPr/>
        </p:nvSpPr>
        <p:spPr>
          <a:xfrm rot="-1714552">
            <a:off x="5213827" y="873514"/>
            <a:ext cx="3813018" cy="3325451"/>
          </a:xfrm>
          <a:custGeom>
            <a:avLst/>
            <a:gdLst/>
            <a:ahLst/>
            <a:cxnLst/>
            <a:rect l="l" t="t" r="r" b="b"/>
            <a:pathLst>
              <a:path w="16556" h="14439" extrusionOk="0">
                <a:moveTo>
                  <a:pt x="11171" y="300"/>
                </a:moveTo>
                <a:cubicBezTo>
                  <a:pt x="11171" y="300"/>
                  <a:pt x="8442" y="-669"/>
                  <a:pt x="5762" y="875"/>
                </a:cubicBezTo>
                <a:cubicBezTo>
                  <a:pt x="3081" y="2421"/>
                  <a:pt x="1729" y="5489"/>
                  <a:pt x="568" y="7946"/>
                </a:cubicBezTo>
                <a:cubicBezTo>
                  <a:pt x="-593" y="10404"/>
                  <a:pt x="75" y="12904"/>
                  <a:pt x="2121" y="14044"/>
                </a:cubicBezTo>
                <a:cubicBezTo>
                  <a:pt x="4167" y="15184"/>
                  <a:pt x="5558" y="13504"/>
                  <a:pt x="8428" y="13422"/>
                </a:cubicBezTo>
                <a:cubicBezTo>
                  <a:pt x="11297" y="13340"/>
                  <a:pt x="12069" y="13751"/>
                  <a:pt x="14451" y="12129"/>
                </a:cubicBezTo>
                <a:cubicBezTo>
                  <a:pt x="16833" y="10508"/>
                  <a:pt x="17263" y="6680"/>
                  <a:pt x="15384" y="3846"/>
                </a:cubicBezTo>
                <a:cubicBezTo>
                  <a:pt x="13506" y="1013"/>
                  <a:pt x="11171" y="300"/>
                  <a:pt x="11171" y="30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strike="noStrike">
              <a:solidFill>
                <a:srgbClr val="000000"/>
              </a:solidFill>
              <a:latin typeface="Abel"/>
              <a:ea typeface="Abel"/>
              <a:cs typeface="Abel"/>
              <a:sym typeface="Abel"/>
            </a:endParaRPr>
          </a:p>
        </p:txBody>
      </p:sp>
      <p:grpSp>
        <p:nvGrpSpPr>
          <p:cNvPr id="1871" name="Google Shape;1871;p44"/>
          <p:cNvGrpSpPr/>
          <p:nvPr/>
        </p:nvGrpSpPr>
        <p:grpSpPr>
          <a:xfrm>
            <a:off x="5874631" y="1143327"/>
            <a:ext cx="3160368" cy="1946497"/>
            <a:chOff x="12116256" y="1758352"/>
            <a:chExt cx="3160368" cy="1946497"/>
          </a:xfrm>
        </p:grpSpPr>
        <p:sp>
          <p:nvSpPr>
            <p:cNvPr id="1872" name="Google Shape;1872;p44"/>
            <p:cNvSpPr/>
            <p:nvPr/>
          </p:nvSpPr>
          <p:spPr>
            <a:xfrm>
              <a:off x="12186202" y="1826824"/>
              <a:ext cx="3020477" cy="1771489"/>
            </a:xfrm>
            <a:custGeom>
              <a:avLst/>
              <a:gdLst/>
              <a:ahLst/>
              <a:cxnLst/>
              <a:rect l="l" t="t" r="r" b="b"/>
              <a:pathLst>
                <a:path w="10839" h="6357" extrusionOk="0">
                  <a:moveTo>
                    <a:pt x="10839" y="6357"/>
                  </a:moveTo>
                  <a:lnTo>
                    <a:pt x="0" y="6357"/>
                  </a:lnTo>
                  <a:lnTo>
                    <a:pt x="0" y="0"/>
                  </a:lnTo>
                  <a:lnTo>
                    <a:pt x="10839" y="0"/>
                  </a:lnTo>
                  <a:lnTo>
                    <a:pt x="10839" y="6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44"/>
            <p:cNvSpPr/>
            <p:nvPr/>
          </p:nvSpPr>
          <p:spPr>
            <a:xfrm>
              <a:off x="12181186" y="1825511"/>
              <a:ext cx="3030509" cy="1781243"/>
            </a:xfrm>
            <a:custGeom>
              <a:avLst/>
              <a:gdLst/>
              <a:ahLst/>
              <a:cxnLst/>
              <a:rect l="l" t="t" r="r" b="b"/>
              <a:pathLst>
                <a:path w="10875" h="6392" extrusionOk="0">
                  <a:moveTo>
                    <a:pt x="35" y="6357"/>
                  </a:moveTo>
                  <a:lnTo>
                    <a:pt x="10839" y="6357"/>
                  </a:lnTo>
                  <a:lnTo>
                    <a:pt x="10839" y="35"/>
                  </a:lnTo>
                  <a:lnTo>
                    <a:pt x="35" y="35"/>
                  </a:lnTo>
                  <a:lnTo>
                    <a:pt x="35" y="6357"/>
                  </a:lnTo>
                  <a:moveTo>
                    <a:pt x="10875" y="6392"/>
                  </a:moveTo>
                  <a:lnTo>
                    <a:pt x="0" y="6392"/>
                  </a:lnTo>
                  <a:lnTo>
                    <a:pt x="0" y="0"/>
                  </a:lnTo>
                  <a:lnTo>
                    <a:pt x="10875" y="0"/>
                  </a:lnTo>
                  <a:lnTo>
                    <a:pt x="10875" y="63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44"/>
            <p:cNvSpPr/>
            <p:nvPr/>
          </p:nvSpPr>
          <p:spPr>
            <a:xfrm>
              <a:off x="12116256" y="1758352"/>
              <a:ext cx="3160368" cy="1915282"/>
            </a:xfrm>
            <a:custGeom>
              <a:avLst/>
              <a:gdLst/>
              <a:ahLst/>
              <a:cxnLst/>
              <a:rect l="l" t="t" r="r" b="b"/>
              <a:pathLst>
                <a:path w="11341" h="6873" extrusionOk="0">
                  <a:moveTo>
                    <a:pt x="35" y="6838"/>
                  </a:moveTo>
                  <a:lnTo>
                    <a:pt x="11306" y="6838"/>
                  </a:lnTo>
                  <a:lnTo>
                    <a:pt x="11306" y="35"/>
                  </a:lnTo>
                  <a:lnTo>
                    <a:pt x="35" y="35"/>
                  </a:lnTo>
                  <a:lnTo>
                    <a:pt x="35" y="6838"/>
                  </a:lnTo>
                  <a:moveTo>
                    <a:pt x="11341" y="6873"/>
                  </a:moveTo>
                  <a:lnTo>
                    <a:pt x="0" y="6873"/>
                  </a:lnTo>
                  <a:lnTo>
                    <a:pt x="0" y="0"/>
                  </a:lnTo>
                  <a:lnTo>
                    <a:pt x="11341" y="0"/>
                  </a:lnTo>
                  <a:lnTo>
                    <a:pt x="11341" y="687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44"/>
            <p:cNvSpPr/>
            <p:nvPr/>
          </p:nvSpPr>
          <p:spPr>
            <a:xfrm>
              <a:off x="12116256" y="3635182"/>
              <a:ext cx="3160368" cy="69667"/>
            </a:xfrm>
            <a:custGeom>
              <a:avLst/>
              <a:gdLst/>
              <a:ahLst/>
              <a:cxnLst/>
              <a:rect l="l" t="t" r="r" b="b"/>
              <a:pathLst>
                <a:path w="11341" h="250" extrusionOk="0">
                  <a:moveTo>
                    <a:pt x="35" y="215"/>
                  </a:moveTo>
                  <a:lnTo>
                    <a:pt x="11306" y="215"/>
                  </a:lnTo>
                  <a:lnTo>
                    <a:pt x="11306" y="35"/>
                  </a:lnTo>
                  <a:lnTo>
                    <a:pt x="35" y="35"/>
                  </a:lnTo>
                  <a:lnTo>
                    <a:pt x="35" y="215"/>
                  </a:lnTo>
                  <a:moveTo>
                    <a:pt x="11341" y="250"/>
                  </a:moveTo>
                  <a:lnTo>
                    <a:pt x="0" y="250"/>
                  </a:lnTo>
                  <a:lnTo>
                    <a:pt x="0" y="0"/>
                  </a:lnTo>
                  <a:lnTo>
                    <a:pt x="11341" y="0"/>
                  </a:lnTo>
                  <a:lnTo>
                    <a:pt x="11341" y="2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76" name="Google Shape;1876;p44"/>
            <p:cNvGrpSpPr/>
            <p:nvPr/>
          </p:nvGrpSpPr>
          <p:grpSpPr>
            <a:xfrm>
              <a:off x="13157228" y="2886125"/>
              <a:ext cx="1822596" cy="279342"/>
              <a:chOff x="4638636" y="393992"/>
              <a:chExt cx="1297683" cy="198891"/>
            </a:xfrm>
          </p:grpSpPr>
          <p:grpSp>
            <p:nvGrpSpPr>
              <p:cNvPr id="1877" name="Google Shape;1877;p44"/>
              <p:cNvGrpSpPr/>
              <p:nvPr/>
            </p:nvGrpSpPr>
            <p:grpSpPr>
              <a:xfrm>
                <a:off x="4785528" y="458597"/>
                <a:ext cx="86264" cy="102269"/>
                <a:chOff x="6350953" y="2377900"/>
                <a:chExt cx="86264" cy="102269"/>
              </a:xfrm>
            </p:grpSpPr>
            <p:sp>
              <p:nvSpPr>
                <p:cNvPr id="1878" name="Google Shape;1878;p44"/>
                <p:cNvSpPr/>
                <p:nvPr/>
              </p:nvSpPr>
              <p:spPr>
                <a:xfrm>
                  <a:off x="6350953" y="2388751"/>
                  <a:ext cx="85721" cy="91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" h="337" extrusionOk="0">
                      <a:moveTo>
                        <a:pt x="298" y="337"/>
                      </a:moveTo>
                      <a:cubicBezTo>
                        <a:pt x="293" y="337"/>
                        <a:pt x="288" y="335"/>
                        <a:pt x="285" y="331"/>
                      </a:cubicBezTo>
                      <a:lnTo>
                        <a:pt x="4" y="30"/>
                      </a:lnTo>
                      <a:cubicBezTo>
                        <a:pt x="-3" y="23"/>
                        <a:pt x="-2" y="12"/>
                        <a:pt x="5" y="5"/>
                      </a:cubicBezTo>
                      <a:cubicBezTo>
                        <a:pt x="12" y="-2"/>
                        <a:pt x="23" y="-1"/>
                        <a:pt x="30" y="6"/>
                      </a:cubicBezTo>
                      <a:lnTo>
                        <a:pt x="310" y="307"/>
                      </a:lnTo>
                      <a:cubicBezTo>
                        <a:pt x="317" y="314"/>
                        <a:pt x="317" y="325"/>
                        <a:pt x="310" y="332"/>
                      </a:cubicBezTo>
                      <a:cubicBezTo>
                        <a:pt x="306" y="335"/>
                        <a:pt x="302" y="337"/>
                        <a:pt x="298" y="3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9" name="Google Shape;1879;p44"/>
                <p:cNvSpPr/>
                <p:nvPr/>
              </p:nvSpPr>
              <p:spPr>
                <a:xfrm>
                  <a:off x="6363703" y="2377900"/>
                  <a:ext cx="73514" cy="97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58" extrusionOk="0">
                      <a:moveTo>
                        <a:pt x="17" y="358"/>
                      </a:moveTo>
                      <a:cubicBezTo>
                        <a:pt x="13" y="358"/>
                        <a:pt x="10" y="357"/>
                        <a:pt x="6" y="355"/>
                      </a:cubicBezTo>
                      <a:cubicBezTo>
                        <a:pt x="-1" y="349"/>
                        <a:pt x="-3" y="338"/>
                        <a:pt x="3" y="330"/>
                      </a:cubicBezTo>
                      <a:lnTo>
                        <a:pt x="239" y="7"/>
                      </a:lnTo>
                      <a:cubicBezTo>
                        <a:pt x="244" y="-1"/>
                        <a:pt x="255" y="-3"/>
                        <a:pt x="263" y="3"/>
                      </a:cubicBezTo>
                      <a:cubicBezTo>
                        <a:pt x="271" y="9"/>
                        <a:pt x="273" y="20"/>
                        <a:pt x="267" y="28"/>
                      </a:cubicBezTo>
                      <a:lnTo>
                        <a:pt x="31" y="351"/>
                      </a:lnTo>
                      <a:cubicBezTo>
                        <a:pt x="28" y="356"/>
                        <a:pt x="22" y="358"/>
                        <a:pt x="17" y="35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80" name="Google Shape;1880;p44"/>
              <p:cNvSpPr/>
              <p:nvPr/>
            </p:nvSpPr>
            <p:spPr>
              <a:xfrm rot="-2037133">
                <a:off x="4654101" y="479049"/>
                <a:ext cx="94945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1" name="Google Shape;1881;p44"/>
              <p:cNvSpPr/>
              <p:nvPr/>
            </p:nvSpPr>
            <p:spPr>
              <a:xfrm>
                <a:off x="4897465" y="393992"/>
                <a:ext cx="52898" cy="64562"/>
              </a:xfrm>
              <a:custGeom>
                <a:avLst/>
                <a:gdLst/>
                <a:ahLst/>
                <a:cxnLst/>
                <a:rect l="l" t="t" r="r" b="b"/>
                <a:pathLst>
                  <a:path w="195" h="238" extrusionOk="0">
                    <a:moveTo>
                      <a:pt x="177" y="238"/>
                    </a:moveTo>
                    <a:lnTo>
                      <a:pt x="17" y="238"/>
                    </a:lnTo>
                    <a:cubicBezTo>
                      <a:pt x="10" y="238"/>
                      <a:pt x="3" y="233"/>
                      <a:pt x="1" y="226"/>
                    </a:cubicBezTo>
                    <a:cubicBezTo>
                      <a:pt x="-2" y="219"/>
                      <a:pt x="1" y="211"/>
                      <a:pt x="6" y="206"/>
                    </a:cubicBezTo>
                    <a:cubicBezTo>
                      <a:pt x="35" y="183"/>
                      <a:pt x="107" y="114"/>
                      <a:pt x="97" y="68"/>
                    </a:cubicBezTo>
                    <a:cubicBezTo>
                      <a:pt x="95" y="53"/>
                      <a:pt x="89" y="44"/>
                      <a:pt x="80" y="39"/>
                    </a:cubicBezTo>
                    <a:cubicBezTo>
                      <a:pt x="67" y="32"/>
                      <a:pt x="48" y="36"/>
                      <a:pt x="42" y="38"/>
                    </a:cubicBezTo>
                    <a:cubicBezTo>
                      <a:pt x="33" y="42"/>
                      <a:pt x="23" y="37"/>
                      <a:pt x="19" y="28"/>
                    </a:cubicBezTo>
                    <a:cubicBezTo>
                      <a:pt x="16" y="19"/>
                      <a:pt x="20" y="9"/>
                      <a:pt x="29" y="5"/>
                    </a:cubicBezTo>
                    <a:cubicBezTo>
                      <a:pt x="33" y="4"/>
                      <a:pt x="67" y="-8"/>
                      <a:pt x="97" y="8"/>
                    </a:cubicBezTo>
                    <a:cubicBezTo>
                      <a:pt x="115" y="18"/>
                      <a:pt x="127" y="36"/>
                      <a:pt x="132" y="61"/>
                    </a:cubicBezTo>
                    <a:cubicBezTo>
                      <a:pt x="142" y="112"/>
                      <a:pt x="98" y="168"/>
                      <a:pt x="63" y="202"/>
                    </a:cubicBezTo>
                    <a:lnTo>
                      <a:pt x="177" y="202"/>
                    </a:lnTo>
                    <a:cubicBezTo>
                      <a:pt x="187" y="202"/>
                      <a:pt x="195" y="210"/>
                      <a:pt x="195" y="220"/>
                    </a:cubicBezTo>
                    <a:cubicBezTo>
                      <a:pt x="195" y="230"/>
                      <a:pt x="187" y="238"/>
                      <a:pt x="177" y="23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0675" rIns="90000" bIns="40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2" name="Google Shape;1882;p44"/>
              <p:cNvSpPr/>
              <p:nvPr/>
            </p:nvSpPr>
            <p:spPr>
              <a:xfrm>
                <a:off x="4988453" y="486663"/>
                <a:ext cx="7416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92" extrusionOk="0">
                    <a:moveTo>
                      <a:pt x="189" y="74"/>
                    </a:moveTo>
                    <a:lnTo>
                      <a:pt x="132" y="69"/>
                    </a:lnTo>
                    <a:lnTo>
                      <a:pt x="139" y="21"/>
                    </a:lnTo>
                    <a:cubicBezTo>
                      <a:pt x="141" y="11"/>
                      <a:pt x="134" y="1"/>
                      <a:pt x="124" y="0"/>
                    </a:cubicBezTo>
                    <a:cubicBezTo>
                      <a:pt x="114" y="-1"/>
                      <a:pt x="105" y="5"/>
                      <a:pt x="103" y="15"/>
                    </a:cubicBezTo>
                    <a:lnTo>
                      <a:pt x="96" y="66"/>
                    </a:lnTo>
                    <a:lnTo>
                      <a:pt x="19" y="59"/>
                    </a:lnTo>
                    <a:cubicBezTo>
                      <a:pt x="10" y="58"/>
                      <a:pt x="0" y="66"/>
                      <a:pt x="0" y="76"/>
                    </a:cubicBezTo>
                    <a:cubicBezTo>
                      <a:pt x="-1" y="86"/>
                      <a:pt x="6" y="95"/>
                      <a:pt x="16" y="95"/>
                    </a:cubicBezTo>
                    <a:lnTo>
                      <a:pt x="91" y="102"/>
                    </a:lnTo>
                    <a:lnTo>
                      <a:pt x="81" y="171"/>
                    </a:lnTo>
                    <a:cubicBezTo>
                      <a:pt x="79" y="181"/>
                      <a:pt x="86" y="190"/>
                      <a:pt x="96" y="191"/>
                    </a:cubicBezTo>
                    <a:cubicBezTo>
                      <a:pt x="97" y="192"/>
                      <a:pt x="98" y="192"/>
                      <a:pt x="99" y="192"/>
                    </a:cubicBezTo>
                    <a:cubicBezTo>
                      <a:pt x="108" y="192"/>
                      <a:pt x="116" y="185"/>
                      <a:pt x="117" y="176"/>
                    </a:cubicBezTo>
                    <a:lnTo>
                      <a:pt x="127" y="105"/>
                    </a:lnTo>
                    <a:lnTo>
                      <a:pt x="186" y="110"/>
                    </a:lnTo>
                    <a:cubicBezTo>
                      <a:pt x="187" y="110"/>
                      <a:pt x="187" y="110"/>
                      <a:pt x="188" y="110"/>
                    </a:cubicBezTo>
                    <a:cubicBezTo>
                      <a:pt x="197" y="110"/>
                      <a:pt x="205" y="103"/>
                      <a:pt x="206" y="94"/>
                    </a:cubicBezTo>
                    <a:cubicBezTo>
                      <a:pt x="207" y="83"/>
                      <a:pt x="199" y="75"/>
                      <a:pt x="189" y="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24100" rIns="90000" bIns="24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3" name="Google Shape;1883;p44"/>
              <p:cNvSpPr/>
              <p:nvPr/>
            </p:nvSpPr>
            <p:spPr>
              <a:xfrm rot="-2700000">
                <a:off x="5091120" y="446795"/>
                <a:ext cx="109322" cy="125870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884" name="Google Shape;1884;p44"/>
              <p:cNvGrpSpPr/>
              <p:nvPr/>
            </p:nvGrpSpPr>
            <p:grpSpPr>
              <a:xfrm>
                <a:off x="5251853" y="470085"/>
                <a:ext cx="86264" cy="102269"/>
                <a:chOff x="6350953" y="2377900"/>
                <a:chExt cx="86264" cy="102269"/>
              </a:xfrm>
            </p:grpSpPr>
            <p:sp>
              <p:nvSpPr>
                <p:cNvPr id="1885" name="Google Shape;1885;p44"/>
                <p:cNvSpPr/>
                <p:nvPr/>
              </p:nvSpPr>
              <p:spPr>
                <a:xfrm>
                  <a:off x="6350953" y="2388751"/>
                  <a:ext cx="85721" cy="91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" h="337" extrusionOk="0">
                      <a:moveTo>
                        <a:pt x="298" y="337"/>
                      </a:moveTo>
                      <a:cubicBezTo>
                        <a:pt x="293" y="337"/>
                        <a:pt x="288" y="335"/>
                        <a:pt x="285" y="331"/>
                      </a:cubicBezTo>
                      <a:lnTo>
                        <a:pt x="4" y="30"/>
                      </a:lnTo>
                      <a:cubicBezTo>
                        <a:pt x="-3" y="23"/>
                        <a:pt x="-2" y="12"/>
                        <a:pt x="5" y="5"/>
                      </a:cubicBezTo>
                      <a:cubicBezTo>
                        <a:pt x="12" y="-2"/>
                        <a:pt x="23" y="-1"/>
                        <a:pt x="30" y="6"/>
                      </a:cubicBezTo>
                      <a:lnTo>
                        <a:pt x="310" y="307"/>
                      </a:lnTo>
                      <a:cubicBezTo>
                        <a:pt x="317" y="314"/>
                        <a:pt x="317" y="325"/>
                        <a:pt x="310" y="332"/>
                      </a:cubicBezTo>
                      <a:cubicBezTo>
                        <a:pt x="306" y="335"/>
                        <a:pt x="302" y="337"/>
                        <a:pt x="298" y="3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6" name="Google Shape;1886;p44"/>
                <p:cNvSpPr/>
                <p:nvPr/>
              </p:nvSpPr>
              <p:spPr>
                <a:xfrm>
                  <a:off x="6363703" y="2377900"/>
                  <a:ext cx="73514" cy="97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58" extrusionOk="0">
                      <a:moveTo>
                        <a:pt x="17" y="358"/>
                      </a:moveTo>
                      <a:cubicBezTo>
                        <a:pt x="13" y="358"/>
                        <a:pt x="10" y="357"/>
                        <a:pt x="6" y="355"/>
                      </a:cubicBezTo>
                      <a:cubicBezTo>
                        <a:pt x="-1" y="349"/>
                        <a:pt x="-3" y="338"/>
                        <a:pt x="3" y="330"/>
                      </a:cubicBezTo>
                      <a:lnTo>
                        <a:pt x="239" y="7"/>
                      </a:lnTo>
                      <a:cubicBezTo>
                        <a:pt x="244" y="-1"/>
                        <a:pt x="255" y="-3"/>
                        <a:pt x="263" y="3"/>
                      </a:cubicBezTo>
                      <a:cubicBezTo>
                        <a:pt x="271" y="9"/>
                        <a:pt x="273" y="20"/>
                        <a:pt x="267" y="28"/>
                      </a:cubicBezTo>
                      <a:lnTo>
                        <a:pt x="31" y="351"/>
                      </a:lnTo>
                      <a:cubicBezTo>
                        <a:pt x="28" y="356"/>
                        <a:pt x="22" y="358"/>
                        <a:pt x="17" y="35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87" name="Google Shape;1887;p44"/>
              <p:cNvSpPr/>
              <p:nvPr/>
            </p:nvSpPr>
            <p:spPr>
              <a:xfrm>
                <a:off x="5419753" y="486663"/>
                <a:ext cx="7416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92" extrusionOk="0">
                    <a:moveTo>
                      <a:pt x="189" y="74"/>
                    </a:moveTo>
                    <a:lnTo>
                      <a:pt x="132" y="69"/>
                    </a:lnTo>
                    <a:lnTo>
                      <a:pt x="139" y="21"/>
                    </a:lnTo>
                    <a:cubicBezTo>
                      <a:pt x="141" y="11"/>
                      <a:pt x="134" y="1"/>
                      <a:pt x="124" y="0"/>
                    </a:cubicBezTo>
                    <a:cubicBezTo>
                      <a:pt x="114" y="-1"/>
                      <a:pt x="105" y="5"/>
                      <a:pt x="103" y="15"/>
                    </a:cubicBezTo>
                    <a:lnTo>
                      <a:pt x="96" y="66"/>
                    </a:lnTo>
                    <a:lnTo>
                      <a:pt x="19" y="59"/>
                    </a:lnTo>
                    <a:cubicBezTo>
                      <a:pt x="10" y="58"/>
                      <a:pt x="0" y="66"/>
                      <a:pt x="0" y="76"/>
                    </a:cubicBezTo>
                    <a:cubicBezTo>
                      <a:pt x="-1" y="86"/>
                      <a:pt x="6" y="95"/>
                      <a:pt x="16" y="95"/>
                    </a:cubicBezTo>
                    <a:lnTo>
                      <a:pt x="91" y="102"/>
                    </a:lnTo>
                    <a:lnTo>
                      <a:pt x="81" y="171"/>
                    </a:lnTo>
                    <a:cubicBezTo>
                      <a:pt x="79" y="181"/>
                      <a:pt x="86" y="190"/>
                      <a:pt x="96" y="191"/>
                    </a:cubicBezTo>
                    <a:cubicBezTo>
                      <a:pt x="97" y="192"/>
                      <a:pt x="98" y="192"/>
                      <a:pt x="99" y="192"/>
                    </a:cubicBezTo>
                    <a:cubicBezTo>
                      <a:pt x="108" y="192"/>
                      <a:pt x="116" y="185"/>
                      <a:pt x="117" y="176"/>
                    </a:cubicBezTo>
                    <a:lnTo>
                      <a:pt x="127" y="105"/>
                    </a:lnTo>
                    <a:lnTo>
                      <a:pt x="186" y="110"/>
                    </a:lnTo>
                    <a:cubicBezTo>
                      <a:pt x="187" y="110"/>
                      <a:pt x="187" y="110"/>
                      <a:pt x="188" y="110"/>
                    </a:cubicBezTo>
                    <a:cubicBezTo>
                      <a:pt x="197" y="110"/>
                      <a:pt x="205" y="103"/>
                      <a:pt x="206" y="94"/>
                    </a:cubicBezTo>
                    <a:cubicBezTo>
                      <a:pt x="207" y="83"/>
                      <a:pt x="199" y="75"/>
                      <a:pt x="189" y="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24100" rIns="90000" bIns="24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8" name="Google Shape;1888;p44"/>
              <p:cNvSpPr/>
              <p:nvPr/>
            </p:nvSpPr>
            <p:spPr>
              <a:xfrm rot="-188775">
                <a:off x="5562829" y="482262"/>
                <a:ext cx="57240" cy="77924"/>
              </a:xfrm>
              <a:custGeom>
                <a:avLst/>
                <a:gdLst/>
                <a:ahLst/>
                <a:cxnLst/>
                <a:rect l="l" t="t" r="r" b="b"/>
                <a:pathLst>
                  <a:path w="280" h="1502" extrusionOk="0">
                    <a:moveTo>
                      <a:pt x="38" y="837"/>
                    </a:moveTo>
                    <a:cubicBezTo>
                      <a:pt x="50" y="418"/>
                      <a:pt x="278" y="22"/>
                      <a:pt x="280" y="18"/>
                    </a:cubicBezTo>
                    <a:lnTo>
                      <a:pt x="249" y="0"/>
                    </a:lnTo>
                    <a:cubicBezTo>
                      <a:pt x="246" y="4"/>
                      <a:pt x="14" y="407"/>
                      <a:pt x="1" y="836"/>
                    </a:cubicBezTo>
                    <a:cubicBezTo>
                      <a:pt x="-12" y="1268"/>
                      <a:pt x="237" y="1493"/>
                      <a:pt x="248" y="1502"/>
                    </a:cubicBezTo>
                    <a:lnTo>
                      <a:pt x="272" y="1475"/>
                    </a:lnTo>
                    <a:cubicBezTo>
                      <a:pt x="270" y="1473"/>
                      <a:pt x="25" y="1252"/>
                      <a:pt x="38" y="837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889" name="Google Shape;1889;p44"/>
              <p:cNvGrpSpPr/>
              <p:nvPr/>
            </p:nvGrpSpPr>
            <p:grpSpPr>
              <a:xfrm>
                <a:off x="5688983" y="493688"/>
                <a:ext cx="68040" cy="55080"/>
                <a:chOff x="2571483" y="201350"/>
                <a:chExt cx="68040" cy="55080"/>
              </a:xfrm>
            </p:grpSpPr>
            <p:sp>
              <p:nvSpPr>
                <p:cNvPr id="1890" name="Google Shape;1890;p44"/>
                <p:cNvSpPr/>
                <p:nvPr/>
              </p:nvSpPr>
              <p:spPr>
                <a:xfrm>
                  <a:off x="2574363" y="201350"/>
                  <a:ext cx="6516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37" extrusionOk="0">
                      <a:moveTo>
                        <a:pt x="181" y="0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81" y="37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1" name="Google Shape;1891;p44"/>
                <p:cNvSpPr/>
                <p:nvPr/>
              </p:nvSpPr>
              <p:spPr>
                <a:xfrm>
                  <a:off x="2571483" y="243110"/>
                  <a:ext cx="6804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37" extrusionOk="0">
                      <a:moveTo>
                        <a:pt x="0" y="37"/>
                      </a:moveTo>
                      <a:lnTo>
                        <a:pt x="189" y="37"/>
                      </a:lnTo>
                      <a:lnTo>
                        <a:pt x="189" y="0"/>
                      </a:lnTo>
                      <a:lnTo>
                        <a:pt x="0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92" name="Google Shape;1892;p44"/>
              <p:cNvSpPr/>
              <p:nvPr/>
            </p:nvSpPr>
            <p:spPr>
              <a:xfrm rot="-188634">
                <a:off x="5827410" y="443294"/>
                <a:ext cx="105344" cy="132898"/>
              </a:xfrm>
              <a:custGeom>
                <a:avLst/>
                <a:gdLst/>
                <a:ahLst/>
                <a:cxnLst/>
                <a:rect l="l" t="t" r="r" b="b"/>
                <a:pathLst>
                  <a:path w="172" h="217" extrusionOk="0">
                    <a:moveTo>
                      <a:pt x="132" y="121"/>
                    </a:moveTo>
                    <a:cubicBezTo>
                      <a:pt x="121" y="160"/>
                      <a:pt x="91" y="186"/>
                      <a:pt x="66" y="179"/>
                    </a:cubicBezTo>
                    <a:cubicBezTo>
                      <a:pt x="42" y="172"/>
                      <a:pt x="30" y="134"/>
                      <a:pt x="41" y="96"/>
                    </a:cubicBezTo>
                    <a:cubicBezTo>
                      <a:pt x="47" y="76"/>
                      <a:pt x="58" y="58"/>
                      <a:pt x="71" y="48"/>
                    </a:cubicBezTo>
                    <a:cubicBezTo>
                      <a:pt x="77" y="43"/>
                      <a:pt x="87" y="37"/>
                      <a:pt x="98" y="37"/>
                    </a:cubicBezTo>
                    <a:cubicBezTo>
                      <a:pt x="101" y="37"/>
                      <a:pt x="104" y="37"/>
                      <a:pt x="107" y="38"/>
                    </a:cubicBezTo>
                    <a:cubicBezTo>
                      <a:pt x="131" y="45"/>
                      <a:pt x="143" y="83"/>
                      <a:pt x="132" y="121"/>
                    </a:cubicBezTo>
                    <a:moveTo>
                      <a:pt x="117" y="2"/>
                    </a:moveTo>
                    <a:cubicBezTo>
                      <a:pt x="94" y="-4"/>
                      <a:pt x="70" y="2"/>
                      <a:pt x="48" y="19"/>
                    </a:cubicBezTo>
                    <a:cubicBezTo>
                      <a:pt x="29" y="35"/>
                      <a:pt x="13" y="58"/>
                      <a:pt x="6" y="86"/>
                    </a:cubicBezTo>
                    <a:cubicBezTo>
                      <a:pt x="-11" y="145"/>
                      <a:pt x="11" y="202"/>
                      <a:pt x="56" y="215"/>
                    </a:cubicBezTo>
                    <a:cubicBezTo>
                      <a:pt x="62" y="216"/>
                      <a:pt x="69" y="217"/>
                      <a:pt x="75" y="217"/>
                    </a:cubicBezTo>
                    <a:cubicBezTo>
                      <a:pt x="114" y="217"/>
                      <a:pt x="153" y="183"/>
                      <a:pt x="167" y="132"/>
                    </a:cubicBezTo>
                    <a:cubicBezTo>
                      <a:pt x="184" y="72"/>
                      <a:pt x="162" y="15"/>
                      <a:pt x="117" y="2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33100" rIns="90000" bIns="33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93" name="Google Shape;1893;p44"/>
            <p:cNvGrpSpPr/>
            <p:nvPr/>
          </p:nvGrpSpPr>
          <p:grpSpPr>
            <a:xfrm rot="-202936">
              <a:off x="13050893" y="1892306"/>
              <a:ext cx="2035734" cy="880198"/>
              <a:chOff x="2055537" y="1839868"/>
              <a:chExt cx="2035648" cy="880161"/>
            </a:xfrm>
          </p:grpSpPr>
          <p:grpSp>
            <p:nvGrpSpPr>
              <p:cNvPr id="1894" name="Google Shape;1894;p44"/>
              <p:cNvGrpSpPr/>
              <p:nvPr/>
            </p:nvGrpSpPr>
            <p:grpSpPr>
              <a:xfrm rot="166501">
                <a:off x="2073349" y="1887823"/>
                <a:ext cx="2000025" cy="784251"/>
                <a:chOff x="2434453" y="-70580"/>
                <a:chExt cx="1423964" cy="558366"/>
              </a:xfrm>
            </p:grpSpPr>
            <p:sp>
              <p:nvSpPr>
                <p:cNvPr id="1895" name="Google Shape;1895;p44"/>
                <p:cNvSpPr/>
                <p:nvPr/>
              </p:nvSpPr>
              <p:spPr>
                <a:xfrm rot="133222">
                  <a:off x="3507158" y="32891"/>
                  <a:ext cx="82080" cy="141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393" extrusionOk="0">
                      <a:moveTo>
                        <a:pt x="153" y="209"/>
                      </a:moveTo>
                      <a:lnTo>
                        <a:pt x="46" y="213"/>
                      </a:lnTo>
                      <a:cubicBezTo>
                        <a:pt x="53" y="198"/>
                        <a:pt x="64" y="175"/>
                        <a:pt x="76" y="142"/>
                      </a:cubicBezTo>
                      <a:cubicBezTo>
                        <a:pt x="105" y="68"/>
                        <a:pt x="111" y="6"/>
                        <a:pt x="111" y="3"/>
                      </a:cubicBezTo>
                      <a:lnTo>
                        <a:pt x="78" y="0"/>
                      </a:lnTo>
                      <a:cubicBezTo>
                        <a:pt x="78" y="1"/>
                        <a:pt x="72" y="61"/>
                        <a:pt x="45" y="130"/>
                      </a:cubicBezTo>
                      <a:cubicBezTo>
                        <a:pt x="19" y="199"/>
                        <a:pt x="3" y="221"/>
                        <a:pt x="3" y="221"/>
                      </a:cubicBezTo>
                      <a:cubicBezTo>
                        <a:pt x="-1" y="226"/>
                        <a:pt x="-2" y="233"/>
                        <a:pt x="1" y="239"/>
                      </a:cubicBezTo>
                      <a:cubicBezTo>
                        <a:pt x="4" y="245"/>
                        <a:pt x="10" y="248"/>
                        <a:pt x="16" y="248"/>
                      </a:cubicBezTo>
                      <a:lnTo>
                        <a:pt x="17" y="248"/>
                      </a:lnTo>
                      <a:lnTo>
                        <a:pt x="143" y="243"/>
                      </a:lnTo>
                      <a:lnTo>
                        <a:pt x="101" y="383"/>
                      </a:lnTo>
                      <a:lnTo>
                        <a:pt x="133" y="393"/>
                      </a:lnTo>
                      <a:lnTo>
                        <a:pt x="228" y="79"/>
                      </a:lnTo>
                      <a:lnTo>
                        <a:pt x="196" y="70"/>
                      </a:lnTo>
                      <a:lnTo>
                        <a:pt x="153" y="209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6" name="Google Shape;1896;p44"/>
                <p:cNvSpPr/>
                <p:nvPr/>
              </p:nvSpPr>
              <p:spPr>
                <a:xfrm>
                  <a:off x="2574363" y="201350"/>
                  <a:ext cx="6516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37" extrusionOk="0">
                      <a:moveTo>
                        <a:pt x="181" y="0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81" y="37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7" name="Google Shape;1897;p44"/>
                <p:cNvSpPr/>
                <p:nvPr/>
              </p:nvSpPr>
              <p:spPr>
                <a:xfrm>
                  <a:off x="2571483" y="243110"/>
                  <a:ext cx="6804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37" extrusionOk="0">
                      <a:moveTo>
                        <a:pt x="0" y="37"/>
                      </a:moveTo>
                      <a:lnTo>
                        <a:pt x="189" y="37"/>
                      </a:lnTo>
                      <a:lnTo>
                        <a:pt x="189" y="0"/>
                      </a:lnTo>
                      <a:lnTo>
                        <a:pt x="0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898" name="Google Shape;1898;p44"/>
                <p:cNvGrpSpPr/>
                <p:nvPr/>
              </p:nvGrpSpPr>
              <p:grpSpPr>
                <a:xfrm>
                  <a:off x="2434453" y="177763"/>
                  <a:ext cx="86264" cy="102269"/>
                  <a:chOff x="6350953" y="2377900"/>
                  <a:chExt cx="86264" cy="102269"/>
                </a:xfrm>
              </p:grpSpPr>
              <p:sp>
                <p:nvSpPr>
                  <p:cNvPr id="1899" name="Google Shape;1899;p44"/>
                  <p:cNvSpPr/>
                  <p:nvPr/>
                </p:nvSpPr>
                <p:spPr>
                  <a:xfrm>
                    <a:off x="6350953" y="2388751"/>
                    <a:ext cx="85721" cy="914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6" h="337" extrusionOk="0">
                        <a:moveTo>
                          <a:pt x="298" y="337"/>
                        </a:moveTo>
                        <a:cubicBezTo>
                          <a:pt x="293" y="337"/>
                          <a:pt x="288" y="335"/>
                          <a:pt x="285" y="331"/>
                        </a:cubicBezTo>
                        <a:lnTo>
                          <a:pt x="4" y="30"/>
                        </a:lnTo>
                        <a:cubicBezTo>
                          <a:pt x="-3" y="23"/>
                          <a:pt x="-2" y="12"/>
                          <a:pt x="5" y="5"/>
                        </a:cubicBezTo>
                        <a:cubicBezTo>
                          <a:pt x="12" y="-2"/>
                          <a:pt x="23" y="-1"/>
                          <a:pt x="30" y="6"/>
                        </a:cubicBezTo>
                        <a:lnTo>
                          <a:pt x="310" y="307"/>
                        </a:lnTo>
                        <a:cubicBezTo>
                          <a:pt x="317" y="314"/>
                          <a:pt x="317" y="325"/>
                          <a:pt x="310" y="332"/>
                        </a:cubicBezTo>
                        <a:cubicBezTo>
                          <a:pt x="306" y="335"/>
                          <a:pt x="302" y="337"/>
                          <a:pt x="298" y="337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00" name="Google Shape;1900;p44"/>
                  <p:cNvSpPr/>
                  <p:nvPr/>
                </p:nvSpPr>
                <p:spPr>
                  <a:xfrm>
                    <a:off x="6363703" y="2377900"/>
                    <a:ext cx="73514" cy="971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" h="358" extrusionOk="0">
                        <a:moveTo>
                          <a:pt x="17" y="358"/>
                        </a:moveTo>
                        <a:cubicBezTo>
                          <a:pt x="13" y="358"/>
                          <a:pt x="10" y="357"/>
                          <a:pt x="6" y="355"/>
                        </a:cubicBezTo>
                        <a:cubicBezTo>
                          <a:pt x="-1" y="349"/>
                          <a:pt x="-3" y="338"/>
                          <a:pt x="3" y="330"/>
                        </a:cubicBezTo>
                        <a:lnTo>
                          <a:pt x="239" y="7"/>
                        </a:lnTo>
                        <a:cubicBezTo>
                          <a:pt x="244" y="-1"/>
                          <a:pt x="255" y="-3"/>
                          <a:pt x="263" y="3"/>
                        </a:cubicBezTo>
                        <a:cubicBezTo>
                          <a:pt x="271" y="9"/>
                          <a:pt x="273" y="20"/>
                          <a:pt x="267" y="28"/>
                        </a:cubicBezTo>
                        <a:lnTo>
                          <a:pt x="31" y="351"/>
                        </a:lnTo>
                        <a:cubicBezTo>
                          <a:pt x="28" y="356"/>
                          <a:pt x="22" y="358"/>
                          <a:pt x="17" y="35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901" name="Google Shape;1901;p44"/>
                <p:cNvSpPr/>
                <p:nvPr/>
              </p:nvSpPr>
              <p:spPr>
                <a:xfrm rot="1299660">
                  <a:off x="2761019" y="141358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2" name="Google Shape;1902;p44"/>
                <p:cNvSpPr/>
                <p:nvPr/>
              </p:nvSpPr>
              <p:spPr>
                <a:xfrm rot="1299660">
                  <a:off x="2954493" y="141356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3" name="Google Shape;1903;p44"/>
                <p:cNvSpPr/>
                <p:nvPr/>
              </p:nvSpPr>
              <p:spPr>
                <a:xfrm>
                  <a:off x="2949528" y="24963"/>
                  <a:ext cx="74160" cy="69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" h="192" extrusionOk="0">
                      <a:moveTo>
                        <a:pt x="189" y="74"/>
                      </a:moveTo>
                      <a:lnTo>
                        <a:pt x="132" y="69"/>
                      </a:lnTo>
                      <a:lnTo>
                        <a:pt x="139" y="21"/>
                      </a:lnTo>
                      <a:cubicBezTo>
                        <a:pt x="141" y="11"/>
                        <a:pt x="134" y="1"/>
                        <a:pt x="124" y="0"/>
                      </a:cubicBezTo>
                      <a:cubicBezTo>
                        <a:pt x="114" y="-1"/>
                        <a:pt x="105" y="5"/>
                        <a:pt x="103" y="15"/>
                      </a:cubicBezTo>
                      <a:lnTo>
                        <a:pt x="96" y="66"/>
                      </a:lnTo>
                      <a:lnTo>
                        <a:pt x="19" y="59"/>
                      </a:lnTo>
                      <a:cubicBezTo>
                        <a:pt x="10" y="58"/>
                        <a:pt x="0" y="66"/>
                        <a:pt x="0" y="76"/>
                      </a:cubicBezTo>
                      <a:cubicBezTo>
                        <a:pt x="-1" y="86"/>
                        <a:pt x="6" y="95"/>
                        <a:pt x="16" y="95"/>
                      </a:cubicBezTo>
                      <a:lnTo>
                        <a:pt x="91" y="102"/>
                      </a:lnTo>
                      <a:lnTo>
                        <a:pt x="81" y="171"/>
                      </a:lnTo>
                      <a:cubicBezTo>
                        <a:pt x="79" y="181"/>
                        <a:pt x="86" y="190"/>
                        <a:pt x="96" y="191"/>
                      </a:cubicBezTo>
                      <a:cubicBezTo>
                        <a:pt x="97" y="192"/>
                        <a:pt x="98" y="192"/>
                        <a:pt x="99" y="192"/>
                      </a:cubicBezTo>
                      <a:cubicBezTo>
                        <a:pt x="108" y="192"/>
                        <a:pt x="116" y="185"/>
                        <a:pt x="117" y="176"/>
                      </a:cubicBezTo>
                      <a:lnTo>
                        <a:pt x="127" y="105"/>
                      </a:lnTo>
                      <a:lnTo>
                        <a:pt x="186" y="110"/>
                      </a:lnTo>
                      <a:cubicBezTo>
                        <a:pt x="187" y="110"/>
                        <a:pt x="187" y="110"/>
                        <a:pt x="188" y="110"/>
                      </a:cubicBezTo>
                      <a:cubicBezTo>
                        <a:pt x="197" y="110"/>
                        <a:pt x="205" y="103"/>
                        <a:pt x="206" y="94"/>
                      </a:cubicBezTo>
                      <a:cubicBezTo>
                        <a:pt x="207" y="83"/>
                        <a:pt x="199" y="75"/>
                        <a:pt x="189" y="7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24100" rIns="90000" bIns="241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4" name="Google Shape;1904;p44"/>
                <p:cNvSpPr/>
                <p:nvPr/>
              </p:nvSpPr>
              <p:spPr>
                <a:xfrm rot="-640992">
                  <a:off x="3068674" y="-41659"/>
                  <a:ext cx="330949" cy="202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" h="746" extrusionOk="0">
                      <a:moveTo>
                        <a:pt x="199" y="746"/>
                      </a:moveTo>
                      <a:cubicBezTo>
                        <a:pt x="197" y="746"/>
                        <a:pt x="196" y="746"/>
                        <a:pt x="194" y="745"/>
                      </a:cubicBezTo>
                      <a:cubicBezTo>
                        <a:pt x="187" y="743"/>
                        <a:pt x="181" y="736"/>
                        <a:pt x="181" y="728"/>
                      </a:cubicBezTo>
                      <a:lnTo>
                        <a:pt x="179" y="339"/>
                      </a:lnTo>
                      <a:lnTo>
                        <a:pt x="16" y="312"/>
                      </a:lnTo>
                      <a:cubicBezTo>
                        <a:pt x="6" y="311"/>
                        <a:pt x="-1" y="302"/>
                        <a:pt x="1" y="292"/>
                      </a:cubicBezTo>
                      <a:cubicBezTo>
                        <a:pt x="3" y="282"/>
                        <a:pt x="12" y="276"/>
                        <a:pt x="21" y="277"/>
                      </a:cubicBezTo>
                      <a:lnTo>
                        <a:pt x="199" y="307"/>
                      </a:lnTo>
                      <a:cubicBezTo>
                        <a:pt x="207" y="308"/>
                        <a:pt x="214" y="315"/>
                        <a:pt x="214" y="324"/>
                      </a:cubicBezTo>
                      <a:lnTo>
                        <a:pt x="216" y="660"/>
                      </a:lnTo>
                      <a:lnTo>
                        <a:pt x="573" y="9"/>
                      </a:lnTo>
                      <a:cubicBezTo>
                        <a:pt x="576" y="3"/>
                        <a:pt x="583" y="-1"/>
                        <a:pt x="591" y="0"/>
                      </a:cubicBezTo>
                      <a:lnTo>
                        <a:pt x="1205" y="101"/>
                      </a:lnTo>
                      <a:cubicBezTo>
                        <a:pt x="1215" y="103"/>
                        <a:pt x="1221" y="112"/>
                        <a:pt x="1220" y="122"/>
                      </a:cubicBezTo>
                      <a:cubicBezTo>
                        <a:pt x="1218" y="131"/>
                        <a:pt x="1209" y="138"/>
                        <a:pt x="1200" y="136"/>
                      </a:cubicBezTo>
                      <a:lnTo>
                        <a:pt x="598" y="37"/>
                      </a:lnTo>
                      <a:lnTo>
                        <a:pt x="214" y="737"/>
                      </a:lnTo>
                      <a:cubicBezTo>
                        <a:pt x="211" y="742"/>
                        <a:pt x="205" y="746"/>
                        <a:pt x="199" y="74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5" name="Google Shape;1905;p44"/>
                <p:cNvSpPr/>
                <p:nvPr/>
              </p:nvSpPr>
              <p:spPr>
                <a:xfrm>
                  <a:off x="3328515" y="-7395"/>
                  <a:ext cx="52898" cy="64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" h="238" extrusionOk="0">
                      <a:moveTo>
                        <a:pt x="177" y="238"/>
                      </a:moveTo>
                      <a:lnTo>
                        <a:pt x="17" y="238"/>
                      </a:lnTo>
                      <a:cubicBezTo>
                        <a:pt x="10" y="238"/>
                        <a:pt x="3" y="233"/>
                        <a:pt x="1" y="226"/>
                      </a:cubicBezTo>
                      <a:cubicBezTo>
                        <a:pt x="-2" y="219"/>
                        <a:pt x="1" y="211"/>
                        <a:pt x="6" y="206"/>
                      </a:cubicBezTo>
                      <a:cubicBezTo>
                        <a:pt x="35" y="183"/>
                        <a:pt x="107" y="114"/>
                        <a:pt x="97" y="68"/>
                      </a:cubicBezTo>
                      <a:cubicBezTo>
                        <a:pt x="95" y="53"/>
                        <a:pt x="89" y="44"/>
                        <a:pt x="80" y="39"/>
                      </a:cubicBezTo>
                      <a:cubicBezTo>
                        <a:pt x="67" y="32"/>
                        <a:pt x="48" y="36"/>
                        <a:pt x="42" y="38"/>
                      </a:cubicBezTo>
                      <a:cubicBezTo>
                        <a:pt x="33" y="42"/>
                        <a:pt x="23" y="37"/>
                        <a:pt x="19" y="28"/>
                      </a:cubicBezTo>
                      <a:cubicBezTo>
                        <a:pt x="16" y="19"/>
                        <a:pt x="20" y="9"/>
                        <a:pt x="29" y="5"/>
                      </a:cubicBezTo>
                      <a:cubicBezTo>
                        <a:pt x="33" y="4"/>
                        <a:pt x="67" y="-8"/>
                        <a:pt x="97" y="8"/>
                      </a:cubicBezTo>
                      <a:cubicBezTo>
                        <a:pt x="115" y="18"/>
                        <a:pt x="127" y="36"/>
                        <a:pt x="132" y="61"/>
                      </a:cubicBezTo>
                      <a:cubicBezTo>
                        <a:pt x="142" y="112"/>
                        <a:pt x="98" y="168"/>
                        <a:pt x="63" y="202"/>
                      </a:cubicBezTo>
                      <a:lnTo>
                        <a:pt x="177" y="202"/>
                      </a:lnTo>
                      <a:cubicBezTo>
                        <a:pt x="187" y="202"/>
                        <a:pt x="195" y="210"/>
                        <a:pt x="195" y="220"/>
                      </a:cubicBezTo>
                      <a:cubicBezTo>
                        <a:pt x="195" y="230"/>
                        <a:pt x="187" y="238"/>
                        <a:pt x="177" y="23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0675" rIns="90000" bIns="406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6" name="Google Shape;1906;p44"/>
                <p:cNvSpPr/>
                <p:nvPr/>
              </p:nvSpPr>
              <p:spPr>
                <a:xfrm rot="1299660">
                  <a:off x="3384618" y="141356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7" name="Google Shape;1907;p44"/>
                <p:cNvSpPr/>
                <p:nvPr/>
              </p:nvSpPr>
              <p:spPr>
                <a:xfrm rot="-2037133">
                  <a:off x="3607426" y="113949"/>
                  <a:ext cx="94945" cy="84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311" extrusionOk="0">
                      <a:moveTo>
                        <a:pt x="228" y="311"/>
                      </a:moveTo>
                      <a:cubicBezTo>
                        <a:pt x="224" y="311"/>
                        <a:pt x="220" y="309"/>
                        <a:pt x="216" y="306"/>
                      </a:cubicBezTo>
                      <a:cubicBezTo>
                        <a:pt x="207" y="298"/>
                        <a:pt x="201" y="286"/>
                        <a:pt x="201" y="273"/>
                      </a:cubicBezTo>
                      <a:cubicBezTo>
                        <a:pt x="200" y="246"/>
                        <a:pt x="219" y="212"/>
                        <a:pt x="242" y="180"/>
                      </a:cubicBezTo>
                      <a:cubicBezTo>
                        <a:pt x="169" y="214"/>
                        <a:pt x="82" y="235"/>
                        <a:pt x="35" y="207"/>
                      </a:cubicBezTo>
                      <a:cubicBezTo>
                        <a:pt x="14" y="195"/>
                        <a:pt x="-9" y="168"/>
                        <a:pt x="4" y="110"/>
                      </a:cubicBezTo>
                      <a:cubicBezTo>
                        <a:pt x="21" y="38"/>
                        <a:pt x="74" y="-1"/>
                        <a:pt x="147" y="0"/>
                      </a:cubicBezTo>
                      <a:cubicBezTo>
                        <a:pt x="220" y="3"/>
                        <a:pt x="293" y="45"/>
                        <a:pt x="300" y="89"/>
                      </a:cubicBezTo>
                      <a:cubicBezTo>
                        <a:pt x="302" y="99"/>
                        <a:pt x="295" y="108"/>
                        <a:pt x="286" y="110"/>
                      </a:cubicBezTo>
                      <a:cubicBezTo>
                        <a:pt x="276" y="111"/>
                        <a:pt x="267" y="105"/>
                        <a:pt x="265" y="95"/>
                      </a:cubicBezTo>
                      <a:cubicBezTo>
                        <a:pt x="262" y="73"/>
                        <a:pt x="207" y="38"/>
                        <a:pt x="146" y="36"/>
                      </a:cubicBezTo>
                      <a:cubicBezTo>
                        <a:pt x="106" y="35"/>
                        <a:pt x="55" y="48"/>
                        <a:pt x="39" y="118"/>
                      </a:cubicBezTo>
                      <a:cubicBezTo>
                        <a:pt x="29" y="163"/>
                        <a:pt x="47" y="173"/>
                        <a:pt x="52" y="177"/>
                      </a:cubicBezTo>
                      <a:cubicBezTo>
                        <a:pt x="106" y="207"/>
                        <a:pt x="263" y="143"/>
                        <a:pt x="320" y="90"/>
                      </a:cubicBezTo>
                      <a:cubicBezTo>
                        <a:pt x="327" y="84"/>
                        <a:pt x="338" y="84"/>
                        <a:pt x="345" y="91"/>
                      </a:cubicBezTo>
                      <a:cubicBezTo>
                        <a:pt x="352" y="98"/>
                        <a:pt x="352" y="109"/>
                        <a:pt x="345" y="116"/>
                      </a:cubicBezTo>
                      <a:cubicBezTo>
                        <a:pt x="302" y="157"/>
                        <a:pt x="235" y="236"/>
                        <a:pt x="236" y="272"/>
                      </a:cubicBezTo>
                      <a:cubicBezTo>
                        <a:pt x="236" y="277"/>
                        <a:pt x="238" y="279"/>
                        <a:pt x="240" y="280"/>
                      </a:cubicBezTo>
                      <a:cubicBezTo>
                        <a:pt x="247" y="286"/>
                        <a:pt x="248" y="297"/>
                        <a:pt x="241" y="305"/>
                      </a:cubicBezTo>
                      <a:cubicBezTo>
                        <a:pt x="238" y="309"/>
                        <a:pt x="233" y="311"/>
                        <a:pt x="228" y="3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8" name="Google Shape;1908;p44"/>
                <p:cNvSpPr/>
                <p:nvPr/>
              </p:nvSpPr>
              <p:spPr>
                <a:xfrm rot="-188775">
                  <a:off x="3728167" y="117162"/>
                  <a:ext cx="57240" cy="77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1502" extrusionOk="0">
                      <a:moveTo>
                        <a:pt x="38" y="837"/>
                      </a:moveTo>
                      <a:cubicBezTo>
                        <a:pt x="50" y="418"/>
                        <a:pt x="278" y="22"/>
                        <a:pt x="280" y="18"/>
                      </a:cubicBezTo>
                      <a:lnTo>
                        <a:pt x="249" y="0"/>
                      </a:lnTo>
                      <a:cubicBezTo>
                        <a:pt x="246" y="4"/>
                        <a:pt x="14" y="407"/>
                        <a:pt x="1" y="836"/>
                      </a:cubicBezTo>
                      <a:cubicBezTo>
                        <a:pt x="-12" y="1268"/>
                        <a:pt x="237" y="1493"/>
                        <a:pt x="248" y="1502"/>
                      </a:cubicBezTo>
                      <a:lnTo>
                        <a:pt x="272" y="1475"/>
                      </a:lnTo>
                      <a:cubicBezTo>
                        <a:pt x="270" y="1473"/>
                        <a:pt x="25" y="1252"/>
                        <a:pt x="38" y="8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9" name="Google Shape;1909;p44"/>
                <p:cNvSpPr/>
                <p:nvPr/>
              </p:nvSpPr>
              <p:spPr>
                <a:xfrm rot="-2700000">
                  <a:off x="2826020" y="93208"/>
                  <a:ext cx="109322" cy="12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464" extrusionOk="0">
                      <a:moveTo>
                        <a:pt x="236" y="464"/>
                      </a:moveTo>
                      <a:cubicBezTo>
                        <a:pt x="194" y="464"/>
                        <a:pt x="151" y="445"/>
                        <a:pt x="115" y="408"/>
                      </a:cubicBezTo>
                      <a:cubicBezTo>
                        <a:pt x="108" y="402"/>
                        <a:pt x="108" y="390"/>
                        <a:pt x="115" y="383"/>
                      </a:cubicBezTo>
                      <a:cubicBezTo>
                        <a:pt x="122" y="377"/>
                        <a:pt x="133" y="377"/>
                        <a:pt x="140" y="384"/>
                      </a:cubicBezTo>
                      <a:cubicBezTo>
                        <a:pt x="195" y="440"/>
                        <a:pt x="247" y="432"/>
                        <a:pt x="273" y="422"/>
                      </a:cubicBezTo>
                      <a:cubicBezTo>
                        <a:pt x="310" y="409"/>
                        <a:pt x="338" y="376"/>
                        <a:pt x="340" y="343"/>
                      </a:cubicBezTo>
                      <a:cubicBezTo>
                        <a:pt x="342" y="317"/>
                        <a:pt x="329" y="296"/>
                        <a:pt x="302" y="281"/>
                      </a:cubicBezTo>
                      <a:cubicBezTo>
                        <a:pt x="222" y="237"/>
                        <a:pt x="78" y="356"/>
                        <a:pt x="30" y="406"/>
                      </a:cubicBezTo>
                      <a:cubicBezTo>
                        <a:pt x="23" y="413"/>
                        <a:pt x="12" y="413"/>
                        <a:pt x="5" y="406"/>
                      </a:cubicBezTo>
                      <a:cubicBezTo>
                        <a:pt x="1" y="403"/>
                        <a:pt x="0" y="398"/>
                        <a:pt x="0" y="394"/>
                      </a:cubicBezTo>
                      <a:cubicBezTo>
                        <a:pt x="0" y="389"/>
                        <a:pt x="1" y="385"/>
                        <a:pt x="5" y="381"/>
                      </a:cubicBezTo>
                      <a:lnTo>
                        <a:pt x="373" y="5"/>
                      </a:lnTo>
                      <a:cubicBezTo>
                        <a:pt x="380" y="-2"/>
                        <a:pt x="391" y="-2"/>
                        <a:pt x="398" y="5"/>
                      </a:cubicBezTo>
                      <a:cubicBezTo>
                        <a:pt x="405" y="12"/>
                        <a:pt x="405" y="23"/>
                        <a:pt x="398" y="30"/>
                      </a:cubicBezTo>
                      <a:lnTo>
                        <a:pt x="175" y="258"/>
                      </a:lnTo>
                      <a:cubicBezTo>
                        <a:pt x="224" y="236"/>
                        <a:pt x="276" y="226"/>
                        <a:pt x="319" y="250"/>
                      </a:cubicBezTo>
                      <a:cubicBezTo>
                        <a:pt x="358" y="272"/>
                        <a:pt x="378" y="306"/>
                        <a:pt x="376" y="345"/>
                      </a:cubicBezTo>
                      <a:cubicBezTo>
                        <a:pt x="372" y="392"/>
                        <a:pt x="335" y="437"/>
                        <a:pt x="285" y="456"/>
                      </a:cubicBezTo>
                      <a:cubicBezTo>
                        <a:pt x="269" y="462"/>
                        <a:pt x="253" y="464"/>
                        <a:pt x="236" y="46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0" name="Google Shape;1910;p44"/>
                <p:cNvSpPr/>
                <p:nvPr/>
              </p:nvSpPr>
              <p:spPr>
                <a:xfrm rot="-2700000">
                  <a:off x="3179482" y="93208"/>
                  <a:ext cx="109322" cy="12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464" extrusionOk="0">
                      <a:moveTo>
                        <a:pt x="236" y="464"/>
                      </a:moveTo>
                      <a:cubicBezTo>
                        <a:pt x="194" y="464"/>
                        <a:pt x="151" y="445"/>
                        <a:pt x="115" y="408"/>
                      </a:cubicBezTo>
                      <a:cubicBezTo>
                        <a:pt x="108" y="402"/>
                        <a:pt x="108" y="390"/>
                        <a:pt x="115" y="383"/>
                      </a:cubicBezTo>
                      <a:cubicBezTo>
                        <a:pt x="122" y="377"/>
                        <a:pt x="133" y="377"/>
                        <a:pt x="140" y="384"/>
                      </a:cubicBezTo>
                      <a:cubicBezTo>
                        <a:pt x="195" y="440"/>
                        <a:pt x="247" y="432"/>
                        <a:pt x="273" y="422"/>
                      </a:cubicBezTo>
                      <a:cubicBezTo>
                        <a:pt x="310" y="409"/>
                        <a:pt x="338" y="376"/>
                        <a:pt x="340" y="343"/>
                      </a:cubicBezTo>
                      <a:cubicBezTo>
                        <a:pt x="342" y="317"/>
                        <a:pt x="329" y="296"/>
                        <a:pt x="302" y="281"/>
                      </a:cubicBezTo>
                      <a:cubicBezTo>
                        <a:pt x="222" y="237"/>
                        <a:pt x="78" y="356"/>
                        <a:pt x="30" y="406"/>
                      </a:cubicBezTo>
                      <a:cubicBezTo>
                        <a:pt x="23" y="413"/>
                        <a:pt x="12" y="413"/>
                        <a:pt x="5" y="406"/>
                      </a:cubicBezTo>
                      <a:cubicBezTo>
                        <a:pt x="1" y="403"/>
                        <a:pt x="0" y="398"/>
                        <a:pt x="0" y="394"/>
                      </a:cubicBezTo>
                      <a:cubicBezTo>
                        <a:pt x="0" y="389"/>
                        <a:pt x="1" y="385"/>
                        <a:pt x="5" y="381"/>
                      </a:cubicBezTo>
                      <a:lnTo>
                        <a:pt x="373" y="5"/>
                      </a:lnTo>
                      <a:cubicBezTo>
                        <a:pt x="380" y="-2"/>
                        <a:pt x="391" y="-2"/>
                        <a:pt x="398" y="5"/>
                      </a:cubicBezTo>
                      <a:cubicBezTo>
                        <a:pt x="405" y="12"/>
                        <a:pt x="405" y="23"/>
                        <a:pt x="398" y="30"/>
                      </a:cubicBezTo>
                      <a:lnTo>
                        <a:pt x="175" y="258"/>
                      </a:lnTo>
                      <a:cubicBezTo>
                        <a:pt x="224" y="236"/>
                        <a:pt x="276" y="226"/>
                        <a:pt x="319" y="250"/>
                      </a:cubicBezTo>
                      <a:cubicBezTo>
                        <a:pt x="358" y="272"/>
                        <a:pt x="378" y="306"/>
                        <a:pt x="376" y="345"/>
                      </a:cubicBezTo>
                      <a:cubicBezTo>
                        <a:pt x="372" y="392"/>
                        <a:pt x="335" y="437"/>
                        <a:pt x="285" y="456"/>
                      </a:cubicBezTo>
                      <a:cubicBezTo>
                        <a:pt x="269" y="462"/>
                        <a:pt x="253" y="464"/>
                        <a:pt x="236" y="46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1" name="Google Shape;1911;p44"/>
                <p:cNvSpPr/>
                <p:nvPr/>
              </p:nvSpPr>
              <p:spPr>
                <a:xfrm rot="18760">
                  <a:off x="2717072" y="239051"/>
                  <a:ext cx="1141275" cy="2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2" name="Google Shape;1912;p44"/>
                <p:cNvSpPr/>
                <p:nvPr/>
              </p:nvSpPr>
              <p:spPr>
                <a:xfrm rot="-188644">
                  <a:off x="3163454" y="320997"/>
                  <a:ext cx="111342" cy="140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" h="314" extrusionOk="0">
                      <a:moveTo>
                        <a:pt x="156" y="144"/>
                      </a:moveTo>
                      <a:cubicBezTo>
                        <a:pt x="124" y="167"/>
                        <a:pt x="93" y="184"/>
                        <a:pt x="68" y="197"/>
                      </a:cubicBezTo>
                      <a:cubicBezTo>
                        <a:pt x="27" y="219"/>
                        <a:pt x="3" y="233"/>
                        <a:pt x="1" y="255"/>
                      </a:cubicBezTo>
                      <a:cubicBezTo>
                        <a:pt x="-1" y="266"/>
                        <a:pt x="4" y="277"/>
                        <a:pt x="15" y="286"/>
                      </a:cubicBezTo>
                      <a:cubicBezTo>
                        <a:pt x="42" y="310"/>
                        <a:pt x="113" y="314"/>
                        <a:pt x="163" y="314"/>
                      </a:cubicBezTo>
                      <a:cubicBezTo>
                        <a:pt x="185" y="314"/>
                        <a:pt x="204" y="313"/>
                        <a:pt x="212" y="313"/>
                      </a:cubicBezTo>
                      <a:lnTo>
                        <a:pt x="210" y="276"/>
                      </a:lnTo>
                      <a:cubicBezTo>
                        <a:pt x="153" y="279"/>
                        <a:pt x="65" y="277"/>
                        <a:pt x="39" y="258"/>
                      </a:cubicBezTo>
                      <a:cubicBezTo>
                        <a:pt x="46" y="251"/>
                        <a:pt x="68" y="239"/>
                        <a:pt x="85" y="230"/>
                      </a:cubicBezTo>
                      <a:cubicBezTo>
                        <a:pt x="111" y="215"/>
                        <a:pt x="144" y="198"/>
                        <a:pt x="178" y="174"/>
                      </a:cubicBezTo>
                      <a:cubicBezTo>
                        <a:pt x="226" y="139"/>
                        <a:pt x="250" y="107"/>
                        <a:pt x="249" y="76"/>
                      </a:cubicBezTo>
                      <a:cubicBezTo>
                        <a:pt x="249" y="43"/>
                        <a:pt x="223" y="22"/>
                        <a:pt x="204" y="8"/>
                      </a:cubicBezTo>
                      <a:cubicBezTo>
                        <a:pt x="192" y="-1"/>
                        <a:pt x="178" y="-3"/>
                        <a:pt x="165" y="2"/>
                      </a:cubicBezTo>
                      <a:cubicBezTo>
                        <a:pt x="124" y="15"/>
                        <a:pt x="98" y="90"/>
                        <a:pt x="93" y="105"/>
                      </a:cubicBezTo>
                      <a:lnTo>
                        <a:pt x="127" y="116"/>
                      </a:lnTo>
                      <a:cubicBezTo>
                        <a:pt x="137" y="87"/>
                        <a:pt x="159" y="42"/>
                        <a:pt x="176" y="36"/>
                      </a:cubicBezTo>
                      <a:cubicBezTo>
                        <a:pt x="178" y="36"/>
                        <a:pt x="180" y="36"/>
                        <a:pt x="183" y="38"/>
                      </a:cubicBezTo>
                      <a:cubicBezTo>
                        <a:pt x="203" y="52"/>
                        <a:pt x="213" y="65"/>
                        <a:pt x="213" y="76"/>
                      </a:cubicBezTo>
                      <a:cubicBezTo>
                        <a:pt x="213" y="89"/>
                        <a:pt x="203" y="110"/>
                        <a:pt x="156" y="14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rnd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3" name="Google Shape;1913;p44"/>
                <p:cNvSpPr/>
                <p:nvPr/>
              </p:nvSpPr>
              <p:spPr>
                <a:xfrm rot="-2037133">
                  <a:off x="3305326" y="384099"/>
                  <a:ext cx="94945" cy="84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311" extrusionOk="0">
                      <a:moveTo>
                        <a:pt x="228" y="311"/>
                      </a:moveTo>
                      <a:cubicBezTo>
                        <a:pt x="224" y="311"/>
                        <a:pt x="220" y="309"/>
                        <a:pt x="216" y="306"/>
                      </a:cubicBezTo>
                      <a:cubicBezTo>
                        <a:pt x="207" y="298"/>
                        <a:pt x="201" y="286"/>
                        <a:pt x="201" y="273"/>
                      </a:cubicBezTo>
                      <a:cubicBezTo>
                        <a:pt x="200" y="246"/>
                        <a:pt x="219" y="212"/>
                        <a:pt x="242" y="180"/>
                      </a:cubicBezTo>
                      <a:cubicBezTo>
                        <a:pt x="169" y="214"/>
                        <a:pt x="82" y="235"/>
                        <a:pt x="35" y="207"/>
                      </a:cubicBezTo>
                      <a:cubicBezTo>
                        <a:pt x="14" y="195"/>
                        <a:pt x="-9" y="168"/>
                        <a:pt x="4" y="110"/>
                      </a:cubicBezTo>
                      <a:cubicBezTo>
                        <a:pt x="21" y="38"/>
                        <a:pt x="74" y="-1"/>
                        <a:pt x="147" y="0"/>
                      </a:cubicBezTo>
                      <a:cubicBezTo>
                        <a:pt x="220" y="3"/>
                        <a:pt x="293" y="45"/>
                        <a:pt x="300" y="89"/>
                      </a:cubicBezTo>
                      <a:cubicBezTo>
                        <a:pt x="302" y="99"/>
                        <a:pt x="295" y="108"/>
                        <a:pt x="286" y="110"/>
                      </a:cubicBezTo>
                      <a:cubicBezTo>
                        <a:pt x="276" y="111"/>
                        <a:pt x="267" y="105"/>
                        <a:pt x="265" y="95"/>
                      </a:cubicBezTo>
                      <a:cubicBezTo>
                        <a:pt x="262" y="73"/>
                        <a:pt x="207" y="38"/>
                        <a:pt x="146" y="36"/>
                      </a:cubicBezTo>
                      <a:cubicBezTo>
                        <a:pt x="106" y="35"/>
                        <a:pt x="55" y="48"/>
                        <a:pt x="39" y="118"/>
                      </a:cubicBezTo>
                      <a:cubicBezTo>
                        <a:pt x="29" y="163"/>
                        <a:pt x="47" y="173"/>
                        <a:pt x="52" y="177"/>
                      </a:cubicBezTo>
                      <a:cubicBezTo>
                        <a:pt x="106" y="207"/>
                        <a:pt x="263" y="143"/>
                        <a:pt x="320" y="90"/>
                      </a:cubicBezTo>
                      <a:cubicBezTo>
                        <a:pt x="327" y="84"/>
                        <a:pt x="338" y="84"/>
                        <a:pt x="345" y="91"/>
                      </a:cubicBezTo>
                      <a:cubicBezTo>
                        <a:pt x="352" y="98"/>
                        <a:pt x="352" y="109"/>
                        <a:pt x="345" y="116"/>
                      </a:cubicBezTo>
                      <a:cubicBezTo>
                        <a:pt x="302" y="157"/>
                        <a:pt x="235" y="236"/>
                        <a:pt x="236" y="272"/>
                      </a:cubicBezTo>
                      <a:cubicBezTo>
                        <a:pt x="236" y="277"/>
                        <a:pt x="238" y="279"/>
                        <a:pt x="240" y="280"/>
                      </a:cubicBezTo>
                      <a:cubicBezTo>
                        <a:pt x="247" y="286"/>
                        <a:pt x="248" y="297"/>
                        <a:pt x="241" y="305"/>
                      </a:cubicBezTo>
                      <a:cubicBezTo>
                        <a:pt x="238" y="309"/>
                        <a:pt x="233" y="311"/>
                        <a:pt x="228" y="3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914" name="Google Shape;1914;p44"/>
              <p:cNvSpPr/>
              <p:nvPr/>
            </p:nvSpPr>
            <p:spPr>
              <a:xfrm rot="166907">
                <a:off x="3179360" y="1931749"/>
                <a:ext cx="884890" cy="39296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9" extrusionOk="0">
                    <a:moveTo>
                      <a:pt x="18" y="109"/>
                    </a:moveTo>
                    <a:cubicBezTo>
                      <a:pt x="11" y="109"/>
                      <a:pt x="4" y="105"/>
                      <a:pt x="1" y="98"/>
                    </a:cubicBezTo>
                    <a:cubicBezTo>
                      <a:pt x="-2" y="89"/>
                      <a:pt x="3" y="79"/>
                      <a:pt x="12" y="75"/>
                    </a:cubicBezTo>
                    <a:lnTo>
                      <a:pt x="211" y="1"/>
                    </a:lnTo>
                    <a:cubicBezTo>
                      <a:pt x="220" y="-2"/>
                      <a:pt x="231" y="2"/>
                      <a:pt x="234" y="11"/>
                    </a:cubicBezTo>
                    <a:cubicBezTo>
                      <a:pt x="237" y="21"/>
                      <a:pt x="233" y="31"/>
                      <a:pt x="224" y="34"/>
                    </a:cubicBezTo>
                    <a:lnTo>
                      <a:pt x="24" y="108"/>
                    </a:lnTo>
                    <a:cubicBezTo>
                      <a:pt x="22" y="109"/>
                      <a:pt x="20" y="109"/>
                      <a:pt x="18" y="1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17" name="Google Shape;1917;p44"/>
          <p:cNvGrpSpPr/>
          <p:nvPr/>
        </p:nvGrpSpPr>
        <p:grpSpPr>
          <a:xfrm>
            <a:off x="5632174" y="896106"/>
            <a:ext cx="1634578" cy="3775069"/>
            <a:chOff x="9418449" y="-1747569"/>
            <a:chExt cx="1634578" cy="3775069"/>
          </a:xfrm>
        </p:grpSpPr>
        <p:sp>
          <p:nvSpPr>
            <p:cNvPr id="1918" name="Google Shape;1918;p44"/>
            <p:cNvSpPr/>
            <p:nvPr/>
          </p:nvSpPr>
          <p:spPr>
            <a:xfrm>
              <a:off x="10259388" y="888665"/>
              <a:ext cx="373914" cy="1097722"/>
            </a:xfrm>
            <a:custGeom>
              <a:avLst/>
              <a:gdLst/>
              <a:ahLst/>
              <a:cxnLst/>
              <a:rect l="l" t="t" r="r" b="b"/>
              <a:pathLst>
                <a:path w="1510" h="4433" extrusionOk="0">
                  <a:moveTo>
                    <a:pt x="1510" y="0"/>
                  </a:moveTo>
                  <a:cubicBezTo>
                    <a:pt x="1510" y="0"/>
                    <a:pt x="1217" y="929"/>
                    <a:pt x="1217" y="1153"/>
                  </a:cubicBezTo>
                  <a:cubicBezTo>
                    <a:pt x="1217" y="1376"/>
                    <a:pt x="1217" y="1940"/>
                    <a:pt x="1075" y="2446"/>
                  </a:cubicBezTo>
                  <a:cubicBezTo>
                    <a:pt x="934" y="2952"/>
                    <a:pt x="746" y="3493"/>
                    <a:pt x="734" y="3551"/>
                  </a:cubicBezTo>
                  <a:cubicBezTo>
                    <a:pt x="723" y="3610"/>
                    <a:pt x="723" y="3669"/>
                    <a:pt x="723" y="3669"/>
                  </a:cubicBezTo>
                  <a:cubicBezTo>
                    <a:pt x="723" y="3669"/>
                    <a:pt x="1122" y="4245"/>
                    <a:pt x="1122" y="4328"/>
                  </a:cubicBezTo>
                  <a:cubicBezTo>
                    <a:pt x="1122" y="4410"/>
                    <a:pt x="1040" y="4433"/>
                    <a:pt x="993" y="4433"/>
                  </a:cubicBezTo>
                  <a:lnTo>
                    <a:pt x="311" y="4433"/>
                  </a:lnTo>
                  <a:cubicBezTo>
                    <a:pt x="311" y="4433"/>
                    <a:pt x="264" y="4410"/>
                    <a:pt x="240" y="4198"/>
                  </a:cubicBezTo>
                  <a:cubicBezTo>
                    <a:pt x="217" y="3986"/>
                    <a:pt x="276" y="3598"/>
                    <a:pt x="276" y="3551"/>
                  </a:cubicBezTo>
                  <a:cubicBezTo>
                    <a:pt x="276" y="3504"/>
                    <a:pt x="205" y="2869"/>
                    <a:pt x="99" y="2505"/>
                  </a:cubicBezTo>
                  <a:cubicBezTo>
                    <a:pt x="-6" y="2140"/>
                    <a:pt x="-6" y="1529"/>
                    <a:pt x="5" y="1376"/>
                  </a:cubicBezTo>
                  <a:cubicBezTo>
                    <a:pt x="17" y="1223"/>
                    <a:pt x="76" y="976"/>
                    <a:pt x="76" y="894"/>
                  </a:cubicBezTo>
                  <a:lnTo>
                    <a:pt x="76" y="259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19" name="Google Shape;1919;p44"/>
            <p:cNvSpPr/>
            <p:nvPr/>
          </p:nvSpPr>
          <p:spPr>
            <a:xfrm>
              <a:off x="10259388" y="888665"/>
              <a:ext cx="373914" cy="1097722"/>
            </a:xfrm>
            <a:custGeom>
              <a:avLst/>
              <a:gdLst/>
              <a:ahLst/>
              <a:cxnLst/>
              <a:rect l="l" t="t" r="r" b="b"/>
              <a:pathLst>
                <a:path w="1510" h="4433" extrusionOk="0">
                  <a:moveTo>
                    <a:pt x="1510" y="0"/>
                  </a:moveTo>
                  <a:cubicBezTo>
                    <a:pt x="1510" y="0"/>
                    <a:pt x="1217" y="929"/>
                    <a:pt x="1217" y="1153"/>
                  </a:cubicBezTo>
                  <a:cubicBezTo>
                    <a:pt x="1217" y="1376"/>
                    <a:pt x="1217" y="1940"/>
                    <a:pt x="1075" y="2446"/>
                  </a:cubicBezTo>
                  <a:cubicBezTo>
                    <a:pt x="934" y="2952"/>
                    <a:pt x="746" y="3493"/>
                    <a:pt x="734" y="3551"/>
                  </a:cubicBezTo>
                  <a:cubicBezTo>
                    <a:pt x="723" y="3610"/>
                    <a:pt x="723" y="3669"/>
                    <a:pt x="723" y="3669"/>
                  </a:cubicBezTo>
                  <a:cubicBezTo>
                    <a:pt x="723" y="3669"/>
                    <a:pt x="1122" y="4245"/>
                    <a:pt x="1122" y="4328"/>
                  </a:cubicBezTo>
                  <a:cubicBezTo>
                    <a:pt x="1122" y="4410"/>
                    <a:pt x="1040" y="4433"/>
                    <a:pt x="993" y="4433"/>
                  </a:cubicBezTo>
                  <a:lnTo>
                    <a:pt x="311" y="4433"/>
                  </a:lnTo>
                  <a:cubicBezTo>
                    <a:pt x="311" y="4433"/>
                    <a:pt x="264" y="4410"/>
                    <a:pt x="240" y="4198"/>
                  </a:cubicBezTo>
                  <a:cubicBezTo>
                    <a:pt x="217" y="3986"/>
                    <a:pt x="276" y="3598"/>
                    <a:pt x="276" y="3551"/>
                  </a:cubicBezTo>
                  <a:cubicBezTo>
                    <a:pt x="276" y="3504"/>
                    <a:pt x="205" y="2869"/>
                    <a:pt x="99" y="2505"/>
                  </a:cubicBezTo>
                  <a:cubicBezTo>
                    <a:pt x="-6" y="2140"/>
                    <a:pt x="-6" y="1529"/>
                    <a:pt x="5" y="1376"/>
                  </a:cubicBezTo>
                  <a:cubicBezTo>
                    <a:pt x="17" y="1223"/>
                    <a:pt x="76" y="976"/>
                    <a:pt x="76" y="894"/>
                  </a:cubicBezTo>
                  <a:lnTo>
                    <a:pt x="76" y="259"/>
                  </a:lnTo>
                  <a:lnTo>
                    <a:pt x="15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0" name="Google Shape;1920;p44"/>
            <p:cNvSpPr/>
            <p:nvPr/>
          </p:nvSpPr>
          <p:spPr>
            <a:xfrm>
              <a:off x="10304951" y="927542"/>
              <a:ext cx="312503" cy="86421"/>
            </a:xfrm>
            <a:custGeom>
              <a:avLst/>
              <a:gdLst/>
              <a:ahLst/>
              <a:cxnLst/>
              <a:rect l="l" t="t" r="r" b="b"/>
              <a:pathLst>
                <a:path w="1262" h="349" extrusionOk="0">
                  <a:moveTo>
                    <a:pt x="73" y="336"/>
                  </a:moveTo>
                  <a:cubicBezTo>
                    <a:pt x="73" y="336"/>
                    <a:pt x="1002" y="412"/>
                    <a:pt x="1214" y="192"/>
                  </a:cubicBezTo>
                  <a:lnTo>
                    <a:pt x="1262" y="0"/>
                  </a:lnTo>
                  <a:lnTo>
                    <a:pt x="0" y="132"/>
                  </a:lnTo>
                  <a:lnTo>
                    <a:pt x="73" y="336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1" name="Google Shape;1921;p44"/>
            <p:cNvSpPr/>
            <p:nvPr/>
          </p:nvSpPr>
          <p:spPr>
            <a:xfrm>
              <a:off x="9970160" y="880493"/>
              <a:ext cx="369952" cy="1109112"/>
            </a:xfrm>
            <a:custGeom>
              <a:avLst/>
              <a:gdLst/>
              <a:ahLst/>
              <a:cxnLst/>
              <a:rect l="l" t="t" r="r" b="b"/>
              <a:pathLst>
                <a:path w="1494" h="4479" extrusionOk="0">
                  <a:moveTo>
                    <a:pt x="0" y="0"/>
                  </a:moveTo>
                  <a:cubicBezTo>
                    <a:pt x="0" y="0"/>
                    <a:pt x="366" y="812"/>
                    <a:pt x="325" y="1110"/>
                  </a:cubicBezTo>
                  <a:cubicBezTo>
                    <a:pt x="285" y="1407"/>
                    <a:pt x="95" y="2057"/>
                    <a:pt x="244" y="2531"/>
                  </a:cubicBezTo>
                  <a:cubicBezTo>
                    <a:pt x="393" y="3004"/>
                    <a:pt x="569" y="3559"/>
                    <a:pt x="596" y="3640"/>
                  </a:cubicBezTo>
                  <a:cubicBezTo>
                    <a:pt x="623" y="3722"/>
                    <a:pt x="271" y="4222"/>
                    <a:pt x="203" y="4331"/>
                  </a:cubicBezTo>
                  <a:cubicBezTo>
                    <a:pt x="136" y="4439"/>
                    <a:pt x="312" y="4479"/>
                    <a:pt x="420" y="4479"/>
                  </a:cubicBezTo>
                  <a:lnTo>
                    <a:pt x="988" y="4479"/>
                  </a:lnTo>
                  <a:cubicBezTo>
                    <a:pt x="988" y="4479"/>
                    <a:pt x="1070" y="4452"/>
                    <a:pt x="1070" y="4331"/>
                  </a:cubicBezTo>
                  <a:cubicBezTo>
                    <a:pt x="1070" y="4209"/>
                    <a:pt x="948" y="3708"/>
                    <a:pt x="1016" y="3397"/>
                  </a:cubicBezTo>
                  <a:cubicBezTo>
                    <a:pt x="1083" y="3085"/>
                    <a:pt x="1232" y="2395"/>
                    <a:pt x="1381" y="1746"/>
                  </a:cubicBezTo>
                  <a:cubicBezTo>
                    <a:pt x="1530" y="1096"/>
                    <a:pt x="1489" y="311"/>
                    <a:pt x="1489" y="3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2" name="Google Shape;1922;p44"/>
            <p:cNvSpPr/>
            <p:nvPr/>
          </p:nvSpPr>
          <p:spPr>
            <a:xfrm>
              <a:off x="9970160" y="880493"/>
              <a:ext cx="369952" cy="1109112"/>
            </a:xfrm>
            <a:custGeom>
              <a:avLst/>
              <a:gdLst/>
              <a:ahLst/>
              <a:cxnLst/>
              <a:rect l="l" t="t" r="r" b="b"/>
              <a:pathLst>
                <a:path w="1494" h="4479" extrusionOk="0">
                  <a:moveTo>
                    <a:pt x="0" y="0"/>
                  </a:moveTo>
                  <a:cubicBezTo>
                    <a:pt x="0" y="0"/>
                    <a:pt x="366" y="812"/>
                    <a:pt x="325" y="1110"/>
                  </a:cubicBezTo>
                  <a:cubicBezTo>
                    <a:pt x="285" y="1407"/>
                    <a:pt x="95" y="2057"/>
                    <a:pt x="244" y="2531"/>
                  </a:cubicBezTo>
                  <a:cubicBezTo>
                    <a:pt x="393" y="3004"/>
                    <a:pt x="569" y="3559"/>
                    <a:pt x="596" y="3640"/>
                  </a:cubicBezTo>
                  <a:cubicBezTo>
                    <a:pt x="623" y="3722"/>
                    <a:pt x="271" y="4222"/>
                    <a:pt x="203" y="4331"/>
                  </a:cubicBezTo>
                  <a:cubicBezTo>
                    <a:pt x="136" y="4439"/>
                    <a:pt x="312" y="4479"/>
                    <a:pt x="420" y="4479"/>
                  </a:cubicBezTo>
                  <a:lnTo>
                    <a:pt x="988" y="4479"/>
                  </a:lnTo>
                  <a:cubicBezTo>
                    <a:pt x="988" y="4479"/>
                    <a:pt x="1070" y="4452"/>
                    <a:pt x="1070" y="4331"/>
                  </a:cubicBezTo>
                  <a:cubicBezTo>
                    <a:pt x="1070" y="4209"/>
                    <a:pt x="948" y="3708"/>
                    <a:pt x="1016" y="3397"/>
                  </a:cubicBezTo>
                  <a:cubicBezTo>
                    <a:pt x="1083" y="3085"/>
                    <a:pt x="1232" y="2395"/>
                    <a:pt x="1381" y="1746"/>
                  </a:cubicBezTo>
                  <a:cubicBezTo>
                    <a:pt x="1530" y="1096"/>
                    <a:pt x="1489" y="311"/>
                    <a:pt x="1489" y="311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3" name="Google Shape;1923;p44"/>
            <p:cNvSpPr/>
            <p:nvPr/>
          </p:nvSpPr>
          <p:spPr>
            <a:xfrm>
              <a:off x="9998637" y="939428"/>
              <a:ext cx="340237" cy="77259"/>
            </a:xfrm>
            <a:custGeom>
              <a:avLst/>
              <a:gdLst/>
              <a:ahLst/>
              <a:cxnLst/>
              <a:rect l="l" t="t" r="r" b="b"/>
              <a:pathLst>
                <a:path w="1374" h="312" extrusionOk="0">
                  <a:moveTo>
                    <a:pt x="60" y="204"/>
                  </a:moveTo>
                  <a:cubicBezTo>
                    <a:pt x="60" y="204"/>
                    <a:pt x="937" y="420"/>
                    <a:pt x="1370" y="240"/>
                  </a:cubicBezTo>
                  <a:lnTo>
                    <a:pt x="1374" y="73"/>
                  </a:lnTo>
                  <a:lnTo>
                    <a:pt x="0" y="0"/>
                  </a:lnTo>
                  <a:lnTo>
                    <a:pt x="60" y="204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4" name="Google Shape;1924;p44"/>
            <p:cNvSpPr/>
            <p:nvPr/>
          </p:nvSpPr>
          <p:spPr>
            <a:xfrm>
              <a:off x="9772802" y="77935"/>
              <a:ext cx="972671" cy="899622"/>
            </a:xfrm>
            <a:custGeom>
              <a:avLst/>
              <a:gdLst/>
              <a:ahLst/>
              <a:cxnLst/>
              <a:rect l="l" t="t" r="r" b="b"/>
              <a:pathLst>
                <a:path w="3928" h="3633" extrusionOk="0">
                  <a:moveTo>
                    <a:pt x="136" y="422"/>
                  </a:moveTo>
                  <a:cubicBezTo>
                    <a:pt x="136" y="422"/>
                    <a:pt x="-76" y="899"/>
                    <a:pt x="30" y="1657"/>
                  </a:cubicBezTo>
                  <a:cubicBezTo>
                    <a:pt x="136" y="2416"/>
                    <a:pt x="489" y="3421"/>
                    <a:pt x="489" y="3421"/>
                  </a:cubicBezTo>
                  <a:cubicBezTo>
                    <a:pt x="489" y="3421"/>
                    <a:pt x="1212" y="3633"/>
                    <a:pt x="2164" y="3633"/>
                  </a:cubicBezTo>
                  <a:cubicBezTo>
                    <a:pt x="3117" y="3633"/>
                    <a:pt x="3575" y="3403"/>
                    <a:pt x="3575" y="3403"/>
                  </a:cubicBezTo>
                  <a:cubicBezTo>
                    <a:pt x="3575" y="3403"/>
                    <a:pt x="3928" y="2063"/>
                    <a:pt x="3928" y="1322"/>
                  </a:cubicBezTo>
                  <a:cubicBezTo>
                    <a:pt x="3928" y="581"/>
                    <a:pt x="3734" y="158"/>
                    <a:pt x="3734" y="158"/>
                  </a:cubicBezTo>
                  <a:cubicBezTo>
                    <a:pt x="3734" y="158"/>
                    <a:pt x="2041" y="528"/>
                    <a:pt x="471" y="0"/>
                  </a:cubicBezTo>
                  <a:lnTo>
                    <a:pt x="136" y="4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5" name="Google Shape;1925;p44"/>
            <p:cNvSpPr/>
            <p:nvPr/>
          </p:nvSpPr>
          <p:spPr>
            <a:xfrm>
              <a:off x="9772802" y="77935"/>
              <a:ext cx="972671" cy="899622"/>
            </a:xfrm>
            <a:custGeom>
              <a:avLst/>
              <a:gdLst/>
              <a:ahLst/>
              <a:cxnLst/>
              <a:rect l="l" t="t" r="r" b="b"/>
              <a:pathLst>
                <a:path w="3928" h="3633" extrusionOk="0">
                  <a:moveTo>
                    <a:pt x="136" y="422"/>
                  </a:moveTo>
                  <a:cubicBezTo>
                    <a:pt x="136" y="422"/>
                    <a:pt x="-76" y="899"/>
                    <a:pt x="30" y="1657"/>
                  </a:cubicBezTo>
                  <a:cubicBezTo>
                    <a:pt x="136" y="2416"/>
                    <a:pt x="489" y="3421"/>
                    <a:pt x="489" y="3421"/>
                  </a:cubicBezTo>
                  <a:cubicBezTo>
                    <a:pt x="489" y="3421"/>
                    <a:pt x="1212" y="3633"/>
                    <a:pt x="2164" y="3633"/>
                  </a:cubicBezTo>
                  <a:cubicBezTo>
                    <a:pt x="3117" y="3633"/>
                    <a:pt x="3575" y="3403"/>
                    <a:pt x="3575" y="3403"/>
                  </a:cubicBezTo>
                  <a:cubicBezTo>
                    <a:pt x="3575" y="3403"/>
                    <a:pt x="3928" y="2063"/>
                    <a:pt x="3928" y="1322"/>
                  </a:cubicBezTo>
                  <a:cubicBezTo>
                    <a:pt x="3928" y="581"/>
                    <a:pt x="3734" y="158"/>
                    <a:pt x="3734" y="158"/>
                  </a:cubicBezTo>
                  <a:cubicBezTo>
                    <a:pt x="3734" y="158"/>
                    <a:pt x="2041" y="528"/>
                    <a:pt x="471" y="0"/>
                  </a:cubicBezTo>
                  <a:lnTo>
                    <a:pt x="136" y="422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6" name="Google Shape;1926;p44"/>
            <p:cNvSpPr/>
            <p:nvPr/>
          </p:nvSpPr>
          <p:spPr>
            <a:xfrm>
              <a:off x="10324018" y="1971041"/>
              <a:ext cx="223853" cy="56458"/>
            </a:xfrm>
            <a:custGeom>
              <a:avLst/>
              <a:gdLst/>
              <a:ahLst/>
              <a:cxnLst/>
              <a:rect l="l" t="t" r="r" b="b"/>
              <a:pathLst>
                <a:path w="904" h="228" extrusionOk="0">
                  <a:moveTo>
                    <a:pt x="862" y="228"/>
                  </a:moveTo>
                  <a:lnTo>
                    <a:pt x="43" y="228"/>
                  </a:lnTo>
                  <a:cubicBezTo>
                    <a:pt x="19" y="228"/>
                    <a:pt x="0" y="209"/>
                    <a:pt x="0" y="186"/>
                  </a:cubicBezTo>
                  <a:lnTo>
                    <a:pt x="0" y="43"/>
                  </a:lnTo>
                  <a:cubicBezTo>
                    <a:pt x="0" y="19"/>
                    <a:pt x="19" y="0"/>
                    <a:pt x="43" y="0"/>
                  </a:cubicBezTo>
                  <a:lnTo>
                    <a:pt x="862" y="0"/>
                  </a:lnTo>
                  <a:cubicBezTo>
                    <a:pt x="885" y="0"/>
                    <a:pt x="904" y="19"/>
                    <a:pt x="904" y="43"/>
                  </a:cubicBezTo>
                  <a:lnTo>
                    <a:pt x="904" y="186"/>
                  </a:lnTo>
                  <a:cubicBezTo>
                    <a:pt x="904" y="209"/>
                    <a:pt x="885" y="228"/>
                    <a:pt x="862" y="2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7075" rIns="90000" bIns="37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7" name="Google Shape;1927;p44"/>
            <p:cNvSpPr/>
            <p:nvPr/>
          </p:nvSpPr>
          <p:spPr>
            <a:xfrm>
              <a:off x="10439660" y="1921516"/>
              <a:ext cx="24267" cy="64135"/>
            </a:xfrm>
            <a:custGeom>
              <a:avLst/>
              <a:gdLst/>
              <a:ahLst/>
              <a:cxnLst/>
              <a:rect l="l" t="t" r="r" b="b"/>
              <a:pathLst>
                <a:path w="98" h="259" extrusionOk="0">
                  <a:moveTo>
                    <a:pt x="0" y="0"/>
                  </a:moveTo>
                  <a:cubicBezTo>
                    <a:pt x="0" y="0"/>
                    <a:pt x="113" y="113"/>
                    <a:pt x="97" y="170"/>
                  </a:cubicBezTo>
                  <a:cubicBezTo>
                    <a:pt x="80" y="226"/>
                    <a:pt x="56" y="259"/>
                    <a:pt x="56" y="25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5350" rIns="92875" bIns="453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8" name="Google Shape;1928;p44"/>
            <p:cNvSpPr/>
            <p:nvPr/>
          </p:nvSpPr>
          <p:spPr>
            <a:xfrm>
              <a:off x="10477546" y="1921516"/>
              <a:ext cx="22286" cy="64135"/>
            </a:xfrm>
            <a:custGeom>
              <a:avLst/>
              <a:gdLst/>
              <a:ahLst/>
              <a:cxnLst/>
              <a:rect l="l" t="t" r="r" b="b"/>
              <a:pathLst>
                <a:path w="90" h="259" extrusionOk="0">
                  <a:moveTo>
                    <a:pt x="0" y="0"/>
                  </a:moveTo>
                  <a:cubicBezTo>
                    <a:pt x="0" y="0"/>
                    <a:pt x="105" y="57"/>
                    <a:pt x="89" y="146"/>
                  </a:cubicBezTo>
                  <a:cubicBezTo>
                    <a:pt x="73" y="234"/>
                    <a:pt x="65" y="259"/>
                    <a:pt x="65" y="25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5350" rIns="92875" bIns="453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9" name="Google Shape;1929;p44"/>
            <p:cNvSpPr/>
            <p:nvPr/>
          </p:nvSpPr>
          <p:spPr>
            <a:xfrm>
              <a:off x="10505281" y="1919535"/>
              <a:ext cx="21048" cy="66859"/>
            </a:xfrm>
            <a:custGeom>
              <a:avLst/>
              <a:gdLst/>
              <a:ahLst/>
              <a:cxnLst/>
              <a:rect l="l" t="t" r="r" b="b"/>
              <a:pathLst>
                <a:path w="85" h="270" extrusionOk="0">
                  <a:moveTo>
                    <a:pt x="1" y="0"/>
                  </a:moveTo>
                  <a:cubicBezTo>
                    <a:pt x="1" y="0"/>
                    <a:pt x="122" y="129"/>
                    <a:pt x="74" y="194"/>
                  </a:cubicBezTo>
                  <a:cubicBezTo>
                    <a:pt x="25" y="258"/>
                    <a:pt x="0" y="270"/>
                    <a:pt x="0" y="270"/>
                  </a:cubicBez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0" name="Google Shape;1930;p44"/>
            <p:cNvSpPr/>
            <p:nvPr/>
          </p:nvSpPr>
          <p:spPr>
            <a:xfrm>
              <a:off x="10395335" y="1929192"/>
              <a:ext cx="40610" cy="52497"/>
            </a:xfrm>
            <a:custGeom>
              <a:avLst/>
              <a:gdLst/>
              <a:ahLst/>
              <a:cxnLst/>
              <a:rect l="l" t="t" r="r" b="b"/>
              <a:pathLst>
                <a:path w="164" h="212" extrusionOk="0">
                  <a:moveTo>
                    <a:pt x="0" y="0"/>
                  </a:moveTo>
                  <a:cubicBezTo>
                    <a:pt x="0" y="0"/>
                    <a:pt x="33" y="-8"/>
                    <a:pt x="101" y="43"/>
                  </a:cubicBezTo>
                  <a:cubicBezTo>
                    <a:pt x="168" y="93"/>
                    <a:pt x="194" y="178"/>
                    <a:pt x="118" y="212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8425" rIns="92875" bIns="28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1" name="Google Shape;1931;p44"/>
            <p:cNvSpPr/>
            <p:nvPr/>
          </p:nvSpPr>
          <p:spPr>
            <a:xfrm>
              <a:off x="10317580" y="1851933"/>
              <a:ext cx="193890" cy="56706"/>
            </a:xfrm>
            <a:custGeom>
              <a:avLst/>
              <a:gdLst/>
              <a:ahLst/>
              <a:cxnLst/>
              <a:rect l="l" t="t" r="r" b="b"/>
              <a:pathLst>
                <a:path w="783" h="229" extrusionOk="0">
                  <a:moveTo>
                    <a:pt x="783" y="229"/>
                  </a:moveTo>
                  <a:cubicBezTo>
                    <a:pt x="747" y="170"/>
                    <a:pt x="706" y="105"/>
                    <a:pt x="666" y="44"/>
                  </a:cubicBezTo>
                  <a:cubicBezTo>
                    <a:pt x="404" y="-22"/>
                    <a:pt x="173" y="-3"/>
                    <a:pt x="6" y="34"/>
                  </a:cubicBezTo>
                  <a:cubicBezTo>
                    <a:pt x="2" y="84"/>
                    <a:pt x="0" y="134"/>
                    <a:pt x="0" y="182"/>
                  </a:cubicBezTo>
                  <a:cubicBezTo>
                    <a:pt x="182" y="137"/>
                    <a:pt x="464" y="109"/>
                    <a:pt x="783" y="2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7425" rIns="90000" bIns="37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2" name="Google Shape;1932;p44"/>
            <p:cNvSpPr/>
            <p:nvPr/>
          </p:nvSpPr>
          <p:spPr>
            <a:xfrm>
              <a:off x="10004085" y="1971041"/>
              <a:ext cx="238463" cy="56458"/>
            </a:xfrm>
            <a:custGeom>
              <a:avLst/>
              <a:gdLst/>
              <a:ahLst/>
              <a:cxnLst/>
              <a:rect l="l" t="t" r="r" b="b"/>
              <a:pathLst>
                <a:path w="963" h="228" extrusionOk="0">
                  <a:moveTo>
                    <a:pt x="921" y="228"/>
                  </a:moveTo>
                  <a:lnTo>
                    <a:pt x="42" y="228"/>
                  </a:lnTo>
                  <a:cubicBezTo>
                    <a:pt x="19" y="228"/>
                    <a:pt x="0" y="209"/>
                    <a:pt x="0" y="186"/>
                  </a:cubicBezTo>
                  <a:lnTo>
                    <a:pt x="0" y="43"/>
                  </a:lnTo>
                  <a:cubicBezTo>
                    <a:pt x="0" y="19"/>
                    <a:pt x="19" y="0"/>
                    <a:pt x="42" y="0"/>
                  </a:cubicBezTo>
                  <a:lnTo>
                    <a:pt x="921" y="0"/>
                  </a:lnTo>
                  <a:cubicBezTo>
                    <a:pt x="944" y="0"/>
                    <a:pt x="963" y="19"/>
                    <a:pt x="963" y="43"/>
                  </a:cubicBezTo>
                  <a:lnTo>
                    <a:pt x="963" y="186"/>
                  </a:lnTo>
                  <a:cubicBezTo>
                    <a:pt x="963" y="209"/>
                    <a:pt x="944" y="228"/>
                    <a:pt x="921" y="2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7075" rIns="90000" bIns="37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3" name="Google Shape;1933;p44"/>
            <p:cNvSpPr/>
            <p:nvPr/>
          </p:nvSpPr>
          <p:spPr>
            <a:xfrm>
              <a:off x="10037515" y="1942317"/>
              <a:ext cx="22286" cy="41849"/>
            </a:xfrm>
            <a:custGeom>
              <a:avLst/>
              <a:gdLst/>
              <a:ahLst/>
              <a:cxnLst/>
              <a:rect l="l" t="t" r="r" b="b"/>
              <a:pathLst>
                <a:path w="90" h="169" extrusionOk="0">
                  <a:moveTo>
                    <a:pt x="90" y="0"/>
                  </a:moveTo>
                  <a:cubicBezTo>
                    <a:pt x="90" y="0"/>
                    <a:pt x="-32" y="129"/>
                    <a:pt x="9" y="169"/>
                  </a:cubicBezTo>
                  <a:lnTo>
                    <a:pt x="9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2950" rIns="92875" bIns="129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4" name="Google Shape;1934;p44"/>
            <p:cNvSpPr/>
            <p:nvPr/>
          </p:nvSpPr>
          <p:spPr>
            <a:xfrm>
              <a:off x="10069458" y="1944298"/>
              <a:ext cx="18324" cy="42096"/>
            </a:xfrm>
            <a:custGeom>
              <a:avLst/>
              <a:gdLst/>
              <a:ahLst/>
              <a:cxnLst/>
              <a:rect l="l" t="t" r="r" b="b"/>
              <a:pathLst>
                <a:path w="74" h="170" extrusionOk="0">
                  <a:moveTo>
                    <a:pt x="74" y="0"/>
                  </a:moveTo>
                  <a:cubicBezTo>
                    <a:pt x="74" y="0"/>
                    <a:pt x="-31" y="105"/>
                    <a:pt x="9" y="170"/>
                  </a:cubicBezTo>
                  <a:lnTo>
                    <a:pt x="7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3300" rIns="92875" bIns="13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5" name="Google Shape;1935;p44"/>
            <p:cNvSpPr/>
            <p:nvPr/>
          </p:nvSpPr>
          <p:spPr>
            <a:xfrm>
              <a:off x="10104621" y="1942317"/>
              <a:ext cx="17086" cy="44077"/>
            </a:xfrm>
            <a:custGeom>
              <a:avLst/>
              <a:gdLst/>
              <a:ahLst/>
              <a:cxnLst/>
              <a:rect l="l" t="t" r="r" b="b"/>
              <a:pathLst>
                <a:path w="69" h="178" extrusionOk="0">
                  <a:moveTo>
                    <a:pt x="69" y="0"/>
                  </a:moveTo>
                  <a:cubicBezTo>
                    <a:pt x="69" y="0"/>
                    <a:pt x="-44" y="121"/>
                    <a:pt x="20" y="178"/>
                  </a:cubicBezTo>
                  <a:lnTo>
                    <a:pt x="6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6200" rIns="92875" bIns="162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6" name="Google Shape;1936;p44"/>
            <p:cNvSpPr/>
            <p:nvPr/>
          </p:nvSpPr>
          <p:spPr>
            <a:xfrm>
              <a:off x="10142508" y="1929192"/>
              <a:ext cx="20553" cy="56458"/>
            </a:xfrm>
            <a:custGeom>
              <a:avLst/>
              <a:gdLst/>
              <a:ahLst/>
              <a:cxnLst/>
              <a:rect l="l" t="t" r="r" b="b"/>
              <a:pathLst>
                <a:path w="83" h="228" extrusionOk="0">
                  <a:moveTo>
                    <a:pt x="83" y="0"/>
                  </a:moveTo>
                  <a:cubicBezTo>
                    <a:pt x="83" y="0"/>
                    <a:pt x="49" y="26"/>
                    <a:pt x="15" y="102"/>
                  </a:cubicBezTo>
                  <a:cubicBezTo>
                    <a:pt x="-19" y="178"/>
                    <a:pt x="7" y="212"/>
                    <a:pt x="66" y="228"/>
                  </a:cubicBezTo>
                  <a:lnTo>
                    <a:pt x="83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4200" rIns="92875" bIns="342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7" name="Google Shape;1937;p44"/>
            <p:cNvSpPr/>
            <p:nvPr/>
          </p:nvSpPr>
          <p:spPr>
            <a:xfrm>
              <a:off x="10043953" y="1855647"/>
              <a:ext cx="185719" cy="61659"/>
            </a:xfrm>
            <a:custGeom>
              <a:avLst/>
              <a:gdLst/>
              <a:ahLst/>
              <a:cxnLst/>
              <a:rect l="l" t="t" r="r" b="b"/>
              <a:pathLst>
                <a:path w="750" h="249" extrusionOk="0">
                  <a:moveTo>
                    <a:pt x="750" y="214"/>
                  </a:moveTo>
                  <a:cubicBezTo>
                    <a:pt x="743" y="167"/>
                    <a:pt x="735" y="114"/>
                    <a:pt x="727" y="59"/>
                  </a:cubicBezTo>
                  <a:cubicBezTo>
                    <a:pt x="459" y="-21"/>
                    <a:pt x="268" y="-7"/>
                    <a:pt x="143" y="28"/>
                  </a:cubicBezTo>
                  <a:cubicBezTo>
                    <a:pt x="95" y="105"/>
                    <a:pt x="44" y="183"/>
                    <a:pt x="0" y="249"/>
                  </a:cubicBezTo>
                  <a:cubicBezTo>
                    <a:pt x="18" y="249"/>
                    <a:pt x="36" y="242"/>
                    <a:pt x="49" y="229"/>
                  </a:cubicBezTo>
                  <a:cubicBezTo>
                    <a:pt x="51" y="227"/>
                    <a:pt x="248" y="44"/>
                    <a:pt x="750" y="2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4625" rIns="90000" bIns="44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8" name="Google Shape;1938;p44"/>
            <p:cNvSpPr/>
            <p:nvPr/>
          </p:nvSpPr>
          <p:spPr>
            <a:xfrm>
              <a:off x="10354476" y="733651"/>
              <a:ext cx="14857" cy="21296"/>
            </a:xfrm>
            <a:custGeom>
              <a:avLst/>
              <a:gdLst/>
              <a:ahLst/>
              <a:cxnLst/>
              <a:rect l="l" t="t" r="r" b="b"/>
              <a:pathLst>
                <a:path w="60" h="86" extrusionOk="0">
                  <a:moveTo>
                    <a:pt x="0" y="0"/>
                  </a:moveTo>
                  <a:lnTo>
                    <a:pt x="60" y="8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9" name="Google Shape;1939;p44"/>
            <p:cNvSpPr/>
            <p:nvPr/>
          </p:nvSpPr>
          <p:spPr>
            <a:xfrm>
              <a:off x="10166280" y="463738"/>
              <a:ext cx="170861" cy="244901"/>
            </a:xfrm>
            <a:custGeom>
              <a:avLst/>
              <a:gdLst/>
              <a:ahLst/>
              <a:cxnLst/>
              <a:rect l="l" t="t" r="r" b="b"/>
              <a:pathLst>
                <a:path w="690" h="989" extrusionOk="0">
                  <a:moveTo>
                    <a:pt x="0" y="0"/>
                  </a:moveTo>
                  <a:lnTo>
                    <a:pt x="690" y="98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0" name="Google Shape;1940;p44"/>
            <p:cNvSpPr/>
            <p:nvPr/>
          </p:nvSpPr>
          <p:spPr>
            <a:xfrm>
              <a:off x="10313370" y="597208"/>
              <a:ext cx="98802" cy="130994"/>
            </a:xfrm>
            <a:custGeom>
              <a:avLst/>
              <a:gdLst/>
              <a:ahLst/>
              <a:cxnLst/>
              <a:rect l="l" t="t" r="r" b="b"/>
              <a:pathLst>
                <a:path w="399" h="529" extrusionOk="0">
                  <a:moveTo>
                    <a:pt x="0" y="0"/>
                  </a:moveTo>
                  <a:lnTo>
                    <a:pt x="399" y="52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1" name="Google Shape;1941;p44"/>
            <p:cNvSpPr/>
            <p:nvPr/>
          </p:nvSpPr>
          <p:spPr>
            <a:xfrm>
              <a:off x="9841395" y="-773653"/>
              <a:ext cx="860497" cy="1035815"/>
            </a:xfrm>
            <a:custGeom>
              <a:avLst/>
              <a:gdLst/>
              <a:ahLst/>
              <a:cxnLst/>
              <a:rect l="l" t="t" r="r" b="b"/>
              <a:pathLst>
                <a:path w="3475" h="4183" extrusionOk="0">
                  <a:moveTo>
                    <a:pt x="1570" y="52"/>
                  </a:moveTo>
                  <a:lnTo>
                    <a:pt x="776" y="0"/>
                  </a:lnTo>
                  <a:cubicBezTo>
                    <a:pt x="776" y="0"/>
                    <a:pt x="970" y="1287"/>
                    <a:pt x="688" y="2081"/>
                  </a:cubicBezTo>
                  <a:cubicBezTo>
                    <a:pt x="406" y="2875"/>
                    <a:pt x="194" y="3439"/>
                    <a:pt x="194" y="3439"/>
                  </a:cubicBezTo>
                  <a:lnTo>
                    <a:pt x="0" y="3809"/>
                  </a:lnTo>
                  <a:cubicBezTo>
                    <a:pt x="0" y="3809"/>
                    <a:pt x="617" y="4038"/>
                    <a:pt x="1270" y="4108"/>
                  </a:cubicBezTo>
                  <a:cubicBezTo>
                    <a:pt x="1923" y="4179"/>
                    <a:pt x="2522" y="4214"/>
                    <a:pt x="2840" y="4144"/>
                  </a:cubicBezTo>
                  <a:cubicBezTo>
                    <a:pt x="3157" y="4073"/>
                    <a:pt x="3475" y="3950"/>
                    <a:pt x="3475" y="3950"/>
                  </a:cubicBezTo>
                  <a:cubicBezTo>
                    <a:pt x="3475" y="3950"/>
                    <a:pt x="2875" y="2416"/>
                    <a:pt x="2875" y="1587"/>
                  </a:cubicBezTo>
                  <a:cubicBezTo>
                    <a:pt x="2875" y="758"/>
                    <a:pt x="2685" y="131"/>
                    <a:pt x="2685" y="131"/>
                  </a:cubicBezTo>
                  <a:lnTo>
                    <a:pt x="2380" y="95"/>
                  </a:lnTo>
                  <a:lnTo>
                    <a:pt x="1570" y="52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2" name="Google Shape;1942;p44"/>
            <p:cNvSpPr/>
            <p:nvPr/>
          </p:nvSpPr>
          <p:spPr>
            <a:xfrm>
              <a:off x="10365372" y="-526274"/>
              <a:ext cx="60668" cy="794876"/>
            </a:xfrm>
            <a:custGeom>
              <a:avLst/>
              <a:gdLst/>
              <a:ahLst/>
              <a:cxnLst/>
              <a:rect l="l" t="t" r="r" b="b"/>
              <a:pathLst>
                <a:path w="245" h="3210" extrusionOk="0">
                  <a:moveTo>
                    <a:pt x="245" y="0"/>
                  </a:moveTo>
                  <a:lnTo>
                    <a:pt x="0" y="3179"/>
                  </a:lnTo>
                  <a:lnTo>
                    <a:pt x="214" y="321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3" name="Google Shape;1943;p44"/>
            <p:cNvSpPr/>
            <p:nvPr/>
          </p:nvSpPr>
          <p:spPr>
            <a:xfrm>
              <a:off x="10123936" y="-981164"/>
              <a:ext cx="344199" cy="486336"/>
            </a:xfrm>
            <a:custGeom>
              <a:avLst/>
              <a:gdLst/>
              <a:ahLst/>
              <a:cxnLst/>
              <a:rect l="l" t="t" r="r" b="b"/>
              <a:pathLst>
                <a:path w="1390" h="1964" extrusionOk="0">
                  <a:moveTo>
                    <a:pt x="376" y="0"/>
                  </a:moveTo>
                  <a:cubicBezTo>
                    <a:pt x="414" y="59"/>
                    <a:pt x="374" y="592"/>
                    <a:pt x="368" y="701"/>
                  </a:cubicBezTo>
                  <a:cubicBezTo>
                    <a:pt x="363" y="808"/>
                    <a:pt x="315" y="888"/>
                    <a:pt x="200" y="855"/>
                  </a:cubicBezTo>
                  <a:cubicBezTo>
                    <a:pt x="-48" y="786"/>
                    <a:pt x="5" y="952"/>
                    <a:pt x="5" y="952"/>
                  </a:cubicBezTo>
                  <a:cubicBezTo>
                    <a:pt x="5" y="952"/>
                    <a:pt x="-30" y="1340"/>
                    <a:pt x="164" y="1658"/>
                  </a:cubicBezTo>
                  <a:cubicBezTo>
                    <a:pt x="358" y="1975"/>
                    <a:pt x="879" y="2037"/>
                    <a:pt x="1117" y="1887"/>
                  </a:cubicBezTo>
                  <a:cubicBezTo>
                    <a:pt x="1355" y="1737"/>
                    <a:pt x="1390" y="1009"/>
                    <a:pt x="1390" y="1009"/>
                  </a:cubicBezTo>
                  <a:lnTo>
                    <a:pt x="1239" y="933"/>
                  </a:lnTo>
                  <a:cubicBezTo>
                    <a:pt x="1159" y="893"/>
                    <a:pt x="1109" y="811"/>
                    <a:pt x="1112" y="722"/>
                  </a:cubicBezTo>
                  <a:lnTo>
                    <a:pt x="1134" y="300"/>
                  </a:lnTo>
                  <a:cubicBezTo>
                    <a:pt x="1134" y="300"/>
                    <a:pt x="614" y="370"/>
                    <a:pt x="376" y="0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4" name="Google Shape;1944;p44"/>
            <p:cNvSpPr/>
            <p:nvPr/>
          </p:nvSpPr>
          <p:spPr>
            <a:xfrm>
              <a:off x="10123936" y="-981164"/>
              <a:ext cx="344199" cy="486336"/>
            </a:xfrm>
            <a:custGeom>
              <a:avLst/>
              <a:gdLst/>
              <a:ahLst/>
              <a:cxnLst/>
              <a:rect l="l" t="t" r="r" b="b"/>
              <a:pathLst>
                <a:path w="1390" h="1964" extrusionOk="0">
                  <a:moveTo>
                    <a:pt x="376" y="0"/>
                  </a:moveTo>
                  <a:cubicBezTo>
                    <a:pt x="414" y="59"/>
                    <a:pt x="374" y="592"/>
                    <a:pt x="368" y="701"/>
                  </a:cubicBezTo>
                  <a:cubicBezTo>
                    <a:pt x="363" y="808"/>
                    <a:pt x="315" y="888"/>
                    <a:pt x="200" y="855"/>
                  </a:cubicBezTo>
                  <a:cubicBezTo>
                    <a:pt x="-48" y="786"/>
                    <a:pt x="5" y="952"/>
                    <a:pt x="5" y="952"/>
                  </a:cubicBezTo>
                  <a:cubicBezTo>
                    <a:pt x="5" y="952"/>
                    <a:pt x="-30" y="1340"/>
                    <a:pt x="164" y="1658"/>
                  </a:cubicBezTo>
                  <a:cubicBezTo>
                    <a:pt x="358" y="1975"/>
                    <a:pt x="879" y="2037"/>
                    <a:pt x="1117" y="1887"/>
                  </a:cubicBezTo>
                  <a:cubicBezTo>
                    <a:pt x="1355" y="1737"/>
                    <a:pt x="1390" y="1009"/>
                    <a:pt x="1390" y="1009"/>
                  </a:cubicBezTo>
                  <a:lnTo>
                    <a:pt x="1239" y="933"/>
                  </a:lnTo>
                  <a:cubicBezTo>
                    <a:pt x="1159" y="893"/>
                    <a:pt x="1109" y="811"/>
                    <a:pt x="1112" y="722"/>
                  </a:cubicBezTo>
                  <a:lnTo>
                    <a:pt x="1134" y="300"/>
                  </a:lnTo>
                  <a:cubicBezTo>
                    <a:pt x="1134" y="300"/>
                    <a:pt x="614" y="370"/>
                    <a:pt x="37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5" name="Google Shape;1945;p44"/>
            <p:cNvSpPr/>
            <p:nvPr/>
          </p:nvSpPr>
          <p:spPr>
            <a:xfrm>
              <a:off x="10215558" y="-981164"/>
              <a:ext cx="189185" cy="192405"/>
            </a:xfrm>
            <a:custGeom>
              <a:avLst/>
              <a:gdLst/>
              <a:ahLst/>
              <a:cxnLst/>
              <a:rect l="l" t="t" r="r" b="b"/>
              <a:pathLst>
                <a:path w="764" h="777" extrusionOk="0">
                  <a:moveTo>
                    <a:pt x="764" y="300"/>
                  </a:moveTo>
                  <a:cubicBezTo>
                    <a:pt x="764" y="300"/>
                    <a:pt x="244" y="370"/>
                    <a:pt x="6" y="0"/>
                  </a:cubicBezTo>
                  <a:cubicBezTo>
                    <a:pt x="41" y="54"/>
                    <a:pt x="10" y="505"/>
                    <a:pt x="0" y="664"/>
                  </a:cubicBezTo>
                  <a:cubicBezTo>
                    <a:pt x="80" y="724"/>
                    <a:pt x="163" y="765"/>
                    <a:pt x="242" y="774"/>
                  </a:cubicBezTo>
                  <a:cubicBezTo>
                    <a:pt x="418" y="794"/>
                    <a:pt x="602" y="721"/>
                    <a:pt x="747" y="629"/>
                  </a:cubicBezTo>
                  <a:lnTo>
                    <a:pt x="764" y="300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6" name="Google Shape;1946;p44"/>
            <p:cNvSpPr/>
            <p:nvPr/>
          </p:nvSpPr>
          <p:spPr>
            <a:xfrm>
              <a:off x="9500166" y="-783063"/>
              <a:ext cx="705979" cy="1164333"/>
            </a:xfrm>
            <a:custGeom>
              <a:avLst/>
              <a:gdLst/>
              <a:ahLst/>
              <a:cxnLst/>
              <a:rect l="l" t="t" r="r" b="b"/>
              <a:pathLst>
                <a:path w="2851" h="4702" extrusionOk="0">
                  <a:moveTo>
                    <a:pt x="2816" y="29"/>
                  </a:moveTo>
                  <a:cubicBezTo>
                    <a:pt x="2816" y="29"/>
                    <a:pt x="2375" y="11"/>
                    <a:pt x="1978" y="2"/>
                  </a:cubicBezTo>
                  <a:cubicBezTo>
                    <a:pt x="1581" y="-7"/>
                    <a:pt x="1387" y="29"/>
                    <a:pt x="1237" y="108"/>
                  </a:cubicBezTo>
                  <a:cubicBezTo>
                    <a:pt x="1087" y="188"/>
                    <a:pt x="108" y="1096"/>
                    <a:pt x="46" y="1246"/>
                  </a:cubicBezTo>
                  <a:cubicBezTo>
                    <a:pt x="-15" y="1396"/>
                    <a:pt x="-79" y="1574"/>
                    <a:pt x="300" y="1583"/>
                  </a:cubicBezTo>
                  <a:cubicBezTo>
                    <a:pt x="680" y="1592"/>
                    <a:pt x="1466" y="1352"/>
                    <a:pt x="1466" y="1352"/>
                  </a:cubicBezTo>
                  <a:cubicBezTo>
                    <a:pt x="1466" y="1352"/>
                    <a:pt x="1757" y="2119"/>
                    <a:pt x="1731" y="2463"/>
                  </a:cubicBezTo>
                  <a:cubicBezTo>
                    <a:pt x="1704" y="2807"/>
                    <a:pt x="1475" y="3327"/>
                    <a:pt x="1281" y="3635"/>
                  </a:cubicBezTo>
                  <a:cubicBezTo>
                    <a:pt x="1087" y="3944"/>
                    <a:pt x="1087" y="4085"/>
                    <a:pt x="1087" y="4085"/>
                  </a:cubicBezTo>
                  <a:cubicBezTo>
                    <a:pt x="1087" y="4085"/>
                    <a:pt x="1299" y="4429"/>
                    <a:pt x="1854" y="4561"/>
                  </a:cubicBezTo>
                  <a:cubicBezTo>
                    <a:pt x="2410" y="4693"/>
                    <a:pt x="2851" y="4702"/>
                    <a:pt x="2851" y="4702"/>
                  </a:cubicBezTo>
                  <a:lnTo>
                    <a:pt x="2763" y="2719"/>
                  </a:lnTo>
                  <a:lnTo>
                    <a:pt x="2816" y="29"/>
                  </a:ln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7" name="Google Shape;1947;p44"/>
            <p:cNvSpPr/>
            <p:nvPr/>
          </p:nvSpPr>
          <p:spPr>
            <a:xfrm>
              <a:off x="9500166" y="-783063"/>
              <a:ext cx="705979" cy="1164333"/>
            </a:xfrm>
            <a:custGeom>
              <a:avLst/>
              <a:gdLst/>
              <a:ahLst/>
              <a:cxnLst/>
              <a:rect l="l" t="t" r="r" b="b"/>
              <a:pathLst>
                <a:path w="2851" h="4702" extrusionOk="0">
                  <a:moveTo>
                    <a:pt x="2816" y="29"/>
                  </a:moveTo>
                  <a:cubicBezTo>
                    <a:pt x="2816" y="29"/>
                    <a:pt x="2375" y="11"/>
                    <a:pt x="1978" y="2"/>
                  </a:cubicBezTo>
                  <a:cubicBezTo>
                    <a:pt x="1581" y="-7"/>
                    <a:pt x="1387" y="29"/>
                    <a:pt x="1237" y="108"/>
                  </a:cubicBezTo>
                  <a:cubicBezTo>
                    <a:pt x="1087" y="188"/>
                    <a:pt x="108" y="1096"/>
                    <a:pt x="46" y="1246"/>
                  </a:cubicBezTo>
                  <a:cubicBezTo>
                    <a:pt x="-15" y="1396"/>
                    <a:pt x="-79" y="1574"/>
                    <a:pt x="300" y="1583"/>
                  </a:cubicBezTo>
                  <a:cubicBezTo>
                    <a:pt x="680" y="1592"/>
                    <a:pt x="1466" y="1352"/>
                    <a:pt x="1466" y="1352"/>
                  </a:cubicBezTo>
                  <a:cubicBezTo>
                    <a:pt x="1466" y="1352"/>
                    <a:pt x="1757" y="2119"/>
                    <a:pt x="1731" y="2463"/>
                  </a:cubicBezTo>
                  <a:cubicBezTo>
                    <a:pt x="1704" y="2807"/>
                    <a:pt x="1475" y="3327"/>
                    <a:pt x="1281" y="3635"/>
                  </a:cubicBezTo>
                  <a:cubicBezTo>
                    <a:pt x="1087" y="3944"/>
                    <a:pt x="1087" y="4085"/>
                    <a:pt x="1087" y="4085"/>
                  </a:cubicBezTo>
                  <a:cubicBezTo>
                    <a:pt x="1087" y="4085"/>
                    <a:pt x="1299" y="4429"/>
                    <a:pt x="1854" y="4561"/>
                  </a:cubicBezTo>
                  <a:cubicBezTo>
                    <a:pt x="2410" y="4693"/>
                    <a:pt x="2851" y="4702"/>
                    <a:pt x="2851" y="4702"/>
                  </a:cubicBezTo>
                  <a:lnTo>
                    <a:pt x="2763" y="2719"/>
                  </a:lnTo>
                  <a:lnTo>
                    <a:pt x="2816" y="29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8" name="Google Shape;1948;p44"/>
            <p:cNvSpPr/>
            <p:nvPr/>
          </p:nvSpPr>
          <p:spPr>
            <a:xfrm>
              <a:off x="9508090" y="-551037"/>
              <a:ext cx="272140" cy="159966"/>
            </a:xfrm>
            <a:custGeom>
              <a:avLst/>
              <a:gdLst/>
              <a:ahLst/>
              <a:cxnLst/>
              <a:rect l="l" t="t" r="r" b="b"/>
              <a:pathLst>
                <a:path w="1099" h="646" extrusionOk="0">
                  <a:moveTo>
                    <a:pt x="1099" y="0"/>
                  </a:moveTo>
                  <a:lnTo>
                    <a:pt x="0" y="570"/>
                  </a:lnTo>
                  <a:cubicBezTo>
                    <a:pt x="40" y="613"/>
                    <a:pt x="120" y="643"/>
                    <a:pt x="268" y="646"/>
                  </a:cubicBezTo>
                  <a:cubicBezTo>
                    <a:pt x="369" y="649"/>
                    <a:pt x="497" y="633"/>
                    <a:pt x="632" y="610"/>
                  </a:cubicBezTo>
                  <a:lnTo>
                    <a:pt x="10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9" name="Google Shape;1949;p44"/>
            <p:cNvSpPr/>
            <p:nvPr/>
          </p:nvSpPr>
          <p:spPr>
            <a:xfrm>
              <a:off x="10110069" y="-776377"/>
              <a:ext cx="87412" cy="682207"/>
            </a:xfrm>
            <a:custGeom>
              <a:avLst/>
              <a:gdLst/>
              <a:ahLst/>
              <a:cxnLst/>
              <a:rect l="l" t="t" r="r" b="b"/>
              <a:pathLst>
                <a:path w="353" h="2755" extrusionOk="0">
                  <a:moveTo>
                    <a:pt x="0" y="0"/>
                  </a:moveTo>
                  <a:cubicBezTo>
                    <a:pt x="1" y="261"/>
                    <a:pt x="-2" y="1190"/>
                    <a:pt x="44" y="1651"/>
                  </a:cubicBezTo>
                  <a:cubicBezTo>
                    <a:pt x="82" y="2038"/>
                    <a:pt x="225" y="2517"/>
                    <a:pt x="302" y="2755"/>
                  </a:cubicBezTo>
                  <a:lnTo>
                    <a:pt x="300" y="2692"/>
                  </a:lnTo>
                  <a:lnTo>
                    <a:pt x="353" y="2"/>
                  </a:lnTo>
                  <a:cubicBezTo>
                    <a:pt x="353" y="2"/>
                    <a:pt x="204" y="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0" name="Google Shape;1950;p44"/>
            <p:cNvSpPr/>
            <p:nvPr/>
          </p:nvSpPr>
          <p:spPr>
            <a:xfrm>
              <a:off x="10110069" y="-776377"/>
              <a:ext cx="87412" cy="682207"/>
            </a:xfrm>
            <a:custGeom>
              <a:avLst/>
              <a:gdLst/>
              <a:ahLst/>
              <a:cxnLst/>
              <a:rect l="l" t="t" r="r" b="b"/>
              <a:pathLst>
                <a:path w="353" h="2755" extrusionOk="0">
                  <a:moveTo>
                    <a:pt x="0" y="0"/>
                  </a:moveTo>
                  <a:cubicBezTo>
                    <a:pt x="1" y="261"/>
                    <a:pt x="-2" y="1190"/>
                    <a:pt x="44" y="1651"/>
                  </a:cubicBezTo>
                  <a:cubicBezTo>
                    <a:pt x="82" y="2038"/>
                    <a:pt x="225" y="2517"/>
                    <a:pt x="302" y="2755"/>
                  </a:cubicBezTo>
                  <a:lnTo>
                    <a:pt x="300" y="2692"/>
                  </a:lnTo>
                  <a:lnTo>
                    <a:pt x="353" y="2"/>
                  </a:lnTo>
                  <a:cubicBezTo>
                    <a:pt x="353" y="2"/>
                    <a:pt x="204" y="2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1" name="Google Shape;1951;p44"/>
            <p:cNvSpPr/>
            <p:nvPr/>
          </p:nvSpPr>
          <p:spPr>
            <a:xfrm>
              <a:off x="10382953" y="-750129"/>
              <a:ext cx="663883" cy="1138332"/>
            </a:xfrm>
            <a:custGeom>
              <a:avLst/>
              <a:gdLst/>
              <a:ahLst/>
              <a:cxnLst/>
              <a:rect l="l" t="t" r="r" b="b"/>
              <a:pathLst>
                <a:path w="2681" h="4597" extrusionOk="0">
                  <a:moveTo>
                    <a:pt x="193" y="0"/>
                  </a:moveTo>
                  <a:cubicBezTo>
                    <a:pt x="193" y="0"/>
                    <a:pt x="132" y="2030"/>
                    <a:pt x="115" y="2321"/>
                  </a:cubicBezTo>
                  <a:cubicBezTo>
                    <a:pt x="97" y="2612"/>
                    <a:pt x="0" y="4596"/>
                    <a:pt x="0" y="4596"/>
                  </a:cubicBezTo>
                  <a:cubicBezTo>
                    <a:pt x="0" y="4596"/>
                    <a:pt x="388" y="4613"/>
                    <a:pt x="812" y="4410"/>
                  </a:cubicBezTo>
                  <a:cubicBezTo>
                    <a:pt x="1235" y="4207"/>
                    <a:pt x="1464" y="4058"/>
                    <a:pt x="1517" y="3969"/>
                  </a:cubicBezTo>
                  <a:cubicBezTo>
                    <a:pt x="1570" y="3881"/>
                    <a:pt x="1473" y="3714"/>
                    <a:pt x="1394" y="3458"/>
                  </a:cubicBezTo>
                  <a:cubicBezTo>
                    <a:pt x="1314" y="3203"/>
                    <a:pt x="1200" y="2815"/>
                    <a:pt x="1173" y="2683"/>
                  </a:cubicBezTo>
                  <a:cubicBezTo>
                    <a:pt x="1147" y="2550"/>
                    <a:pt x="1164" y="2224"/>
                    <a:pt x="1164" y="2224"/>
                  </a:cubicBezTo>
                  <a:cubicBezTo>
                    <a:pt x="1164" y="2224"/>
                    <a:pt x="1588" y="2639"/>
                    <a:pt x="1711" y="2603"/>
                  </a:cubicBezTo>
                  <a:cubicBezTo>
                    <a:pt x="1835" y="2568"/>
                    <a:pt x="2664" y="2806"/>
                    <a:pt x="2681" y="2744"/>
                  </a:cubicBezTo>
                  <a:cubicBezTo>
                    <a:pt x="2699" y="2683"/>
                    <a:pt x="1993" y="1413"/>
                    <a:pt x="1746" y="857"/>
                  </a:cubicBezTo>
                  <a:cubicBezTo>
                    <a:pt x="1499" y="301"/>
                    <a:pt x="1147" y="155"/>
                    <a:pt x="909" y="102"/>
                  </a:cubicBezTo>
                  <a:cubicBezTo>
                    <a:pt x="670" y="49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2" name="Google Shape;1952;p44"/>
            <p:cNvSpPr/>
            <p:nvPr/>
          </p:nvSpPr>
          <p:spPr>
            <a:xfrm>
              <a:off x="10382953" y="-750129"/>
              <a:ext cx="663883" cy="1138332"/>
            </a:xfrm>
            <a:custGeom>
              <a:avLst/>
              <a:gdLst/>
              <a:ahLst/>
              <a:cxnLst/>
              <a:rect l="l" t="t" r="r" b="b"/>
              <a:pathLst>
                <a:path w="2681" h="4597" extrusionOk="0">
                  <a:moveTo>
                    <a:pt x="193" y="0"/>
                  </a:moveTo>
                  <a:cubicBezTo>
                    <a:pt x="193" y="0"/>
                    <a:pt x="132" y="2030"/>
                    <a:pt x="115" y="2321"/>
                  </a:cubicBezTo>
                  <a:cubicBezTo>
                    <a:pt x="97" y="2612"/>
                    <a:pt x="0" y="4596"/>
                    <a:pt x="0" y="4596"/>
                  </a:cubicBezTo>
                  <a:cubicBezTo>
                    <a:pt x="0" y="4596"/>
                    <a:pt x="388" y="4613"/>
                    <a:pt x="812" y="4410"/>
                  </a:cubicBezTo>
                  <a:cubicBezTo>
                    <a:pt x="1235" y="4207"/>
                    <a:pt x="1464" y="4058"/>
                    <a:pt x="1517" y="3969"/>
                  </a:cubicBezTo>
                  <a:cubicBezTo>
                    <a:pt x="1570" y="3881"/>
                    <a:pt x="1473" y="3714"/>
                    <a:pt x="1394" y="3458"/>
                  </a:cubicBezTo>
                  <a:cubicBezTo>
                    <a:pt x="1314" y="3203"/>
                    <a:pt x="1200" y="2815"/>
                    <a:pt x="1173" y="2683"/>
                  </a:cubicBezTo>
                  <a:cubicBezTo>
                    <a:pt x="1147" y="2550"/>
                    <a:pt x="1164" y="2224"/>
                    <a:pt x="1164" y="2224"/>
                  </a:cubicBezTo>
                  <a:cubicBezTo>
                    <a:pt x="1164" y="2224"/>
                    <a:pt x="1588" y="2639"/>
                    <a:pt x="1711" y="2603"/>
                  </a:cubicBezTo>
                  <a:cubicBezTo>
                    <a:pt x="1835" y="2568"/>
                    <a:pt x="2664" y="2806"/>
                    <a:pt x="2681" y="2744"/>
                  </a:cubicBezTo>
                  <a:cubicBezTo>
                    <a:pt x="2699" y="2683"/>
                    <a:pt x="1993" y="1413"/>
                    <a:pt x="1746" y="857"/>
                  </a:cubicBezTo>
                  <a:cubicBezTo>
                    <a:pt x="1499" y="301"/>
                    <a:pt x="1147" y="155"/>
                    <a:pt x="909" y="102"/>
                  </a:cubicBezTo>
                  <a:cubicBezTo>
                    <a:pt x="670" y="49"/>
                    <a:pt x="193" y="0"/>
                    <a:pt x="19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3" name="Google Shape;1953;p44"/>
            <p:cNvSpPr/>
            <p:nvPr/>
          </p:nvSpPr>
          <p:spPr>
            <a:xfrm>
              <a:off x="10405240" y="-750129"/>
              <a:ext cx="101031" cy="691617"/>
            </a:xfrm>
            <a:custGeom>
              <a:avLst/>
              <a:gdLst/>
              <a:ahLst/>
              <a:cxnLst/>
              <a:rect l="l" t="t" r="r" b="b"/>
              <a:pathLst>
                <a:path w="408" h="2793" extrusionOk="0">
                  <a:moveTo>
                    <a:pt x="408" y="36"/>
                  </a:moveTo>
                  <a:cubicBezTo>
                    <a:pt x="242" y="15"/>
                    <a:pt x="103" y="0"/>
                    <a:pt x="103" y="0"/>
                  </a:cubicBezTo>
                  <a:cubicBezTo>
                    <a:pt x="103" y="0"/>
                    <a:pt x="42" y="2030"/>
                    <a:pt x="25" y="2321"/>
                  </a:cubicBezTo>
                  <a:cubicBezTo>
                    <a:pt x="20" y="2393"/>
                    <a:pt x="11" y="2569"/>
                    <a:pt x="0" y="2793"/>
                  </a:cubicBezTo>
                  <a:cubicBezTo>
                    <a:pt x="79" y="2553"/>
                    <a:pt x="261" y="1971"/>
                    <a:pt x="316" y="1580"/>
                  </a:cubicBezTo>
                  <a:cubicBezTo>
                    <a:pt x="372" y="1183"/>
                    <a:pt x="397" y="338"/>
                    <a:pt x="408" y="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4" name="Google Shape;1954;p44"/>
            <p:cNvSpPr/>
            <p:nvPr/>
          </p:nvSpPr>
          <p:spPr>
            <a:xfrm>
              <a:off x="10405240" y="-750129"/>
              <a:ext cx="101031" cy="691617"/>
            </a:xfrm>
            <a:custGeom>
              <a:avLst/>
              <a:gdLst/>
              <a:ahLst/>
              <a:cxnLst/>
              <a:rect l="l" t="t" r="r" b="b"/>
              <a:pathLst>
                <a:path w="408" h="2793" extrusionOk="0">
                  <a:moveTo>
                    <a:pt x="408" y="36"/>
                  </a:moveTo>
                  <a:cubicBezTo>
                    <a:pt x="242" y="15"/>
                    <a:pt x="103" y="0"/>
                    <a:pt x="103" y="0"/>
                  </a:cubicBezTo>
                  <a:cubicBezTo>
                    <a:pt x="103" y="0"/>
                    <a:pt x="42" y="2030"/>
                    <a:pt x="25" y="2321"/>
                  </a:cubicBezTo>
                  <a:cubicBezTo>
                    <a:pt x="20" y="2393"/>
                    <a:pt x="11" y="2569"/>
                    <a:pt x="0" y="2793"/>
                  </a:cubicBezTo>
                  <a:cubicBezTo>
                    <a:pt x="79" y="2553"/>
                    <a:pt x="261" y="1971"/>
                    <a:pt x="316" y="1580"/>
                  </a:cubicBezTo>
                  <a:cubicBezTo>
                    <a:pt x="372" y="1183"/>
                    <a:pt x="397" y="338"/>
                    <a:pt x="408" y="3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5" name="Google Shape;1955;p44"/>
            <p:cNvSpPr/>
            <p:nvPr/>
          </p:nvSpPr>
          <p:spPr>
            <a:xfrm>
              <a:off x="10417869" y="-612201"/>
              <a:ext cx="190176" cy="515555"/>
            </a:xfrm>
            <a:custGeom>
              <a:avLst/>
              <a:gdLst/>
              <a:ahLst/>
              <a:cxnLst/>
              <a:rect l="l" t="t" r="r" b="b"/>
              <a:pathLst>
                <a:path w="768" h="2082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2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6" name="Google Shape;1956;p44"/>
            <p:cNvSpPr/>
            <p:nvPr/>
          </p:nvSpPr>
          <p:spPr>
            <a:xfrm>
              <a:off x="10417869" y="-612201"/>
              <a:ext cx="190176" cy="515555"/>
            </a:xfrm>
            <a:custGeom>
              <a:avLst/>
              <a:gdLst/>
              <a:ahLst/>
              <a:cxnLst/>
              <a:rect l="l" t="t" r="r" b="b"/>
              <a:pathLst>
                <a:path w="768" h="2082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2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7" name="Google Shape;1957;p44"/>
            <p:cNvSpPr/>
            <p:nvPr/>
          </p:nvSpPr>
          <p:spPr>
            <a:xfrm>
              <a:off x="10444117" y="-596848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20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8" name="Google Shape;1958;p44"/>
            <p:cNvSpPr/>
            <p:nvPr/>
          </p:nvSpPr>
          <p:spPr>
            <a:xfrm>
              <a:off x="10444117" y="-596848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20"/>
                  </a:lnTo>
                  <a:lnTo>
                    <a:pt x="66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9" name="Google Shape;1959;p44"/>
            <p:cNvSpPr/>
            <p:nvPr/>
          </p:nvSpPr>
          <p:spPr>
            <a:xfrm>
              <a:off x="10430993" y="-537913"/>
              <a:ext cx="190176" cy="515308"/>
            </a:xfrm>
            <a:custGeom>
              <a:avLst/>
              <a:gdLst/>
              <a:ahLst/>
              <a:cxnLst/>
              <a:rect l="l" t="t" r="r" b="b"/>
              <a:pathLst>
                <a:path w="768" h="2081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1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0" name="Google Shape;1960;p44"/>
            <p:cNvSpPr/>
            <p:nvPr/>
          </p:nvSpPr>
          <p:spPr>
            <a:xfrm>
              <a:off x="10430993" y="-537913"/>
              <a:ext cx="190176" cy="515308"/>
            </a:xfrm>
            <a:custGeom>
              <a:avLst/>
              <a:gdLst/>
              <a:ahLst/>
              <a:cxnLst/>
              <a:rect l="l" t="t" r="r" b="b"/>
              <a:pathLst>
                <a:path w="768" h="2081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1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1" name="Google Shape;1961;p44"/>
            <p:cNvSpPr/>
            <p:nvPr/>
          </p:nvSpPr>
          <p:spPr>
            <a:xfrm>
              <a:off x="10457241" y="-522560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19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2" name="Google Shape;1962;p44"/>
            <p:cNvSpPr/>
            <p:nvPr/>
          </p:nvSpPr>
          <p:spPr>
            <a:xfrm>
              <a:off x="10457241" y="-522560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19"/>
                  </a:lnTo>
                  <a:lnTo>
                    <a:pt x="66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3" name="Google Shape;1963;p44"/>
            <p:cNvSpPr/>
            <p:nvPr/>
          </p:nvSpPr>
          <p:spPr>
            <a:xfrm>
              <a:off x="10432974" y="-473282"/>
              <a:ext cx="620053" cy="539080"/>
            </a:xfrm>
            <a:custGeom>
              <a:avLst/>
              <a:gdLst/>
              <a:ahLst/>
              <a:cxnLst/>
              <a:rect l="l" t="t" r="r" b="b"/>
              <a:pathLst>
                <a:path w="2504" h="2177" extrusionOk="0">
                  <a:moveTo>
                    <a:pt x="601" y="356"/>
                  </a:moveTo>
                  <a:cubicBezTo>
                    <a:pt x="601" y="356"/>
                    <a:pt x="363" y="215"/>
                    <a:pt x="283" y="207"/>
                  </a:cubicBezTo>
                  <a:cubicBezTo>
                    <a:pt x="204" y="198"/>
                    <a:pt x="137" y="252"/>
                    <a:pt x="137" y="322"/>
                  </a:cubicBezTo>
                  <a:cubicBezTo>
                    <a:pt x="137" y="393"/>
                    <a:pt x="154" y="432"/>
                    <a:pt x="154" y="432"/>
                  </a:cubicBezTo>
                  <a:cubicBezTo>
                    <a:pt x="154" y="432"/>
                    <a:pt x="68" y="455"/>
                    <a:pt x="27" y="683"/>
                  </a:cubicBezTo>
                  <a:cubicBezTo>
                    <a:pt x="13" y="763"/>
                    <a:pt x="-25" y="824"/>
                    <a:pt x="27" y="886"/>
                  </a:cubicBezTo>
                  <a:cubicBezTo>
                    <a:pt x="80" y="947"/>
                    <a:pt x="195" y="1036"/>
                    <a:pt x="354" y="1053"/>
                  </a:cubicBezTo>
                  <a:cubicBezTo>
                    <a:pt x="513" y="1071"/>
                    <a:pt x="742" y="1141"/>
                    <a:pt x="742" y="1141"/>
                  </a:cubicBezTo>
                  <a:cubicBezTo>
                    <a:pt x="742" y="1141"/>
                    <a:pt x="1024" y="1441"/>
                    <a:pt x="1342" y="1688"/>
                  </a:cubicBezTo>
                  <a:cubicBezTo>
                    <a:pt x="1659" y="1935"/>
                    <a:pt x="1941" y="2217"/>
                    <a:pt x="2179" y="2173"/>
                  </a:cubicBezTo>
                  <a:cubicBezTo>
                    <a:pt x="2418" y="2129"/>
                    <a:pt x="2567" y="1856"/>
                    <a:pt x="2479" y="1626"/>
                  </a:cubicBezTo>
                  <a:cubicBezTo>
                    <a:pt x="2391" y="1397"/>
                    <a:pt x="1130" y="886"/>
                    <a:pt x="1086" y="868"/>
                  </a:cubicBezTo>
                  <a:cubicBezTo>
                    <a:pt x="1042" y="850"/>
                    <a:pt x="971" y="789"/>
                    <a:pt x="971" y="789"/>
                  </a:cubicBezTo>
                  <a:cubicBezTo>
                    <a:pt x="971" y="789"/>
                    <a:pt x="971" y="595"/>
                    <a:pt x="927" y="506"/>
                  </a:cubicBezTo>
                  <a:cubicBezTo>
                    <a:pt x="883" y="418"/>
                    <a:pt x="742" y="286"/>
                    <a:pt x="742" y="162"/>
                  </a:cubicBezTo>
                  <a:cubicBezTo>
                    <a:pt x="742" y="39"/>
                    <a:pt x="751" y="-14"/>
                    <a:pt x="680" y="4"/>
                  </a:cubicBezTo>
                  <a:cubicBezTo>
                    <a:pt x="610" y="21"/>
                    <a:pt x="565" y="242"/>
                    <a:pt x="601" y="356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4" name="Google Shape;1964;p44"/>
            <p:cNvSpPr/>
            <p:nvPr/>
          </p:nvSpPr>
          <p:spPr>
            <a:xfrm>
              <a:off x="10432974" y="-473282"/>
              <a:ext cx="620053" cy="539080"/>
            </a:xfrm>
            <a:custGeom>
              <a:avLst/>
              <a:gdLst/>
              <a:ahLst/>
              <a:cxnLst/>
              <a:rect l="l" t="t" r="r" b="b"/>
              <a:pathLst>
                <a:path w="2504" h="2177" extrusionOk="0">
                  <a:moveTo>
                    <a:pt x="601" y="356"/>
                  </a:moveTo>
                  <a:cubicBezTo>
                    <a:pt x="601" y="356"/>
                    <a:pt x="363" y="215"/>
                    <a:pt x="283" y="207"/>
                  </a:cubicBezTo>
                  <a:cubicBezTo>
                    <a:pt x="204" y="198"/>
                    <a:pt x="137" y="252"/>
                    <a:pt x="137" y="322"/>
                  </a:cubicBezTo>
                  <a:cubicBezTo>
                    <a:pt x="137" y="393"/>
                    <a:pt x="154" y="432"/>
                    <a:pt x="154" y="432"/>
                  </a:cubicBezTo>
                  <a:cubicBezTo>
                    <a:pt x="154" y="432"/>
                    <a:pt x="68" y="455"/>
                    <a:pt x="27" y="683"/>
                  </a:cubicBezTo>
                  <a:cubicBezTo>
                    <a:pt x="13" y="763"/>
                    <a:pt x="-25" y="824"/>
                    <a:pt x="27" y="886"/>
                  </a:cubicBezTo>
                  <a:cubicBezTo>
                    <a:pt x="80" y="947"/>
                    <a:pt x="195" y="1036"/>
                    <a:pt x="354" y="1053"/>
                  </a:cubicBezTo>
                  <a:cubicBezTo>
                    <a:pt x="513" y="1071"/>
                    <a:pt x="742" y="1141"/>
                    <a:pt x="742" y="1141"/>
                  </a:cubicBezTo>
                  <a:cubicBezTo>
                    <a:pt x="742" y="1141"/>
                    <a:pt x="1024" y="1441"/>
                    <a:pt x="1342" y="1688"/>
                  </a:cubicBezTo>
                  <a:cubicBezTo>
                    <a:pt x="1659" y="1935"/>
                    <a:pt x="1941" y="2217"/>
                    <a:pt x="2179" y="2173"/>
                  </a:cubicBezTo>
                  <a:cubicBezTo>
                    <a:pt x="2418" y="2129"/>
                    <a:pt x="2567" y="1856"/>
                    <a:pt x="2479" y="1626"/>
                  </a:cubicBezTo>
                  <a:cubicBezTo>
                    <a:pt x="2391" y="1397"/>
                    <a:pt x="1130" y="886"/>
                    <a:pt x="1086" y="868"/>
                  </a:cubicBezTo>
                  <a:cubicBezTo>
                    <a:pt x="1042" y="850"/>
                    <a:pt x="971" y="789"/>
                    <a:pt x="971" y="789"/>
                  </a:cubicBezTo>
                  <a:cubicBezTo>
                    <a:pt x="971" y="789"/>
                    <a:pt x="971" y="595"/>
                    <a:pt x="927" y="506"/>
                  </a:cubicBezTo>
                  <a:cubicBezTo>
                    <a:pt x="883" y="418"/>
                    <a:pt x="742" y="286"/>
                    <a:pt x="742" y="162"/>
                  </a:cubicBezTo>
                  <a:cubicBezTo>
                    <a:pt x="742" y="39"/>
                    <a:pt x="751" y="-14"/>
                    <a:pt x="680" y="4"/>
                  </a:cubicBezTo>
                  <a:cubicBezTo>
                    <a:pt x="610" y="21"/>
                    <a:pt x="565" y="242"/>
                    <a:pt x="601" y="3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5" name="Google Shape;1965;p44"/>
            <p:cNvSpPr/>
            <p:nvPr/>
          </p:nvSpPr>
          <p:spPr>
            <a:xfrm>
              <a:off x="10110812" y="-1204771"/>
              <a:ext cx="54725" cy="138175"/>
            </a:xfrm>
            <a:custGeom>
              <a:avLst/>
              <a:gdLst/>
              <a:ahLst/>
              <a:cxnLst/>
              <a:rect l="l" t="t" r="r" b="b"/>
              <a:pathLst>
                <a:path w="221" h="558" extrusionOk="0">
                  <a:moveTo>
                    <a:pt x="221" y="158"/>
                  </a:moveTo>
                  <a:cubicBezTo>
                    <a:pt x="221" y="158"/>
                    <a:pt x="109" y="-122"/>
                    <a:pt x="28" y="65"/>
                  </a:cubicBezTo>
                  <a:cubicBezTo>
                    <a:pt x="-72" y="296"/>
                    <a:pt x="122" y="526"/>
                    <a:pt x="172" y="557"/>
                  </a:cubicBezTo>
                  <a:cubicBezTo>
                    <a:pt x="221" y="589"/>
                    <a:pt x="221" y="158"/>
                    <a:pt x="221" y="158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6" name="Google Shape;1966;p44"/>
            <p:cNvSpPr/>
            <p:nvPr/>
          </p:nvSpPr>
          <p:spPr>
            <a:xfrm>
              <a:off x="10110812" y="-1204771"/>
              <a:ext cx="54725" cy="138175"/>
            </a:xfrm>
            <a:custGeom>
              <a:avLst/>
              <a:gdLst/>
              <a:ahLst/>
              <a:cxnLst/>
              <a:rect l="l" t="t" r="r" b="b"/>
              <a:pathLst>
                <a:path w="221" h="558" extrusionOk="0">
                  <a:moveTo>
                    <a:pt x="221" y="158"/>
                  </a:moveTo>
                  <a:cubicBezTo>
                    <a:pt x="221" y="158"/>
                    <a:pt x="109" y="-122"/>
                    <a:pt x="28" y="65"/>
                  </a:cubicBezTo>
                  <a:cubicBezTo>
                    <a:pt x="-72" y="296"/>
                    <a:pt x="122" y="526"/>
                    <a:pt x="172" y="557"/>
                  </a:cubicBezTo>
                  <a:cubicBezTo>
                    <a:pt x="221" y="589"/>
                    <a:pt x="221" y="158"/>
                    <a:pt x="221" y="15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7" name="Google Shape;1967;p44"/>
            <p:cNvSpPr/>
            <p:nvPr/>
          </p:nvSpPr>
          <p:spPr>
            <a:xfrm>
              <a:off x="10531777" y="-1137664"/>
              <a:ext cx="80973" cy="131489"/>
            </a:xfrm>
            <a:custGeom>
              <a:avLst/>
              <a:gdLst/>
              <a:ahLst/>
              <a:cxnLst/>
              <a:rect l="l" t="t" r="r" b="b"/>
              <a:pathLst>
                <a:path w="327" h="531" extrusionOk="0">
                  <a:moveTo>
                    <a:pt x="132" y="85"/>
                  </a:moveTo>
                  <a:cubicBezTo>
                    <a:pt x="132" y="85"/>
                    <a:pt x="275" y="-91"/>
                    <a:pt x="319" y="63"/>
                  </a:cubicBezTo>
                  <a:cubicBezTo>
                    <a:pt x="363" y="218"/>
                    <a:pt x="231" y="372"/>
                    <a:pt x="132" y="438"/>
                  </a:cubicBezTo>
                  <a:cubicBezTo>
                    <a:pt x="33" y="504"/>
                    <a:pt x="0" y="592"/>
                    <a:pt x="0" y="471"/>
                  </a:cubicBezTo>
                  <a:cubicBezTo>
                    <a:pt x="0" y="350"/>
                    <a:pt x="132" y="85"/>
                    <a:pt x="132" y="85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8" name="Google Shape;1968;p44"/>
            <p:cNvSpPr/>
            <p:nvPr/>
          </p:nvSpPr>
          <p:spPr>
            <a:xfrm>
              <a:off x="10531777" y="-1137664"/>
              <a:ext cx="80973" cy="131489"/>
            </a:xfrm>
            <a:custGeom>
              <a:avLst/>
              <a:gdLst/>
              <a:ahLst/>
              <a:cxnLst/>
              <a:rect l="l" t="t" r="r" b="b"/>
              <a:pathLst>
                <a:path w="327" h="531" extrusionOk="0">
                  <a:moveTo>
                    <a:pt x="132" y="85"/>
                  </a:moveTo>
                  <a:cubicBezTo>
                    <a:pt x="132" y="85"/>
                    <a:pt x="275" y="-91"/>
                    <a:pt x="319" y="63"/>
                  </a:cubicBezTo>
                  <a:cubicBezTo>
                    <a:pt x="363" y="218"/>
                    <a:pt x="231" y="372"/>
                    <a:pt x="132" y="438"/>
                  </a:cubicBezTo>
                  <a:cubicBezTo>
                    <a:pt x="33" y="504"/>
                    <a:pt x="0" y="592"/>
                    <a:pt x="0" y="471"/>
                  </a:cubicBezTo>
                  <a:cubicBezTo>
                    <a:pt x="0" y="350"/>
                    <a:pt x="132" y="85"/>
                    <a:pt x="132" y="8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9" name="Google Shape;1969;p44"/>
            <p:cNvSpPr/>
            <p:nvPr/>
          </p:nvSpPr>
          <p:spPr>
            <a:xfrm>
              <a:off x="10023648" y="-1747569"/>
              <a:ext cx="653978" cy="520013"/>
            </a:xfrm>
            <a:custGeom>
              <a:avLst/>
              <a:gdLst/>
              <a:ahLst/>
              <a:cxnLst/>
              <a:rect l="l" t="t" r="r" b="b"/>
              <a:pathLst>
                <a:path w="2641" h="2100" extrusionOk="0">
                  <a:moveTo>
                    <a:pt x="1359" y="186"/>
                  </a:moveTo>
                  <a:cubicBezTo>
                    <a:pt x="1359" y="186"/>
                    <a:pt x="1129" y="18"/>
                    <a:pt x="973" y="211"/>
                  </a:cubicBezTo>
                  <a:cubicBezTo>
                    <a:pt x="817" y="405"/>
                    <a:pt x="979" y="548"/>
                    <a:pt x="867" y="592"/>
                  </a:cubicBezTo>
                  <a:cubicBezTo>
                    <a:pt x="754" y="635"/>
                    <a:pt x="680" y="436"/>
                    <a:pt x="449" y="629"/>
                  </a:cubicBezTo>
                  <a:cubicBezTo>
                    <a:pt x="218" y="822"/>
                    <a:pt x="368" y="978"/>
                    <a:pt x="380" y="1047"/>
                  </a:cubicBezTo>
                  <a:cubicBezTo>
                    <a:pt x="393" y="1116"/>
                    <a:pt x="349" y="1116"/>
                    <a:pt x="174" y="1190"/>
                  </a:cubicBezTo>
                  <a:cubicBezTo>
                    <a:pt x="0" y="1265"/>
                    <a:pt x="-94" y="1446"/>
                    <a:pt x="137" y="1633"/>
                  </a:cubicBezTo>
                  <a:cubicBezTo>
                    <a:pt x="368" y="1820"/>
                    <a:pt x="480" y="1552"/>
                    <a:pt x="511" y="1677"/>
                  </a:cubicBezTo>
                  <a:cubicBezTo>
                    <a:pt x="542" y="1802"/>
                    <a:pt x="511" y="1908"/>
                    <a:pt x="667" y="1901"/>
                  </a:cubicBezTo>
                  <a:cubicBezTo>
                    <a:pt x="823" y="1895"/>
                    <a:pt x="1135" y="1639"/>
                    <a:pt x="1328" y="1758"/>
                  </a:cubicBezTo>
                  <a:cubicBezTo>
                    <a:pt x="1521" y="1876"/>
                    <a:pt x="1733" y="2176"/>
                    <a:pt x="1877" y="2082"/>
                  </a:cubicBezTo>
                  <a:cubicBezTo>
                    <a:pt x="2020" y="1989"/>
                    <a:pt x="2070" y="1826"/>
                    <a:pt x="2195" y="1908"/>
                  </a:cubicBezTo>
                  <a:cubicBezTo>
                    <a:pt x="2320" y="1989"/>
                    <a:pt x="2494" y="2026"/>
                    <a:pt x="2594" y="1770"/>
                  </a:cubicBezTo>
                  <a:cubicBezTo>
                    <a:pt x="2694" y="1515"/>
                    <a:pt x="2494" y="1427"/>
                    <a:pt x="2525" y="1290"/>
                  </a:cubicBezTo>
                  <a:cubicBezTo>
                    <a:pt x="2557" y="1153"/>
                    <a:pt x="2731" y="972"/>
                    <a:pt x="2582" y="760"/>
                  </a:cubicBezTo>
                  <a:cubicBezTo>
                    <a:pt x="2432" y="548"/>
                    <a:pt x="2282" y="773"/>
                    <a:pt x="2126" y="573"/>
                  </a:cubicBezTo>
                  <a:cubicBezTo>
                    <a:pt x="1970" y="373"/>
                    <a:pt x="2132" y="168"/>
                    <a:pt x="1933" y="55"/>
                  </a:cubicBezTo>
                  <a:cubicBezTo>
                    <a:pt x="1733" y="-57"/>
                    <a:pt x="1471" y="6"/>
                    <a:pt x="1359" y="211"/>
                  </a:cubicBezTo>
                  <a:lnTo>
                    <a:pt x="1359" y="18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0" name="Google Shape;1970;p44"/>
            <p:cNvSpPr/>
            <p:nvPr/>
          </p:nvSpPr>
          <p:spPr>
            <a:xfrm>
              <a:off x="10148451" y="-1404854"/>
              <a:ext cx="431858" cy="583405"/>
            </a:xfrm>
            <a:custGeom>
              <a:avLst/>
              <a:gdLst/>
              <a:ahLst/>
              <a:cxnLst/>
              <a:rect l="l" t="t" r="r" b="b"/>
              <a:pathLst>
                <a:path w="1744" h="2356" extrusionOk="0">
                  <a:moveTo>
                    <a:pt x="315" y="229"/>
                  </a:moveTo>
                  <a:cubicBezTo>
                    <a:pt x="315" y="229"/>
                    <a:pt x="84" y="427"/>
                    <a:pt x="62" y="680"/>
                  </a:cubicBezTo>
                  <a:cubicBezTo>
                    <a:pt x="40" y="933"/>
                    <a:pt x="-59" y="1539"/>
                    <a:pt x="51" y="1770"/>
                  </a:cubicBezTo>
                  <a:cubicBezTo>
                    <a:pt x="161" y="2001"/>
                    <a:pt x="436" y="2325"/>
                    <a:pt x="678" y="2353"/>
                  </a:cubicBezTo>
                  <a:cubicBezTo>
                    <a:pt x="1020" y="2392"/>
                    <a:pt x="1394" y="2078"/>
                    <a:pt x="1449" y="1957"/>
                  </a:cubicBezTo>
                  <a:cubicBezTo>
                    <a:pt x="1504" y="1836"/>
                    <a:pt x="1802" y="977"/>
                    <a:pt x="1735" y="592"/>
                  </a:cubicBezTo>
                  <a:cubicBezTo>
                    <a:pt x="1647" y="86"/>
                    <a:pt x="799" y="-244"/>
                    <a:pt x="315" y="229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1" name="Google Shape;1971;p44"/>
            <p:cNvSpPr/>
            <p:nvPr/>
          </p:nvSpPr>
          <p:spPr>
            <a:xfrm>
              <a:off x="10148451" y="-1404854"/>
              <a:ext cx="431858" cy="583405"/>
            </a:xfrm>
            <a:custGeom>
              <a:avLst/>
              <a:gdLst/>
              <a:ahLst/>
              <a:cxnLst/>
              <a:rect l="l" t="t" r="r" b="b"/>
              <a:pathLst>
                <a:path w="1744" h="2356" extrusionOk="0">
                  <a:moveTo>
                    <a:pt x="315" y="229"/>
                  </a:moveTo>
                  <a:cubicBezTo>
                    <a:pt x="315" y="229"/>
                    <a:pt x="84" y="427"/>
                    <a:pt x="62" y="680"/>
                  </a:cubicBezTo>
                  <a:cubicBezTo>
                    <a:pt x="40" y="933"/>
                    <a:pt x="-59" y="1539"/>
                    <a:pt x="51" y="1770"/>
                  </a:cubicBezTo>
                  <a:cubicBezTo>
                    <a:pt x="161" y="2001"/>
                    <a:pt x="436" y="2325"/>
                    <a:pt x="678" y="2353"/>
                  </a:cubicBezTo>
                  <a:cubicBezTo>
                    <a:pt x="1020" y="2392"/>
                    <a:pt x="1394" y="2078"/>
                    <a:pt x="1449" y="1957"/>
                  </a:cubicBezTo>
                  <a:cubicBezTo>
                    <a:pt x="1504" y="1836"/>
                    <a:pt x="1802" y="977"/>
                    <a:pt x="1735" y="592"/>
                  </a:cubicBezTo>
                  <a:cubicBezTo>
                    <a:pt x="1647" y="86"/>
                    <a:pt x="799" y="-244"/>
                    <a:pt x="315" y="22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2" name="Google Shape;1972;p44"/>
            <p:cNvSpPr/>
            <p:nvPr/>
          </p:nvSpPr>
          <p:spPr>
            <a:xfrm>
              <a:off x="10156128" y="-1404854"/>
              <a:ext cx="424182" cy="305074"/>
            </a:xfrm>
            <a:custGeom>
              <a:avLst/>
              <a:gdLst/>
              <a:ahLst/>
              <a:cxnLst/>
              <a:rect l="l" t="t" r="r" b="b"/>
              <a:pathLst>
                <a:path w="1713" h="1232" extrusionOk="0">
                  <a:moveTo>
                    <a:pt x="1704" y="592"/>
                  </a:moveTo>
                  <a:cubicBezTo>
                    <a:pt x="1616" y="86"/>
                    <a:pt x="768" y="-244"/>
                    <a:pt x="284" y="229"/>
                  </a:cubicBezTo>
                  <a:cubicBezTo>
                    <a:pt x="284" y="229"/>
                    <a:pt x="53" y="427"/>
                    <a:pt x="31" y="680"/>
                  </a:cubicBezTo>
                  <a:cubicBezTo>
                    <a:pt x="25" y="752"/>
                    <a:pt x="12" y="852"/>
                    <a:pt x="0" y="963"/>
                  </a:cubicBezTo>
                  <a:cubicBezTo>
                    <a:pt x="30" y="938"/>
                    <a:pt x="109" y="861"/>
                    <a:pt x="120" y="736"/>
                  </a:cubicBezTo>
                  <a:cubicBezTo>
                    <a:pt x="132" y="580"/>
                    <a:pt x="263" y="418"/>
                    <a:pt x="762" y="349"/>
                  </a:cubicBezTo>
                  <a:cubicBezTo>
                    <a:pt x="1261" y="280"/>
                    <a:pt x="1541" y="648"/>
                    <a:pt x="1585" y="779"/>
                  </a:cubicBezTo>
                  <a:cubicBezTo>
                    <a:pt x="1629" y="910"/>
                    <a:pt x="1566" y="1085"/>
                    <a:pt x="1598" y="1172"/>
                  </a:cubicBezTo>
                  <a:cubicBezTo>
                    <a:pt x="1609" y="1205"/>
                    <a:pt x="1624" y="1226"/>
                    <a:pt x="1642" y="1232"/>
                  </a:cubicBezTo>
                  <a:cubicBezTo>
                    <a:pt x="1696" y="995"/>
                    <a:pt x="1732" y="753"/>
                    <a:pt x="1704" y="5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3" name="Google Shape;1973;p44"/>
            <p:cNvSpPr/>
            <p:nvPr/>
          </p:nvSpPr>
          <p:spPr>
            <a:xfrm>
              <a:off x="10172966" y="-1514305"/>
              <a:ext cx="447706" cy="318693"/>
            </a:xfrm>
            <a:custGeom>
              <a:avLst/>
              <a:gdLst/>
              <a:ahLst/>
              <a:cxnLst/>
              <a:rect l="l" t="t" r="r" b="b"/>
              <a:pathLst>
                <a:path w="1808" h="1287" extrusionOk="0">
                  <a:moveTo>
                    <a:pt x="638" y="55"/>
                  </a:moveTo>
                  <a:cubicBezTo>
                    <a:pt x="633" y="60"/>
                    <a:pt x="628" y="66"/>
                    <a:pt x="624" y="72"/>
                  </a:cubicBezTo>
                  <a:cubicBezTo>
                    <a:pt x="583" y="130"/>
                    <a:pt x="550" y="134"/>
                    <a:pt x="482" y="111"/>
                  </a:cubicBezTo>
                  <a:cubicBezTo>
                    <a:pt x="332" y="61"/>
                    <a:pt x="207" y="130"/>
                    <a:pt x="214" y="255"/>
                  </a:cubicBezTo>
                  <a:cubicBezTo>
                    <a:pt x="220" y="379"/>
                    <a:pt x="276" y="361"/>
                    <a:pt x="164" y="442"/>
                  </a:cubicBezTo>
                  <a:cubicBezTo>
                    <a:pt x="52" y="523"/>
                    <a:pt x="-42" y="579"/>
                    <a:pt x="20" y="729"/>
                  </a:cubicBezTo>
                  <a:cubicBezTo>
                    <a:pt x="83" y="878"/>
                    <a:pt x="239" y="797"/>
                    <a:pt x="239" y="903"/>
                  </a:cubicBezTo>
                  <a:cubicBezTo>
                    <a:pt x="239" y="1009"/>
                    <a:pt x="232" y="1146"/>
                    <a:pt x="388" y="1146"/>
                  </a:cubicBezTo>
                  <a:cubicBezTo>
                    <a:pt x="544" y="1146"/>
                    <a:pt x="650" y="959"/>
                    <a:pt x="694" y="1059"/>
                  </a:cubicBezTo>
                  <a:cubicBezTo>
                    <a:pt x="738" y="1159"/>
                    <a:pt x="787" y="1302"/>
                    <a:pt x="925" y="1277"/>
                  </a:cubicBezTo>
                  <a:cubicBezTo>
                    <a:pt x="1062" y="1252"/>
                    <a:pt x="1137" y="1034"/>
                    <a:pt x="1274" y="1140"/>
                  </a:cubicBezTo>
                  <a:cubicBezTo>
                    <a:pt x="1411" y="1246"/>
                    <a:pt x="1486" y="1340"/>
                    <a:pt x="1561" y="1252"/>
                  </a:cubicBezTo>
                  <a:cubicBezTo>
                    <a:pt x="1636" y="1165"/>
                    <a:pt x="1554" y="1034"/>
                    <a:pt x="1654" y="978"/>
                  </a:cubicBezTo>
                  <a:cubicBezTo>
                    <a:pt x="1754" y="922"/>
                    <a:pt x="1848" y="897"/>
                    <a:pt x="1791" y="710"/>
                  </a:cubicBezTo>
                  <a:cubicBezTo>
                    <a:pt x="1735" y="523"/>
                    <a:pt x="1654" y="616"/>
                    <a:pt x="1592" y="473"/>
                  </a:cubicBezTo>
                  <a:cubicBezTo>
                    <a:pt x="1530" y="329"/>
                    <a:pt x="1542" y="174"/>
                    <a:pt x="1423" y="149"/>
                  </a:cubicBezTo>
                  <a:cubicBezTo>
                    <a:pt x="1305" y="124"/>
                    <a:pt x="1249" y="205"/>
                    <a:pt x="1137" y="192"/>
                  </a:cubicBezTo>
                  <a:cubicBezTo>
                    <a:pt x="1041" y="182"/>
                    <a:pt x="1003" y="65"/>
                    <a:pt x="922" y="26"/>
                  </a:cubicBezTo>
                  <a:cubicBezTo>
                    <a:pt x="840" y="-13"/>
                    <a:pt x="706" y="-12"/>
                    <a:pt x="638" y="55"/>
                  </a:cubicBez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4" name="Google Shape;1974;p44"/>
            <p:cNvSpPr/>
            <p:nvPr/>
          </p:nvSpPr>
          <p:spPr>
            <a:xfrm>
              <a:off x="10172966" y="-1514305"/>
              <a:ext cx="447706" cy="318693"/>
            </a:xfrm>
            <a:custGeom>
              <a:avLst/>
              <a:gdLst/>
              <a:ahLst/>
              <a:cxnLst/>
              <a:rect l="l" t="t" r="r" b="b"/>
              <a:pathLst>
                <a:path w="1808" h="1287" extrusionOk="0">
                  <a:moveTo>
                    <a:pt x="638" y="55"/>
                  </a:moveTo>
                  <a:cubicBezTo>
                    <a:pt x="633" y="60"/>
                    <a:pt x="628" y="66"/>
                    <a:pt x="624" y="72"/>
                  </a:cubicBezTo>
                  <a:cubicBezTo>
                    <a:pt x="583" y="130"/>
                    <a:pt x="550" y="134"/>
                    <a:pt x="482" y="111"/>
                  </a:cubicBezTo>
                  <a:cubicBezTo>
                    <a:pt x="332" y="61"/>
                    <a:pt x="207" y="130"/>
                    <a:pt x="214" y="255"/>
                  </a:cubicBezTo>
                  <a:cubicBezTo>
                    <a:pt x="220" y="379"/>
                    <a:pt x="276" y="361"/>
                    <a:pt x="164" y="442"/>
                  </a:cubicBezTo>
                  <a:cubicBezTo>
                    <a:pt x="52" y="523"/>
                    <a:pt x="-42" y="579"/>
                    <a:pt x="20" y="729"/>
                  </a:cubicBezTo>
                  <a:cubicBezTo>
                    <a:pt x="83" y="878"/>
                    <a:pt x="239" y="797"/>
                    <a:pt x="239" y="903"/>
                  </a:cubicBezTo>
                  <a:cubicBezTo>
                    <a:pt x="239" y="1009"/>
                    <a:pt x="232" y="1146"/>
                    <a:pt x="388" y="1146"/>
                  </a:cubicBezTo>
                  <a:cubicBezTo>
                    <a:pt x="544" y="1146"/>
                    <a:pt x="650" y="959"/>
                    <a:pt x="694" y="1059"/>
                  </a:cubicBezTo>
                  <a:cubicBezTo>
                    <a:pt x="738" y="1159"/>
                    <a:pt x="787" y="1302"/>
                    <a:pt x="925" y="1277"/>
                  </a:cubicBezTo>
                  <a:cubicBezTo>
                    <a:pt x="1062" y="1252"/>
                    <a:pt x="1137" y="1034"/>
                    <a:pt x="1274" y="1140"/>
                  </a:cubicBezTo>
                  <a:cubicBezTo>
                    <a:pt x="1411" y="1246"/>
                    <a:pt x="1486" y="1340"/>
                    <a:pt x="1561" y="1252"/>
                  </a:cubicBezTo>
                  <a:cubicBezTo>
                    <a:pt x="1636" y="1165"/>
                    <a:pt x="1554" y="1034"/>
                    <a:pt x="1654" y="978"/>
                  </a:cubicBezTo>
                  <a:cubicBezTo>
                    <a:pt x="1754" y="922"/>
                    <a:pt x="1848" y="897"/>
                    <a:pt x="1791" y="710"/>
                  </a:cubicBezTo>
                  <a:cubicBezTo>
                    <a:pt x="1735" y="523"/>
                    <a:pt x="1654" y="616"/>
                    <a:pt x="1592" y="473"/>
                  </a:cubicBezTo>
                  <a:cubicBezTo>
                    <a:pt x="1530" y="329"/>
                    <a:pt x="1542" y="174"/>
                    <a:pt x="1423" y="149"/>
                  </a:cubicBezTo>
                  <a:cubicBezTo>
                    <a:pt x="1305" y="124"/>
                    <a:pt x="1249" y="205"/>
                    <a:pt x="1137" y="192"/>
                  </a:cubicBezTo>
                  <a:cubicBezTo>
                    <a:pt x="1041" y="182"/>
                    <a:pt x="1003" y="65"/>
                    <a:pt x="922" y="26"/>
                  </a:cubicBezTo>
                  <a:cubicBezTo>
                    <a:pt x="840" y="-13"/>
                    <a:pt x="706" y="-12"/>
                    <a:pt x="638" y="55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5" name="Google Shape;1975;p44"/>
            <p:cNvSpPr/>
            <p:nvPr/>
          </p:nvSpPr>
          <p:spPr>
            <a:xfrm>
              <a:off x="10332313" y="-1129860"/>
              <a:ext cx="52982" cy="118845"/>
            </a:xfrm>
            <a:custGeom>
              <a:avLst/>
              <a:gdLst/>
              <a:ahLst/>
              <a:cxnLst/>
              <a:rect l="l" t="t" r="r" b="b"/>
              <a:pathLst>
                <a:path w="202" h="453" extrusionOk="0">
                  <a:moveTo>
                    <a:pt x="198" y="0"/>
                  </a:moveTo>
                  <a:cubicBezTo>
                    <a:pt x="198" y="0"/>
                    <a:pt x="143" y="155"/>
                    <a:pt x="165" y="254"/>
                  </a:cubicBezTo>
                  <a:cubicBezTo>
                    <a:pt x="187" y="353"/>
                    <a:pt x="242" y="441"/>
                    <a:pt x="154" y="452"/>
                  </a:cubicBezTo>
                  <a:cubicBezTo>
                    <a:pt x="66" y="463"/>
                    <a:pt x="0" y="408"/>
                    <a:pt x="0" y="353"/>
                  </a:cubicBezTo>
                  <a:lnTo>
                    <a:pt x="1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6" name="Google Shape;1976;p44"/>
            <p:cNvSpPr/>
            <p:nvPr/>
          </p:nvSpPr>
          <p:spPr>
            <a:xfrm>
              <a:off x="10275731" y="-976829"/>
              <a:ext cx="152785" cy="38134"/>
            </a:xfrm>
            <a:custGeom>
              <a:avLst/>
              <a:gdLst/>
              <a:ahLst/>
              <a:cxnLst/>
              <a:rect l="l" t="t" r="r" b="b"/>
              <a:pathLst>
                <a:path w="617" h="154" extrusionOk="0">
                  <a:moveTo>
                    <a:pt x="0" y="0"/>
                  </a:moveTo>
                  <a:cubicBezTo>
                    <a:pt x="0" y="0"/>
                    <a:pt x="110" y="154"/>
                    <a:pt x="297" y="154"/>
                  </a:cubicBezTo>
                  <a:cubicBezTo>
                    <a:pt x="484" y="154"/>
                    <a:pt x="617" y="55"/>
                    <a:pt x="617" y="5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56F5F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7550" rIns="92875" bIns="75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7" name="Google Shape;1977;p44"/>
            <p:cNvSpPr/>
            <p:nvPr/>
          </p:nvSpPr>
          <p:spPr>
            <a:xfrm>
              <a:off x="10284893" y="-1152027"/>
              <a:ext cx="25753" cy="46306"/>
            </a:xfrm>
            <a:custGeom>
              <a:avLst/>
              <a:gdLst/>
              <a:ahLst/>
              <a:cxnLst/>
              <a:rect l="l" t="t" r="r" b="b"/>
              <a:pathLst>
                <a:path w="104" h="187" extrusionOk="0">
                  <a:moveTo>
                    <a:pt x="103" y="98"/>
                  </a:moveTo>
                  <a:cubicBezTo>
                    <a:pt x="98" y="150"/>
                    <a:pt x="71" y="189"/>
                    <a:pt x="43" y="187"/>
                  </a:cubicBezTo>
                  <a:cubicBezTo>
                    <a:pt x="14" y="184"/>
                    <a:pt x="-4" y="140"/>
                    <a:pt x="1" y="88"/>
                  </a:cubicBezTo>
                  <a:cubicBezTo>
                    <a:pt x="6" y="37"/>
                    <a:pt x="33" y="-3"/>
                    <a:pt x="61" y="0"/>
                  </a:cubicBezTo>
                  <a:cubicBezTo>
                    <a:pt x="90" y="3"/>
                    <a:pt x="108" y="47"/>
                    <a:pt x="103" y="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22300" rIns="90000" bIns="22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8" name="Google Shape;1978;p44"/>
            <p:cNvSpPr/>
            <p:nvPr/>
          </p:nvSpPr>
          <p:spPr>
            <a:xfrm>
              <a:off x="10409945" y="-1129740"/>
              <a:ext cx="25753" cy="46306"/>
            </a:xfrm>
            <a:custGeom>
              <a:avLst/>
              <a:gdLst/>
              <a:ahLst/>
              <a:cxnLst/>
              <a:rect l="l" t="t" r="r" b="b"/>
              <a:pathLst>
                <a:path w="104" h="187" extrusionOk="0">
                  <a:moveTo>
                    <a:pt x="103" y="99"/>
                  </a:moveTo>
                  <a:cubicBezTo>
                    <a:pt x="98" y="150"/>
                    <a:pt x="71" y="190"/>
                    <a:pt x="43" y="187"/>
                  </a:cubicBezTo>
                  <a:cubicBezTo>
                    <a:pt x="14" y="184"/>
                    <a:pt x="-4" y="140"/>
                    <a:pt x="1" y="89"/>
                  </a:cubicBezTo>
                  <a:cubicBezTo>
                    <a:pt x="6" y="37"/>
                    <a:pt x="33" y="-3"/>
                    <a:pt x="61" y="0"/>
                  </a:cubicBezTo>
                  <a:cubicBezTo>
                    <a:pt x="89" y="3"/>
                    <a:pt x="108" y="47"/>
                    <a:pt x="103" y="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22300" rIns="90000" bIns="22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9" name="Google Shape;1979;p44"/>
            <p:cNvSpPr/>
            <p:nvPr/>
          </p:nvSpPr>
          <p:spPr>
            <a:xfrm>
              <a:off x="10183614" y="-1241172"/>
              <a:ext cx="173833" cy="174080"/>
            </a:xfrm>
            <a:custGeom>
              <a:avLst/>
              <a:gdLst/>
              <a:ahLst/>
              <a:cxnLst/>
              <a:rect l="l" t="t" r="r" b="b"/>
              <a:pathLst>
                <a:path w="702" h="703" extrusionOk="0">
                  <a:moveTo>
                    <a:pt x="702" y="345"/>
                  </a:moveTo>
                  <a:cubicBezTo>
                    <a:pt x="705" y="539"/>
                    <a:pt x="551" y="699"/>
                    <a:pt x="357" y="703"/>
                  </a:cubicBezTo>
                  <a:cubicBezTo>
                    <a:pt x="163" y="706"/>
                    <a:pt x="3" y="552"/>
                    <a:pt x="0" y="358"/>
                  </a:cubicBezTo>
                  <a:cubicBezTo>
                    <a:pt x="-4" y="164"/>
                    <a:pt x="150" y="4"/>
                    <a:pt x="344" y="0"/>
                  </a:cubicBezTo>
                  <a:cubicBezTo>
                    <a:pt x="538" y="-3"/>
                    <a:pt x="698" y="151"/>
                    <a:pt x="702" y="34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0" name="Google Shape;1980;p44"/>
            <p:cNvSpPr/>
            <p:nvPr/>
          </p:nvSpPr>
          <p:spPr>
            <a:xfrm>
              <a:off x="10376763" y="-1204276"/>
              <a:ext cx="173833" cy="173833"/>
            </a:xfrm>
            <a:custGeom>
              <a:avLst/>
              <a:gdLst/>
              <a:ahLst/>
              <a:cxnLst/>
              <a:rect l="l" t="t" r="r" b="b"/>
              <a:pathLst>
                <a:path w="702" h="702" extrusionOk="0">
                  <a:moveTo>
                    <a:pt x="702" y="345"/>
                  </a:moveTo>
                  <a:cubicBezTo>
                    <a:pt x="706" y="539"/>
                    <a:pt x="552" y="699"/>
                    <a:pt x="358" y="702"/>
                  </a:cubicBezTo>
                  <a:cubicBezTo>
                    <a:pt x="164" y="706"/>
                    <a:pt x="4" y="552"/>
                    <a:pt x="0" y="358"/>
                  </a:cubicBezTo>
                  <a:cubicBezTo>
                    <a:pt x="-4" y="164"/>
                    <a:pt x="150" y="4"/>
                    <a:pt x="344" y="0"/>
                  </a:cubicBezTo>
                  <a:cubicBezTo>
                    <a:pt x="538" y="-3"/>
                    <a:pt x="698" y="151"/>
                    <a:pt x="702" y="34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1" name="Google Shape;1981;p44"/>
            <p:cNvSpPr/>
            <p:nvPr/>
          </p:nvSpPr>
          <p:spPr>
            <a:xfrm>
              <a:off x="10357448" y="-1146579"/>
              <a:ext cx="20553" cy="4705"/>
            </a:xfrm>
            <a:custGeom>
              <a:avLst/>
              <a:gdLst/>
              <a:ahLst/>
              <a:cxnLst/>
              <a:rect l="l" t="t" r="r" b="b"/>
              <a:pathLst>
                <a:path w="83" h="19" extrusionOk="0">
                  <a:moveTo>
                    <a:pt x="0" y="0"/>
                  </a:moveTo>
                  <a:lnTo>
                    <a:pt x="83" y="1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2" name="Google Shape;1982;p44"/>
            <p:cNvSpPr/>
            <p:nvPr/>
          </p:nvSpPr>
          <p:spPr>
            <a:xfrm>
              <a:off x="10157613" y="-1184961"/>
              <a:ext cx="26991" cy="6191"/>
            </a:xfrm>
            <a:custGeom>
              <a:avLst/>
              <a:gdLst/>
              <a:ahLst/>
              <a:cxnLst/>
              <a:rect l="l" t="t" r="r" b="b"/>
              <a:pathLst>
                <a:path w="109" h="25" extrusionOk="0">
                  <a:moveTo>
                    <a:pt x="109" y="25"/>
                  </a:moveTo>
                  <a:lnTo>
                    <a:pt x="0" y="0"/>
                  </a:lnTo>
                  <a:lnTo>
                    <a:pt x="109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3" name="Google Shape;1983;p44"/>
            <p:cNvSpPr/>
            <p:nvPr/>
          </p:nvSpPr>
          <p:spPr>
            <a:xfrm>
              <a:off x="10550596" y="-1118845"/>
              <a:ext cx="20305" cy="3714"/>
            </a:xfrm>
            <a:custGeom>
              <a:avLst/>
              <a:gdLst/>
              <a:ahLst/>
              <a:cxnLst/>
              <a:rect l="l" t="t" r="r" b="b"/>
              <a:pathLst>
                <a:path w="82" h="15" extrusionOk="0">
                  <a:moveTo>
                    <a:pt x="0" y="0"/>
                  </a:moveTo>
                  <a:lnTo>
                    <a:pt x="82" y="1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4" name="Google Shape;1984;p44"/>
            <p:cNvSpPr/>
            <p:nvPr/>
          </p:nvSpPr>
          <p:spPr>
            <a:xfrm>
              <a:off x="10249730" y="-1208486"/>
              <a:ext cx="73049" cy="18819"/>
            </a:xfrm>
            <a:custGeom>
              <a:avLst/>
              <a:gdLst/>
              <a:ahLst/>
              <a:cxnLst/>
              <a:rect l="l" t="t" r="r" b="b"/>
              <a:pathLst>
                <a:path w="295" h="76" extrusionOk="0">
                  <a:moveTo>
                    <a:pt x="0" y="76"/>
                  </a:moveTo>
                  <a:cubicBezTo>
                    <a:pt x="0" y="76"/>
                    <a:pt x="112" y="-36"/>
                    <a:pt x="295" y="13"/>
                  </a:cubicBezTo>
                  <a:lnTo>
                    <a:pt x="0" y="76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5" name="Google Shape;1985;p44"/>
            <p:cNvSpPr/>
            <p:nvPr/>
          </p:nvSpPr>
          <p:spPr>
            <a:xfrm>
              <a:off x="10433469" y="-1176047"/>
              <a:ext cx="62649" cy="40610"/>
            </a:xfrm>
            <a:custGeom>
              <a:avLst/>
              <a:gdLst/>
              <a:ahLst/>
              <a:cxnLst/>
              <a:rect l="l" t="t" r="r" b="b"/>
              <a:pathLst>
                <a:path w="253" h="164" extrusionOk="0">
                  <a:moveTo>
                    <a:pt x="253" y="164"/>
                  </a:moveTo>
                  <a:cubicBezTo>
                    <a:pt x="253" y="164"/>
                    <a:pt x="188" y="19"/>
                    <a:pt x="0" y="0"/>
                  </a:cubicBezTo>
                  <a:lnTo>
                    <a:pt x="253" y="164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1150" rIns="92875" bIns="11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6" name="Google Shape;1986;p44"/>
            <p:cNvSpPr/>
            <p:nvPr/>
          </p:nvSpPr>
          <p:spPr>
            <a:xfrm>
              <a:off x="9418449" y="-1237210"/>
              <a:ext cx="841182" cy="855049"/>
            </a:xfrm>
            <a:custGeom>
              <a:avLst/>
              <a:gdLst/>
              <a:ahLst/>
              <a:cxnLst/>
              <a:rect l="l" t="t" r="r" b="b"/>
              <a:pathLst>
                <a:path w="3397" h="3453" extrusionOk="0">
                  <a:moveTo>
                    <a:pt x="2632" y="454"/>
                  </a:moveTo>
                  <a:cubicBezTo>
                    <a:pt x="2632" y="454"/>
                    <a:pt x="2751" y="283"/>
                    <a:pt x="2885" y="149"/>
                  </a:cubicBezTo>
                  <a:cubicBezTo>
                    <a:pt x="3019" y="15"/>
                    <a:pt x="3197" y="-44"/>
                    <a:pt x="3197" y="37"/>
                  </a:cubicBezTo>
                  <a:cubicBezTo>
                    <a:pt x="3197" y="119"/>
                    <a:pt x="3078" y="134"/>
                    <a:pt x="2996" y="238"/>
                  </a:cubicBezTo>
                  <a:cubicBezTo>
                    <a:pt x="2915" y="342"/>
                    <a:pt x="2721" y="617"/>
                    <a:pt x="2714" y="692"/>
                  </a:cubicBezTo>
                  <a:cubicBezTo>
                    <a:pt x="2706" y="766"/>
                    <a:pt x="2714" y="893"/>
                    <a:pt x="2848" y="870"/>
                  </a:cubicBezTo>
                  <a:cubicBezTo>
                    <a:pt x="2982" y="848"/>
                    <a:pt x="3130" y="722"/>
                    <a:pt x="3197" y="677"/>
                  </a:cubicBezTo>
                  <a:cubicBezTo>
                    <a:pt x="3264" y="632"/>
                    <a:pt x="3450" y="677"/>
                    <a:pt x="3383" y="736"/>
                  </a:cubicBezTo>
                  <a:cubicBezTo>
                    <a:pt x="3316" y="796"/>
                    <a:pt x="3197" y="826"/>
                    <a:pt x="3101" y="907"/>
                  </a:cubicBezTo>
                  <a:cubicBezTo>
                    <a:pt x="3004" y="989"/>
                    <a:pt x="2848" y="1153"/>
                    <a:pt x="2766" y="1197"/>
                  </a:cubicBezTo>
                  <a:cubicBezTo>
                    <a:pt x="2684" y="1242"/>
                    <a:pt x="2625" y="1272"/>
                    <a:pt x="2625" y="1272"/>
                  </a:cubicBezTo>
                  <a:cubicBezTo>
                    <a:pt x="2625" y="1272"/>
                    <a:pt x="2595" y="1302"/>
                    <a:pt x="2491" y="1480"/>
                  </a:cubicBezTo>
                  <a:cubicBezTo>
                    <a:pt x="2387" y="1658"/>
                    <a:pt x="2059" y="2172"/>
                    <a:pt x="1859" y="2395"/>
                  </a:cubicBezTo>
                  <a:cubicBezTo>
                    <a:pt x="1658" y="2618"/>
                    <a:pt x="907" y="3361"/>
                    <a:pt x="721" y="3428"/>
                  </a:cubicBezTo>
                  <a:cubicBezTo>
                    <a:pt x="535" y="3495"/>
                    <a:pt x="81" y="3436"/>
                    <a:pt x="15" y="3198"/>
                  </a:cubicBezTo>
                  <a:cubicBezTo>
                    <a:pt x="-52" y="2960"/>
                    <a:pt x="104" y="2685"/>
                    <a:pt x="438" y="2447"/>
                  </a:cubicBezTo>
                  <a:cubicBezTo>
                    <a:pt x="773" y="2209"/>
                    <a:pt x="1725" y="1658"/>
                    <a:pt x="1933" y="1547"/>
                  </a:cubicBezTo>
                  <a:cubicBezTo>
                    <a:pt x="2141" y="1435"/>
                    <a:pt x="2223" y="1376"/>
                    <a:pt x="2231" y="1316"/>
                  </a:cubicBezTo>
                  <a:cubicBezTo>
                    <a:pt x="2238" y="1257"/>
                    <a:pt x="2335" y="870"/>
                    <a:pt x="2424" y="714"/>
                  </a:cubicBezTo>
                  <a:cubicBezTo>
                    <a:pt x="2513" y="558"/>
                    <a:pt x="2632" y="454"/>
                    <a:pt x="2632" y="454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7" name="Google Shape;1987;p44"/>
            <p:cNvSpPr/>
            <p:nvPr/>
          </p:nvSpPr>
          <p:spPr>
            <a:xfrm>
              <a:off x="9418449" y="-1237210"/>
              <a:ext cx="841182" cy="855049"/>
            </a:xfrm>
            <a:custGeom>
              <a:avLst/>
              <a:gdLst/>
              <a:ahLst/>
              <a:cxnLst/>
              <a:rect l="l" t="t" r="r" b="b"/>
              <a:pathLst>
                <a:path w="3397" h="3453" extrusionOk="0">
                  <a:moveTo>
                    <a:pt x="2632" y="454"/>
                  </a:moveTo>
                  <a:cubicBezTo>
                    <a:pt x="2632" y="454"/>
                    <a:pt x="2751" y="283"/>
                    <a:pt x="2885" y="149"/>
                  </a:cubicBezTo>
                  <a:cubicBezTo>
                    <a:pt x="3019" y="15"/>
                    <a:pt x="3197" y="-44"/>
                    <a:pt x="3197" y="37"/>
                  </a:cubicBezTo>
                  <a:cubicBezTo>
                    <a:pt x="3197" y="119"/>
                    <a:pt x="3078" y="134"/>
                    <a:pt x="2996" y="238"/>
                  </a:cubicBezTo>
                  <a:cubicBezTo>
                    <a:pt x="2915" y="342"/>
                    <a:pt x="2721" y="617"/>
                    <a:pt x="2714" y="692"/>
                  </a:cubicBezTo>
                  <a:cubicBezTo>
                    <a:pt x="2706" y="766"/>
                    <a:pt x="2714" y="893"/>
                    <a:pt x="2848" y="870"/>
                  </a:cubicBezTo>
                  <a:cubicBezTo>
                    <a:pt x="2982" y="848"/>
                    <a:pt x="3130" y="722"/>
                    <a:pt x="3197" y="677"/>
                  </a:cubicBezTo>
                  <a:cubicBezTo>
                    <a:pt x="3264" y="632"/>
                    <a:pt x="3450" y="677"/>
                    <a:pt x="3383" y="736"/>
                  </a:cubicBezTo>
                  <a:cubicBezTo>
                    <a:pt x="3316" y="796"/>
                    <a:pt x="3197" y="826"/>
                    <a:pt x="3101" y="907"/>
                  </a:cubicBezTo>
                  <a:cubicBezTo>
                    <a:pt x="3004" y="989"/>
                    <a:pt x="2848" y="1153"/>
                    <a:pt x="2766" y="1197"/>
                  </a:cubicBezTo>
                  <a:cubicBezTo>
                    <a:pt x="2684" y="1242"/>
                    <a:pt x="2625" y="1272"/>
                    <a:pt x="2625" y="1272"/>
                  </a:cubicBezTo>
                  <a:cubicBezTo>
                    <a:pt x="2625" y="1272"/>
                    <a:pt x="2595" y="1302"/>
                    <a:pt x="2491" y="1480"/>
                  </a:cubicBezTo>
                  <a:cubicBezTo>
                    <a:pt x="2387" y="1658"/>
                    <a:pt x="2059" y="2172"/>
                    <a:pt x="1859" y="2395"/>
                  </a:cubicBezTo>
                  <a:cubicBezTo>
                    <a:pt x="1658" y="2618"/>
                    <a:pt x="907" y="3361"/>
                    <a:pt x="721" y="3428"/>
                  </a:cubicBezTo>
                  <a:cubicBezTo>
                    <a:pt x="535" y="3495"/>
                    <a:pt x="81" y="3436"/>
                    <a:pt x="15" y="3198"/>
                  </a:cubicBezTo>
                  <a:cubicBezTo>
                    <a:pt x="-52" y="2960"/>
                    <a:pt x="104" y="2685"/>
                    <a:pt x="438" y="2447"/>
                  </a:cubicBezTo>
                  <a:cubicBezTo>
                    <a:pt x="773" y="2209"/>
                    <a:pt x="1725" y="1658"/>
                    <a:pt x="1933" y="1547"/>
                  </a:cubicBezTo>
                  <a:cubicBezTo>
                    <a:pt x="2141" y="1435"/>
                    <a:pt x="2223" y="1376"/>
                    <a:pt x="2231" y="1316"/>
                  </a:cubicBezTo>
                  <a:cubicBezTo>
                    <a:pt x="2238" y="1257"/>
                    <a:pt x="2335" y="870"/>
                    <a:pt x="2424" y="714"/>
                  </a:cubicBezTo>
                  <a:cubicBezTo>
                    <a:pt x="2513" y="558"/>
                    <a:pt x="2632" y="454"/>
                    <a:pt x="2632" y="45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8" name="Google Shape;1988;p44"/>
            <p:cNvSpPr/>
            <p:nvPr/>
          </p:nvSpPr>
          <p:spPr>
            <a:xfrm>
              <a:off x="10010771" y="-1111664"/>
              <a:ext cx="108955" cy="90383"/>
            </a:xfrm>
            <a:custGeom>
              <a:avLst/>
              <a:gdLst/>
              <a:ahLst/>
              <a:cxnLst/>
              <a:rect l="l" t="t" r="r" b="b"/>
              <a:pathLst>
                <a:path w="440" h="365" extrusionOk="0">
                  <a:moveTo>
                    <a:pt x="0" y="325"/>
                  </a:moveTo>
                  <a:cubicBezTo>
                    <a:pt x="0" y="325"/>
                    <a:pt x="35" y="60"/>
                    <a:pt x="76" y="25"/>
                  </a:cubicBezTo>
                  <a:cubicBezTo>
                    <a:pt x="117" y="-10"/>
                    <a:pt x="353" y="-4"/>
                    <a:pt x="400" y="19"/>
                  </a:cubicBezTo>
                  <a:cubicBezTo>
                    <a:pt x="447" y="43"/>
                    <a:pt x="447" y="254"/>
                    <a:pt x="429" y="301"/>
                  </a:cubicBezTo>
                  <a:cubicBezTo>
                    <a:pt x="411" y="348"/>
                    <a:pt x="382" y="378"/>
                    <a:pt x="364" y="360"/>
                  </a:cubicBezTo>
                  <a:cubicBezTo>
                    <a:pt x="347" y="343"/>
                    <a:pt x="312" y="166"/>
                    <a:pt x="312" y="166"/>
                  </a:cubicBezTo>
                  <a:lnTo>
                    <a:pt x="188" y="149"/>
                  </a:lnTo>
                  <a:lnTo>
                    <a:pt x="147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rgbClr val="CE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9" name="Google Shape;1989;p44"/>
            <p:cNvSpPr/>
            <p:nvPr/>
          </p:nvSpPr>
          <p:spPr>
            <a:xfrm>
              <a:off x="10004828" y="-1091358"/>
              <a:ext cx="108955" cy="90631"/>
            </a:xfrm>
            <a:custGeom>
              <a:avLst/>
              <a:gdLst/>
              <a:ahLst/>
              <a:cxnLst/>
              <a:rect l="l" t="t" r="r" b="b"/>
              <a:pathLst>
                <a:path w="440" h="366" extrusionOk="0">
                  <a:moveTo>
                    <a:pt x="0" y="325"/>
                  </a:moveTo>
                  <a:cubicBezTo>
                    <a:pt x="0" y="325"/>
                    <a:pt x="36" y="61"/>
                    <a:pt x="77" y="25"/>
                  </a:cubicBezTo>
                  <a:cubicBezTo>
                    <a:pt x="118" y="-10"/>
                    <a:pt x="353" y="-4"/>
                    <a:pt x="400" y="19"/>
                  </a:cubicBezTo>
                  <a:cubicBezTo>
                    <a:pt x="447" y="43"/>
                    <a:pt x="447" y="255"/>
                    <a:pt x="430" y="302"/>
                  </a:cubicBezTo>
                  <a:cubicBezTo>
                    <a:pt x="412" y="349"/>
                    <a:pt x="383" y="378"/>
                    <a:pt x="365" y="361"/>
                  </a:cubicBezTo>
                  <a:cubicBezTo>
                    <a:pt x="347" y="343"/>
                    <a:pt x="312" y="166"/>
                    <a:pt x="312" y="166"/>
                  </a:cubicBezTo>
                  <a:lnTo>
                    <a:pt x="189" y="149"/>
                  </a:lnTo>
                  <a:lnTo>
                    <a:pt x="147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rgbClr val="CE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90" name="Google Shape;1990;p44"/>
            <p:cNvSpPr/>
            <p:nvPr/>
          </p:nvSpPr>
          <p:spPr>
            <a:xfrm>
              <a:off x="10002104" y="-1060405"/>
              <a:ext cx="103012" cy="85678"/>
            </a:xfrm>
            <a:custGeom>
              <a:avLst/>
              <a:gdLst/>
              <a:ahLst/>
              <a:cxnLst/>
              <a:rect l="l" t="t" r="r" b="b"/>
              <a:pathLst>
                <a:path w="416" h="346" extrusionOk="0">
                  <a:moveTo>
                    <a:pt x="0" y="308"/>
                  </a:moveTo>
                  <a:cubicBezTo>
                    <a:pt x="0" y="308"/>
                    <a:pt x="33" y="57"/>
                    <a:pt x="72" y="24"/>
                  </a:cubicBezTo>
                  <a:cubicBezTo>
                    <a:pt x="111" y="-9"/>
                    <a:pt x="334" y="-4"/>
                    <a:pt x="379" y="18"/>
                  </a:cubicBezTo>
                  <a:cubicBezTo>
                    <a:pt x="423" y="41"/>
                    <a:pt x="423" y="241"/>
                    <a:pt x="406" y="286"/>
                  </a:cubicBezTo>
                  <a:cubicBezTo>
                    <a:pt x="390" y="330"/>
                    <a:pt x="362" y="358"/>
                    <a:pt x="345" y="342"/>
                  </a:cubicBezTo>
                  <a:cubicBezTo>
                    <a:pt x="328" y="325"/>
                    <a:pt x="295" y="158"/>
                    <a:pt x="295" y="158"/>
                  </a:cubicBezTo>
                  <a:lnTo>
                    <a:pt x="178" y="141"/>
                  </a:lnTo>
                  <a:lnTo>
                    <a:pt x="139" y="308"/>
                  </a:lnTo>
                  <a:lnTo>
                    <a:pt x="0" y="308"/>
                  </a:lnTo>
                  <a:close/>
                </a:path>
              </a:pathLst>
            </a:custGeom>
            <a:solidFill>
              <a:srgbClr val="CE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91" name="Google Shape;1991;p44"/>
            <p:cNvSpPr/>
            <p:nvPr/>
          </p:nvSpPr>
          <p:spPr>
            <a:xfrm>
              <a:off x="9990091" y="-1047534"/>
              <a:ext cx="40363" cy="110688"/>
            </a:xfrm>
            <a:custGeom>
              <a:avLst/>
              <a:gdLst/>
              <a:ahLst/>
              <a:cxnLst/>
              <a:rect l="l" t="t" r="r" b="b"/>
              <a:pathLst>
                <a:path w="163" h="447" extrusionOk="0">
                  <a:moveTo>
                    <a:pt x="155" y="0"/>
                  </a:moveTo>
                  <a:cubicBezTo>
                    <a:pt x="155" y="0"/>
                    <a:pt x="187" y="219"/>
                    <a:pt x="127" y="333"/>
                  </a:cubicBezTo>
                  <a:cubicBezTo>
                    <a:pt x="68" y="447"/>
                    <a:pt x="0" y="447"/>
                    <a:pt x="0" y="447"/>
                  </a:cubicBezTo>
                  <a:lnTo>
                    <a:pt x="155" y="0"/>
                  </a:ln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92" name="Google Shape;1992;p44"/>
            <p:cNvSpPr/>
            <p:nvPr/>
          </p:nvSpPr>
          <p:spPr>
            <a:xfrm>
              <a:off x="10323649" y="-1129869"/>
              <a:ext cx="50020" cy="112174"/>
            </a:xfrm>
            <a:custGeom>
              <a:avLst/>
              <a:gdLst/>
              <a:ahLst/>
              <a:cxnLst/>
              <a:rect l="l" t="t" r="r" b="b"/>
              <a:pathLst>
                <a:path w="202" h="453" extrusionOk="0">
                  <a:moveTo>
                    <a:pt x="198" y="0"/>
                  </a:moveTo>
                  <a:cubicBezTo>
                    <a:pt x="198" y="0"/>
                    <a:pt x="143" y="155"/>
                    <a:pt x="165" y="254"/>
                  </a:cubicBezTo>
                  <a:cubicBezTo>
                    <a:pt x="187" y="353"/>
                    <a:pt x="242" y="441"/>
                    <a:pt x="154" y="452"/>
                  </a:cubicBezTo>
                  <a:cubicBezTo>
                    <a:pt x="66" y="463"/>
                    <a:pt x="0" y="408"/>
                    <a:pt x="0" y="353"/>
                  </a:cubicBezTo>
                  <a:lnTo>
                    <a:pt x="198" y="0"/>
                  </a:ln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</p:grpSp>
      <p:grpSp>
        <p:nvGrpSpPr>
          <p:cNvPr id="1993" name="Google Shape;1993;p44"/>
          <p:cNvGrpSpPr/>
          <p:nvPr/>
        </p:nvGrpSpPr>
        <p:grpSpPr>
          <a:xfrm>
            <a:off x="5269937" y="408478"/>
            <a:ext cx="843248" cy="734846"/>
            <a:chOff x="11966612" y="1532353"/>
            <a:chExt cx="843248" cy="734846"/>
          </a:xfrm>
        </p:grpSpPr>
        <p:sp>
          <p:nvSpPr>
            <p:cNvPr id="1994" name="Google Shape;1994;p44"/>
            <p:cNvSpPr/>
            <p:nvPr/>
          </p:nvSpPr>
          <p:spPr>
            <a:xfrm>
              <a:off x="11993921" y="1559662"/>
              <a:ext cx="815938" cy="707537"/>
            </a:xfrm>
            <a:custGeom>
              <a:avLst/>
              <a:gdLst/>
              <a:ahLst/>
              <a:cxnLst/>
              <a:rect l="l" t="t" r="r" b="b"/>
              <a:pathLst>
                <a:path w="2928" h="2539" extrusionOk="0">
                  <a:moveTo>
                    <a:pt x="325" y="36"/>
                  </a:moveTo>
                  <a:cubicBezTo>
                    <a:pt x="165" y="36"/>
                    <a:pt x="35" y="166"/>
                    <a:pt x="35" y="325"/>
                  </a:cubicBezTo>
                  <a:lnTo>
                    <a:pt x="35" y="1525"/>
                  </a:lnTo>
                  <a:cubicBezTo>
                    <a:pt x="35" y="1684"/>
                    <a:pt x="165" y="1814"/>
                    <a:pt x="325" y="1814"/>
                  </a:cubicBezTo>
                  <a:lnTo>
                    <a:pt x="920" y="1814"/>
                  </a:lnTo>
                  <a:lnTo>
                    <a:pt x="1303" y="2426"/>
                  </a:lnTo>
                  <a:lnTo>
                    <a:pt x="1339" y="1814"/>
                  </a:lnTo>
                  <a:lnTo>
                    <a:pt x="2603" y="1814"/>
                  </a:lnTo>
                  <a:cubicBezTo>
                    <a:pt x="2763" y="1814"/>
                    <a:pt x="2893" y="1684"/>
                    <a:pt x="2893" y="1525"/>
                  </a:cubicBezTo>
                  <a:lnTo>
                    <a:pt x="2893" y="325"/>
                  </a:lnTo>
                  <a:cubicBezTo>
                    <a:pt x="2893" y="166"/>
                    <a:pt x="2763" y="36"/>
                    <a:pt x="2603" y="36"/>
                  </a:cubicBezTo>
                  <a:lnTo>
                    <a:pt x="325" y="36"/>
                  </a:lnTo>
                  <a:moveTo>
                    <a:pt x="1331" y="2539"/>
                  </a:moveTo>
                  <a:lnTo>
                    <a:pt x="901" y="1850"/>
                  </a:lnTo>
                  <a:lnTo>
                    <a:pt x="325" y="1850"/>
                  </a:lnTo>
                  <a:cubicBezTo>
                    <a:pt x="146" y="1850"/>
                    <a:pt x="0" y="1704"/>
                    <a:pt x="0" y="1525"/>
                  </a:cubicBezTo>
                  <a:lnTo>
                    <a:pt x="0" y="325"/>
                  </a:lnTo>
                  <a:cubicBezTo>
                    <a:pt x="0" y="146"/>
                    <a:pt x="146" y="0"/>
                    <a:pt x="325" y="0"/>
                  </a:cubicBezTo>
                  <a:lnTo>
                    <a:pt x="2603" y="0"/>
                  </a:lnTo>
                  <a:cubicBezTo>
                    <a:pt x="2782" y="0"/>
                    <a:pt x="2928" y="146"/>
                    <a:pt x="2928" y="325"/>
                  </a:cubicBezTo>
                  <a:lnTo>
                    <a:pt x="2928" y="1525"/>
                  </a:lnTo>
                  <a:cubicBezTo>
                    <a:pt x="2928" y="1704"/>
                    <a:pt x="2782" y="1850"/>
                    <a:pt x="2603" y="1850"/>
                  </a:cubicBezTo>
                  <a:lnTo>
                    <a:pt x="1372" y="1850"/>
                  </a:lnTo>
                  <a:lnTo>
                    <a:pt x="1331" y="25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44"/>
            <p:cNvSpPr/>
            <p:nvPr/>
          </p:nvSpPr>
          <p:spPr>
            <a:xfrm>
              <a:off x="11998937" y="1564678"/>
              <a:ext cx="805906" cy="686637"/>
            </a:xfrm>
            <a:custGeom>
              <a:avLst/>
              <a:gdLst/>
              <a:ahLst/>
              <a:cxnLst/>
              <a:rect l="l" t="t" r="r" b="b"/>
              <a:pathLst>
                <a:path w="2892" h="2464" extrusionOk="0">
                  <a:moveTo>
                    <a:pt x="2585" y="0"/>
                  </a:moveTo>
                  <a:lnTo>
                    <a:pt x="307" y="0"/>
                  </a:lnTo>
                  <a:cubicBezTo>
                    <a:pt x="137" y="0"/>
                    <a:pt x="0" y="138"/>
                    <a:pt x="0" y="307"/>
                  </a:cubicBezTo>
                  <a:lnTo>
                    <a:pt x="0" y="1507"/>
                  </a:lnTo>
                  <a:cubicBezTo>
                    <a:pt x="0" y="1676"/>
                    <a:pt x="137" y="1814"/>
                    <a:pt x="307" y="1814"/>
                  </a:cubicBezTo>
                  <a:lnTo>
                    <a:pt x="892" y="1814"/>
                  </a:lnTo>
                  <a:lnTo>
                    <a:pt x="1299" y="2464"/>
                  </a:lnTo>
                  <a:lnTo>
                    <a:pt x="1337" y="1814"/>
                  </a:lnTo>
                  <a:lnTo>
                    <a:pt x="2585" y="1814"/>
                  </a:lnTo>
                  <a:cubicBezTo>
                    <a:pt x="2755" y="1814"/>
                    <a:pt x="2892" y="1676"/>
                    <a:pt x="2892" y="1507"/>
                  </a:cubicBezTo>
                  <a:lnTo>
                    <a:pt x="2892" y="307"/>
                  </a:lnTo>
                  <a:cubicBezTo>
                    <a:pt x="2892" y="138"/>
                    <a:pt x="2755" y="0"/>
                    <a:pt x="2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44"/>
            <p:cNvSpPr/>
            <p:nvPr/>
          </p:nvSpPr>
          <p:spPr>
            <a:xfrm>
              <a:off x="11971628" y="1537369"/>
              <a:ext cx="805906" cy="686637"/>
            </a:xfrm>
            <a:custGeom>
              <a:avLst/>
              <a:gdLst/>
              <a:ahLst/>
              <a:cxnLst/>
              <a:rect l="l" t="t" r="r" b="b"/>
              <a:pathLst>
                <a:path w="2892" h="2464" extrusionOk="0">
                  <a:moveTo>
                    <a:pt x="2585" y="0"/>
                  </a:moveTo>
                  <a:lnTo>
                    <a:pt x="307" y="0"/>
                  </a:lnTo>
                  <a:cubicBezTo>
                    <a:pt x="137" y="0"/>
                    <a:pt x="0" y="138"/>
                    <a:pt x="0" y="307"/>
                  </a:cubicBezTo>
                  <a:lnTo>
                    <a:pt x="0" y="1507"/>
                  </a:lnTo>
                  <a:cubicBezTo>
                    <a:pt x="0" y="1676"/>
                    <a:pt x="137" y="1814"/>
                    <a:pt x="307" y="1814"/>
                  </a:cubicBezTo>
                  <a:lnTo>
                    <a:pt x="892" y="1814"/>
                  </a:lnTo>
                  <a:lnTo>
                    <a:pt x="1299" y="2464"/>
                  </a:lnTo>
                  <a:lnTo>
                    <a:pt x="1337" y="1814"/>
                  </a:lnTo>
                  <a:lnTo>
                    <a:pt x="2585" y="1814"/>
                  </a:lnTo>
                  <a:cubicBezTo>
                    <a:pt x="2755" y="1814"/>
                    <a:pt x="2892" y="1676"/>
                    <a:pt x="2892" y="1507"/>
                  </a:cubicBezTo>
                  <a:lnTo>
                    <a:pt x="2892" y="307"/>
                  </a:lnTo>
                  <a:cubicBezTo>
                    <a:pt x="2892" y="138"/>
                    <a:pt x="2755" y="0"/>
                    <a:pt x="25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44"/>
            <p:cNvSpPr/>
            <p:nvPr/>
          </p:nvSpPr>
          <p:spPr>
            <a:xfrm>
              <a:off x="11966612" y="1532353"/>
              <a:ext cx="815938" cy="707537"/>
            </a:xfrm>
            <a:custGeom>
              <a:avLst/>
              <a:gdLst/>
              <a:ahLst/>
              <a:cxnLst/>
              <a:rect l="l" t="t" r="r" b="b"/>
              <a:pathLst>
                <a:path w="2928" h="2539" extrusionOk="0">
                  <a:moveTo>
                    <a:pt x="325" y="36"/>
                  </a:moveTo>
                  <a:cubicBezTo>
                    <a:pt x="165" y="36"/>
                    <a:pt x="35" y="166"/>
                    <a:pt x="35" y="325"/>
                  </a:cubicBezTo>
                  <a:lnTo>
                    <a:pt x="35" y="1525"/>
                  </a:lnTo>
                  <a:cubicBezTo>
                    <a:pt x="35" y="1684"/>
                    <a:pt x="165" y="1814"/>
                    <a:pt x="325" y="1814"/>
                  </a:cubicBezTo>
                  <a:lnTo>
                    <a:pt x="920" y="1814"/>
                  </a:lnTo>
                  <a:lnTo>
                    <a:pt x="1303" y="2426"/>
                  </a:lnTo>
                  <a:lnTo>
                    <a:pt x="1339" y="1814"/>
                  </a:lnTo>
                  <a:lnTo>
                    <a:pt x="2603" y="1814"/>
                  </a:lnTo>
                  <a:cubicBezTo>
                    <a:pt x="2763" y="1814"/>
                    <a:pt x="2893" y="1684"/>
                    <a:pt x="2893" y="1525"/>
                  </a:cubicBezTo>
                  <a:lnTo>
                    <a:pt x="2893" y="325"/>
                  </a:lnTo>
                  <a:cubicBezTo>
                    <a:pt x="2893" y="166"/>
                    <a:pt x="2763" y="36"/>
                    <a:pt x="2603" y="36"/>
                  </a:cubicBezTo>
                  <a:lnTo>
                    <a:pt x="325" y="36"/>
                  </a:lnTo>
                  <a:moveTo>
                    <a:pt x="1331" y="2539"/>
                  </a:moveTo>
                  <a:lnTo>
                    <a:pt x="901" y="1850"/>
                  </a:lnTo>
                  <a:lnTo>
                    <a:pt x="325" y="1850"/>
                  </a:lnTo>
                  <a:cubicBezTo>
                    <a:pt x="146" y="1850"/>
                    <a:pt x="0" y="1704"/>
                    <a:pt x="0" y="1525"/>
                  </a:cubicBezTo>
                  <a:lnTo>
                    <a:pt x="0" y="325"/>
                  </a:lnTo>
                  <a:cubicBezTo>
                    <a:pt x="0" y="146"/>
                    <a:pt x="146" y="0"/>
                    <a:pt x="325" y="0"/>
                  </a:cubicBezTo>
                  <a:lnTo>
                    <a:pt x="2603" y="0"/>
                  </a:lnTo>
                  <a:cubicBezTo>
                    <a:pt x="2782" y="0"/>
                    <a:pt x="2928" y="146"/>
                    <a:pt x="2928" y="325"/>
                  </a:cubicBezTo>
                  <a:lnTo>
                    <a:pt x="2928" y="1525"/>
                  </a:lnTo>
                  <a:cubicBezTo>
                    <a:pt x="2928" y="1704"/>
                    <a:pt x="2782" y="1850"/>
                    <a:pt x="2603" y="1850"/>
                  </a:cubicBezTo>
                  <a:lnTo>
                    <a:pt x="1372" y="1850"/>
                  </a:lnTo>
                  <a:lnTo>
                    <a:pt x="1331" y="25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44"/>
            <p:cNvSpPr/>
            <p:nvPr/>
          </p:nvSpPr>
          <p:spPr>
            <a:xfrm>
              <a:off x="12197070" y="1745812"/>
              <a:ext cx="74962" cy="75240"/>
            </a:xfrm>
            <a:custGeom>
              <a:avLst/>
              <a:gdLst/>
              <a:ahLst/>
              <a:cxnLst/>
              <a:rect l="l" t="t" r="r" b="b"/>
              <a:pathLst>
                <a:path w="269" h="270" extrusionOk="0">
                  <a:moveTo>
                    <a:pt x="269" y="135"/>
                  </a:moveTo>
                  <a:cubicBezTo>
                    <a:pt x="269" y="210"/>
                    <a:pt x="209" y="270"/>
                    <a:pt x="134" y="270"/>
                  </a:cubicBezTo>
                  <a:cubicBezTo>
                    <a:pt x="60" y="270"/>
                    <a:pt x="0" y="210"/>
                    <a:pt x="0" y="135"/>
                  </a:cubicBezTo>
                  <a:cubicBezTo>
                    <a:pt x="0" y="61"/>
                    <a:pt x="60" y="0"/>
                    <a:pt x="134" y="0"/>
                  </a:cubicBezTo>
                  <a:cubicBezTo>
                    <a:pt x="209" y="0"/>
                    <a:pt x="269" y="61"/>
                    <a:pt x="269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44"/>
            <p:cNvSpPr/>
            <p:nvPr/>
          </p:nvSpPr>
          <p:spPr>
            <a:xfrm>
              <a:off x="12360927" y="1745812"/>
              <a:ext cx="75240" cy="7524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270" y="135"/>
                  </a:moveTo>
                  <a:cubicBezTo>
                    <a:pt x="270" y="210"/>
                    <a:pt x="209" y="270"/>
                    <a:pt x="135" y="270"/>
                  </a:cubicBezTo>
                  <a:cubicBezTo>
                    <a:pt x="60" y="270"/>
                    <a:pt x="0" y="210"/>
                    <a:pt x="0" y="135"/>
                  </a:cubicBezTo>
                  <a:cubicBezTo>
                    <a:pt x="0" y="61"/>
                    <a:pt x="60" y="0"/>
                    <a:pt x="135" y="0"/>
                  </a:cubicBezTo>
                  <a:cubicBezTo>
                    <a:pt x="209" y="0"/>
                    <a:pt x="270" y="61"/>
                    <a:pt x="270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44"/>
            <p:cNvSpPr/>
            <p:nvPr/>
          </p:nvSpPr>
          <p:spPr>
            <a:xfrm>
              <a:off x="12524783" y="1745812"/>
              <a:ext cx="75240" cy="7524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270" y="135"/>
                  </a:moveTo>
                  <a:cubicBezTo>
                    <a:pt x="270" y="210"/>
                    <a:pt x="210" y="270"/>
                    <a:pt x="135" y="270"/>
                  </a:cubicBezTo>
                  <a:cubicBezTo>
                    <a:pt x="61" y="270"/>
                    <a:pt x="0" y="210"/>
                    <a:pt x="0" y="135"/>
                  </a:cubicBezTo>
                  <a:cubicBezTo>
                    <a:pt x="0" y="61"/>
                    <a:pt x="61" y="0"/>
                    <a:pt x="135" y="0"/>
                  </a:cubicBezTo>
                  <a:cubicBezTo>
                    <a:pt x="210" y="0"/>
                    <a:pt x="270" y="61"/>
                    <a:pt x="270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" name="Google Shape;1612;p36">
            <a:extLst>
              <a:ext uri="{FF2B5EF4-FFF2-40B4-BE49-F238E27FC236}">
                <a16:creationId xmlns:a16="http://schemas.microsoft.com/office/drawing/2014/main" id="{D36A5D9E-185B-1CCE-D125-00E6002DEBAB}"/>
              </a:ext>
            </a:extLst>
          </p:cNvPr>
          <p:cNvSpPr/>
          <p:nvPr/>
        </p:nvSpPr>
        <p:spPr>
          <a:xfrm>
            <a:off x="2217750" y="754746"/>
            <a:ext cx="1138800" cy="113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1C85E388-DF3F-304A-3E88-25C6C081B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130" y="2220651"/>
            <a:ext cx="5036474" cy="154215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2D35"/>
              </a:buClr>
              <a:buSzPts val="2400"/>
              <a:buFont typeface="Days One"/>
              <a:buNone/>
              <a:tabLst/>
              <a:defRPr/>
            </a:pPr>
            <a:r>
              <a:rPr lang="en-US" sz="3000" b="1" dirty="0">
                <a:solidFill>
                  <a:srgbClr val="192D35"/>
                </a:solidFill>
                <a:latin typeface="Arial"/>
              </a:rPr>
              <a:t>ĐƯA THỪA SỐ RA NGOÀI DẤU CĂN BẬC HAI</a:t>
            </a:r>
            <a:endParaRPr kumimoji="0" lang="vi-VN" sz="3000" b="1" i="0" u="none" strike="noStrike" kern="0" cap="none" spc="0" normalizeH="0" baseline="0" noProof="0" dirty="0">
              <a:ln>
                <a:noFill/>
              </a:ln>
              <a:solidFill>
                <a:srgbClr val="192D35"/>
              </a:solidFill>
              <a:effectLst/>
              <a:uLnTx/>
              <a:uFillTx/>
              <a:latin typeface="Arial"/>
              <a:sym typeface="Days One"/>
            </a:endParaRPr>
          </a:p>
        </p:txBody>
      </p:sp>
      <p:sp>
        <p:nvSpPr>
          <p:cNvPr id="9" name="Google Shape;1614;p36">
            <a:extLst>
              <a:ext uri="{FF2B5EF4-FFF2-40B4-BE49-F238E27FC236}">
                <a16:creationId xmlns:a16="http://schemas.microsoft.com/office/drawing/2014/main" id="{0E33DFAB-A9B1-A20C-F1E9-10AC59D63E65}"/>
              </a:ext>
            </a:extLst>
          </p:cNvPr>
          <p:cNvSpPr txBox="1">
            <a:spLocks/>
          </p:cNvSpPr>
          <p:nvPr/>
        </p:nvSpPr>
        <p:spPr>
          <a:xfrm>
            <a:off x="2239075" y="991092"/>
            <a:ext cx="1096200" cy="66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000" b="1" dirty="0"/>
              <a:t>IV</a:t>
            </a:r>
          </a:p>
        </p:txBody>
      </p:sp>
    </p:spTree>
    <p:extLst>
      <p:ext uri="{BB962C8B-B14F-4D97-AF65-F5344CB8AC3E}">
        <p14:creationId xmlns:p14="http://schemas.microsoft.com/office/powerpoint/2010/main" val="2100439375"/>
      </p:ext>
    </p:extLst>
  </p:cSld>
  <p:clrMapOvr>
    <a:masterClrMapping/>
  </p:clrMapOvr>
  <p:transition spd="med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BEF13729-BE15-AC60-0E0E-265862B41A82}"/>
              </a:ext>
            </a:extLst>
          </p:cNvPr>
          <p:cNvSpPr/>
          <p:nvPr/>
        </p:nvSpPr>
        <p:spPr>
          <a:xfrm>
            <a:off x="1312389" y="419667"/>
            <a:ext cx="819366" cy="38961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>
                <a:solidFill>
                  <a:srgbClr val="004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D16D961-DB53-A10A-52E5-C9731A0F4AC1}"/>
                  </a:ext>
                </a:extLst>
              </p:cNvPr>
              <p:cNvSpPr txBox="1"/>
              <p:nvPr/>
            </p:nvSpPr>
            <p:spPr>
              <a:xfrm>
                <a:off x="1312389" y="185491"/>
                <a:ext cx="7338588" cy="14482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So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sánh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.  11</m:t>
                        </m:r>
                      </m:e>
                    </m:rad>
                  </m:oMath>
                </a14:m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11</m:t>
                        </m:r>
                      </m:e>
                    </m:rad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pt-BR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−5</m:t>
                                </m:r>
                              </m:e>
                            </m:d>
                          </m:e>
                          <m:sup>
                            <m:r>
                              <a:rPr lang="pt-BR" sz="20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. 2</m:t>
                        </m:r>
                      </m:e>
                    </m:rad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d>
                      <m:d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−5</m:t>
                        </m:r>
                        <m:rad>
                          <m:radPr>
                            <m:degHide m:val="on"/>
                            <m:ctrlP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</m:e>
                    </m:d>
                  </m:oMath>
                </a14:m>
                <a:endParaRPr lang="en-US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D16D961-DB53-A10A-52E5-C9731A0F4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389" y="185491"/>
                <a:ext cx="7338588" cy="1448282"/>
              </a:xfrm>
              <a:prstGeom prst="rect">
                <a:avLst/>
              </a:prstGeom>
              <a:blipFill>
                <a:blip r:embed="rId3"/>
                <a:stretch>
                  <a:fillRect l="-831" b="-5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882B9856-6593-7C79-B9AB-AA92EBA1EEEC}"/>
              </a:ext>
            </a:extLst>
          </p:cNvPr>
          <p:cNvSpPr/>
          <p:nvPr/>
        </p:nvSpPr>
        <p:spPr>
          <a:xfrm>
            <a:off x="479012" y="2090975"/>
            <a:ext cx="833377" cy="335666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A466C2E-CA50-0BE0-2E6A-A34D37E924C0}"/>
                  </a:ext>
                </a:extLst>
              </p:cNvPr>
              <p:cNvSpPr txBox="1"/>
              <p:nvPr/>
            </p:nvSpPr>
            <p:spPr>
              <a:xfrm>
                <a:off x="1722072" y="2090975"/>
                <a:ext cx="5247440" cy="24646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Ta có: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vi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  <m:sup>
                            <m:r>
                              <a:rPr lang="vi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.11</m:t>
                        </m:r>
                      </m:e>
                    </m:rad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vi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  <m:sup>
                            <m:r>
                              <a:rPr lang="vi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 </m:t>
                    </m:r>
                    <m:rad>
                      <m:radPr>
                        <m:degHide m:val="on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11</m:t>
                        </m:r>
                      </m:e>
                    </m:rad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=3</m:t>
                    </m:r>
                    <m:rad>
                      <m:radPr>
                        <m:degHide m:val="on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11</m:t>
                        </m:r>
                      </m:e>
                    </m:rad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vi-VN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−5</m:t>
                                </m:r>
                              </m:e>
                            </m:d>
                          </m:e>
                          <m:sup>
                            <m:r>
                              <a:rPr lang="vi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.2</m:t>
                        </m:r>
                      </m:e>
                    </m:rad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vi-VN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−5</m:t>
                                </m:r>
                              </m:e>
                            </m:d>
                          </m:e>
                          <m:sup>
                            <m:r>
                              <a:rPr lang="vi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 </m:t>
                    </m:r>
                    <m:rad>
                      <m:radPr>
                        <m:degHide m:val="on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=5</m:t>
                    </m:r>
                    <m:rad>
                      <m:radPr>
                        <m:degHide m:val="on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5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d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 5</m:t>
                    </m:r>
                    <m:rad>
                      <m:radPr>
                        <m:degHide m:val="on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vi-VN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−5</m:t>
                                </m:r>
                              </m:e>
                            </m:d>
                          </m:e>
                          <m:sup>
                            <m:r>
                              <a:rPr lang="vi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.2</m:t>
                        </m:r>
                      </m:e>
                    </m:rad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5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d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A466C2E-CA50-0BE0-2E6A-A34D37E92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072" y="2090975"/>
                <a:ext cx="5247440" cy="2464649"/>
              </a:xfrm>
              <a:prstGeom prst="rect">
                <a:avLst/>
              </a:prstGeom>
              <a:blipFill>
                <a:blip r:embed="rId4"/>
                <a:stretch>
                  <a:fillRect l="-1161" b="-2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1" grpId="0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>
            <a:extLst>
              <a:ext uri="{FF2B5EF4-FFF2-40B4-BE49-F238E27FC236}">
                <a16:creationId xmlns:a16="http://schemas.microsoft.com/office/drawing/2014/main" id="{0E4B613C-764A-92E2-68E6-59AE58940B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57200" y="1383458"/>
            <a:ext cx="2201778" cy="1910043"/>
          </a:xfrm>
          <a:prstGeom prst="rect">
            <a:avLst/>
          </a:prstGeom>
        </p:spPr>
      </p:pic>
      <p:sp>
        <p:nvSpPr>
          <p:cNvPr id="9" name="Google Shape;1339;p43">
            <a:extLst>
              <a:ext uri="{FF2B5EF4-FFF2-40B4-BE49-F238E27FC236}">
                <a16:creationId xmlns:a16="http://schemas.microsoft.com/office/drawing/2014/main" id="{150F40BF-D83A-D35E-2B92-60D5A8BDA8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68488" y="567758"/>
            <a:ext cx="2249140" cy="815700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C00000"/>
                </a:solidFill>
                <a:latin typeface="+mj-lt"/>
              </a:rPr>
              <a:t>Ghi nhớ</a:t>
            </a:r>
            <a:endParaRPr b="1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5D1416-1389-1356-4175-E8A74E5B3E8F}"/>
                  </a:ext>
                </a:extLst>
              </p:cNvPr>
              <p:cNvSpPr txBox="1"/>
              <p:nvPr/>
            </p:nvSpPr>
            <p:spPr>
              <a:xfrm>
                <a:off x="2605697" y="1650210"/>
                <a:ext cx="6081104" cy="2540625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b="1" dirty="0">
                    <a:solidFill>
                      <a:srgbClr val="0000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hai số </a:t>
                </a:r>
                <a14:m>
                  <m:oMath xmlns:m="http://schemas.openxmlformats.org/officeDocument/2006/math">
                    <m:r>
                      <a:rPr lang="vi-VN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vi-VN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vi-VN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𝒃</m:t>
                    </m:r>
                  </m:oMath>
                </a14:m>
                <a:r>
                  <a:rPr lang="vi-VN" sz="2000" b="1" dirty="0">
                    <a:solidFill>
                      <a:srgbClr val="0000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vi-VN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𝒃</m:t>
                    </m:r>
                    <m:r>
                      <a:rPr lang="vi-VN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</m:t>
                    </m:r>
                    <m:r>
                      <a:rPr lang="vi-VN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vi-VN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r>
                  <a:rPr lang="vi-VN" sz="2000" b="1" dirty="0">
                    <a:solidFill>
                      <a:srgbClr val="0000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 đó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vi-VN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vi-VN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𝒃</m:t>
                        </m:r>
                      </m:e>
                    </m:rad>
                    <m:r>
                      <a:rPr lang="vi-VN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=|</m:t>
                    </m:r>
                    <m:r>
                      <a:rPr lang="vi-VN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vi-VN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|</m:t>
                    </m:r>
                    <m:rad>
                      <m:radPr>
                        <m:degHide m:val="on"/>
                        <m:ctrlPr>
                          <a:rPr lang="en-US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𝒃</m:t>
                        </m:r>
                      </m:e>
                    </m:rad>
                  </m:oMath>
                </a14:m>
                <a:endParaRPr lang="en-US" sz="2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b="1" dirty="0">
                    <a:solidFill>
                      <a:srgbClr val="0000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Cụ thể, ta có:</a:t>
                </a:r>
                <a:endParaRPr lang="en-US" sz="2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b="1" dirty="0">
                    <a:solidFill>
                      <a:srgbClr val="0000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vi-V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vi-V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</m:t>
                    </m:r>
                    <m:r>
                      <a:rPr lang="vi-V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vi-V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vi-V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𝒃</m:t>
                    </m:r>
                    <m:r>
                      <a:rPr lang="vi-V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</m:t>
                    </m:r>
                    <m:r>
                      <a:rPr lang="vi-V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vi-VN" sz="20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000" b="1" dirty="0">
                    <a:solidFill>
                      <a:srgbClr val="0000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vi-VN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𝒃</m:t>
                        </m:r>
                      </m:e>
                    </m:rad>
                    <m:r>
                      <a:rPr lang="vi-VN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vi-VN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𝒃</m:t>
                        </m:r>
                      </m:e>
                    </m:rad>
                  </m:oMath>
                </a14:m>
                <a:endParaRPr lang="en-US" sz="2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b="1" dirty="0">
                    <a:solidFill>
                      <a:srgbClr val="0000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vi-V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vi-V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vi-V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vi-V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vi-V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𝒃</m:t>
                    </m:r>
                    <m:r>
                      <a:rPr lang="vi-V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</m:t>
                    </m:r>
                    <m:r>
                      <a:rPr lang="vi-V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vi-VN" sz="20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000" b="1" dirty="0">
                    <a:solidFill>
                      <a:srgbClr val="0000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vi-VN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𝒃</m:t>
                        </m:r>
                      </m:e>
                    </m:rad>
                    <m:r>
                      <a:rPr lang="vi-VN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vi-VN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𝒃</m:t>
                        </m:r>
                      </m:e>
                    </m:rad>
                  </m:oMath>
                </a14:m>
                <a:endParaRPr lang="en-US" sz="2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5D1416-1389-1356-4175-E8A74E5B3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5697" y="1650210"/>
                <a:ext cx="6081104" cy="254062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7926963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3063F64C-4A6B-FD7F-210F-D2DEECD91315}"/>
              </a:ext>
            </a:extLst>
          </p:cNvPr>
          <p:cNvSpPr txBox="1"/>
          <p:nvPr/>
        </p:nvSpPr>
        <p:spPr>
          <a:xfrm>
            <a:off x="1700638" y="646586"/>
            <a:ext cx="11292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00808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Ví dụ </a:t>
            </a:r>
            <a:r>
              <a:rPr lang="en-US" sz="2000" b="1" noProof="0" dirty="0">
                <a:solidFill>
                  <a:srgbClr val="FFFFFF"/>
                </a:solidFill>
                <a:highlight>
                  <a:srgbClr val="00808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5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00808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: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00808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highlight>
                <a:srgbClr val="008080"/>
              </a:highlight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8A234B6-CDE8-4A63-06B0-BE29B91F1A6D}"/>
                  </a:ext>
                </a:extLst>
              </p:cNvPr>
              <p:cNvSpPr txBox="1"/>
              <p:nvPr/>
            </p:nvSpPr>
            <p:spPr>
              <a:xfrm>
                <a:off x="1700638" y="201433"/>
                <a:ext cx="5742724" cy="4317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3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thừa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ngoài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căn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3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7</m:t>
                            </m:r>
                          </m:e>
                          <m: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.  2</m:t>
                        </m:r>
                      </m:e>
                    </m:ra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3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−11</m:t>
                                </m:r>
                              </m:e>
                            </m:d>
                          </m:e>
                          <m: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.  3</m:t>
                        </m:r>
                      </m:e>
                    </m:ra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3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50</m:t>
                        </m:r>
                      </m:e>
                    </m:ra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8A234B6-CDE8-4A63-06B0-BE29B91F1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638" y="201433"/>
                <a:ext cx="5742724" cy="4317785"/>
              </a:xfrm>
              <a:prstGeom prst="rect">
                <a:avLst/>
              </a:prstGeom>
              <a:blipFill>
                <a:blip r:embed="rId3"/>
                <a:stretch>
                  <a:fillRect l="-1168" b="-1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F7834D1-7F8F-3F3B-A626-EBA0326166A7}"/>
                  </a:ext>
                </a:extLst>
              </p:cNvPr>
              <p:cNvSpPr txBox="1"/>
              <p:nvPr/>
            </p:nvSpPr>
            <p:spPr>
              <a:xfrm>
                <a:off x="3763575" y="1703645"/>
                <a:ext cx="1023126" cy="4426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𝟕</m:t>
                      </m:r>
                      <m:rad>
                        <m:radPr>
                          <m:degHide m:val="on"/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F7834D1-7F8F-3F3B-A626-EBA032616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3575" y="1703645"/>
                <a:ext cx="1023126" cy="4426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C3EFD28-3243-6373-71C9-CC1058435CF9}"/>
                  </a:ext>
                </a:extLst>
              </p:cNvPr>
              <p:cNvSpPr txBox="1"/>
              <p:nvPr/>
            </p:nvSpPr>
            <p:spPr>
              <a:xfrm>
                <a:off x="3783787" y="2886946"/>
                <a:ext cx="2619842" cy="4426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𝟏𝟏</m:t>
                          </m:r>
                        </m:e>
                      </m:d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. </m:t>
                      </m:r>
                      <m:rad>
                        <m:radPr>
                          <m:degHide m:val="on"/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e>
                      </m:rad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𝟏𝟏</m:t>
                      </m:r>
                      <m:rad>
                        <m:radPr>
                          <m:degHide m:val="on"/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C3EFD28-3243-6373-71C9-CC1058435C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787" y="2886946"/>
                <a:ext cx="2619842" cy="4426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0E8C52D-3F9F-1D12-AE31-68EBB439744D}"/>
                  </a:ext>
                </a:extLst>
              </p:cNvPr>
              <p:cNvSpPr txBox="1"/>
              <p:nvPr/>
            </p:nvSpPr>
            <p:spPr>
              <a:xfrm>
                <a:off x="3716880" y="4009550"/>
                <a:ext cx="3266613" cy="4761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𝟐𝟓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. 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. 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𝟓</m:t>
                      </m:r>
                      <m:rad>
                        <m:radPr>
                          <m:degHide m:val="on"/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0E8C52D-3F9F-1D12-AE31-68EBB43974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880" y="4009550"/>
                <a:ext cx="3266613" cy="47615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oogle Shape;208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48055" y="4731240"/>
            <a:ext cx="2184432" cy="4122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0463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/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ACE2C3-FA4A-F1D0-12F7-DE654EEAE836}"/>
              </a:ext>
            </a:extLst>
          </p:cNvPr>
          <p:cNvSpPr txBox="1"/>
          <p:nvPr/>
        </p:nvSpPr>
        <p:spPr>
          <a:xfrm>
            <a:off x="489259" y="558967"/>
            <a:ext cx="11292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kern="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Ví dụ </a:t>
            </a:r>
            <a:r>
              <a:rPr lang="en-US" sz="2000" b="1" dirty="0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6</a:t>
            </a:r>
            <a:r>
              <a:rPr lang="vi-VN" sz="2000" b="1" kern="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lang="vi-VN" sz="2000" kern="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2000" dirty="0">
              <a:highlight>
                <a:srgbClr val="FFFF00"/>
              </a:highligh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EE213F-95BC-EEF8-E139-F21273642878}"/>
                  </a:ext>
                </a:extLst>
              </p:cNvPr>
              <p:cNvSpPr txBox="1"/>
              <p:nvPr/>
            </p:nvSpPr>
            <p:spPr>
              <a:xfrm>
                <a:off x="1618475" y="418608"/>
                <a:ext cx="3592087" cy="5404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Rút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gọn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biểu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thức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20</m:t>
                        </m:r>
                      </m:e>
                    </m:rad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ra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EE213F-95BC-EEF8-E139-F212736428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475" y="418608"/>
                <a:ext cx="3592087" cy="540469"/>
              </a:xfrm>
              <a:prstGeom prst="rect">
                <a:avLst/>
              </a:prstGeom>
              <a:blipFill>
                <a:blip r:embed="rId3"/>
                <a:stretch>
                  <a:fillRect l="-1695" b="-19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Google Shape;1913;p42">
            <a:extLst>
              <a:ext uri="{FF2B5EF4-FFF2-40B4-BE49-F238E27FC236}">
                <a16:creationId xmlns:a16="http://schemas.microsoft.com/office/drawing/2014/main" id="{7F11AC72-D934-B477-6F08-EEDE022DFA77}"/>
              </a:ext>
            </a:extLst>
          </p:cNvPr>
          <p:cNvSpPr/>
          <p:nvPr/>
        </p:nvSpPr>
        <p:spPr>
          <a:xfrm rot="2165">
            <a:off x="1230704" y="1339108"/>
            <a:ext cx="994776" cy="458265"/>
          </a:xfrm>
          <a:prstGeom prst="chevron">
            <a:avLst>
              <a:gd name="adj" fmla="val 33665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D9147F-C2CD-D254-C6AC-3853EF0D00B3}"/>
                  </a:ext>
                </a:extLst>
              </p:cNvPr>
              <p:cNvSpPr txBox="1"/>
              <p:nvPr/>
            </p:nvSpPr>
            <p:spPr>
              <a:xfrm>
                <a:off x="2681803" y="1194274"/>
                <a:ext cx="4587772" cy="11534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20</m:t>
                        </m:r>
                      </m:e>
                    </m:ra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ra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4 . 5</m:t>
                        </m:r>
                      </m:e>
                    </m:ra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rad>
                  </m:oMath>
                </a14:m>
                <a:endParaRPr lang="en-US" sz="2000" i="1" kern="100" dirty="0"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ea typeface="Times New Roman" panose="02020603050405020304" pitchFamily="18" charset="0"/>
                    <a:cs typeface="Arial" panose="020B0604020202020204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. 5</m:t>
                        </m:r>
                      </m:e>
                    </m:ra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ra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ra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ra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16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D9147F-C2CD-D254-C6AC-3853EF0D0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1803" y="1194274"/>
                <a:ext cx="4587772" cy="1153457"/>
              </a:xfrm>
              <a:prstGeom prst="rect">
                <a:avLst/>
              </a:prstGeom>
              <a:blipFill>
                <a:blip r:embed="rId4"/>
                <a:stretch>
                  <a:fillRect l="-1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786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3101;p67">
            <a:extLst>
              <a:ext uri="{FF2B5EF4-FFF2-40B4-BE49-F238E27FC236}">
                <a16:creationId xmlns:a16="http://schemas.microsoft.com/office/drawing/2014/main" id="{8C1CECB0-AF0F-A1AA-2B03-4CF60CE5C142}"/>
              </a:ext>
            </a:extLst>
          </p:cNvPr>
          <p:cNvGrpSpPr/>
          <p:nvPr/>
        </p:nvGrpSpPr>
        <p:grpSpPr>
          <a:xfrm>
            <a:off x="5256620" y="1214209"/>
            <a:ext cx="2829982" cy="2882690"/>
            <a:chOff x="2619720" y="328320"/>
            <a:chExt cx="4890240" cy="4981320"/>
          </a:xfrm>
        </p:grpSpPr>
        <p:sp>
          <p:nvSpPr>
            <p:cNvPr id="5" name="Google Shape;3102;p67">
              <a:extLst>
                <a:ext uri="{FF2B5EF4-FFF2-40B4-BE49-F238E27FC236}">
                  <a16:creationId xmlns:a16="http://schemas.microsoft.com/office/drawing/2014/main" id="{DE37FD8F-59E1-AF4A-E13A-68A6448C88AC}"/>
                </a:ext>
              </a:extLst>
            </p:cNvPr>
            <p:cNvSpPr/>
            <p:nvPr/>
          </p:nvSpPr>
          <p:spPr>
            <a:xfrm>
              <a:off x="2619720" y="328320"/>
              <a:ext cx="4648680" cy="4981320"/>
            </a:xfrm>
            <a:custGeom>
              <a:avLst/>
              <a:gdLst/>
              <a:ahLst/>
              <a:cxnLst/>
              <a:rect l="l" t="t" r="r" b="b"/>
              <a:pathLst>
                <a:path w="12913" h="13837" extrusionOk="0">
                  <a:moveTo>
                    <a:pt x="99" y="5402"/>
                  </a:moveTo>
                  <a:cubicBezTo>
                    <a:pt x="99" y="5402"/>
                    <a:pt x="-466" y="7821"/>
                    <a:pt x="1110" y="9929"/>
                  </a:cubicBezTo>
                  <a:cubicBezTo>
                    <a:pt x="2687" y="12037"/>
                    <a:pt x="5435" y="12856"/>
                    <a:pt x="7645" y="13578"/>
                  </a:cubicBezTo>
                  <a:cubicBezTo>
                    <a:pt x="9855" y="14301"/>
                    <a:pt x="11924" y="13467"/>
                    <a:pt x="12700" y="11610"/>
                  </a:cubicBezTo>
                  <a:cubicBezTo>
                    <a:pt x="13476" y="9753"/>
                    <a:pt x="11908" y="8752"/>
                    <a:pt x="11562" y="6328"/>
                  </a:cubicBezTo>
                  <a:cubicBezTo>
                    <a:pt x="11217" y="3902"/>
                    <a:pt x="11493" y="3204"/>
                    <a:pt x="9881" y="1357"/>
                  </a:cubicBezTo>
                  <a:cubicBezTo>
                    <a:pt x="8268" y="-489"/>
                    <a:pt x="4958" y="-445"/>
                    <a:pt x="2721" y="1450"/>
                  </a:cubicBezTo>
                  <a:cubicBezTo>
                    <a:pt x="483" y="3346"/>
                    <a:pt x="99" y="5402"/>
                    <a:pt x="99" y="54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3103;p67">
              <a:extLst>
                <a:ext uri="{FF2B5EF4-FFF2-40B4-BE49-F238E27FC236}">
                  <a16:creationId xmlns:a16="http://schemas.microsoft.com/office/drawing/2014/main" id="{50F95616-B467-EF9A-507A-35A29ADABCC3}"/>
                </a:ext>
              </a:extLst>
            </p:cNvPr>
            <p:cNvSpPr/>
            <p:nvPr/>
          </p:nvSpPr>
          <p:spPr>
            <a:xfrm>
              <a:off x="6691680" y="2804040"/>
              <a:ext cx="138960" cy="134280"/>
            </a:xfrm>
            <a:custGeom>
              <a:avLst/>
              <a:gdLst/>
              <a:ahLst/>
              <a:cxnLst/>
              <a:rect l="l" t="t" r="r" b="b"/>
              <a:pathLst>
                <a:path w="386" h="373" extrusionOk="0">
                  <a:moveTo>
                    <a:pt x="0" y="373"/>
                  </a:moveTo>
                  <a:cubicBezTo>
                    <a:pt x="-2" y="373"/>
                    <a:pt x="23" y="249"/>
                    <a:pt x="26" y="241"/>
                  </a:cubicBezTo>
                  <a:cubicBezTo>
                    <a:pt x="54" y="153"/>
                    <a:pt x="162" y="0"/>
                    <a:pt x="266" y="0"/>
                  </a:cubicBezTo>
                  <a:cubicBezTo>
                    <a:pt x="341" y="0"/>
                    <a:pt x="392" y="68"/>
                    <a:pt x="385" y="139"/>
                  </a:cubicBezTo>
                  <a:cubicBezTo>
                    <a:pt x="377" y="212"/>
                    <a:pt x="311" y="274"/>
                    <a:pt x="252" y="311"/>
                  </a:cubicBezTo>
                  <a:cubicBezTo>
                    <a:pt x="182" y="353"/>
                    <a:pt x="0" y="373"/>
                    <a:pt x="0" y="373"/>
                  </a:cubicBezTo>
                  <a:close/>
                </a:path>
              </a:pathLst>
            </a:custGeom>
            <a:solidFill>
              <a:srgbClr val="A9FF0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3104;p67">
              <a:extLst>
                <a:ext uri="{FF2B5EF4-FFF2-40B4-BE49-F238E27FC236}">
                  <a16:creationId xmlns:a16="http://schemas.microsoft.com/office/drawing/2014/main" id="{CE53E6AC-D022-9C7F-FE75-55C624BC7777}"/>
                </a:ext>
              </a:extLst>
            </p:cNvPr>
            <p:cNvSpPr/>
            <p:nvPr/>
          </p:nvSpPr>
          <p:spPr>
            <a:xfrm>
              <a:off x="6410160" y="2635560"/>
              <a:ext cx="914040" cy="1240560"/>
            </a:xfrm>
            <a:custGeom>
              <a:avLst/>
              <a:gdLst/>
              <a:ahLst/>
              <a:cxnLst/>
              <a:rect l="l" t="t" r="r" b="b"/>
              <a:pathLst>
                <a:path w="2539" h="3446" extrusionOk="0">
                  <a:moveTo>
                    <a:pt x="580" y="7"/>
                  </a:moveTo>
                  <a:cubicBezTo>
                    <a:pt x="678" y="42"/>
                    <a:pt x="727" y="224"/>
                    <a:pt x="724" y="317"/>
                  </a:cubicBezTo>
                  <a:cubicBezTo>
                    <a:pt x="724" y="325"/>
                    <a:pt x="705" y="450"/>
                    <a:pt x="704" y="449"/>
                  </a:cubicBezTo>
                  <a:lnTo>
                    <a:pt x="702" y="448"/>
                  </a:lnTo>
                  <a:cubicBezTo>
                    <a:pt x="709" y="477"/>
                    <a:pt x="718" y="508"/>
                    <a:pt x="726" y="541"/>
                  </a:cubicBezTo>
                  <a:cubicBezTo>
                    <a:pt x="741" y="603"/>
                    <a:pt x="757" y="674"/>
                    <a:pt x="769" y="752"/>
                  </a:cubicBezTo>
                  <a:cubicBezTo>
                    <a:pt x="781" y="830"/>
                    <a:pt x="793" y="915"/>
                    <a:pt x="797" y="1006"/>
                  </a:cubicBezTo>
                  <a:cubicBezTo>
                    <a:pt x="801" y="1097"/>
                    <a:pt x="800" y="1193"/>
                    <a:pt x="787" y="1292"/>
                  </a:cubicBezTo>
                  <a:cubicBezTo>
                    <a:pt x="787" y="1293"/>
                    <a:pt x="787" y="1294"/>
                    <a:pt x="786" y="1295"/>
                  </a:cubicBezTo>
                  <a:cubicBezTo>
                    <a:pt x="799" y="1268"/>
                    <a:pt x="838" y="1191"/>
                    <a:pt x="841" y="1186"/>
                  </a:cubicBezTo>
                  <a:cubicBezTo>
                    <a:pt x="893" y="1108"/>
                    <a:pt x="1037" y="988"/>
                    <a:pt x="1137" y="1015"/>
                  </a:cubicBezTo>
                  <a:cubicBezTo>
                    <a:pt x="1210" y="1035"/>
                    <a:pt x="1241" y="1115"/>
                    <a:pt x="1215" y="1182"/>
                  </a:cubicBezTo>
                  <a:cubicBezTo>
                    <a:pt x="1188" y="1250"/>
                    <a:pt x="1108" y="1293"/>
                    <a:pt x="1041" y="1312"/>
                  </a:cubicBezTo>
                  <a:cubicBezTo>
                    <a:pt x="966" y="1334"/>
                    <a:pt x="798" y="1308"/>
                    <a:pt x="784" y="1306"/>
                  </a:cubicBezTo>
                  <a:cubicBezTo>
                    <a:pt x="771" y="1400"/>
                    <a:pt x="750" y="1496"/>
                    <a:pt x="723" y="1591"/>
                  </a:cubicBezTo>
                  <a:cubicBezTo>
                    <a:pt x="707" y="1646"/>
                    <a:pt x="690" y="1700"/>
                    <a:pt x="672" y="1754"/>
                  </a:cubicBezTo>
                  <a:cubicBezTo>
                    <a:pt x="684" y="1731"/>
                    <a:pt x="695" y="1710"/>
                    <a:pt x="697" y="1707"/>
                  </a:cubicBezTo>
                  <a:cubicBezTo>
                    <a:pt x="748" y="1629"/>
                    <a:pt x="892" y="1509"/>
                    <a:pt x="993" y="1536"/>
                  </a:cubicBezTo>
                  <a:cubicBezTo>
                    <a:pt x="1065" y="1556"/>
                    <a:pt x="1096" y="1636"/>
                    <a:pt x="1070" y="1703"/>
                  </a:cubicBezTo>
                  <a:cubicBezTo>
                    <a:pt x="1043" y="1772"/>
                    <a:pt x="963" y="1814"/>
                    <a:pt x="896" y="1833"/>
                  </a:cubicBezTo>
                  <a:cubicBezTo>
                    <a:pt x="829" y="1853"/>
                    <a:pt x="685" y="1834"/>
                    <a:pt x="647" y="1828"/>
                  </a:cubicBezTo>
                  <a:cubicBezTo>
                    <a:pt x="640" y="1849"/>
                    <a:pt x="633" y="1870"/>
                    <a:pt x="626" y="1891"/>
                  </a:cubicBezTo>
                  <a:cubicBezTo>
                    <a:pt x="591" y="1990"/>
                    <a:pt x="556" y="2090"/>
                    <a:pt x="525" y="2188"/>
                  </a:cubicBezTo>
                  <a:cubicBezTo>
                    <a:pt x="514" y="2223"/>
                    <a:pt x="505" y="2257"/>
                    <a:pt x="495" y="2292"/>
                  </a:cubicBezTo>
                  <a:cubicBezTo>
                    <a:pt x="506" y="2271"/>
                    <a:pt x="515" y="2253"/>
                    <a:pt x="516" y="2251"/>
                  </a:cubicBezTo>
                  <a:cubicBezTo>
                    <a:pt x="568" y="2173"/>
                    <a:pt x="712" y="2053"/>
                    <a:pt x="812" y="2080"/>
                  </a:cubicBezTo>
                  <a:cubicBezTo>
                    <a:pt x="885" y="2100"/>
                    <a:pt x="916" y="2180"/>
                    <a:pt x="890" y="2247"/>
                  </a:cubicBezTo>
                  <a:cubicBezTo>
                    <a:pt x="863" y="2315"/>
                    <a:pt x="783" y="2358"/>
                    <a:pt x="716" y="2377"/>
                  </a:cubicBezTo>
                  <a:cubicBezTo>
                    <a:pt x="652" y="2396"/>
                    <a:pt x="519" y="2380"/>
                    <a:pt x="474" y="2373"/>
                  </a:cubicBezTo>
                  <a:cubicBezTo>
                    <a:pt x="465" y="2409"/>
                    <a:pt x="456" y="2445"/>
                    <a:pt x="449" y="2480"/>
                  </a:cubicBezTo>
                  <a:cubicBezTo>
                    <a:pt x="445" y="2504"/>
                    <a:pt x="439" y="2526"/>
                    <a:pt x="436" y="2551"/>
                  </a:cubicBezTo>
                  <a:cubicBezTo>
                    <a:pt x="433" y="2575"/>
                    <a:pt x="429" y="2598"/>
                    <a:pt x="426" y="2622"/>
                  </a:cubicBezTo>
                  <a:cubicBezTo>
                    <a:pt x="421" y="2668"/>
                    <a:pt x="416" y="2714"/>
                    <a:pt x="413" y="2759"/>
                  </a:cubicBezTo>
                  <a:cubicBezTo>
                    <a:pt x="410" y="2790"/>
                    <a:pt x="408" y="2820"/>
                    <a:pt x="406" y="2849"/>
                  </a:cubicBezTo>
                  <a:cubicBezTo>
                    <a:pt x="417" y="2815"/>
                    <a:pt x="439" y="2747"/>
                    <a:pt x="441" y="2742"/>
                  </a:cubicBezTo>
                  <a:cubicBezTo>
                    <a:pt x="467" y="2686"/>
                    <a:pt x="530" y="2605"/>
                    <a:pt x="601" y="2560"/>
                  </a:cubicBezTo>
                  <a:cubicBezTo>
                    <a:pt x="604" y="2552"/>
                    <a:pt x="609" y="2544"/>
                    <a:pt x="614" y="2537"/>
                  </a:cubicBezTo>
                  <a:cubicBezTo>
                    <a:pt x="655" y="2478"/>
                    <a:pt x="739" y="2459"/>
                    <a:pt x="796" y="2508"/>
                  </a:cubicBezTo>
                  <a:cubicBezTo>
                    <a:pt x="874" y="2576"/>
                    <a:pt x="855" y="2763"/>
                    <a:pt x="818" y="2849"/>
                  </a:cubicBezTo>
                  <a:cubicBezTo>
                    <a:pt x="816" y="2854"/>
                    <a:pt x="787" y="2906"/>
                    <a:pt x="768" y="2939"/>
                  </a:cubicBezTo>
                  <a:cubicBezTo>
                    <a:pt x="782" y="2922"/>
                    <a:pt x="795" y="2904"/>
                    <a:pt x="810" y="2887"/>
                  </a:cubicBezTo>
                  <a:cubicBezTo>
                    <a:pt x="839" y="2851"/>
                    <a:pt x="869" y="2817"/>
                    <a:pt x="901" y="2779"/>
                  </a:cubicBezTo>
                  <a:cubicBezTo>
                    <a:pt x="917" y="2762"/>
                    <a:pt x="934" y="2744"/>
                    <a:pt x="950" y="2726"/>
                  </a:cubicBezTo>
                  <a:cubicBezTo>
                    <a:pt x="966" y="2708"/>
                    <a:pt x="985" y="2691"/>
                    <a:pt x="1003" y="2674"/>
                  </a:cubicBezTo>
                  <a:cubicBezTo>
                    <a:pt x="1044" y="2633"/>
                    <a:pt x="1089" y="2594"/>
                    <a:pt x="1134" y="2556"/>
                  </a:cubicBezTo>
                  <a:cubicBezTo>
                    <a:pt x="1103" y="2531"/>
                    <a:pt x="994" y="2439"/>
                    <a:pt x="963" y="2377"/>
                  </a:cubicBezTo>
                  <a:cubicBezTo>
                    <a:pt x="932" y="2314"/>
                    <a:pt x="910" y="2227"/>
                    <a:pt x="942" y="2161"/>
                  </a:cubicBezTo>
                  <a:cubicBezTo>
                    <a:pt x="974" y="2096"/>
                    <a:pt x="1053" y="2065"/>
                    <a:pt x="1117" y="2105"/>
                  </a:cubicBezTo>
                  <a:cubicBezTo>
                    <a:pt x="1205" y="2160"/>
                    <a:pt x="1214" y="2348"/>
                    <a:pt x="1191" y="2439"/>
                  </a:cubicBezTo>
                  <a:cubicBezTo>
                    <a:pt x="1190" y="2444"/>
                    <a:pt x="1166" y="2507"/>
                    <a:pt x="1153" y="2541"/>
                  </a:cubicBezTo>
                  <a:cubicBezTo>
                    <a:pt x="1180" y="2519"/>
                    <a:pt x="1207" y="2496"/>
                    <a:pt x="1236" y="2474"/>
                  </a:cubicBezTo>
                  <a:cubicBezTo>
                    <a:pt x="1318" y="2410"/>
                    <a:pt x="1404" y="2348"/>
                    <a:pt x="1489" y="2286"/>
                  </a:cubicBezTo>
                  <a:cubicBezTo>
                    <a:pt x="1515" y="2267"/>
                    <a:pt x="1540" y="2248"/>
                    <a:pt x="1566" y="2229"/>
                  </a:cubicBezTo>
                  <a:cubicBezTo>
                    <a:pt x="1555" y="2220"/>
                    <a:pt x="1423" y="2113"/>
                    <a:pt x="1388" y="2043"/>
                  </a:cubicBezTo>
                  <a:cubicBezTo>
                    <a:pt x="1357" y="1981"/>
                    <a:pt x="1335" y="1893"/>
                    <a:pt x="1367" y="1827"/>
                  </a:cubicBezTo>
                  <a:cubicBezTo>
                    <a:pt x="1399" y="1763"/>
                    <a:pt x="1479" y="1732"/>
                    <a:pt x="1542" y="1772"/>
                  </a:cubicBezTo>
                  <a:cubicBezTo>
                    <a:pt x="1631" y="1827"/>
                    <a:pt x="1640" y="2015"/>
                    <a:pt x="1617" y="2105"/>
                  </a:cubicBezTo>
                  <a:cubicBezTo>
                    <a:pt x="1615" y="2112"/>
                    <a:pt x="1581" y="2202"/>
                    <a:pt x="1571" y="2225"/>
                  </a:cubicBezTo>
                  <a:cubicBezTo>
                    <a:pt x="1628" y="2183"/>
                    <a:pt x="1684" y="2140"/>
                    <a:pt x="1738" y="2096"/>
                  </a:cubicBezTo>
                  <a:cubicBezTo>
                    <a:pt x="1812" y="2035"/>
                    <a:pt x="1881" y="1971"/>
                    <a:pt x="1944" y="1904"/>
                  </a:cubicBezTo>
                  <a:cubicBezTo>
                    <a:pt x="1939" y="1900"/>
                    <a:pt x="1801" y="1789"/>
                    <a:pt x="1765" y="1718"/>
                  </a:cubicBezTo>
                  <a:cubicBezTo>
                    <a:pt x="1734" y="1655"/>
                    <a:pt x="1711" y="1568"/>
                    <a:pt x="1744" y="1502"/>
                  </a:cubicBezTo>
                  <a:cubicBezTo>
                    <a:pt x="1776" y="1437"/>
                    <a:pt x="1855" y="1406"/>
                    <a:pt x="1919" y="1446"/>
                  </a:cubicBezTo>
                  <a:cubicBezTo>
                    <a:pt x="2007" y="1502"/>
                    <a:pt x="2016" y="1689"/>
                    <a:pt x="1993" y="1780"/>
                  </a:cubicBezTo>
                  <a:cubicBezTo>
                    <a:pt x="1992" y="1785"/>
                    <a:pt x="1966" y="1854"/>
                    <a:pt x="1953" y="1887"/>
                  </a:cubicBezTo>
                  <a:cubicBezTo>
                    <a:pt x="1955" y="1889"/>
                    <a:pt x="1955" y="1888"/>
                    <a:pt x="1958" y="1890"/>
                  </a:cubicBezTo>
                  <a:cubicBezTo>
                    <a:pt x="2024" y="1818"/>
                    <a:pt x="2079" y="1739"/>
                    <a:pt x="2127" y="1663"/>
                  </a:cubicBezTo>
                  <a:cubicBezTo>
                    <a:pt x="2155" y="1619"/>
                    <a:pt x="2179" y="1575"/>
                    <a:pt x="2201" y="1532"/>
                  </a:cubicBezTo>
                  <a:cubicBezTo>
                    <a:pt x="2174" y="1514"/>
                    <a:pt x="2047" y="1431"/>
                    <a:pt x="2008" y="1370"/>
                  </a:cubicBezTo>
                  <a:cubicBezTo>
                    <a:pt x="1970" y="1312"/>
                    <a:pt x="1938" y="1227"/>
                    <a:pt x="1963" y="1158"/>
                  </a:cubicBezTo>
                  <a:cubicBezTo>
                    <a:pt x="1988" y="1090"/>
                    <a:pt x="2064" y="1050"/>
                    <a:pt x="2131" y="1083"/>
                  </a:cubicBezTo>
                  <a:cubicBezTo>
                    <a:pt x="2225" y="1128"/>
                    <a:pt x="2255" y="1314"/>
                    <a:pt x="2242" y="1406"/>
                  </a:cubicBezTo>
                  <a:cubicBezTo>
                    <a:pt x="2241" y="1411"/>
                    <a:pt x="2228" y="1462"/>
                    <a:pt x="2219" y="1498"/>
                  </a:cubicBezTo>
                  <a:cubicBezTo>
                    <a:pt x="2228" y="1478"/>
                    <a:pt x="2239" y="1458"/>
                    <a:pt x="2248" y="1440"/>
                  </a:cubicBezTo>
                  <a:cubicBezTo>
                    <a:pt x="2282" y="1369"/>
                    <a:pt x="2309" y="1301"/>
                    <a:pt x="2333" y="1242"/>
                  </a:cubicBezTo>
                  <a:cubicBezTo>
                    <a:pt x="2346" y="1208"/>
                    <a:pt x="2357" y="1177"/>
                    <a:pt x="2367" y="1148"/>
                  </a:cubicBezTo>
                  <a:cubicBezTo>
                    <a:pt x="2349" y="1116"/>
                    <a:pt x="2278" y="987"/>
                    <a:pt x="2271" y="916"/>
                  </a:cubicBezTo>
                  <a:cubicBezTo>
                    <a:pt x="2264" y="846"/>
                    <a:pt x="2275" y="756"/>
                    <a:pt x="2329" y="707"/>
                  </a:cubicBezTo>
                  <a:cubicBezTo>
                    <a:pt x="2382" y="658"/>
                    <a:pt x="2468" y="658"/>
                    <a:pt x="2513" y="718"/>
                  </a:cubicBezTo>
                  <a:cubicBezTo>
                    <a:pt x="2575" y="802"/>
                    <a:pt x="2515" y="980"/>
                    <a:pt x="2462" y="1056"/>
                  </a:cubicBezTo>
                  <a:cubicBezTo>
                    <a:pt x="2457" y="1062"/>
                    <a:pt x="2372" y="1157"/>
                    <a:pt x="2371" y="1155"/>
                  </a:cubicBezTo>
                  <a:lnTo>
                    <a:pt x="2370" y="1153"/>
                  </a:lnTo>
                  <a:cubicBezTo>
                    <a:pt x="2361" y="1181"/>
                    <a:pt x="2351" y="1211"/>
                    <a:pt x="2339" y="1244"/>
                  </a:cubicBezTo>
                  <a:cubicBezTo>
                    <a:pt x="2317" y="1304"/>
                    <a:pt x="2291" y="1372"/>
                    <a:pt x="2258" y="1444"/>
                  </a:cubicBezTo>
                  <a:cubicBezTo>
                    <a:pt x="2226" y="1516"/>
                    <a:pt x="2188" y="1594"/>
                    <a:pt x="2141" y="1672"/>
                  </a:cubicBezTo>
                  <a:cubicBezTo>
                    <a:pt x="2094" y="1750"/>
                    <a:pt x="2041" y="1830"/>
                    <a:pt x="1976" y="1905"/>
                  </a:cubicBezTo>
                  <a:cubicBezTo>
                    <a:pt x="1975" y="1906"/>
                    <a:pt x="1974" y="1906"/>
                    <a:pt x="1973" y="1907"/>
                  </a:cubicBezTo>
                  <a:cubicBezTo>
                    <a:pt x="1999" y="1891"/>
                    <a:pt x="2073" y="1849"/>
                    <a:pt x="2080" y="1846"/>
                  </a:cubicBezTo>
                  <a:cubicBezTo>
                    <a:pt x="2165" y="1809"/>
                    <a:pt x="2352" y="1789"/>
                    <a:pt x="2420" y="1867"/>
                  </a:cubicBezTo>
                  <a:cubicBezTo>
                    <a:pt x="2470" y="1924"/>
                    <a:pt x="2452" y="2007"/>
                    <a:pt x="2393" y="2049"/>
                  </a:cubicBezTo>
                  <a:cubicBezTo>
                    <a:pt x="2333" y="2091"/>
                    <a:pt x="2243" y="2083"/>
                    <a:pt x="2177" y="2062"/>
                  </a:cubicBezTo>
                  <a:cubicBezTo>
                    <a:pt x="2102" y="2038"/>
                    <a:pt x="1976" y="1924"/>
                    <a:pt x="1966" y="1915"/>
                  </a:cubicBezTo>
                  <a:cubicBezTo>
                    <a:pt x="1902" y="1986"/>
                    <a:pt x="1832" y="2054"/>
                    <a:pt x="1757" y="2119"/>
                  </a:cubicBezTo>
                  <a:cubicBezTo>
                    <a:pt x="1714" y="2156"/>
                    <a:pt x="1669" y="2192"/>
                    <a:pt x="1625" y="2227"/>
                  </a:cubicBezTo>
                  <a:cubicBezTo>
                    <a:pt x="1647" y="2214"/>
                    <a:pt x="1668" y="2202"/>
                    <a:pt x="1671" y="2201"/>
                  </a:cubicBezTo>
                  <a:cubicBezTo>
                    <a:pt x="1757" y="2164"/>
                    <a:pt x="1944" y="2143"/>
                    <a:pt x="2012" y="2222"/>
                  </a:cubicBezTo>
                  <a:cubicBezTo>
                    <a:pt x="2061" y="2279"/>
                    <a:pt x="2044" y="2362"/>
                    <a:pt x="1985" y="2404"/>
                  </a:cubicBezTo>
                  <a:cubicBezTo>
                    <a:pt x="1925" y="2446"/>
                    <a:pt x="1834" y="2438"/>
                    <a:pt x="1768" y="2417"/>
                  </a:cubicBezTo>
                  <a:cubicBezTo>
                    <a:pt x="1701" y="2395"/>
                    <a:pt x="1591" y="2301"/>
                    <a:pt x="1563" y="2275"/>
                  </a:cubicBezTo>
                  <a:cubicBezTo>
                    <a:pt x="1545" y="2288"/>
                    <a:pt x="1528" y="2302"/>
                    <a:pt x="1511" y="2315"/>
                  </a:cubicBezTo>
                  <a:cubicBezTo>
                    <a:pt x="1427" y="2379"/>
                    <a:pt x="1343" y="2443"/>
                    <a:pt x="1263" y="2508"/>
                  </a:cubicBezTo>
                  <a:cubicBezTo>
                    <a:pt x="1235" y="2531"/>
                    <a:pt x="1208" y="2554"/>
                    <a:pt x="1181" y="2578"/>
                  </a:cubicBezTo>
                  <a:cubicBezTo>
                    <a:pt x="1201" y="2566"/>
                    <a:pt x="1218" y="2556"/>
                    <a:pt x="1221" y="2555"/>
                  </a:cubicBezTo>
                  <a:cubicBezTo>
                    <a:pt x="1306" y="2518"/>
                    <a:pt x="1493" y="2498"/>
                    <a:pt x="1562" y="2576"/>
                  </a:cubicBezTo>
                  <a:cubicBezTo>
                    <a:pt x="1611" y="2633"/>
                    <a:pt x="1593" y="2716"/>
                    <a:pt x="1535" y="2758"/>
                  </a:cubicBezTo>
                  <a:cubicBezTo>
                    <a:pt x="1474" y="2800"/>
                    <a:pt x="1384" y="2792"/>
                    <a:pt x="1318" y="2771"/>
                  </a:cubicBezTo>
                  <a:cubicBezTo>
                    <a:pt x="1254" y="2751"/>
                    <a:pt x="1152" y="2664"/>
                    <a:pt x="1118" y="2634"/>
                  </a:cubicBezTo>
                  <a:cubicBezTo>
                    <a:pt x="1091" y="2659"/>
                    <a:pt x="1063" y="2683"/>
                    <a:pt x="1038" y="2709"/>
                  </a:cubicBezTo>
                  <a:cubicBezTo>
                    <a:pt x="1022" y="2726"/>
                    <a:pt x="1004" y="2742"/>
                    <a:pt x="988" y="2761"/>
                  </a:cubicBezTo>
                  <a:cubicBezTo>
                    <a:pt x="972" y="2779"/>
                    <a:pt x="957" y="2797"/>
                    <a:pt x="941" y="2815"/>
                  </a:cubicBezTo>
                  <a:cubicBezTo>
                    <a:pt x="912" y="2850"/>
                    <a:pt x="881" y="2887"/>
                    <a:pt x="854" y="2922"/>
                  </a:cubicBezTo>
                  <a:cubicBezTo>
                    <a:pt x="835" y="2946"/>
                    <a:pt x="817" y="2970"/>
                    <a:pt x="799" y="2994"/>
                  </a:cubicBezTo>
                  <a:cubicBezTo>
                    <a:pt x="827" y="2971"/>
                    <a:pt x="882" y="2927"/>
                    <a:pt x="887" y="2923"/>
                  </a:cubicBezTo>
                  <a:cubicBezTo>
                    <a:pt x="966" y="2874"/>
                    <a:pt x="1148" y="2825"/>
                    <a:pt x="1227" y="2893"/>
                  </a:cubicBezTo>
                  <a:cubicBezTo>
                    <a:pt x="1285" y="2941"/>
                    <a:pt x="1280" y="3026"/>
                    <a:pt x="1228" y="3076"/>
                  </a:cubicBezTo>
                  <a:cubicBezTo>
                    <a:pt x="1175" y="3127"/>
                    <a:pt x="1084" y="3133"/>
                    <a:pt x="1016" y="3122"/>
                  </a:cubicBezTo>
                  <a:cubicBezTo>
                    <a:pt x="940" y="3110"/>
                    <a:pt x="803" y="3021"/>
                    <a:pt x="786" y="3010"/>
                  </a:cubicBezTo>
                  <a:cubicBezTo>
                    <a:pt x="756" y="3049"/>
                    <a:pt x="728" y="3088"/>
                    <a:pt x="701" y="3124"/>
                  </a:cubicBezTo>
                  <a:cubicBezTo>
                    <a:pt x="609" y="3252"/>
                    <a:pt x="537" y="3361"/>
                    <a:pt x="488" y="3439"/>
                  </a:cubicBezTo>
                  <a:cubicBezTo>
                    <a:pt x="486" y="3441"/>
                    <a:pt x="485" y="3444"/>
                    <a:pt x="483" y="3446"/>
                  </a:cubicBezTo>
                  <a:lnTo>
                    <a:pt x="419" y="3416"/>
                  </a:lnTo>
                  <a:cubicBezTo>
                    <a:pt x="422" y="3411"/>
                    <a:pt x="426" y="3406"/>
                    <a:pt x="429" y="3400"/>
                  </a:cubicBezTo>
                  <a:cubicBezTo>
                    <a:pt x="481" y="3323"/>
                    <a:pt x="556" y="3214"/>
                    <a:pt x="651" y="3088"/>
                  </a:cubicBezTo>
                  <a:cubicBezTo>
                    <a:pt x="682" y="3048"/>
                    <a:pt x="715" y="3005"/>
                    <a:pt x="749" y="2962"/>
                  </a:cubicBezTo>
                  <a:cubicBezTo>
                    <a:pt x="740" y="2953"/>
                    <a:pt x="690" y="2897"/>
                    <a:pt x="650" y="2840"/>
                  </a:cubicBezTo>
                  <a:cubicBezTo>
                    <a:pt x="577" y="2869"/>
                    <a:pt x="424" y="2870"/>
                    <a:pt x="405" y="2870"/>
                  </a:cubicBezTo>
                  <a:cubicBezTo>
                    <a:pt x="401" y="2919"/>
                    <a:pt x="399" y="2967"/>
                    <a:pt x="397" y="3012"/>
                  </a:cubicBezTo>
                  <a:cubicBezTo>
                    <a:pt x="390" y="3169"/>
                    <a:pt x="391" y="3300"/>
                    <a:pt x="392" y="3392"/>
                  </a:cubicBezTo>
                  <a:cubicBezTo>
                    <a:pt x="392" y="3396"/>
                    <a:pt x="392" y="3399"/>
                    <a:pt x="393" y="3403"/>
                  </a:cubicBezTo>
                  <a:lnTo>
                    <a:pt x="322" y="3369"/>
                  </a:lnTo>
                  <a:cubicBezTo>
                    <a:pt x="323" y="3278"/>
                    <a:pt x="326" y="3155"/>
                    <a:pt x="335" y="3009"/>
                  </a:cubicBezTo>
                  <a:cubicBezTo>
                    <a:pt x="338" y="2959"/>
                    <a:pt x="343" y="2906"/>
                    <a:pt x="347" y="2851"/>
                  </a:cubicBezTo>
                  <a:cubicBezTo>
                    <a:pt x="328" y="2846"/>
                    <a:pt x="169" y="2805"/>
                    <a:pt x="110" y="2757"/>
                  </a:cubicBezTo>
                  <a:cubicBezTo>
                    <a:pt x="55" y="2714"/>
                    <a:pt x="-2" y="2644"/>
                    <a:pt x="0" y="2570"/>
                  </a:cubicBezTo>
                  <a:cubicBezTo>
                    <a:pt x="2" y="2498"/>
                    <a:pt x="61" y="2437"/>
                    <a:pt x="136" y="2446"/>
                  </a:cubicBezTo>
                  <a:cubicBezTo>
                    <a:pt x="239" y="2460"/>
                    <a:pt x="326" y="2626"/>
                    <a:pt x="343" y="2718"/>
                  </a:cubicBezTo>
                  <a:cubicBezTo>
                    <a:pt x="344" y="2723"/>
                    <a:pt x="348" y="2783"/>
                    <a:pt x="350" y="2821"/>
                  </a:cubicBezTo>
                  <a:cubicBezTo>
                    <a:pt x="352" y="2798"/>
                    <a:pt x="354" y="2777"/>
                    <a:pt x="357" y="2754"/>
                  </a:cubicBezTo>
                  <a:cubicBezTo>
                    <a:pt x="361" y="2708"/>
                    <a:pt x="367" y="2663"/>
                    <a:pt x="373" y="2614"/>
                  </a:cubicBezTo>
                  <a:cubicBezTo>
                    <a:pt x="377" y="2591"/>
                    <a:pt x="381" y="2567"/>
                    <a:pt x="385" y="2543"/>
                  </a:cubicBezTo>
                  <a:cubicBezTo>
                    <a:pt x="388" y="2519"/>
                    <a:pt x="395" y="2494"/>
                    <a:pt x="400" y="2470"/>
                  </a:cubicBezTo>
                  <a:cubicBezTo>
                    <a:pt x="412" y="2413"/>
                    <a:pt x="428" y="2356"/>
                    <a:pt x="445" y="2300"/>
                  </a:cubicBezTo>
                  <a:cubicBezTo>
                    <a:pt x="405" y="2295"/>
                    <a:pt x="263" y="2279"/>
                    <a:pt x="203" y="2244"/>
                  </a:cubicBezTo>
                  <a:cubicBezTo>
                    <a:pt x="143" y="2209"/>
                    <a:pt x="75" y="2148"/>
                    <a:pt x="66" y="2075"/>
                  </a:cubicBezTo>
                  <a:cubicBezTo>
                    <a:pt x="57" y="2004"/>
                    <a:pt x="106" y="1934"/>
                    <a:pt x="182" y="1933"/>
                  </a:cubicBezTo>
                  <a:cubicBezTo>
                    <a:pt x="286" y="1930"/>
                    <a:pt x="397" y="2082"/>
                    <a:pt x="427" y="2170"/>
                  </a:cubicBezTo>
                  <a:cubicBezTo>
                    <a:pt x="429" y="2175"/>
                    <a:pt x="444" y="2241"/>
                    <a:pt x="452" y="2277"/>
                  </a:cubicBezTo>
                  <a:cubicBezTo>
                    <a:pt x="462" y="2243"/>
                    <a:pt x="472" y="2209"/>
                    <a:pt x="484" y="2175"/>
                  </a:cubicBezTo>
                  <a:cubicBezTo>
                    <a:pt x="518" y="2076"/>
                    <a:pt x="555" y="1977"/>
                    <a:pt x="591" y="1879"/>
                  </a:cubicBezTo>
                  <a:cubicBezTo>
                    <a:pt x="602" y="1848"/>
                    <a:pt x="613" y="1818"/>
                    <a:pt x="624" y="1788"/>
                  </a:cubicBezTo>
                  <a:cubicBezTo>
                    <a:pt x="610" y="1787"/>
                    <a:pt x="441" y="1770"/>
                    <a:pt x="374" y="1731"/>
                  </a:cubicBezTo>
                  <a:cubicBezTo>
                    <a:pt x="313" y="1697"/>
                    <a:pt x="246" y="1636"/>
                    <a:pt x="237" y="1563"/>
                  </a:cubicBezTo>
                  <a:cubicBezTo>
                    <a:pt x="228" y="1491"/>
                    <a:pt x="277" y="1422"/>
                    <a:pt x="352" y="1420"/>
                  </a:cubicBezTo>
                  <a:cubicBezTo>
                    <a:pt x="457" y="1417"/>
                    <a:pt x="568" y="1569"/>
                    <a:pt x="598" y="1657"/>
                  </a:cubicBezTo>
                  <a:cubicBezTo>
                    <a:pt x="601" y="1664"/>
                    <a:pt x="622" y="1758"/>
                    <a:pt x="626" y="1782"/>
                  </a:cubicBezTo>
                  <a:cubicBezTo>
                    <a:pt x="650" y="1716"/>
                    <a:pt x="674" y="1649"/>
                    <a:pt x="694" y="1583"/>
                  </a:cubicBezTo>
                  <a:cubicBezTo>
                    <a:pt x="722" y="1491"/>
                    <a:pt x="745" y="1399"/>
                    <a:pt x="760" y="1309"/>
                  </a:cubicBezTo>
                  <a:cubicBezTo>
                    <a:pt x="753" y="1308"/>
                    <a:pt x="578" y="1292"/>
                    <a:pt x="508" y="1252"/>
                  </a:cubicBezTo>
                  <a:cubicBezTo>
                    <a:pt x="448" y="1217"/>
                    <a:pt x="381" y="1156"/>
                    <a:pt x="371" y="1083"/>
                  </a:cubicBezTo>
                  <a:cubicBezTo>
                    <a:pt x="362" y="1012"/>
                    <a:pt x="412" y="942"/>
                    <a:pt x="487" y="941"/>
                  </a:cubicBezTo>
                  <a:cubicBezTo>
                    <a:pt x="591" y="938"/>
                    <a:pt x="702" y="1090"/>
                    <a:pt x="733" y="1178"/>
                  </a:cubicBezTo>
                  <a:cubicBezTo>
                    <a:pt x="735" y="1184"/>
                    <a:pt x="751" y="1255"/>
                    <a:pt x="758" y="1290"/>
                  </a:cubicBezTo>
                  <a:cubicBezTo>
                    <a:pt x="761" y="1290"/>
                    <a:pt x="761" y="1290"/>
                    <a:pt x="764" y="1290"/>
                  </a:cubicBezTo>
                  <a:cubicBezTo>
                    <a:pt x="779" y="1193"/>
                    <a:pt x="782" y="1097"/>
                    <a:pt x="780" y="1007"/>
                  </a:cubicBezTo>
                  <a:cubicBezTo>
                    <a:pt x="779" y="955"/>
                    <a:pt x="775" y="905"/>
                    <a:pt x="770" y="857"/>
                  </a:cubicBezTo>
                  <a:cubicBezTo>
                    <a:pt x="737" y="857"/>
                    <a:pt x="586" y="857"/>
                    <a:pt x="519" y="828"/>
                  </a:cubicBezTo>
                  <a:cubicBezTo>
                    <a:pt x="455" y="800"/>
                    <a:pt x="382" y="747"/>
                    <a:pt x="365" y="675"/>
                  </a:cubicBezTo>
                  <a:cubicBezTo>
                    <a:pt x="348" y="605"/>
                    <a:pt x="389" y="532"/>
                    <a:pt x="464" y="522"/>
                  </a:cubicBezTo>
                  <a:cubicBezTo>
                    <a:pt x="567" y="508"/>
                    <a:pt x="694" y="645"/>
                    <a:pt x="734" y="729"/>
                  </a:cubicBezTo>
                  <a:cubicBezTo>
                    <a:pt x="736" y="734"/>
                    <a:pt x="753" y="783"/>
                    <a:pt x="765" y="819"/>
                  </a:cubicBezTo>
                  <a:cubicBezTo>
                    <a:pt x="763" y="797"/>
                    <a:pt x="761" y="774"/>
                    <a:pt x="758" y="754"/>
                  </a:cubicBezTo>
                  <a:cubicBezTo>
                    <a:pt x="747" y="675"/>
                    <a:pt x="733" y="605"/>
                    <a:pt x="719" y="543"/>
                  </a:cubicBezTo>
                  <a:cubicBezTo>
                    <a:pt x="711" y="507"/>
                    <a:pt x="704" y="475"/>
                    <a:pt x="696" y="445"/>
                  </a:cubicBezTo>
                  <a:cubicBezTo>
                    <a:pt x="663" y="429"/>
                    <a:pt x="533" y="360"/>
                    <a:pt x="488" y="305"/>
                  </a:cubicBezTo>
                  <a:cubicBezTo>
                    <a:pt x="444" y="251"/>
                    <a:pt x="403" y="170"/>
                    <a:pt x="421" y="98"/>
                  </a:cubicBezTo>
                  <a:cubicBezTo>
                    <a:pt x="438" y="29"/>
                    <a:pt x="510" y="-18"/>
                    <a:pt x="580" y="7"/>
                  </a:cubicBezTo>
                  <a:close/>
                </a:path>
              </a:pathLst>
            </a:custGeom>
            <a:solidFill>
              <a:srgbClr val="A9FF0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3105;p67">
              <a:extLst>
                <a:ext uri="{FF2B5EF4-FFF2-40B4-BE49-F238E27FC236}">
                  <a16:creationId xmlns:a16="http://schemas.microsoft.com/office/drawing/2014/main" id="{9AA60F0D-DD9E-E931-D185-D51E17E746D2}"/>
                </a:ext>
              </a:extLst>
            </p:cNvPr>
            <p:cNvSpPr/>
            <p:nvPr/>
          </p:nvSpPr>
          <p:spPr>
            <a:xfrm>
              <a:off x="7209360" y="3117960"/>
              <a:ext cx="173160" cy="98640"/>
            </a:xfrm>
            <a:custGeom>
              <a:avLst/>
              <a:gdLst/>
              <a:ahLst/>
              <a:cxnLst/>
              <a:rect l="l" t="t" r="r" b="b"/>
              <a:pathLst>
                <a:path w="481" h="274" extrusionOk="0">
                  <a:moveTo>
                    <a:pt x="245" y="273"/>
                  </a:moveTo>
                  <a:cubicBezTo>
                    <a:pt x="163" y="270"/>
                    <a:pt x="0" y="186"/>
                    <a:pt x="0" y="186"/>
                  </a:cubicBezTo>
                  <a:cubicBezTo>
                    <a:pt x="-1" y="185"/>
                    <a:pt x="88" y="95"/>
                    <a:pt x="94" y="90"/>
                  </a:cubicBezTo>
                  <a:cubicBezTo>
                    <a:pt x="167" y="32"/>
                    <a:pt x="342" y="-37"/>
                    <a:pt x="429" y="21"/>
                  </a:cubicBezTo>
                  <a:cubicBezTo>
                    <a:pt x="491" y="62"/>
                    <a:pt x="496" y="147"/>
                    <a:pt x="450" y="203"/>
                  </a:cubicBezTo>
                  <a:cubicBezTo>
                    <a:pt x="404" y="260"/>
                    <a:pt x="314" y="276"/>
                    <a:pt x="245" y="273"/>
                  </a:cubicBezTo>
                  <a:close/>
                </a:path>
              </a:pathLst>
            </a:custGeom>
            <a:solidFill>
              <a:srgbClr val="A9FF0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3106;p67">
              <a:extLst>
                <a:ext uri="{FF2B5EF4-FFF2-40B4-BE49-F238E27FC236}">
                  <a16:creationId xmlns:a16="http://schemas.microsoft.com/office/drawing/2014/main" id="{2279A52B-C41D-D667-8A6D-755CE582A2E7}"/>
                </a:ext>
              </a:extLst>
            </p:cNvPr>
            <p:cNvSpPr/>
            <p:nvPr/>
          </p:nvSpPr>
          <p:spPr>
            <a:xfrm>
              <a:off x="6691680" y="2804040"/>
              <a:ext cx="138960" cy="134280"/>
            </a:xfrm>
            <a:custGeom>
              <a:avLst/>
              <a:gdLst/>
              <a:ahLst/>
              <a:cxnLst/>
              <a:rect l="l" t="t" r="r" b="b"/>
              <a:pathLst>
                <a:path w="386" h="373" extrusionOk="0">
                  <a:moveTo>
                    <a:pt x="0" y="373"/>
                  </a:moveTo>
                  <a:cubicBezTo>
                    <a:pt x="-2" y="373"/>
                    <a:pt x="23" y="249"/>
                    <a:pt x="26" y="241"/>
                  </a:cubicBezTo>
                  <a:cubicBezTo>
                    <a:pt x="54" y="153"/>
                    <a:pt x="162" y="0"/>
                    <a:pt x="266" y="0"/>
                  </a:cubicBezTo>
                  <a:cubicBezTo>
                    <a:pt x="341" y="0"/>
                    <a:pt x="392" y="68"/>
                    <a:pt x="385" y="139"/>
                  </a:cubicBezTo>
                  <a:cubicBezTo>
                    <a:pt x="377" y="212"/>
                    <a:pt x="311" y="274"/>
                    <a:pt x="252" y="311"/>
                  </a:cubicBezTo>
                  <a:cubicBezTo>
                    <a:pt x="182" y="353"/>
                    <a:pt x="0" y="373"/>
                    <a:pt x="0" y="3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3107;p67">
              <a:extLst>
                <a:ext uri="{FF2B5EF4-FFF2-40B4-BE49-F238E27FC236}">
                  <a16:creationId xmlns:a16="http://schemas.microsoft.com/office/drawing/2014/main" id="{1C942906-C879-940A-307E-969A9E83906A}"/>
                </a:ext>
              </a:extLst>
            </p:cNvPr>
            <p:cNvSpPr/>
            <p:nvPr/>
          </p:nvSpPr>
          <p:spPr>
            <a:xfrm>
              <a:off x="6410160" y="2635560"/>
              <a:ext cx="914040" cy="1240560"/>
            </a:xfrm>
            <a:custGeom>
              <a:avLst/>
              <a:gdLst/>
              <a:ahLst/>
              <a:cxnLst/>
              <a:rect l="l" t="t" r="r" b="b"/>
              <a:pathLst>
                <a:path w="2539" h="3446" extrusionOk="0">
                  <a:moveTo>
                    <a:pt x="580" y="7"/>
                  </a:moveTo>
                  <a:cubicBezTo>
                    <a:pt x="678" y="42"/>
                    <a:pt x="727" y="224"/>
                    <a:pt x="724" y="317"/>
                  </a:cubicBezTo>
                  <a:cubicBezTo>
                    <a:pt x="724" y="325"/>
                    <a:pt x="705" y="450"/>
                    <a:pt x="704" y="449"/>
                  </a:cubicBezTo>
                  <a:lnTo>
                    <a:pt x="702" y="448"/>
                  </a:lnTo>
                  <a:cubicBezTo>
                    <a:pt x="709" y="477"/>
                    <a:pt x="718" y="508"/>
                    <a:pt x="726" y="541"/>
                  </a:cubicBezTo>
                  <a:cubicBezTo>
                    <a:pt x="741" y="603"/>
                    <a:pt x="757" y="674"/>
                    <a:pt x="769" y="752"/>
                  </a:cubicBezTo>
                  <a:cubicBezTo>
                    <a:pt x="781" y="830"/>
                    <a:pt x="793" y="915"/>
                    <a:pt x="797" y="1006"/>
                  </a:cubicBezTo>
                  <a:cubicBezTo>
                    <a:pt x="801" y="1097"/>
                    <a:pt x="800" y="1193"/>
                    <a:pt x="787" y="1292"/>
                  </a:cubicBezTo>
                  <a:cubicBezTo>
                    <a:pt x="787" y="1293"/>
                    <a:pt x="787" y="1294"/>
                    <a:pt x="786" y="1295"/>
                  </a:cubicBezTo>
                  <a:cubicBezTo>
                    <a:pt x="799" y="1268"/>
                    <a:pt x="838" y="1191"/>
                    <a:pt x="841" y="1186"/>
                  </a:cubicBezTo>
                  <a:cubicBezTo>
                    <a:pt x="893" y="1108"/>
                    <a:pt x="1037" y="988"/>
                    <a:pt x="1137" y="1015"/>
                  </a:cubicBezTo>
                  <a:cubicBezTo>
                    <a:pt x="1210" y="1035"/>
                    <a:pt x="1241" y="1115"/>
                    <a:pt x="1215" y="1182"/>
                  </a:cubicBezTo>
                  <a:cubicBezTo>
                    <a:pt x="1188" y="1250"/>
                    <a:pt x="1108" y="1293"/>
                    <a:pt x="1041" y="1312"/>
                  </a:cubicBezTo>
                  <a:cubicBezTo>
                    <a:pt x="966" y="1334"/>
                    <a:pt x="798" y="1308"/>
                    <a:pt x="784" y="1306"/>
                  </a:cubicBezTo>
                  <a:cubicBezTo>
                    <a:pt x="771" y="1400"/>
                    <a:pt x="750" y="1496"/>
                    <a:pt x="723" y="1591"/>
                  </a:cubicBezTo>
                  <a:cubicBezTo>
                    <a:pt x="707" y="1646"/>
                    <a:pt x="690" y="1700"/>
                    <a:pt x="672" y="1754"/>
                  </a:cubicBezTo>
                  <a:cubicBezTo>
                    <a:pt x="684" y="1731"/>
                    <a:pt x="695" y="1710"/>
                    <a:pt x="697" y="1707"/>
                  </a:cubicBezTo>
                  <a:cubicBezTo>
                    <a:pt x="748" y="1629"/>
                    <a:pt x="892" y="1509"/>
                    <a:pt x="993" y="1536"/>
                  </a:cubicBezTo>
                  <a:cubicBezTo>
                    <a:pt x="1065" y="1556"/>
                    <a:pt x="1096" y="1636"/>
                    <a:pt x="1070" y="1703"/>
                  </a:cubicBezTo>
                  <a:cubicBezTo>
                    <a:pt x="1043" y="1772"/>
                    <a:pt x="963" y="1814"/>
                    <a:pt x="896" y="1833"/>
                  </a:cubicBezTo>
                  <a:cubicBezTo>
                    <a:pt x="829" y="1853"/>
                    <a:pt x="685" y="1834"/>
                    <a:pt x="647" y="1828"/>
                  </a:cubicBezTo>
                  <a:cubicBezTo>
                    <a:pt x="640" y="1849"/>
                    <a:pt x="633" y="1870"/>
                    <a:pt x="626" y="1891"/>
                  </a:cubicBezTo>
                  <a:cubicBezTo>
                    <a:pt x="591" y="1990"/>
                    <a:pt x="556" y="2090"/>
                    <a:pt x="525" y="2188"/>
                  </a:cubicBezTo>
                  <a:cubicBezTo>
                    <a:pt x="514" y="2223"/>
                    <a:pt x="505" y="2257"/>
                    <a:pt x="495" y="2292"/>
                  </a:cubicBezTo>
                  <a:cubicBezTo>
                    <a:pt x="506" y="2271"/>
                    <a:pt x="515" y="2253"/>
                    <a:pt x="516" y="2251"/>
                  </a:cubicBezTo>
                  <a:cubicBezTo>
                    <a:pt x="568" y="2173"/>
                    <a:pt x="712" y="2053"/>
                    <a:pt x="812" y="2080"/>
                  </a:cubicBezTo>
                  <a:cubicBezTo>
                    <a:pt x="885" y="2100"/>
                    <a:pt x="916" y="2180"/>
                    <a:pt x="890" y="2247"/>
                  </a:cubicBezTo>
                  <a:cubicBezTo>
                    <a:pt x="863" y="2315"/>
                    <a:pt x="783" y="2358"/>
                    <a:pt x="716" y="2377"/>
                  </a:cubicBezTo>
                  <a:cubicBezTo>
                    <a:pt x="652" y="2396"/>
                    <a:pt x="519" y="2380"/>
                    <a:pt x="474" y="2373"/>
                  </a:cubicBezTo>
                  <a:cubicBezTo>
                    <a:pt x="465" y="2409"/>
                    <a:pt x="456" y="2445"/>
                    <a:pt x="449" y="2480"/>
                  </a:cubicBezTo>
                  <a:cubicBezTo>
                    <a:pt x="445" y="2504"/>
                    <a:pt x="439" y="2526"/>
                    <a:pt x="436" y="2551"/>
                  </a:cubicBezTo>
                  <a:cubicBezTo>
                    <a:pt x="433" y="2575"/>
                    <a:pt x="429" y="2598"/>
                    <a:pt x="426" y="2622"/>
                  </a:cubicBezTo>
                  <a:cubicBezTo>
                    <a:pt x="421" y="2668"/>
                    <a:pt x="416" y="2714"/>
                    <a:pt x="413" y="2759"/>
                  </a:cubicBezTo>
                  <a:cubicBezTo>
                    <a:pt x="410" y="2790"/>
                    <a:pt x="408" y="2820"/>
                    <a:pt x="406" y="2849"/>
                  </a:cubicBezTo>
                  <a:cubicBezTo>
                    <a:pt x="417" y="2815"/>
                    <a:pt x="439" y="2747"/>
                    <a:pt x="441" y="2742"/>
                  </a:cubicBezTo>
                  <a:cubicBezTo>
                    <a:pt x="467" y="2686"/>
                    <a:pt x="530" y="2605"/>
                    <a:pt x="601" y="2560"/>
                  </a:cubicBezTo>
                  <a:cubicBezTo>
                    <a:pt x="604" y="2552"/>
                    <a:pt x="609" y="2544"/>
                    <a:pt x="614" y="2537"/>
                  </a:cubicBezTo>
                  <a:cubicBezTo>
                    <a:pt x="655" y="2478"/>
                    <a:pt x="739" y="2459"/>
                    <a:pt x="796" y="2508"/>
                  </a:cubicBezTo>
                  <a:cubicBezTo>
                    <a:pt x="874" y="2576"/>
                    <a:pt x="855" y="2763"/>
                    <a:pt x="818" y="2849"/>
                  </a:cubicBezTo>
                  <a:cubicBezTo>
                    <a:pt x="816" y="2854"/>
                    <a:pt x="787" y="2906"/>
                    <a:pt x="768" y="2939"/>
                  </a:cubicBezTo>
                  <a:cubicBezTo>
                    <a:pt x="782" y="2922"/>
                    <a:pt x="795" y="2904"/>
                    <a:pt x="810" y="2887"/>
                  </a:cubicBezTo>
                  <a:cubicBezTo>
                    <a:pt x="839" y="2851"/>
                    <a:pt x="869" y="2817"/>
                    <a:pt x="901" y="2779"/>
                  </a:cubicBezTo>
                  <a:cubicBezTo>
                    <a:pt x="917" y="2762"/>
                    <a:pt x="934" y="2744"/>
                    <a:pt x="950" y="2726"/>
                  </a:cubicBezTo>
                  <a:cubicBezTo>
                    <a:pt x="966" y="2708"/>
                    <a:pt x="985" y="2691"/>
                    <a:pt x="1003" y="2674"/>
                  </a:cubicBezTo>
                  <a:cubicBezTo>
                    <a:pt x="1044" y="2633"/>
                    <a:pt x="1089" y="2594"/>
                    <a:pt x="1134" y="2556"/>
                  </a:cubicBezTo>
                  <a:cubicBezTo>
                    <a:pt x="1103" y="2531"/>
                    <a:pt x="994" y="2439"/>
                    <a:pt x="963" y="2377"/>
                  </a:cubicBezTo>
                  <a:cubicBezTo>
                    <a:pt x="932" y="2314"/>
                    <a:pt x="910" y="2227"/>
                    <a:pt x="942" y="2161"/>
                  </a:cubicBezTo>
                  <a:cubicBezTo>
                    <a:pt x="974" y="2096"/>
                    <a:pt x="1053" y="2065"/>
                    <a:pt x="1117" y="2105"/>
                  </a:cubicBezTo>
                  <a:cubicBezTo>
                    <a:pt x="1205" y="2160"/>
                    <a:pt x="1214" y="2348"/>
                    <a:pt x="1191" y="2439"/>
                  </a:cubicBezTo>
                  <a:cubicBezTo>
                    <a:pt x="1190" y="2444"/>
                    <a:pt x="1166" y="2507"/>
                    <a:pt x="1153" y="2541"/>
                  </a:cubicBezTo>
                  <a:cubicBezTo>
                    <a:pt x="1180" y="2519"/>
                    <a:pt x="1207" y="2496"/>
                    <a:pt x="1236" y="2474"/>
                  </a:cubicBezTo>
                  <a:cubicBezTo>
                    <a:pt x="1318" y="2410"/>
                    <a:pt x="1404" y="2348"/>
                    <a:pt x="1489" y="2286"/>
                  </a:cubicBezTo>
                  <a:cubicBezTo>
                    <a:pt x="1515" y="2267"/>
                    <a:pt x="1540" y="2248"/>
                    <a:pt x="1566" y="2229"/>
                  </a:cubicBezTo>
                  <a:cubicBezTo>
                    <a:pt x="1555" y="2220"/>
                    <a:pt x="1423" y="2113"/>
                    <a:pt x="1388" y="2043"/>
                  </a:cubicBezTo>
                  <a:cubicBezTo>
                    <a:pt x="1357" y="1981"/>
                    <a:pt x="1335" y="1893"/>
                    <a:pt x="1367" y="1827"/>
                  </a:cubicBezTo>
                  <a:cubicBezTo>
                    <a:pt x="1399" y="1763"/>
                    <a:pt x="1479" y="1732"/>
                    <a:pt x="1542" y="1772"/>
                  </a:cubicBezTo>
                  <a:cubicBezTo>
                    <a:pt x="1631" y="1827"/>
                    <a:pt x="1640" y="2015"/>
                    <a:pt x="1617" y="2105"/>
                  </a:cubicBezTo>
                  <a:cubicBezTo>
                    <a:pt x="1615" y="2112"/>
                    <a:pt x="1581" y="2202"/>
                    <a:pt x="1571" y="2225"/>
                  </a:cubicBezTo>
                  <a:cubicBezTo>
                    <a:pt x="1628" y="2183"/>
                    <a:pt x="1684" y="2140"/>
                    <a:pt x="1738" y="2096"/>
                  </a:cubicBezTo>
                  <a:cubicBezTo>
                    <a:pt x="1812" y="2035"/>
                    <a:pt x="1881" y="1971"/>
                    <a:pt x="1944" y="1904"/>
                  </a:cubicBezTo>
                  <a:cubicBezTo>
                    <a:pt x="1939" y="1900"/>
                    <a:pt x="1801" y="1789"/>
                    <a:pt x="1765" y="1718"/>
                  </a:cubicBezTo>
                  <a:cubicBezTo>
                    <a:pt x="1734" y="1655"/>
                    <a:pt x="1711" y="1568"/>
                    <a:pt x="1744" y="1502"/>
                  </a:cubicBezTo>
                  <a:cubicBezTo>
                    <a:pt x="1776" y="1437"/>
                    <a:pt x="1855" y="1406"/>
                    <a:pt x="1919" y="1446"/>
                  </a:cubicBezTo>
                  <a:cubicBezTo>
                    <a:pt x="2007" y="1502"/>
                    <a:pt x="2016" y="1689"/>
                    <a:pt x="1993" y="1780"/>
                  </a:cubicBezTo>
                  <a:cubicBezTo>
                    <a:pt x="1992" y="1785"/>
                    <a:pt x="1966" y="1854"/>
                    <a:pt x="1953" y="1887"/>
                  </a:cubicBezTo>
                  <a:cubicBezTo>
                    <a:pt x="1955" y="1889"/>
                    <a:pt x="1955" y="1888"/>
                    <a:pt x="1958" y="1890"/>
                  </a:cubicBezTo>
                  <a:cubicBezTo>
                    <a:pt x="2024" y="1818"/>
                    <a:pt x="2079" y="1739"/>
                    <a:pt x="2127" y="1663"/>
                  </a:cubicBezTo>
                  <a:cubicBezTo>
                    <a:pt x="2155" y="1619"/>
                    <a:pt x="2179" y="1575"/>
                    <a:pt x="2201" y="1532"/>
                  </a:cubicBezTo>
                  <a:cubicBezTo>
                    <a:pt x="2174" y="1514"/>
                    <a:pt x="2047" y="1431"/>
                    <a:pt x="2008" y="1370"/>
                  </a:cubicBezTo>
                  <a:cubicBezTo>
                    <a:pt x="1970" y="1312"/>
                    <a:pt x="1938" y="1227"/>
                    <a:pt x="1963" y="1158"/>
                  </a:cubicBezTo>
                  <a:cubicBezTo>
                    <a:pt x="1988" y="1090"/>
                    <a:pt x="2064" y="1050"/>
                    <a:pt x="2131" y="1083"/>
                  </a:cubicBezTo>
                  <a:cubicBezTo>
                    <a:pt x="2225" y="1128"/>
                    <a:pt x="2255" y="1314"/>
                    <a:pt x="2242" y="1406"/>
                  </a:cubicBezTo>
                  <a:cubicBezTo>
                    <a:pt x="2241" y="1411"/>
                    <a:pt x="2228" y="1462"/>
                    <a:pt x="2219" y="1498"/>
                  </a:cubicBezTo>
                  <a:cubicBezTo>
                    <a:pt x="2228" y="1478"/>
                    <a:pt x="2239" y="1458"/>
                    <a:pt x="2248" y="1440"/>
                  </a:cubicBezTo>
                  <a:cubicBezTo>
                    <a:pt x="2282" y="1369"/>
                    <a:pt x="2309" y="1301"/>
                    <a:pt x="2333" y="1242"/>
                  </a:cubicBezTo>
                  <a:cubicBezTo>
                    <a:pt x="2346" y="1208"/>
                    <a:pt x="2357" y="1177"/>
                    <a:pt x="2367" y="1148"/>
                  </a:cubicBezTo>
                  <a:cubicBezTo>
                    <a:pt x="2349" y="1116"/>
                    <a:pt x="2278" y="987"/>
                    <a:pt x="2271" y="916"/>
                  </a:cubicBezTo>
                  <a:cubicBezTo>
                    <a:pt x="2264" y="846"/>
                    <a:pt x="2275" y="756"/>
                    <a:pt x="2329" y="707"/>
                  </a:cubicBezTo>
                  <a:cubicBezTo>
                    <a:pt x="2382" y="658"/>
                    <a:pt x="2468" y="658"/>
                    <a:pt x="2513" y="718"/>
                  </a:cubicBezTo>
                  <a:cubicBezTo>
                    <a:pt x="2575" y="802"/>
                    <a:pt x="2515" y="980"/>
                    <a:pt x="2462" y="1056"/>
                  </a:cubicBezTo>
                  <a:cubicBezTo>
                    <a:pt x="2457" y="1062"/>
                    <a:pt x="2372" y="1157"/>
                    <a:pt x="2371" y="1155"/>
                  </a:cubicBezTo>
                  <a:lnTo>
                    <a:pt x="2370" y="1153"/>
                  </a:lnTo>
                  <a:cubicBezTo>
                    <a:pt x="2361" y="1181"/>
                    <a:pt x="2351" y="1211"/>
                    <a:pt x="2339" y="1244"/>
                  </a:cubicBezTo>
                  <a:cubicBezTo>
                    <a:pt x="2317" y="1304"/>
                    <a:pt x="2291" y="1372"/>
                    <a:pt x="2258" y="1444"/>
                  </a:cubicBezTo>
                  <a:cubicBezTo>
                    <a:pt x="2226" y="1516"/>
                    <a:pt x="2188" y="1594"/>
                    <a:pt x="2141" y="1672"/>
                  </a:cubicBezTo>
                  <a:cubicBezTo>
                    <a:pt x="2094" y="1750"/>
                    <a:pt x="2041" y="1830"/>
                    <a:pt x="1976" y="1905"/>
                  </a:cubicBezTo>
                  <a:cubicBezTo>
                    <a:pt x="1975" y="1906"/>
                    <a:pt x="1974" y="1906"/>
                    <a:pt x="1973" y="1907"/>
                  </a:cubicBezTo>
                  <a:cubicBezTo>
                    <a:pt x="1999" y="1891"/>
                    <a:pt x="2073" y="1849"/>
                    <a:pt x="2080" y="1846"/>
                  </a:cubicBezTo>
                  <a:cubicBezTo>
                    <a:pt x="2165" y="1809"/>
                    <a:pt x="2352" y="1789"/>
                    <a:pt x="2420" y="1867"/>
                  </a:cubicBezTo>
                  <a:cubicBezTo>
                    <a:pt x="2470" y="1924"/>
                    <a:pt x="2452" y="2007"/>
                    <a:pt x="2393" y="2049"/>
                  </a:cubicBezTo>
                  <a:cubicBezTo>
                    <a:pt x="2333" y="2091"/>
                    <a:pt x="2243" y="2083"/>
                    <a:pt x="2177" y="2062"/>
                  </a:cubicBezTo>
                  <a:cubicBezTo>
                    <a:pt x="2102" y="2038"/>
                    <a:pt x="1976" y="1924"/>
                    <a:pt x="1966" y="1915"/>
                  </a:cubicBezTo>
                  <a:cubicBezTo>
                    <a:pt x="1902" y="1986"/>
                    <a:pt x="1832" y="2054"/>
                    <a:pt x="1757" y="2119"/>
                  </a:cubicBezTo>
                  <a:cubicBezTo>
                    <a:pt x="1714" y="2156"/>
                    <a:pt x="1669" y="2192"/>
                    <a:pt x="1625" y="2227"/>
                  </a:cubicBezTo>
                  <a:cubicBezTo>
                    <a:pt x="1647" y="2214"/>
                    <a:pt x="1668" y="2202"/>
                    <a:pt x="1671" y="2201"/>
                  </a:cubicBezTo>
                  <a:cubicBezTo>
                    <a:pt x="1757" y="2164"/>
                    <a:pt x="1944" y="2143"/>
                    <a:pt x="2012" y="2222"/>
                  </a:cubicBezTo>
                  <a:cubicBezTo>
                    <a:pt x="2061" y="2279"/>
                    <a:pt x="2044" y="2362"/>
                    <a:pt x="1985" y="2404"/>
                  </a:cubicBezTo>
                  <a:cubicBezTo>
                    <a:pt x="1925" y="2446"/>
                    <a:pt x="1834" y="2438"/>
                    <a:pt x="1768" y="2417"/>
                  </a:cubicBezTo>
                  <a:cubicBezTo>
                    <a:pt x="1701" y="2395"/>
                    <a:pt x="1591" y="2301"/>
                    <a:pt x="1563" y="2275"/>
                  </a:cubicBezTo>
                  <a:cubicBezTo>
                    <a:pt x="1545" y="2288"/>
                    <a:pt x="1528" y="2302"/>
                    <a:pt x="1511" y="2315"/>
                  </a:cubicBezTo>
                  <a:cubicBezTo>
                    <a:pt x="1427" y="2379"/>
                    <a:pt x="1343" y="2443"/>
                    <a:pt x="1263" y="2508"/>
                  </a:cubicBezTo>
                  <a:cubicBezTo>
                    <a:pt x="1235" y="2531"/>
                    <a:pt x="1208" y="2554"/>
                    <a:pt x="1181" y="2578"/>
                  </a:cubicBezTo>
                  <a:cubicBezTo>
                    <a:pt x="1201" y="2566"/>
                    <a:pt x="1218" y="2556"/>
                    <a:pt x="1221" y="2555"/>
                  </a:cubicBezTo>
                  <a:cubicBezTo>
                    <a:pt x="1306" y="2518"/>
                    <a:pt x="1493" y="2498"/>
                    <a:pt x="1562" y="2576"/>
                  </a:cubicBezTo>
                  <a:cubicBezTo>
                    <a:pt x="1611" y="2633"/>
                    <a:pt x="1593" y="2716"/>
                    <a:pt x="1535" y="2758"/>
                  </a:cubicBezTo>
                  <a:cubicBezTo>
                    <a:pt x="1474" y="2800"/>
                    <a:pt x="1384" y="2792"/>
                    <a:pt x="1318" y="2771"/>
                  </a:cubicBezTo>
                  <a:cubicBezTo>
                    <a:pt x="1254" y="2751"/>
                    <a:pt x="1152" y="2664"/>
                    <a:pt x="1118" y="2634"/>
                  </a:cubicBezTo>
                  <a:cubicBezTo>
                    <a:pt x="1091" y="2659"/>
                    <a:pt x="1063" y="2683"/>
                    <a:pt x="1038" y="2709"/>
                  </a:cubicBezTo>
                  <a:cubicBezTo>
                    <a:pt x="1022" y="2726"/>
                    <a:pt x="1004" y="2742"/>
                    <a:pt x="988" y="2761"/>
                  </a:cubicBezTo>
                  <a:cubicBezTo>
                    <a:pt x="972" y="2779"/>
                    <a:pt x="957" y="2797"/>
                    <a:pt x="941" y="2815"/>
                  </a:cubicBezTo>
                  <a:cubicBezTo>
                    <a:pt x="912" y="2850"/>
                    <a:pt x="881" y="2887"/>
                    <a:pt x="854" y="2922"/>
                  </a:cubicBezTo>
                  <a:cubicBezTo>
                    <a:pt x="835" y="2946"/>
                    <a:pt x="817" y="2970"/>
                    <a:pt x="799" y="2994"/>
                  </a:cubicBezTo>
                  <a:cubicBezTo>
                    <a:pt x="827" y="2971"/>
                    <a:pt x="882" y="2927"/>
                    <a:pt x="887" y="2923"/>
                  </a:cubicBezTo>
                  <a:cubicBezTo>
                    <a:pt x="966" y="2874"/>
                    <a:pt x="1148" y="2825"/>
                    <a:pt x="1227" y="2893"/>
                  </a:cubicBezTo>
                  <a:cubicBezTo>
                    <a:pt x="1285" y="2941"/>
                    <a:pt x="1280" y="3026"/>
                    <a:pt x="1228" y="3076"/>
                  </a:cubicBezTo>
                  <a:cubicBezTo>
                    <a:pt x="1175" y="3127"/>
                    <a:pt x="1084" y="3133"/>
                    <a:pt x="1016" y="3122"/>
                  </a:cubicBezTo>
                  <a:cubicBezTo>
                    <a:pt x="940" y="3110"/>
                    <a:pt x="803" y="3021"/>
                    <a:pt x="786" y="3010"/>
                  </a:cubicBezTo>
                  <a:cubicBezTo>
                    <a:pt x="756" y="3049"/>
                    <a:pt x="728" y="3088"/>
                    <a:pt x="701" y="3124"/>
                  </a:cubicBezTo>
                  <a:cubicBezTo>
                    <a:pt x="609" y="3252"/>
                    <a:pt x="537" y="3361"/>
                    <a:pt x="488" y="3439"/>
                  </a:cubicBezTo>
                  <a:cubicBezTo>
                    <a:pt x="486" y="3441"/>
                    <a:pt x="485" y="3444"/>
                    <a:pt x="483" y="3446"/>
                  </a:cubicBezTo>
                  <a:lnTo>
                    <a:pt x="419" y="3416"/>
                  </a:lnTo>
                  <a:cubicBezTo>
                    <a:pt x="422" y="3411"/>
                    <a:pt x="426" y="3406"/>
                    <a:pt x="429" y="3400"/>
                  </a:cubicBezTo>
                  <a:cubicBezTo>
                    <a:pt x="481" y="3323"/>
                    <a:pt x="556" y="3214"/>
                    <a:pt x="651" y="3088"/>
                  </a:cubicBezTo>
                  <a:cubicBezTo>
                    <a:pt x="682" y="3048"/>
                    <a:pt x="715" y="3005"/>
                    <a:pt x="749" y="2962"/>
                  </a:cubicBezTo>
                  <a:cubicBezTo>
                    <a:pt x="740" y="2953"/>
                    <a:pt x="690" y="2897"/>
                    <a:pt x="650" y="2840"/>
                  </a:cubicBezTo>
                  <a:cubicBezTo>
                    <a:pt x="577" y="2869"/>
                    <a:pt x="424" y="2870"/>
                    <a:pt x="405" y="2870"/>
                  </a:cubicBezTo>
                  <a:cubicBezTo>
                    <a:pt x="401" y="2919"/>
                    <a:pt x="399" y="2967"/>
                    <a:pt x="397" y="3012"/>
                  </a:cubicBezTo>
                  <a:cubicBezTo>
                    <a:pt x="390" y="3169"/>
                    <a:pt x="391" y="3300"/>
                    <a:pt x="392" y="3392"/>
                  </a:cubicBezTo>
                  <a:cubicBezTo>
                    <a:pt x="392" y="3396"/>
                    <a:pt x="392" y="3399"/>
                    <a:pt x="393" y="3403"/>
                  </a:cubicBezTo>
                  <a:lnTo>
                    <a:pt x="322" y="3369"/>
                  </a:lnTo>
                  <a:cubicBezTo>
                    <a:pt x="323" y="3278"/>
                    <a:pt x="326" y="3155"/>
                    <a:pt x="335" y="3009"/>
                  </a:cubicBezTo>
                  <a:cubicBezTo>
                    <a:pt x="338" y="2959"/>
                    <a:pt x="343" y="2906"/>
                    <a:pt x="347" y="2851"/>
                  </a:cubicBezTo>
                  <a:cubicBezTo>
                    <a:pt x="328" y="2846"/>
                    <a:pt x="169" y="2805"/>
                    <a:pt x="110" y="2757"/>
                  </a:cubicBezTo>
                  <a:cubicBezTo>
                    <a:pt x="55" y="2714"/>
                    <a:pt x="-2" y="2644"/>
                    <a:pt x="0" y="2570"/>
                  </a:cubicBezTo>
                  <a:cubicBezTo>
                    <a:pt x="2" y="2498"/>
                    <a:pt x="61" y="2437"/>
                    <a:pt x="136" y="2446"/>
                  </a:cubicBezTo>
                  <a:cubicBezTo>
                    <a:pt x="239" y="2460"/>
                    <a:pt x="326" y="2626"/>
                    <a:pt x="343" y="2718"/>
                  </a:cubicBezTo>
                  <a:cubicBezTo>
                    <a:pt x="344" y="2723"/>
                    <a:pt x="348" y="2783"/>
                    <a:pt x="350" y="2821"/>
                  </a:cubicBezTo>
                  <a:cubicBezTo>
                    <a:pt x="352" y="2798"/>
                    <a:pt x="354" y="2777"/>
                    <a:pt x="357" y="2754"/>
                  </a:cubicBezTo>
                  <a:cubicBezTo>
                    <a:pt x="361" y="2708"/>
                    <a:pt x="367" y="2663"/>
                    <a:pt x="373" y="2614"/>
                  </a:cubicBezTo>
                  <a:cubicBezTo>
                    <a:pt x="377" y="2591"/>
                    <a:pt x="381" y="2567"/>
                    <a:pt x="385" y="2543"/>
                  </a:cubicBezTo>
                  <a:cubicBezTo>
                    <a:pt x="388" y="2519"/>
                    <a:pt x="395" y="2494"/>
                    <a:pt x="400" y="2470"/>
                  </a:cubicBezTo>
                  <a:cubicBezTo>
                    <a:pt x="412" y="2413"/>
                    <a:pt x="428" y="2356"/>
                    <a:pt x="445" y="2300"/>
                  </a:cubicBezTo>
                  <a:cubicBezTo>
                    <a:pt x="405" y="2295"/>
                    <a:pt x="263" y="2279"/>
                    <a:pt x="203" y="2244"/>
                  </a:cubicBezTo>
                  <a:cubicBezTo>
                    <a:pt x="143" y="2209"/>
                    <a:pt x="75" y="2148"/>
                    <a:pt x="66" y="2075"/>
                  </a:cubicBezTo>
                  <a:cubicBezTo>
                    <a:pt x="57" y="2004"/>
                    <a:pt x="106" y="1934"/>
                    <a:pt x="182" y="1933"/>
                  </a:cubicBezTo>
                  <a:cubicBezTo>
                    <a:pt x="286" y="1930"/>
                    <a:pt x="397" y="2082"/>
                    <a:pt x="427" y="2170"/>
                  </a:cubicBezTo>
                  <a:cubicBezTo>
                    <a:pt x="429" y="2175"/>
                    <a:pt x="444" y="2241"/>
                    <a:pt x="452" y="2277"/>
                  </a:cubicBezTo>
                  <a:cubicBezTo>
                    <a:pt x="462" y="2243"/>
                    <a:pt x="472" y="2209"/>
                    <a:pt x="484" y="2175"/>
                  </a:cubicBezTo>
                  <a:cubicBezTo>
                    <a:pt x="518" y="2076"/>
                    <a:pt x="555" y="1977"/>
                    <a:pt x="591" y="1879"/>
                  </a:cubicBezTo>
                  <a:cubicBezTo>
                    <a:pt x="602" y="1848"/>
                    <a:pt x="613" y="1818"/>
                    <a:pt x="624" y="1788"/>
                  </a:cubicBezTo>
                  <a:cubicBezTo>
                    <a:pt x="610" y="1787"/>
                    <a:pt x="441" y="1770"/>
                    <a:pt x="374" y="1731"/>
                  </a:cubicBezTo>
                  <a:cubicBezTo>
                    <a:pt x="313" y="1697"/>
                    <a:pt x="246" y="1636"/>
                    <a:pt x="237" y="1563"/>
                  </a:cubicBezTo>
                  <a:cubicBezTo>
                    <a:pt x="228" y="1491"/>
                    <a:pt x="277" y="1422"/>
                    <a:pt x="352" y="1420"/>
                  </a:cubicBezTo>
                  <a:cubicBezTo>
                    <a:pt x="457" y="1417"/>
                    <a:pt x="568" y="1569"/>
                    <a:pt x="598" y="1657"/>
                  </a:cubicBezTo>
                  <a:cubicBezTo>
                    <a:pt x="601" y="1664"/>
                    <a:pt x="622" y="1758"/>
                    <a:pt x="626" y="1782"/>
                  </a:cubicBezTo>
                  <a:cubicBezTo>
                    <a:pt x="650" y="1716"/>
                    <a:pt x="674" y="1649"/>
                    <a:pt x="694" y="1583"/>
                  </a:cubicBezTo>
                  <a:cubicBezTo>
                    <a:pt x="722" y="1491"/>
                    <a:pt x="745" y="1399"/>
                    <a:pt x="760" y="1309"/>
                  </a:cubicBezTo>
                  <a:cubicBezTo>
                    <a:pt x="753" y="1308"/>
                    <a:pt x="578" y="1292"/>
                    <a:pt x="508" y="1252"/>
                  </a:cubicBezTo>
                  <a:cubicBezTo>
                    <a:pt x="448" y="1217"/>
                    <a:pt x="381" y="1156"/>
                    <a:pt x="371" y="1083"/>
                  </a:cubicBezTo>
                  <a:cubicBezTo>
                    <a:pt x="362" y="1012"/>
                    <a:pt x="412" y="942"/>
                    <a:pt x="487" y="941"/>
                  </a:cubicBezTo>
                  <a:cubicBezTo>
                    <a:pt x="591" y="938"/>
                    <a:pt x="702" y="1090"/>
                    <a:pt x="733" y="1178"/>
                  </a:cubicBezTo>
                  <a:cubicBezTo>
                    <a:pt x="735" y="1184"/>
                    <a:pt x="751" y="1255"/>
                    <a:pt x="758" y="1290"/>
                  </a:cubicBezTo>
                  <a:cubicBezTo>
                    <a:pt x="761" y="1290"/>
                    <a:pt x="761" y="1290"/>
                    <a:pt x="764" y="1290"/>
                  </a:cubicBezTo>
                  <a:cubicBezTo>
                    <a:pt x="779" y="1193"/>
                    <a:pt x="782" y="1097"/>
                    <a:pt x="780" y="1007"/>
                  </a:cubicBezTo>
                  <a:cubicBezTo>
                    <a:pt x="779" y="955"/>
                    <a:pt x="775" y="905"/>
                    <a:pt x="770" y="857"/>
                  </a:cubicBezTo>
                  <a:cubicBezTo>
                    <a:pt x="737" y="857"/>
                    <a:pt x="586" y="857"/>
                    <a:pt x="519" y="828"/>
                  </a:cubicBezTo>
                  <a:cubicBezTo>
                    <a:pt x="455" y="800"/>
                    <a:pt x="382" y="747"/>
                    <a:pt x="365" y="675"/>
                  </a:cubicBezTo>
                  <a:cubicBezTo>
                    <a:pt x="348" y="605"/>
                    <a:pt x="389" y="532"/>
                    <a:pt x="464" y="522"/>
                  </a:cubicBezTo>
                  <a:cubicBezTo>
                    <a:pt x="567" y="508"/>
                    <a:pt x="694" y="645"/>
                    <a:pt x="734" y="729"/>
                  </a:cubicBezTo>
                  <a:cubicBezTo>
                    <a:pt x="736" y="734"/>
                    <a:pt x="753" y="783"/>
                    <a:pt x="765" y="819"/>
                  </a:cubicBezTo>
                  <a:cubicBezTo>
                    <a:pt x="763" y="797"/>
                    <a:pt x="761" y="774"/>
                    <a:pt x="758" y="754"/>
                  </a:cubicBezTo>
                  <a:cubicBezTo>
                    <a:pt x="747" y="675"/>
                    <a:pt x="733" y="605"/>
                    <a:pt x="719" y="543"/>
                  </a:cubicBezTo>
                  <a:cubicBezTo>
                    <a:pt x="711" y="507"/>
                    <a:pt x="704" y="475"/>
                    <a:pt x="696" y="445"/>
                  </a:cubicBezTo>
                  <a:cubicBezTo>
                    <a:pt x="663" y="429"/>
                    <a:pt x="533" y="360"/>
                    <a:pt x="488" y="305"/>
                  </a:cubicBezTo>
                  <a:cubicBezTo>
                    <a:pt x="444" y="251"/>
                    <a:pt x="403" y="170"/>
                    <a:pt x="421" y="98"/>
                  </a:cubicBezTo>
                  <a:cubicBezTo>
                    <a:pt x="438" y="29"/>
                    <a:pt x="510" y="-18"/>
                    <a:pt x="580" y="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3108;p67">
              <a:extLst>
                <a:ext uri="{FF2B5EF4-FFF2-40B4-BE49-F238E27FC236}">
                  <a16:creationId xmlns:a16="http://schemas.microsoft.com/office/drawing/2014/main" id="{6094CFE7-F683-4FB4-40B6-166588D43195}"/>
                </a:ext>
              </a:extLst>
            </p:cNvPr>
            <p:cNvSpPr/>
            <p:nvPr/>
          </p:nvSpPr>
          <p:spPr>
            <a:xfrm>
              <a:off x="7209360" y="3117960"/>
              <a:ext cx="173160" cy="98640"/>
            </a:xfrm>
            <a:custGeom>
              <a:avLst/>
              <a:gdLst/>
              <a:ahLst/>
              <a:cxnLst/>
              <a:rect l="l" t="t" r="r" b="b"/>
              <a:pathLst>
                <a:path w="481" h="274" extrusionOk="0">
                  <a:moveTo>
                    <a:pt x="245" y="273"/>
                  </a:moveTo>
                  <a:cubicBezTo>
                    <a:pt x="163" y="270"/>
                    <a:pt x="0" y="186"/>
                    <a:pt x="0" y="186"/>
                  </a:cubicBezTo>
                  <a:cubicBezTo>
                    <a:pt x="-1" y="185"/>
                    <a:pt x="88" y="95"/>
                    <a:pt x="94" y="90"/>
                  </a:cubicBezTo>
                  <a:cubicBezTo>
                    <a:pt x="167" y="32"/>
                    <a:pt x="342" y="-37"/>
                    <a:pt x="429" y="21"/>
                  </a:cubicBezTo>
                  <a:cubicBezTo>
                    <a:pt x="491" y="62"/>
                    <a:pt x="496" y="147"/>
                    <a:pt x="450" y="203"/>
                  </a:cubicBezTo>
                  <a:cubicBezTo>
                    <a:pt x="404" y="260"/>
                    <a:pt x="314" y="276"/>
                    <a:pt x="245" y="2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3109;p67">
              <a:extLst>
                <a:ext uri="{FF2B5EF4-FFF2-40B4-BE49-F238E27FC236}">
                  <a16:creationId xmlns:a16="http://schemas.microsoft.com/office/drawing/2014/main" id="{6A61B336-A1E0-AB53-61AE-8940DC8899E7}"/>
                </a:ext>
              </a:extLst>
            </p:cNvPr>
            <p:cNvSpPr/>
            <p:nvPr/>
          </p:nvSpPr>
          <p:spPr>
            <a:xfrm>
              <a:off x="5802480" y="3539880"/>
              <a:ext cx="1707480" cy="1287360"/>
            </a:xfrm>
            <a:custGeom>
              <a:avLst/>
              <a:gdLst/>
              <a:ahLst/>
              <a:cxnLst/>
              <a:rect l="l" t="t" r="r" b="b"/>
              <a:pathLst>
                <a:path w="4743" h="3576" extrusionOk="0">
                  <a:moveTo>
                    <a:pt x="3202" y="1141"/>
                  </a:moveTo>
                  <a:cubicBezTo>
                    <a:pt x="3202" y="1141"/>
                    <a:pt x="2707" y="-51"/>
                    <a:pt x="2431" y="1"/>
                  </a:cubicBezTo>
                  <a:cubicBezTo>
                    <a:pt x="2154" y="53"/>
                    <a:pt x="2905" y="1901"/>
                    <a:pt x="2905" y="1901"/>
                  </a:cubicBezTo>
                  <a:cubicBezTo>
                    <a:pt x="2905" y="1901"/>
                    <a:pt x="2035" y="260"/>
                    <a:pt x="1442" y="260"/>
                  </a:cubicBezTo>
                  <a:cubicBezTo>
                    <a:pt x="850" y="260"/>
                    <a:pt x="1660" y="2073"/>
                    <a:pt x="2411" y="2678"/>
                  </a:cubicBezTo>
                  <a:cubicBezTo>
                    <a:pt x="2411" y="2678"/>
                    <a:pt x="1226" y="1400"/>
                    <a:pt x="534" y="1676"/>
                  </a:cubicBezTo>
                  <a:cubicBezTo>
                    <a:pt x="-158" y="1952"/>
                    <a:pt x="1917" y="3248"/>
                    <a:pt x="1917" y="3248"/>
                  </a:cubicBezTo>
                  <a:cubicBezTo>
                    <a:pt x="1917" y="3248"/>
                    <a:pt x="712" y="2868"/>
                    <a:pt x="850" y="3161"/>
                  </a:cubicBezTo>
                  <a:cubicBezTo>
                    <a:pt x="988" y="3455"/>
                    <a:pt x="1363" y="3507"/>
                    <a:pt x="1363" y="3507"/>
                  </a:cubicBezTo>
                  <a:lnTo>
                    <a:pt x="0" y="3576"/>
                  </a:lnTo>
                  <a:lnTo>
                    <a:pt x="4743" y="3576"/>
                  </a:lnTo>
                  <a:lnTo>
                    <a:pt x="3676" y="3472"/>
                  </a:lnTo>
                  <a:cubicBezTo>
                    <a:pt x="3676" y="3472"/>
                    <a:pt x="4783" y="2919"/>
                    <a:pt x="4486" y="2695"/>
                  </a:cubicBezTo>
                  <a:cubicBezTo>
                    <a:pt x="4190" y="2470"/>
                    <a:pt x="3538" y="2954"/>
                    <a:pt x="3538" y="2954"/>
                  </a:cubicBezTo>
                  <a:cubicBezTo>
                    <a:pt x="3538" y="2954"/>
                    <a:pt x="4664" y="1711"/>
                    <a:pt x="4447" y="1244"/>
                  </a:cubicBezTo>
                  <a:cubicBezTo>
                    <a:pt x="4230" y="778"/>
                    <a:pt x="3261" y="2090"/>
                    <a:pt x="3261" y="2090"/>
                  </a:cubicBezTo>
                  <a:cubicBezTo>
                    <a:pt x="3261" y="2090"/>
                    <a:pt x="4052" y="415"/>
                    <a:pt x="3893" y="122"/>
                  </a:cubicBezTo>
                  <a:cubicBezTo>
                    <a:pt x="3735" y="-172"/>
                    <a:pt x="3202" y="1141"/>
                    <a:pt x="3202" y="1141"/>
                  </a:cubicBezTo>
                  <a:close/>
                </a:path>
              </a:pathLst>
            </a:custGeom>
            <a:solidFill>
              <a:srgbClr val="A9FF0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3110;p67">
              <a:extLst>
                <a:ext uri="{FF2B5EF4-FFF2-40B4-BE49-F238E27FC236}">
                  <a16:creationId xmlns:a16="http://schemas.microsoft.com/office/drawing/2014/main" id="{D4E4C174-8FAC-8F7D-82F9-65F4CDFAEE98}"/>
                </a:ext>
              </a:extLst>
            </p:cNvPr>
            <p:cNvSpPr/>
            <p:nvPr/>
          </p:nvSpPr>
          <p:spPr>
            <a:xfrm>
              <a:off x="5802480" y="3539880"/>
              <a:ext cx="1707480" cy="1287360"/>
            </a:xfrm>
            <a:custGeom>
              <a:avLst/>
              <a:gdLst/>
              <a:ahLst/>
              <a:cxnLst/>
              <a:rect l="l" t="t" r="r" b="b"/>
              <a:pathLst>
                <a:path w="4743" h="3576" extrusionOk="0">
                  <a:moveTo>
                    <a:pt x="3202" y="1141"/>
                  </a:moveTo>
                  <a:cubicBezTo>
                    <a:pt x="3202" y="1141"/>
                    <a:pt x="2707" y="-51"/>
                    <a:pt x="2431" y="1"/>
                  </a:cubicBezTo>
                  <a:cubicBezTo>
                    <a:pt x="2154" y="53"/>
                    <a:pt x="2905" y="1901"/>
                    <a:pt x="2905" y="1901"/>
                  </a:cubicBezTo>
                  <a:cubicBezTo>
                    <a:pt x="2905" y="1901"/>
                    <a:pt x="2035" y="260"/>
                    <a:pt x="1442" y="260"/>
                  </a:cubicBezTo>
                  <a:cubicBezTo>
                    <a:pt x="850" y="260"/>
                    <a:pt x="1660" y="2073"/>
                    <a:pt x="2411" y="2678"/>
                  </a:cubicBezTo>
                  <a:cubicBezTo>
                    <a:pt x="2411" y="2678"/>
                    <a:pt x="1226" y="1400"/>
                    <a:pt x="534" y="1676"/>
                  </a:cubicBezTo>
                  <a:cubicBezTo>
                    <a:pt x="-158" y="1952"/>
                    <a:pt x="1917" y="3248"/>
                    <a:pt x="1917" y="3248"/>
                  </a:cubicBezTo>
                  <a:cubicBezTo>
                    <a:pt x="1917" y="3248"/>
                    <a:pt x="712" y="2868"/>
                    <a:pt x="850" y="3161"/>
                  </a:cubicBezTo>
                  <a:cubicBezTo>
                    <a:pt x="988" y="3455"/>
                    <a:pt x="1363" y="3507"/>
                    <a:pt x="1363" y="3507"/>
                  </a:cubicBezTo>
                  <a:lnTo>
                    <a:pt x="0" y="3576"/>
                  </a:lnTo>
                  <a:lnTo>
                    <a:pt x="4743" y="3576"/>
                  </a:lnTo>
                  <a:lnTo>
                    <a:pt x="3676" y="3472"/>
                  </a:lnTo>
                  <a:cubicBezTo>
                    <a:pt x="3676" y="3472"/>
                    <a:pt x="4783" y="2919"/>
                    <a:pt x="4486" y="2695"/>
                  </a:cubicBezTo>
                  <a:cubicBezTo>
                    <a:pt x="4190" y="2470"/>
                    <a:pt x="3538" y="2954"/>
                    <a:pt x="3538" y="2954"/>
                  </a:cubicBezTo>
                  <a:cubicBezTo>
                    <a:pt x="3538" y="2954"/>
                    <a:pt x="4664" y="1711"/>
                    <a:pt x="4447" y="1244"/>
                  </a:cubicBezTo>
                  <a:cubicBezTo>
                    <a:pt x="4230" y="778"/>
                    <a:pt x="3261" y="2090"/>
                    <a:pt x="3261" y="2090"/>
                  </a:cubicBezTo>
                  <a:cubicBezTo>
                    <a:pt x="3261" y="2090"/>
                    <a:pt x="4052" y="415"/>
                    <a:pt x="3893" y="122"/>
                  </a:cubicBezTo>
                  <a:cubicBezTo>
                    <a:pt x="3735" y="-172"/>
                    <a:pt x="3202" y="1141"/>
                    <a:pt x="3202" y="114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111;p67">
              <a:extLst>
                <a:ext uri="{FF2B5EF4-FFF2-40B4-BE49-F238E27FC236}">
                  <a16:creationId xmlns:a16="http://schemas.microsoft.com/office/drawing/2014/main" id="{3D86D0FC-2A52-8CC8-156B-BF9325AB02B4}"/>
                </a:ext>
              </a:extLst>
            </p:cNvPr>
            <p:cNvSpPr/>
            <p:nvPr/>
          </p:nvSpPr>
          <p:spPr>
            <a:xfrm>
              <a:off x="6849000" y="3966840"/>
              <a:ext cx="390240" cy="802800"/>
            </a:xfrm>
            <a:custGeom>
              <a:avLst/>
              <a:gdLst/>
              <a:ahLst/>
              <a:cxnLst/>
              <a:rect l="l" t="t" r="r" b="b"/>
              <a:pathLst>
                <a:path w="1084" h="2230" extrusionOk="0">
                  <a:moveTo>
                    <a:pt x="27" y="2230"/>
                  </a:moveTo>
                  <a:cubicBezTo>
                    <a:pt x="21" y="2230"/>
                    <a:pt x="18" y="2229"/>
                    <a:pt x="17" y="2229"/>
                  </a:cubicBezTo>
                  <a:cubicBezTo>
                    <a:pt x="8" y="2229"/>
                    <a:pt x="0" y="2221"/>
                    <a:pt x="0" y="2212"/>
                  </a:cubicBezTo>
                  <a:cubicBezTo>
                    <a:pt x="0" y="2203"/>
                    <a:pt x="5" y="1285"/>
                    <a:pt x="436" y="12"/>
                  </a:cubicBezTo>
                  <a:cubicBezTo>
                    <a:pt x="439" y="3"/>
                    <a:pt x="449" y="-2"/>
                    <a:pt x="458" y="1"/>
                  </a:cubicBezTo>
                  <a:cubicBezTo>
                    <a:pt x="468" y="4"/>
                    <a:pt x="473" y="14"/>
                    <a:pt x="469" y="23"/>
                  </a:cubicBezTo>
                  <a:cubicBezTo>
                    <a:pt x="73" y="1194"/>
                    <a:pt x="39" y="2062"/>
                    <a:pt x="36" y="2194"/>
                  </a:cubicBezTo>
                  <a:cubicBezTo>
                    <a:pt x="129" y="2193"/>
                    <a:pt x="587" y="2169"/>
                    <a:pt x="1055" y="1822"/>
                  </a:cubicBezTo>
                  <a:cubicBezTo>
                    <a:pt x="1063" y="1816"/>
                    <a:pt x="1074" y="1818"/>
                    <a:pt x="1080" y="1826"/>
                  </a:cubicBezTo>
                  <a:cubicBezTo>
                    <a:pt x="1086" y="1833"/>
                    <a:pt x="1084" y="1845"/>
                    <a:pt x="1076" y="1850"/>
                  </a:cubicBezTo>
                  <a:cubicBezTo>
                    <a:pt x="584" y="2214"/>
                    <a:pt x="103" y="2230"/>
                    <a:pt x="27" y="22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112;p67">
              <a:extLst>
                <a:ext uri="{FF2B5EF4-FFF2-40B4-BE49-F238E27FC236}">
                  <a16:creationId xmlns:a16="http://schemas.microsoft.com/office/drawing/2014/main" id="{91564105-6B3C-6D6E-6995-1BD293E60C40}"/>
                </a:ext>
              </a:extLst>
            </p:cNvPr>
            <p:cNvSpPr/>
            <p:nvPr/>
          </p:nvSpPr>
          <p:spPr>
            <a:xfrm>
              <a:off x="6799320" y="3810240"/>
              <a:ext cx="140760" cy="418320"/>
            </a:xfrm>
            <a:custGeom>
              <a:avLst/>
              <a:gdLst/>
              <a:ahLst/>
              <a:cxnLst/>
              <a:rect l="l" t="t" r="r" b="b"/>
              <a:pathLst>
                <a:path w="391" h="1162" extrusionOk="0">
                  <a:moveTo>
                    <a:pt x="373" y="1162"/>
                  </a:moveTo>
                  <a:cubicBezTo>
                    <a:pt x="365" y="1162"/>
                    <a:pt x="358" y="1156"/>
                    <a:pt x="356" y="1148"/>
                  </a:cubicBezTo>
                  <a:cubicBezTo>
                    <a:pt x="355" y="1143"/>
                    <a:pt x="254" y="667"/>
                    <a:pt x="1" y="24"/>
                  </a:cubicBezTo>
                  <a:cubicBezTo>
                    <a:pt x="-3" y="15"/>
                    <a:pt x="2" y="5"/>
                    <a:pt x="11" y="1"/>
                  </a:cubicBezTo>
                  <a:cubicBezTo>
                    <a:pt x="20" y="-3"/>
                    <a:pt x="30" y="2"/>
                    <a:pt x="34" y="11"/>
                  </a:cubicBezTo>
                  <a:cubicBezTo>
                    <a:pt x="288" y="657"/>
                    <a:pt x="389" y="1136"/>
                    <a:pt x="390" y="1141"/>
                  </a:cubicBezTo>
                  <a:cubicBezTo>
                    <a:pt x="392" y="1150"/>
                    <a:pt x="386" y="1160"/>
                    <a:pt x="377" y="1162"/>
                  </a:cubicBezTo>
                  <a:cubicBezTo>
                    <a:pt x="376" y="1162"/>
                    <a:pt x="374" y="1162"/>
                    <a:pt x="373" y="1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113;p67">
              <a:extLst>
                <a:ext uri="{FF2B5EF4-FFF2-40B4-BE49-F238E27FC236}">
                  <a16:creationId xmlns:a16="http://schemas.microsoft.com/office/drawing/2014/main" id="{5C4FEAA1-CFE6-C36D-08BD-40C7AB8CD45D}"/>
                </a:ext>
              </a:extLst>
            </p:cNvPr>
            <p:cNvSpPr/>
            <p:nvPr/>
          </p:nvSpPr>
          <p:spPr>
            <a:xfrm>
              <a:off x="6464880" y="3945600"/>
              <a:ext cx="774360" cy="603360"/>
            </a:xfrm>
            <a:custGeom>
              <a:avLst/>
              <a:gdLst/>
              <a:ahLst/>
              <a:cxnLst/>
              <a:rect l="l" t="t" r="r" b="b"/>
              <a:pathLst>
                <a:path w="2151" h="1676" extrusionOk="0">
                  <a:moveTo>
                    <a:pt x="1124" y="1676"/>
                  </a:moveTo>
                  <a:cubicBezTo>
                    <a:pt x="1124" y="1676"/>
                    <a:pt x="1123" y="1676"/>
                    <a:pt x="1122" y="1675"/>
                  </a:cubicBezTo>
                  <a:cubicBezTo>
                    <a:pt x="1117" y="1675"/>
                    <a:pt x="1113" y="1672"/>
                    <a:pt x="1110" y="1668"/>
                  </a:cubicBezTo>
                  <a:lnTo>
                    <a:pt x="3" y="27"/>
                  </a:lnTo>
                  <a:cubicBezTo>
                    <a:pt x="-3" y="19"/>
                    <a:pt x="-1" y="8"/>
                    <a:pt x="7" y="3"/>
                  </a:cubicBezTo>
                  <a:cubicBezTo>
                    <a:pt x="15" y="-3"/>
                    <a:pt x="26" y="-1"/>
                    <a:pt x="32" y="7"/>
                  </a:cubicBezTo>
                  <a:lnTo>
                    <a:pt x="1128" y="1632"/>
                  </a:lnTo>
                  <a:cubicBezTo>
                    <a:pt x="1235" y="1541"/>
                    <a:pt x="1885" y="981"/>
                    <a:pt x="2118" y="659"/>
                  </a:cubicBezTo>
                  <a:cubicBezTo>
                    <a:pt x="2124" y="651"/>
                    <a:pt x="2135" y="649"/>
                    <a:pt x="2143" y="655"/>
                  </a:cubicBezTo>
                  <a:cubicBezTo>
                    <a:pt x="2151" y="661"/>
                    <a:pt x="2153" y="672"/>
                    <a:pt x="2147" y="680"/>
                  </a:cubicBezTo>
                  <a:cubicBezTo>
                    <a:pt x="1892" y="1033"/>
                    <a:pt x="1143" y="1665"/>
                    <a:pt x="1136" y="1671"/>
                  </a:cubicBezTo>
                  <a:cubicBezTo>
                    <a:pt x="1132" y="1674"/>
                    <a:pt x="1128" y="1676"/>
                    <a:pt x="1124" y="16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114;p67">
              <a:extLst>
                <a:ext uri="{FF2B5EF4-FFF2-40B4-BE49-F238E27FC236}">
                  <a16:creationId xmlns:a16="http://schemas.microsoft.com/office/drawing/2014/main" id="{4C9434AA-7E37-6B49-FE32-76BC28E21F20}"/>
                </a:ext>
              </a:extLst>
            </p:cNvPr>
            <p:cNvSpPr/>
            <p:nvPr/>
          </p:nvSpPr>
          <p:spPr>
            <a:xfrm>
              <a:off x="6265800" y="4365360"/>
              <a:ext cx="603000" cy="325800"/>
            </a:xfrm>
            <a:custGeom>
              <a:avLst/>
              <a:gdLst/>
              <a:ahLst/>
              <a:cxnLst/>
              <a:rect l="l" t="t" r="r" b="b"/>
              <a:pathLst>
                <a:path w="1675" h="905" extrusionOk="0">
                  <a:moveTo>
                    <a:pt x="1658" y="905"/>
                  </a:moveTo>
                  <a:cubicBezTo>
                    <a:pt x="1655" y="905"/>
                    <a:pt x="1652" y="904"/>
                    <a:pt x="1650" y="903"/>
                  </a:cubicBezTo>
                  <a:cubicBezTo>
                    <a:pt x="1638" y="898"/>
                    <a:pt x="477" y="346"/>
                    <a:pt x="8" y="32"/>
                  </a:cubicBezTo>
                  <a:cubicBezTo>
                    <a:pt x="0" y="27"/>
                    <a:pt x="-2" y="16"/>
                    <a:pt x="3" y="8"/>
                  </a:cubicBezTo>
                  <a:cubicBezTo>
                    <a:pt x="8" y="0"/>
                    <a:pt x="20" y="-3"/>
                    <a:pt x="27" y="3"/>
                  </a:cubicBezTo>
                  <a:cubicBezTo>
                    <a:pt x="494" y="315"/>
                    <a:pt x="1653" y="866"/>
                    <a:pt x="1665" y="871"/>
                  </a:cubicBezTo>
                  <a:cubicBezTo>
                    <a:pt x="1674" y="876"/>
                    <a:pt x="1678" y="886"/>
                    <a:pt x="1673" y="895"/>
                  </a:cubicBezTo>
                  <a:cubicBezTo>
                    <a:pt x="1670" y="901"/>
                    <a:pt x="1664" y="905"/>
                    <a:pt x="1658" y="9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115;p67">
              <a:extLst>
                <a:ext uri="{FF2B5EF4-FFF2-40B4-BE49-F238E27FC236}">
                  <a16:creationId xmlns:a16="http://schemas.microsoft.com/office/drawing/2014/main" id="{C9990705-B847-EB81-3DE8-8308E248AB5D}"/>
                </a:ext>
              </a:extLst>
            </p:cNvPr>
            <p:cNvSpPr/>
            <p:nvPr/>
          </p:nvSpPr>
          <p:spPr>
            <a:xfrm>
              <a:off x="6550920" y="2598480"/>
              <a:ext cx="356400" cy="469800"/>
            </a:xfrm>
            <a:custGeom>
              <a:avLst/>
              <a:gdLst/>
              <a:ahLst/>
              <a:cxnLst/>
              <a:rect l="l" t="t" r="r" b="b"/>
              <a:pathLst>
                <a:path w="990" h="1305" extrusionOk="0">
                  <a:moveTo>
                    <a:pt x="430" y="97"/>
                  </a:moveTo>
                  <a:lnTo>
                    <a:pt x="173" y="803"/>
                  </a:lnTo>
                  <a:lnTo>
                    <a:pt x="0" y="829"/>
                  </a:lnTo>
                  <a:lnTo>
                    <a:pt x="122" y="1305"/>
                  </a:lnTo>
                  <a:cubicBezTo>
                    <a:pt x="122" y="1305"/>
                    <a:pt x="308" y="1073"/>
                    <a:pt x="366" y="990"/>
                  </a:cubicBezTo>
                  <a:cubicBezTo>
                    <a:pt x="424" y="906"/>
                    <a:pt x="990" y="0"/>
                    <a:pt x="990" y="0"/>
                  </a:cubicBezTo>
                  <a:lnTo>
                    <a:pt x="430" y="97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116;p67">
              <a:extLst>
                <a:ext uri="{FF2B5EF4-FFF2-40B4-BE49-F238E27FC236}">
                  <a16:creationId xmlns:a16="http://schemas.microsoft.com/office/drawing/2014/main" id="{E609EE91-C59E-CCCE-BCB8-3D87000BAFF8}"/>
                </a:ext>
              </a:extLst>
            </p:cNvPr>
            <p:cNvSpPr/>
            <p:nvPr/>
          </p:nvSpPr>
          <p:spPr>
            <a:xfrm>
              <a:off x="6544440" y="2592000"/>
              <a:ext cx="369000" cy="482400"/>
            </a:xfrm>
            <a:custGeom>
              <a:avLst/>
              <a:gdLst/>
              <a:ahLst/>
              <a:cxnLst/>
              <a:rect l="l" t="t" r="r" b="b"/>
              <a:pathLst>
                <a:path w="1025" h="1340" extrusionOk="0">
                  <a:moveTo>
                    <a:pt x="191" y="821"/>
                  </a:moveTo>
                  <a:lnTo>
                    <a:pt x="192" y="821"/>
                  </a:lnTo>
                  <a:lnTo>
                    <a:pt x="191" y="821"/>
                  </a:lnTo>
                  <a:moveTo>
                    <a:pt x="39" y="861"/>
                  </a:moveTo>
                  <a:lnTo>
                    <a:pt x="148" y="1284"/>
                  </a:lnTo>
                  <a:cubicBezTo>
                    <a:pt x="199" y="1220"/>
                    <a:pt x="325" y="1063"/>
                    <a:pt x="370" y="998"/>
                  </a:cubicBezTo>
                  <a:cubicBezTo>
                    <a:pt x="420" y="924"/>
                    <a:pt x="869" y="207"/>
                    <a:pt x="972" y="42"/>
                  </a:cubicBezTo>
                  <a:lnTo>
                    <a:pt x="461" y="130"/>
                  </a:lnTo>
                  <a:lnTo>
                    <a:pt x="208" y="827"/>
                  </a:lnTo>
                  <a:cubicBezTo>
                    <a:pt x="206" y="833"/>
                    <a:pt x="200" y="838"/>
                    <a:pt x="194" y="839"/>
                  </a:cubicBezTo>
                  <a:lnTo>
                    <a:pt x="39" y="861"/>
                  </a:lnTo>
                  <a:moveTo>
                    <a:pt x="140" y="1340"/>
                  </a:moveTo>
                  <a:cubicBezTo>
                    <a:pt x="138" y="1340"/>
                    <a:pt x="137" y="1340"/>
                    <a:pt x="136" y="1340"/>
                  </a:cubicBezTo>
                  <a:cubicBezTo>
                    <a:pt x="129" y="1339"/>
                    <a:pt x="124" y="1334"/>
                    <a:pt x="123" y="1327"/>
                  </a:cubicBezTo>
                  <a:lnTo>
                    <a:pt x="0" y="851"/>
                  </a:lnTo>
                  <a:cubicBezTo>
                    <a:pt x="-1" y="846"/>
                    <a:pt x="0" y="841"/>
                    <a:pt x="3" y="837"/>
                  </a:cubicBezTo>
                  <a:cubicBezTo>
                    <a:pt x="6" y="833"/>
                    <a:pt x="10" y="830"/>
                    <a:pt x="15" y="829"/>
                  </a:cubicBezTo>
                  <a:lnTo>
                    <a:pt x="178" y="805"/>
                  </a:lnTo>
                  <a:lnTo>
                    <a:pt x="432" y="109"/>
                  </a:lnTo>
                  <a:cubicBezTo>
                    <a:pt x="434" y="103"/>
                    <a:pt x="439" y="99"/>
                    <a:pt x="445" y="97"/>
                  </a:cubicBezTo>
                  <a:lnTo>
                    <a:pt x="1005" y="1"/>
                  </a:lnTo>
                  <a:cubicBezTo>
                    <a:pt x="1012" y="0"/>
                    <a:pt x="1019" y="3"/>
                    <a:pt x="1022" y="9"/>
                  </a:cubicBezTo>
                  <a:cubicBezTo>
                    <a:pt x="1026" y="14"/>
                    <a:pt x="1026" y="22"/>
                    <a:pt x="1023" y="28"/>
                  </a:cubicBezTo>
                  <a:cubicBezTo>
                    <a:pt x="1000" y="65"/>
                    <a:pt x="456" y="935"/>
                    <a:pt x="399" y="1018"/>
                  </a:cubicBezTo>
                  <a:cubicBezTo>
                    <a:pt x="341" y="1101"/>
                    <a:pt x="161" y="1324"/>
                    <a:pt x="153" y="1334"/>
                  </a:cubicBezTo>
                  <a:cubicBezTo>
                    <a:pt x="150" y="1338"/>
                    <a:pt x="145" y="1340"/>
                    <a:pt x="140" y="13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117;p67">
              <a:extLst>
                <a:ext uri="{FF2B5EF4-FFF2-40B4-BE49-F238E27FC236}">
                  <a16:creationId xmlns:a16="http://schemas.microsoft.com/office/drawing/2014/main" id="{4730DD85-E214-B266-FB6A-DFB82B364B76}"/>
                </a:ext>
              </a:extLst>
            </p:cNvPr>
            <p:cNvSpPr/>
            <p:nvPr/>
          </p:nvSpPr>
          <p:spPr>
            <a:xfrm>
              <a:off x="5809320" y="4866840"/>
              <a:ext cx="321840" cy="212400"/>
            </a:xfrm>
            <a:custGeom>
              <a:avLst/>
              <a:gdLst/>
              <a:ahLst/>
              <a:cxnLst/>
              <a:rect l="l" t="t" r="r" b="b"/>
              <a:pathLst>
                <a:path w="894" h="590" extrusionOk="0">
                  <a:moveTo>
                    <a:pt x="472" y="0"/>
                  </a:moveTo>
                  <a:cubicBezTo>
                    <a:pt x="472" y="0"/>
                    <a:pt x="41" y="386"/>
                    <a:pt x="3" y="521"/>
                  </a:cubicBezTo>
                  <a:cubicBezTo>
                    <a:pt x="-36" y="656"/>
                    <a:pt x="318" y="572"/>
                    <a:pt x="492" y="456"/>
                  </a:cubicBezTo>
                  <a:cubicBezTo>
                    <a:pt x="665" y="341"/>
                    <a:pt x="749" y="264"/>
                    <a:pt x="749" y="264"/>
                  </a:cubicBezTo>
                  <a:lnTo>
                    <a:pt x="768" y="315"/>
                  </a:lnTo>
                  <a:cubicBezTo>
                    <a:pt x="768" y="315"/>
                    <a:pt x="871" y="302"/>
                    <a:pt x="890" y="238"/>
                  </a:cubicBezTo>
                  <a:cubicBezTo>
                    <a:pt x="910" y="174"/>
                    <a:pt x="852" y="19"/>
                    <a:pt x="852" y="19"/>
                  </a:cubicBezTo>
                  <a:lnTo>
                    <a:pt x="4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118;p67">
              <a:extLst>
                <a:ext uri="{FF2B5EF4-FFF2-40B4-BE49-F238E27FC236}">
                  <a16:creationId xmlns:a16="http://schemas.microsoft.com/office/drawing/2014/main" id="{7BA56A89-9088-E166-37BF-94D0182D13F4}"/>
                </a:ext>
              </a:extLst>
            </p:cNvPr>
            <p:cNvSpPr/>
            <p:nvPr/>
          </p:nvSpPr>
          <p:spPr>
            <a:xfrm>
              <a:off x="5802840" y="4860360"/>
              <a:ext cx="334440" cy="225000"/>
            </a:xfrm>
            <a:custGeom>
              <a:avLst/>
              <a:gdLst/>
              <a:ahLst/>
              <a:cxnLst/>
              <a:rect l="l" t="t" r="r" b="b"/>
              <a:pathLst>
                <a:path w="929" h="625" extrusionOk="0">
                  <a:moveTo>
                    <a:pt x="497" y="36"/>
                  </a:moveTo>
                  <a:cubicBezTo>
                    <a:pt x="447" y="81"/>
                    <a:pt x="72" y="423"/>
                    <a:pt x="38" y="544"/>
                  </a:cubicBezTo>
                  <a:cubicBezTo>
                    <a:pt x="32" y="564"/>
                    <a:pt x="39" y="573"/>
                    <a:pt x="46" y="578"/>
                  </a:cubicBezTo>
                  <a:cubicBezTo>
                    <a:pt x="104" y="620"/>
                    <a:pt x="358" y="554"/>
                    <a:pt x="500" y="460"/>
                  </a:cubicBezTo>
                  <a:cubicBezTo>
                    <a:pt x="670" y="346"/>
                    <a:pt x="754" y="269"/>
                    <a:pt x="755" y="269"/>
                  </a:cubicBezTo>
                  <a:cubicBezTo>
                    <a:pt x="759" y="265"/>
                    <a:pt x="765" y="263"/>
                    <a:pt x="771" y="264"/>
                  </a:cubicBezTo>
                  <a:cubicBezTo>
                    <a:pt x="777" y="266"/>
                    <a:pt x="781" y="270"/>
                    <a:pt x="783" y="275"/>
                  </a:cubicBezTo>
                  <a:lnTo>
                    <a:pt x="797" y="313"/>
                  </a:lnTo>
                  <a:cubicBezTo>
                    <a:pt x="828" y="307"/>
                    <a:pt x="880" y="288"/>
                    <a:pt x="891" y="251"/>
                  </a:cubicBezTo>
                  <a:cubicBezTo>
                    <a:pt x="905" y="206"/>
                    <a:pt x="874" y="103"/>
                    <a:pt x="857" y="54"/>
                  </a:cubicBezTo>
                  <a:lnTo>
                    <a:pt x="497" y="36"/>
                  </a:lnTo>
                  <a:moveTo>
                    <a:pt x="108" y="625"/>
                  </a:moveTo>
                  <a:cubicBezTo>
                    <a:pt x="72" y="625"/>
                    <a:pt x="43" y="619"/>
                    <a:pt x="25" y="606"/>
                  </a:cubicBezTo>
                  <a:cubicBezTo>
                    <a:pt x="12" y="597"/>
                    <a:pt x="-8" y="575"/>
                    <a:pt x="4" y="534"/>
                  </a:cubicBezTo>
                  <a:cubicBezTo>
                    <a:pt x="43" y="396"/>
                    <a:pt x="461" y="21"/>
                    <a:pt x="478" y="5"/>
                  </a:cubicBezTo>
                  <a:cubicBezTo>
                    <a:pt x="482" y="2"/>
                    <a:pt x="486" y="0"/>
                    <a:pt x="491" y="0"/>
                  </a:cubicBezTo>
                  <a:lnTo>
                    <a:pt x="871" y="20"/>
                  </a:lnTo>
                  <a:cubicBezTo>
                    <a:pt x="878" y="20"/>
                    <a:pt x="884" y="24"/>
                    <a:pt x="886" y="31"/>
                  </a:cubicBezTo>
                  <a:cubicBezTo>
                    <a:pt x="892" y="47"/>
                    <a:pt x="946" y="193"/>
                    <a:pt x="925" y="261"/>
                  </a:cubicBezTo>
                  <a:cubicBezTo>
                    <a:pt x="903" y="335"/>
                    <a:pt x="793" y="350"/>
                    <a:pt x="788" y="351"/>
                  </a:cubicBezTo>
                  <a:cubicBezTo>
                    <a:pt x="780" y="352"/>
                    <a:pt x="772" y="347"/>
                    <a:pt x="770" y="339"/>
                  </a:cubicBezTo>
                  <a:lnTo>
                    <a:pt x="759" y="312"/>
                  </a:lnTo>
                  <a:cubicBezTo>
                    <a:pt x="725" y="341"/>
                    <a:pt x="647" y="404"/>
                    <a:pt x="519" y="489"/>
                  </a:cubicBezTo>
                  <a:cubicBezTo>
                    <a:pt x="408" y="564"/>
                    <a:pt x="223" y="625"/>
                    <a:pt x="108" y="6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119;p67">
              <a:extLst>
                <a:ext uri="{FF2B5EF4-FFF2-40B4-BE49-F238E27FC236}">
                  <a16:creationId xmlns:a16="http://schemas.microsoft.com/office/drawing/2014/main" id="{9722E73C-6CD0-F5DD-CDEE-DC7E96F63F10}"/>
                </a:ext>
              </a:extLst>
            </p:cNvPr>
            <p:cNvSpPr/>
            <p:nvPr/>
          </p:nvSpPr>
          <p:spPr>
            <a:xfrm>
              <a:off x="6251400" y="4827600"/>
              <a:ext cx="321480" cy="242640"/>
            </a:xfrm>
            <a:custGeom>
              <a:avLst/>
              <a:gdLst/>
              <a:ahLst/>
              <a:cxnLst/>
              <a:rect l="l" t="t" r="r" b="b"/>
              <a:pathLst>
                <a:path w="893" h="674" extrusionOk="0">
                  <a:moveTo>
                    <a:pt x="414" y="0"/>
                  </a:moveTo>
                  <a:cubicBezTo>
                    <a:pt x="414" y="0"/>
                    <a:pt x="852" y="469"/>
                    <a:pt x="890" y="604"/>
                  </a:cubicBezTo>
                  <a:cubicBezTo>
                    <a:pt x="929" y="739"/>
                    <a:pt x="575" y="656"/>
                    <a:pt x="402" y="540"/>
                  </a:cubicBezTo>
                  <a:cubicBezTo>
                    <a:pt x="228" y="424"/>
                    <a:pt x="145" y="347"/>
                    <a:pt x="145" y="347"/>
                  </a:cubicBezTo>
                  <a:lnTo>
                    <a:pt x="125" y="398"/>
                  </a:lnTo>
                  <a:cubicBezTo>
                    <a:pt x="125" y="398"/>
                    <a:pt x="23" y="385"/>
                    <a:pt x="4" y="321"/>
                  </a:cubicBezTo>
                  <a:cubicBezTo>
                    <a:pt x="-15" y="257"/>
                    <a:pt x="43" y="103"/>
                    <a:pt x="43" y="103"/>
                  </a:cubicBezTo>
                  <a:lnTo>
                    <a:pt x="4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120;p67">
              <a:extLst>
                <a:ext uri="{FF2B5EF4-FFF2-40B4-BE49-F238E27FC236}">
                  <a16:creationId xmlns:a16="http://schemas.microsoft.com/office/drawing/2014/main" id="{8F8F3402-E9A7-CB6C-9BB1-74CD6F053636}"/>
                </a:ext>
              </a:extLst>
            </p:cNvPr>
            <p:cNvSpPr/>
            <p:nvPr/>
          </p:nvSpPr>
          <p:spPr>
            <a:xfrm>
              <a:off x="6244920" y="4821120"/>
              <a:ext cx="334440" cy="255240"/>
            </a:xfrm>
            <a:custGeom>
              <a:avLst/>
              <a:gdLst/>
              <a:ahLst/>
              <a:cxnLst/>
              <a:rect l="l" t="t" r="r" b="b"/>
              <a:pathLst>
                <a:path w="929" h="709" extrusionOk="0">
                  <a:moveTo>
                    <a:pt x="163" y="347"/>
                  </a:moveTo>
                  <a:cubicBezTo>
                    <a:pt x="167" y="347"/>
                    <a:pt x="171" y="349"/>
                    <a:pt x="174" y="352"/>
                  </a:cubicBezTo>
                  <a:cubicBezTo>
                    <a:pt x="175" y="353"/>
                    <a:pt x="259" y="430"/>
                    <a:pt x="430" y="543"/>
                  </a:cubicBezTo>
                  <a:cubicBezTo>
                    <a:pt x="571" y="637"/>
                    <a:pt x="826" y="703"/>
                    <a:pt x="884" y="661"/>
                  </a:cubicBezTo>
                  <a:cubicBezTo>
                    <a:pt x="890" y="656"/>
                    <a:pt x="897" y="648"/>
                    <a:pt x="891" y="627"/>
                  </a:cubicBezTo>
                  <a:cubicBezTo>
                    <a:pt x="857" y="507"/>
                    <a:pt x="483" y="99"/>
                    <a:pt x="426" y="37"/>
                  </a:cubicBezTo>
                  <a:lnTo>
                    <a:pt x="74" y="135"/>
                  </a:lnTo>
                  <a:cubicBezTo>
                    <a:pt x="57" y="182"/>
                    <a:pt x="25" y="289"/>
                    <a:pt x="39" y="334"/>
                  </a:cubicBezTo>
                  <a:cubicBezTo>
                    <a:pt x="50" y="371"/>
                    <a:pt x="101" y="390"/>
                    <a:pt x="132" y="396"/>
                  </a:cubicBezTo>
                  <a:lnTo>
                    <a:pt x="146" y="359"/>
                  </a:lnTo>
                  <a:cubicBezTo>
                    <a:pt x="148" y="353"/>
                    <a:pt x="153" y="349"/>
                    <a:pt x="158" y="348"/>
                  </a:cubicBezTo>
                  <a:cubicBezTo>
                    <a:pt x="160" y="347"/>
                    <a:pt x="161" y="347"/>
                    <a:pt x="163" y="347"/>
                  </a:cubicBezTo>
                  <a:moveTo>
                    <a:pt x="821" y="709"/>
                  </a:moveTo>
                  <a:cubicBezTo>
                    <a:pt x="706" y="709"/>
                    <a:pt x="522" y="647"/>
                    <a:pt x="410" y="572"/>
                  </a:cubicBezTo>
                  <a:cubicBezTo>
                    <a:pt x="283" y="488"/>
                    <a:pt x="204" y="424"/>
                    <a:pt x="170" y="395"/>
                  </a:cubicBezTo>
                  <a:lnTo>
                    <a:pt x="160" y="423"/>
                  </a:lnTo>
                  <a:cubicBezTo>
                    <a:pt x="157" y="430"/>
                    <a:pt x="149" y="435"/>
                    <a:pt x="141" y="434"/>
                  </a:cubicBezTo>
                  <a:cubicBezTo>
                    <a:pt x="136" y="433"/>
                    <a:pt x="28" y="419"/>
                    <a:pt x="5" y="344"/>
                  </a:cubicBezTo>
                  <a:cubicBezTo>
                    <a:pt x="-15" y="276"/>
                    <a:pt x="38" y="131"/>
                    <a:pt x="44" y="114"/>
                  </a:cubicBezTo>
                  <a:cubicBezTo>
                    <a:pt x="46" y="109"/>
                    <a:pt x="51" y="105"/>
                    <a:pt x="56" y="104"/>
                  </a:cubicBezTo>
                  <a:lnTo>
                    <a:pt x="427" y="1"/>
                  </a:lnTo>
                  <a:cubicBezTo>
                    <a:pt x="433" y="-1"/>
                    <a:pt x="440" y="1"/>
                    <a:pt x="444" y="6"/>
                  </a:cubicBezTo>
                  <a:cubicBezTo>
                    <a:pt x="462" y="25"/>
                    <a:pt x="886" y="480"/>
                    <a:pt x="925" y="617"/>
                  </a:cubicBezTo>
                  <a:cubicBezTo>
                    <a:pt x="937" y="658"/>
                    <a:pt x="917" y="680"/>
                    <a:pt x="905" y="689"/>
                  </a:cubicBezTo>
                  <a:cubicBezTo>
                    <a:pt x="886" y="703"/>
                    <a:pt x="857" y="709"/>
                    <a:pt x="821" y="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121;p67">
              <a:extLst>
                <a:ext uri="{FF2B5EF4-FFF2-40B4-BE49-F238E27FC236}">
                  <a16:creationId xmlns:a16="http://schemas.microsoft.com/office/drawing/2014/main" id="{30AD6E0E-43F8-C277-0A0D-C89091E7FEFA}"/>
                </a:ext>
              </a:extLst>
            </p:cNvPr>
            <p:cNvSpPr/>
            <p:nvPr/>
          </p:nvSpPr>
          <p:spPr>
            <a:xfrm>
              <a:off x="5842080" y="2765160"/>
              <a:ext cx="812880" cy="2159640"/>
            </a:xfrm>
            <a:custGeom>
              <a:avLst/>
              <a:gdLst/>
              <a:ahLst/>
              <a:cxnLst/>
              <a:rect l="l" t="t" r="r" b="b"/>
              <a:pathLst>
                <a:path w="2258" h="5999" extrusionOk="0">
                  <a:moveTo>
                    <a:pt x="143" y="0"/>
                  </a:moveTo>
                  <a:cubicBezTo>
                    <a:pt x="143" y="0"/>
                    <a:pt x="21" y="810"/>
                    <a:pt x="2" y="1221"/>
                  </a:cubicBezTo>
                  <a:cubicBezTo>
                    <a:pt x="-17" y="1633"/>
                    <a:pt x="105" y="3279"/>
                    <a:pt x="105" y="3748"/>
                  </a:cubicBezTo>
                  <a:cubicBezTo>
                    <a:pt x="105" y="4218"/>
                    <a:pt x="458" y="5690"/>
                    <a:pt x="458" y="5690"/>
                  </a:cubicBezTo>
                  <a:lnTo>
                    <a:pt x="362" y="5767"/>
                  </a:lnTo>
                  <a:lnTo>
                    <a:pt x="356" y="5870"/>
                  </a:lnTo>
                  <a:cubicBezTo>
                    <a:pt x="356" y="5870"/>
                    <a:pt x="497" y="5915"/>
                    <a:pt x="639" y="5960"/>
                  </a:cubicBezTo>
                  <a:cubicBezTo>
                    <a:pt x="780" y="6005"/>
                    <a:pt x="806" y="5999"/>
                    <a:pt x="806" y="5999"/>
                  </a:cubicBezTo>
                  <a:cubicBezTo>
                    <a:pt x="806" y="5999"/>
                    <a:pt x="774" y="5696"/>
                    <a:pt x="774" y="5021"/>
                  </a:cubicBezTo>
                  <a:cubicBezTo>
                    <a:pt x="774" y="4346"/>
                    <a:pt x="883" y="3112"/>
                    <a:pt x="889" y="2565"/>
                  </a:cubicBezTo>
                  <a:cubicBezTo>
                    <a:pt x="896" y="2018"/>
                    <a:pt x="1095" y="1498"/>
                    <a:pt x="1095" y="1498"/>
                  </a:cubicBezTo>
                  <a:lnTo>
                    <a:pt x="1179" y="1427"/>
                  </a:lnTo>
                  <a:cubicBezTo>
                    <a:pt x="1179" y="1427"/>
                    <a:pt x="1512" y="3176"/>
                    <a:pt x="1512" y="3311"/>
                  </a:cubicBezTo>
                  <a:cubicBezTo>
                    <a:pt x="1512" y="3446"/>
                    <a:pt x="1198" y="5568"/>
                    <a:pt x="1179" y="5619"/>
                  </a:cubicBezTo>
                  <a:cubicBezTo>
                    <a:pt x="1159" y="5671"/>
                    <a:pt x="1134" y="5696"/>
                    <a:pt x="1134" y="5767"/>
                  </a:cubicBezTo>
                  <a:lnTo>
                    <a:pt x="1134" y="5967"/>
                  </a:lnTo>
                  <a:lnTo>
                    <a:pt x="1608" y="5780"/>
                  </a:lnTo>
                  <a:cubicBezTo>
                    <a:pt x="1608" y="5780"/>
                    <a:pt x="1608" y="5664"/>
                    <a:pt x="1589" y="5619"/>
                  </a:cubicBezTo>
                  <a:cubicBezTo>
                    <a:pt x="1570" y="5574"/>
                    <a:pt x="1570" y="5516"/>
                    <a:pt x="1570" y="5497"/>
                  </a:cubicBezTo>
                  <a:cubicBezTo>
                    <a:pt x="1570" y="5478"/>
                    <a:pt x="2258" y="3671"/>
                    <a:pt x="2258" y="3465"/>
                  </a:cubicBezTo>
                  <a:cubicBezTo>
                    <a:pt x="2258" y="3259"/>
                    <a:pt x="2219" y="3028"/>
                    <a:pt x="2219" y="3028"/>
                  </a:cubicBezTo>
                  <a:lnTo>
                    <a:pt x="2142" y="1189"/>
                  </a:lnTo>
                  <a:cubicBezTo>
                    <a:pt x="2142" y="1189"/>
                    <a:pt x="2232" y="996"/>
                    <a:pt x="2194" y="829"/>
                  </a:cubicBezTo>
                  <a:cubicBezTo>
                    <a:pt x="2155" y="662"/>
                    <a:pt x="1943" y="168"/>
                    <a:pt x="1904" y="135"/>
                  </a:cubicBezTo>
                  <a:cubicBezTo>
                    <a:pt x="1866" y="103"/>
                    <a:pt x="536" y="347"/>
                    <a:pt x="1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3122;p67">
              <a:extLst>
                <a:ext uri="{FF2B5EF4-FFF2-40B4-BE49-F238E27FC236}">
                  <a16:creationId xmlns:a16="http://schemas.microsoft.com/office/drawing/2014/main" id="{970FEC76-8037-55D3-1B82-DE8BDF5776B7}"/>
                </a:ext>
              </a:extLst>
            </p:cNvPr>
            <p:cNvSpPr/>
            <p:nvPr/>
          </p:nvSpPr>
          <p:spPr>
            <a:xfrm>
              <a:off x="5835600" y="2759040"/>
              <a:ext cx="825840" cy="2172240"/>
            </a:xfrm>
            <a:custGeom>
              <a:avLst/>
              <a:gdLst/>
              <a:ahLst/>
              <a:cxnLst/>
              <a:rect l="l" t="t" r="r" b="b"/>
              <a:pathLst>
                <a:path w="2294" h="6034" extrusionOk="0">
                  <a:moveTo>
                    <a:pt x="392" y="5874"/>
                  </a:moveTo>
                  <a:lnTo>
                    <a:pt x="662" y="5960"/>
                  </a:lnTo>
                  <a:cubicBezTo>
                    <a:pt x="743" y="5986"/>
                    <a:pt x="784" y="5994"/>
                    <a:pt x="804" y="5997"/>
                  </a:cubicBezTo>
                  <a:cubicBezTo>
                    <a:pt x="797" y="5919"/>
                    <a:pt x="774" y="5611"/>
                    <a:pt x="774" y="5038"/>
                  </a:cubicBezTo>
                  <a:cubicBezTo>
                    <a:pt x="774" y="4665"/>
                    <a:pt x="807" y="4131"/>
                    <a:pt x="838" y="3616"/>
                  </a:cubicBezTo>
                  <a:cubicBezTo>
                    <a:pt x="863" y="3209"/>
                    <a:pt x="887" y="2826"/>
                    <a:pt x="890" y="2582"/>
                  </a:cubicBezTo>
                  <a:cubicBezTo>
                    <a:pt x="896" y="2038"/>
                    <a:pt x="1095" y="1514"/>
                    <a:pt x="1097" y="1508"/>
                  </a:cubicBezTo>
                  <a:cubicBezTo>
                    <a:pt x="1098" y="1506"/>
                    <a:pt x="1099" y="1503"/>
                    <a:pt x="1102" y="1501"/>
                  </a:cubicBezTo>
                  <a:lnTo>
                    <a:pt x="1185" y="1430"/>
                  </a:lnTo>
                  <a:cubicBezTo>
                    <a:pt x="1190" y="1426"/>
                    <a:pt x="1197" y="1425"/>
                    <a:pt x="1203" y="1427"/>
                  </a:cubicBezTo>
                  <a:cubicBezTo>
                    <a:pt x="1208" y="1429"/>
                    <a:pt x="1213" y="1434"/>
                    <a:pt x="1214" y="1441"/>
                  </a:cubicBezTo>
                  <a:cubicBezTo>
                    <a:pt x="1227" y="1512"/>
                    <a:pt x="1548" y="3193"/>
                    <a:pt x="1548" y="3328"/>
                  </a:cubicBezTo>
                  <a:cubicBezTo>
                    <a:pt x="1548" y="3434"/>
                    <a:pt x="1237" y="5576"/>
                    <a:pt x="1213" y="5643"/>
                  </a:cubicBezTo>
                  <a:cubicBezTo>
                    <a:pt x="1207" y="5658"/>
                    <a:pt x="1201" y="5671"/>
                    <a:pt x="1195" y="5683"/>
                  </a:cubicBezTo>
                  <a:cubicBezTo>
                    <a:pt x="1181" y="5712"/>
                    <a:pt x="1169" y="5738"/>
                    <a:pt x="1169" y="5784"/>
                  </a:cubicBezTo>
                  <a:lnTo>
                    <a:pt x="1169" y="5958"/>
                  </a:lnTo>
                  <a:lnTo>
                    <a:pt x="1609" y="5785"/>
                  </a:lnTo>
                  <a:cubicBezTo>
                    <a:pt x="1608" y="5747"/>
                    <a:pt x="1604" y="5674"/>
                    <a:pt x="1591" y="5643"/>
                  </a:cubicBezTo>
                  <a:cubicBezTo>
                    <a:pt x="1570" y="5595"/>
                    <a:pt x="1570" y="5534"/>
                    <a:pt x="1570" y="5514"/>
                  </a:cubicBezTo>
                  <a:cubicBezTo>
                    <a:pt x="1570" y="5507"/>
                    <a:pt x="1574" y="5497"/>
                    <a:pt x="1667" y="5243"/>
                  </a:cubicBezTo>
                  <a:cubicBezTo>
                    <a:pt x="1844" y="4763"/>
                    <a:pt x="2258" y="3637"/>
                    <a:pt x="2258" y="3482"/>
                  </a:cubicBezTo>
                  <a:cubicBezTo>
                    <a:pt x="2258" y="3280"/>
                    <a:pt x="2220" y="3050"/>
                    <a:pt x="2220" y="3048"/>
                  </a:cubicBezTo>
                  <a:lnTo>
                    <a:pt x="2142" y="1207"/>
                  </a:lnTo>
                  <a:cubicBezTo>
                    <a:pt x="2142" y="1204"/>
                    <a:pt x="2143" y="1201"/>
                    <a:pt x="2144" y="1199"/>
                  </a:cubicBezTo>
                  <a:cubicBezTo>
                    <a:pt x="2145" y="1197"/>
                    <a:pt x="2231" y="1009"/>
                    <a:pt x="2194" y="850"/>
                  </a:cubicBezTo>
                  <a:cubicBezTo>
                    <a:pt x="2156" y="683"/>
                    <a:pt x="1950" y="209"/>
                    <a:pt x="1913" y="168"/>
                  </a:cubicBezTo>
                  <a:cubicBezTo>
                    <a:pt x="1894" y="164"/>
                    <a:pt x="1806" y="173"/>
                    <a:pt x="1713" y="182"/>
                  </a:cubicBezTo>
                  <a:cubicBezTo>
                    <a:pt x="1315" y="219"/>
                    <a:pt x="499" y="297"/>
                    <a:pt x="174" y="51"/>
                  </a:cubicBezTo>
                  <a:cubicBezTo>
                    <a:pt x="152" y="203"/>
                    <a:pt x="54" y="878"/>
                    <a:pt x="38" y="1239"/>
                  </a:cubicBezTo>
                  <a:cubicBezTo>
                    <a:pt x="27" y="1469"/>
                    <a:pt x="60" y="2079"/>
                    <a:pt x="92" y="2669"/>
                  </a:cubicBezTo>
                  <a:cubicBezTo>
                    <a:pt x="117" y="3127"/>
                    <a:pt x="140" y="3559"/>
                    <a:pt x="140" y="3765"/>
                  </a:cubicBezTo>
                  <a:cubicBezTo>
                    <a:pt x="140" y="4227"/>
                    <a:pt x="490" y="5688"/>
                    <a:pt x="494" y="5703"/>
                  </a:cubicBezTo>
                  <a:cubicBezTo>
                    <a:pt x="495" y="5710"/>
                    <a:pt x="493" y="5717"/>
                    <a:pt x="487" y="5721"/>
                  </a:cubicBezTo>
                  <a:lnTo>
                    <a:pt x="397" y="5793"/>
                  </a:lnTo>
                  <a:lnTo>
                    <a:pt x="392" y="5874"/>
                  </a:lnTo>
                  <a:moveTo>
                    <a:pt x="819" y="6034"/>
                  </a:moveTo>
                  <a:cubicBezTo>
                    <a:pt x="802" y="6034"/>
                    <a:pt x="758" y="6028"/>
                    <a:pt x="651" y="5994"/>
                  </a:cubicBezTo>
                  <a:lnTo>
                    <a:pt x="368" y="5904"/>
                  </a:lnTo>
                  <a:cubicBezTo>
                    <a:pt x="361" y="5901"/>
                    <a:pt x="355" y="5894"/>
                    <a:pt x="356" y="5886"/>
                  </a:cubicBezTo>
                  <a:lnTo>
                    <a:pt x="362" y="5783"/>
                  </a:lnTo>
                  <a:cubicBezTo>
                    <a:pt x="363" y="5778"/>
                    <a:pt x="365" y="5774"/>
                    <a:pt x="369" y="5770"/>
                  </a:cubicBezTo>
                  <a:lnTo>
                    <a:pt x="457" y="5700"/>
                  </a:lnTo>
                  <a:cubicBezTo>
                    <a:pt x="424" y="5564"/>
                    <a:pt x="105" y="4210"/>
                    <a:pt x="105" y="3765"/>
                  </a:cubicBezTo>
                  <a:cubicBezTo>
                    <a:pt x="105" y="3560"/>
                    <a:pt x="82" y="3128"/>
                    <a:pt x="57" y="2671"/>
                  </a:cubicBezTo>
                  <a:cubicBezTo>
                    <a:pt x="25" y="2080"/>
                    <a:pt x="-9" y="1469"/>
                    <a:pt x="2" y="1237"/>
                  </a:cubicBezTo>
                  <a:cubicBezTo>
                    <a:pt x="21" y="830"/>
                    <a:pt x="143" y="23"/>
                    <a:pt x="144" y="15"/>
                  </a:cubicBezTo>
                  <a:cubicBezTo>
                    <a:pt x="145" y="8"/>
                    <a:pt x="149" y="3"/>
                    <a:pt x="155" y="1"/>
                  </a:cubicBezTo>
                  <a:cubicBezTo>
                    <a:pt x="161" y="-1"/>
                    <a:pt x="168" y="0"/>
                    <a:pt x="173" y="4"/>
                  </a:cubicBezTo>
                  <a:cubicBezTo>
                    <a:pt x="468" y="264"/>
                    <a:pt x="1306" y="185"/>
                    <a:pt x="1710" y="147"/>
                  </a:cubicBezTo>
                  <a:cubicBezTo>
                    <a:pt x="1887" y="130"/>
                    <a:pt x="1920" y="127"/>
                    <a:pt x="1934" y="139"/>
                  </a:cubicBezTo>
                  <a:cubicBezTo>
                    <a:pt x="1980" y="177"/>
                    <a:pt x="2192" y="683"/>
                    <a:pt x="2229" y="842"/>
                  </a:cubicBezTo>
                  <a:cubicBezTo>
                    <a:pt x="2266" y="1002"/>
                    <a:pt x="2191" y="1180"/>
                    <a:pt x="2178" y="1209"/>
                  </a:cubicBezTo>
                  <a:lnTo>
                    <a:pt x="2255" y="3044"/>
                  </a:lnTo>
                  <a:cubicBezTo>
                    <a:pt x="2255" y="3044"/>
                    <a:pt x="2294" y="3277"/>
                    <a:pt x="2294" y="3482"/>
                  </a:cubicBezTo>
                  <a:cubicBezTo>
                    <a:pt x="2294" y="3643"/>
                    <a:pt x="1893" y="4732"/>
                    <a:pt x="1700" y="5256"/>
                  </a:cubicBezTo>
                  <a:cubicBezTo>
                    <a:pt x="1649" y="5396"/>
                    <a:pt x="1608" y="5507"/>
                    <a:pt x="1605" y="5517"/>
                  </a:cubicBezTo>
                  <a:cubicBezTo>
                    <a:pt x="1606" y="5532"/>
                    <a:pt x="1606" y="5588"/>
                    <a:pt x="1623" y="5629"/>
                  </a:cubicBezTo>
                  <a:cubicBezTo>
                    <a:pt x="1644" y="5677"/>
                    <a:pt x="1644" y="5792"/>
                    <a:pt x="1644" y="5797"/>
                  </a:cubicBezTo>
                  <a:cubicBezTo>
                    <a:pt x="1644" y="5804"/>
                    <a:pt x="1640" y="5811"/>
                    <a:pt x="1633" y="5814"/>
                  </a:cubicBezTo>
                  <a:lnTo>
                    <a:pt x="1158" y="6000"/>
                  </a:lnTo>
                  <a:cubicBezTo>
                    <a:pt x="1153" y="6002"/>
                    <a:pt x="1147" y="6001"/>
                    <a:pt x="1142" y="5998"/>
                  </a:cubicBezTo>
                  <a:cubicBezTo>
                    <a:pt x="1137" y="5995"/>
                    <a:pt x="1134" y="5989"/>
                    <a:pt x="1134" y="5984"/>
                  </a:cubicBezTo>
                  <a:lnTo>
                    <a:pt x="1134" y="5784"/>
                  </a:lnTo>
                  <a:cubicBezTo>
                    <a:pt x="1134" y="5730"/>
                    <a:pt x="1148" y="5700"/>
                    <a:pt x="1163" y="5668"/>
                  </a:cubicBezTo>
                  <a:cubicBezTo>
                    <a:pt x="1169" y="5656"/>
                    <a:pt x="1175" y="5644"/>
                    <a:pt x="1180" y="5630"/>
                  </a:cubicBezTo>
                  <a:cubicBezTo>
                    <a:pt x="1208" y="5546"/>
                    <a:pt x="1512" y="3437"/>
                    <a:pt x="1512" y="3328"/>
                  </a:cubicBezTo>
                  <a:cubicBezTo>
                    <a:pt x="1512" y="3206"/>
                    <a:pt x="1228" y="1708"/>
                    <a:pt x="1185" y="1477"/>
                  </a:cubicBezTo>
                  <a:lnTo>
                    <a:pt x="1128" y="1525"/>
                  </a:lnTo>
                  <a:cubicBezTo>
                    <a:pt x="1109" y="1576"/>
                    <a:pt x="931" y="2071"/>
                    <a:pt x="925" y="2582"/>
                  </a:cubicBezTo>
                  <a:cubicBezTo>
                    <a:pt x="922" y="2827"/>
                    <a:pt x="898" y="3211"/>
                    <a:pt x="873" y="3618"/>
                  </a:cubicBezTo>
                  <a:cubicBezTo>
                    <a:pt x="842" y="4133"/>
                    <a:pt x="809" y="4666"/>
                    <a:pt x="809" y="5038"/>
                  </a:cubicBezTo>
                  <a:cubicBezTo>
                    <a:pt x="809" y="5704"/>
                    <a:pt x="841" y="6011"/>
                    <a:pt x="841" y="6014"/>
                  </a:cubicBezTo>
                  <a:cubicBezTo>
                    <a:pt x="842" y="6023"/>
                    <a:pt x="837" y="6031"/>
                    <a:pt x="828" y="6033"/>
                  </a:cubicBezTo>
                  <a:cubicBezTo>
                    <a:pt x="826" y="6033"/>
                    <a:pt x="824" y="6034"/>
                    <a:pt x="819" y="60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3123;p67">
              <a:extLst>
                <a:ext uri="{FF2B5EF4-FFF2-40B4-BE49-F238E27FC236}">
                  <a16:creationId xmlns:a16="http://schemas.microsoft.com/office/drawing/2014/main" id="{EFAF3918-17F7-DC72-AA09-997720D446C6}"/>
                </a:ext>
              </a:extLst>
            </p:cNvPr>
            <p:cNvSpPr/>
            <p:nvPr/>
          </p:nvSpPr>
          <p:spPr>
            <a:xfrm>
              <a:off x="6250320" y="3143520"/>
              <a:ext cx="379800" cy="1769760"/>
            </a:xfrm>
            <a:custGeom>
              <a:avLst/>
              <a:gdLst/>
              <a:ahLst/>
              <a:cxnLst/>
              <a:rect l="l" t="t" r="r" b="b"/>
              <a:pathLst>
                <a:path w="1055" h="4916" extrusionOk="0">
                  <a:moveTo>
                    <a:pt x="582" y="2200"/>
                  </a:moveTo>
                  <a:cubicBezTo>
                    <a:pt x="582" y="2007"/>
                    <a:pt x="705" y="0"/>
                    <a:pt x="705" y="0"/>
                  </a:cubicBezTo>
                  <a:lnTo>
                    <a:pt x="45" y="376"/>
                  </a:lnTo>
                  <a:cubicBezTo>
                    <a:pt x="90" y="618"/>
                    <a:pt x="378" y="2136"/>
                    <a:pt x="378" y="2260"/>
                  </a:cubicBezTo>
                  <a:cubicBezTo>
                    <a:pt x="378" y="2395"/>
                    <a:pt x="64" y="4517"/>
                    <a:pt x="45" y="4568"/>
                  </a:cubicBezTo>
                  <a:cubicBezTo>
                    <a:pt x="25" y="4620"/>
                    <a:pt x="0" y="4646"/>
                    <a:pt x="0" y="4716"/>
                  </a:cubicBezTo>
                  <a:lnTo>
                    <a:pt x="0" y="4916"/>
                  </a:lnTo>
                  <a:lnTo>
                    <a:pt x="474" y="4729"/>
                  </a:lnTo>
                  <a:cubicBezTo>
                    <a:pt x="474" y="4729"/>
                    <a:pt x="474" y="4613"/>
                    <a:pt x="455" y="4568"/>
                  </a:cubicBezTo>
                  <a:cubicBezTo>
                    <a:pt x="436" y="4523"/>
                    <a:pt x="436" y="4465"/>
                    <a:pt x="436" y="4446"/>
                  </a:cubicBezTo>
                  <a:cubicBezTo>
                    <a:pt x="436" y="4431"/>
                    <a:pt x="881" y="3259"/>
                    <a:pt x="1055" y="2694"/>
                  </a:cubicBezTo>
                  <a:cubicBezTo>
                    <a:pt x="513" y="2812"/>
                    <a:pt x="582" y="2390"/>
                    <a:pt x="582" y="220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3124;p67">
              <a:extLst>
                <a:ext uri="{FF2B5EF4-FFF2-40B4-BE49-F238E27FC236}">
                  <a16:creationId xmlns:a16="http://schemas.microsoft.com/office/drawing/2014/main" id="{D20ABB5A-6670-EB94-EBD1-8E1A72399518}"/>
                </a:ext>
              </a:extLst>
            </p:cNvPr>
            <p:cNvSpPr/>
            <p:nvPr/>
          </p:nvSpPr>
          <p:spPr>
            <a:xfrm>
              <a:off x="5841000" y="2765160"/>
              <a:ext cx="425520" cy="2159640"/>
            </a:xfrm>
            <a:custGeom>
              <a:avLst/>
              <a:gdLst/>
              <a:ahLst/>
              <a:cxnLst/>
              <a:rect l="l" t="t" r="r" b="b"/>
              <a:pathLst>
                <a:path w="1182" h="5999" extrusionOk="0">
                  <a:moveTo>
                    <a:pt x="894" y="3896"/>
                  </a:moveTo>
                  <a:lnTo>
                    <a:pt x="840" y="3622"/>
                  </a:lnTo>
                  <a:cubicBezTo>
                    <a:pt x="842" y="3581"/>
                    <a:pt x="845" y="3540"/>
                    <a:pt x="847" y="3500"/>
                  </a:cubicBezTo>
                  <a:cubicBezTo>
                    <a:pt x="840" y="3514"/>
                    <a:pt x="831" y="3528"/>
                    <a:pt x="824" y="3543"/>
                  </a:cubicBezTo>
                  <a:lnTo>
                    <a:pt x="235" y="580"/>
                  </a:lnTo>
                  <a:lnTo>
                    <a:pt x="1182" y="424"/>
                  </a:lnTo>
                  <a:cubicBezTo>
                    <a:pt x="811" y="433"/>
                    <a:pt x="146" y="0"/>
                    <a:pt x="146" y="0"/>
                  </a:cubicBezTo>
                  <a:lnTo>
                    <a:pt x="0" y="1027"/>
                  </a:lnTo>
                  <a:lnTo>
                    <a:pt x="47" y="3026"/>
                  </a:lnTo>
                  <a:lnTo>
                    <a:pt x="109" y="3797"/>
                  </a:lnTo>
                  <a:cubicBezTo>
                    <a:pt x="111" y="3841"/>
                    <a:pt x="115" y="3892"/>
                    <a:pt x="121" y="3948"/>
                  </a:cubicBezTo>
                  <a:lnTo>
                    <a:pt x="141" y="4202"/>
                  </a:lnTo>
                  <a:cubicBezTo>
                    <a:pt x="141" y="4202"/>
                    <a:pt x="145" y="4235"/>
                    <a:pt x="167" y="4275"/>
                  </a:cubicBezTo>
                  <a:cubicBezTo>
                    <a:pt x="268" y="4884"/>
                    <a:pt x="461" y="5690"/>
                    <a:pt x="461" y="5690"/>
                  </a:cubicBezTo>
                  <a:lnTo>
                    <a:pt x="365" y="5767"/>
                  </a:lnTo>
                  <a:lnTo>
                    <a:pt x="359" y="5870"/>
                  </a:lnTo>
                  <a:cubicBezTo>
                    <a:pt x="359" y="5870"/>
                    <a:pt x="500" y="5915"/>
                    <a:pt x="641" y="5960"/>
                  </a:cubicBezTo>
                  <a:cubicBezTo>
                    <a:pt x="783" y="6005"/>
                    <a:pt x="809" y="5999"/>
                    <a:pt x="809" y="5999"/>
                  </a:cubicBezTo>
                  <a:cubicBezTo>
                    <a:pt x="809" y="5999"/>
                    <a:pt x="777" y="5697"/>
                    <a:pt x="777" y="5021"/>
                  </a:cubicBezTo>
                  <a:cubicBezTo>
                    <a:pt x="777" y="4768"/>
                    <a:pt x="792" y="4435"/>
                    <a:pt x="812" y="4090"/>
                  </a:cubicBezTo>
                  <a:cubicBezTo>
                    <a:pt x="865" y="3986"/>
                    <a:pt x="894" y="3896"/>
                    <a:pt x="894" y="3896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3125;p67">
              <a:extLst>
                <a:ext uri="{FF2B5EF4-FFF2-40B4-BE49-F238E27FC236}">
                  <a16:creationId xmlns:a16="http://schemas.microsoft.com/office/drawing/2014/main" id="{72F58F99-0A4F-C1E4-F206-9757641110F6}"/>
                </a:ext>
              </a:extLst>
            </p:cNvPr>
            <p:cNvSpPr/>
            <p:nvPr/>
          </p:nvSpPr>
          <p:spPr>
            <a:xfrm>
              <a:off x="6260040" y="3135960"/>
              <a:ext cx="239400" cy="149400"/>
            </a:xfrm>
            <a:custGeom>
              <a:avLst/>
              <a:gdLst/>
              <a:ahLst/>
              <a:cxnLst/>
              <a:rect l="l" t="t" r="r" b="b"/>
              <a:pathLst>
                <a:path w="665" h="415" extrusionOk="0">
                  <a:moveTo>
                    <a:pt x="18" y="415"/>
                  </a:moveTo>
                  <a:cubicBezTo>
                    <a:pt x="12" y="415"/>
                    <a:pt x="6" y="411"/>
                    <a:pt x="2" y="406"/>
                  </a:cubicBezTo>
                  <a:cubicBezTo>
                    <a:pt x="-2" y="398"/>
                    <a:pt x="0" y="387"/>
                    <a:pt x="9" y="382"/>
                  </a:cubicBezTo>
                  <a:lnTo>
                    <a:pt x="638" y="2"/>
                  </a:lnTo>
                  <a:cubicBezTo>
                    <a:pt x="646" y="-3"/>
                    <a:pt x="657" y="0"/>
                    <a:pt x="662" y="8"/>
                  </a:cubicBezTo>
                  <a:cubicBezTo>
                    <a:pt x="667" y="17"/>
                    <a:pt x="664" y="28"/>
                    <a:pt x="656" y="33"/>
                  </a:cubicBezTo>
                  <a:lnTo>
                    <a:pt x="27" y="412"/>
                  </a:lnTo>
                  <a:cubicBezTo>
                    <a:pt x="24" y="414"/>
                    <a:pt x="21" y="415"/>
                    <a:pt x="18" y="4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3126;p67">
              <a:extLst>
                <a:ext uri="{FF2B5EF4-FFF2-40B4-BE49-F238E27FC236}">
                  <a16:creationId xmlns:a16="http://schemas.microsoft.com/office/drawing/2014/main" id="{4C693E99-690F-2AEC-E42A-45C1C5EC10AF}"/>
                </a:ext>
              </a:extLst>
            </p:cNvPr>
            <p:cNvSpPr/>
            <p:nvPr/>
          </p:nvSpPr>
          <p:spPr>
            <a:xfrm>
              <a:off x="6327000" y="3210120"/>
              <a:ext cx="130680" cy="58680"/>
            </a:xfrm>
            <a:custGeom>
              <a:avLst/>
              <a:gdLst/>
              <a:ahLst/>
              <a:cxnLst/>
              <a:rect l="l" t="t" r="r" b="b"/>
              <a:pathLst>
                <a:path w="363" h="163" extrusionOk="0">
                  <a:moveTo>
                    <a:pt x="17" y="163"/>
                  </a:moveTo>
                  <a:cubicBezTo>
                    <a:pt x="10" y="163"/>
                    <a:pt x="3" y="159"/>
                    <a:pt x="1" y="152"/>
                  </a:cubicBezTo>
                  <a:cubicBezTo>
                    <a:pt x="-3" y="143"/>
                    <a:pt x="2" y="133"/>
                    <a:pt x="11" y="129"/>
                  </a:cubicBezTo>
                  <a:lnTo>
                    <a:pt x="339" y="1"/>
                  </a:lnTo>
                  <a:cubicBezTo>
                    <a:pt x="348" y="-3"/>
                    <a:pt x="358" y="2"/>
                    <a:pt x="361" y="11"/>
                  </a:cubicBezTo>
                  <a:cubicBezTo>
                    <a:pt x="365" y="20"/>
                    <a:pt x="361" y="30"/>
                    <a:pt x="352" y="34"/>
                  </a:cubicBezTo>
                  <a:lnTo>
                    <a:pt x="24" y="162"/>
                  </a:lnTo>
                  <a:cubicBezTo>
                    <a:pt x="21" y="163"/>
                    <a:pt x="19" y="163"/>
                    <a:pt x="17" y="1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13675" rIns="90000" bIns="13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127;p67">
              <a:extLst>
                <a:ext uri="{FF2B5EF4-FFF2-40B4-BE49-F238E27FC236}">
                  <a16:creationId xmlns:a16="http://schemas.microsoft.com/office/drawing/2014/main" id="{E1A13C48-5FD1-AF24-EA5E-E4EC928D19FC}"/>
                </a:ext>
              </a:extLst>
            </p:cNvPr>
            <p:cNvSpPr/>
            <p:nvPr/>
          </p:nvSpPr>
          <p:spPr>
            <a:xfrm>
              <a:off x="6227640" y="2904480"/>
              <a:ext cx="15120" cy="255600"/>
            </a:xfrm>
            <a:custGeom>
              <a:avLst/>
              <a:gdLst/>
              <a:ahLst/>
              <a:cxnLst/>
              <a:rect l="l" t="t" r="r" b="b"/>
              <a:pathLst>
                <a:path w="42" h="710" extrusionOk="0">
                  <a:moveTo>
                    <a:pt x="24" y="710"/>
                  </a:moveTo>
                  <a:cubicBezTo>
                    <a:pt x="14" y="710"/>
                    <a:pt x="7" y="702"/>
                    <a:pt x="6" y="693"/>
                  </a:cubicBezTo>
                  <a:lnTo>
                    <a:pt x="0" y="18"/>
                  </a:lnTo>
                  <a:cubicBezTo>
                    <a:pt x="0" y="8"/>
                    <a:pt x="8" y="0"/>
                    <a:pt x="17" y="0"/>
                  </a:cubicBezTo>
                  <a:cubicBezTo>
                    <a:pt x="28" y="1"/>
                    <a:pt x="35" y="8"/>
                    <a:pt x="35" y="17"/>
                  </a:cubicBezTo>
                  <a:lnTo>
                    <a:pt x="42" y="692"/>
                  </a:lnTo>
                  <a:cubicBezTo>
                    <a:pt x="42" y="702"/>
                    <a:pt x="34" y="710"/>
                    <a:pt x="24" y="7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28;p67">
              <a:extLst>
                <a:ext uri="{FF2B5EF4-FFF2-40B4-BE49-F238E27FC236}">
                  <a16:creationId xmlns:a16="http://schemas.microsoft.com/office/drawing/2014/main" id="{B8C204E9-6B36-0CA3-2BA6-98CB2D5AC56E}"/>
                </a:ext>
              </a:extLst>
            </p:cNvPr>
            <p:cNvSpPr/>
            <p:nvPr/>
          </p:nvSpPr>
          <p:spPr>
            <a:xfrm>
              <a:off x="6246000" y="2911320"/>
              <a:ext cx="38160" cy="241920"/>
            </a:xfrm>
            <a:custGeom>
              <a:avLst/>
              <a:gdLst/>
              <a:ahLst/>
              <a:cxnLst/>
              <a:rect l="l" t="t" r="r" b="b"/>
              <a:pathLst>
                <a:path w="106" h="672" extrusionOk="0">
                  <a:moveTo>
                    <a:pt x="18" y="672"/>
                  </a:moveTo>
                  <a:cubicBezTo>
                    <a:pt x="14" y="672"/>
                    <a:pt x="10" y="670"/>
                    <a:pt x="6" y="667"/>
                  </a:cubicBezTo>
                  <a:cubicBezTo>
                    <a:pt x="-1" y="661"/>
                    <a:pt x="-2" y="650"/>
                    <a:pt x="5" y="642"/>
                  </a:cubicBezTo>
                  <a:lnTo>
                    <a:pt x="71" y="571"/>
                  </a:lnTo>
                  <a:lnTo>
                    <a:pt x="39" y="19"/>
                  </a:lnTo>
                  <a:cubicBezTo>
                    <a:pt x="38" y="9"/>
                    <a:pt x="46" y="1"/>
                    <a:pt x="56" y="0"/>
                  </a:cubicBezTo>
                  <a:cubicBezTo>
                    <a:pt x="67" y="0"/>
                    <a:pt x="74" y="7"/>
                    <a:pt x="74" y="17"/>
                  </a:cubicBezTo>
                  <a:lnTo>
                    <a:pt x="105" y="576"/>
                  </a:lnTo>
                  <a:cubicBezTo>
                    <a:pt x="106" y="581"/>
                    <a:pt x="104" y="586"/>
                    <a:pt x="101" y="589"/>
                  </a:cubicBezTo>
                  <a:lnTo>
                    <a:pt x="31" y="666"/>
                  </a:lnTo>
                  <a:cubicBezTo>
                    <a:pt x="28" y="670"/>
                    <a:pt x="23" y="672"/>
                    <a:pt x="18" y="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129;p67">
              <a:extLst>
                <a:ext uri="{FF2B5EF4-FFF2-40B4-BE49-F238E27FC236}">
                  <a16:creationId xmlns:a16="http://schemas.microsoft.com/office/drawing/2014/main" id="{AC0CB27D-C972-D28A-0F46-1B02A81694AD}"/>
                </a:ext>
              </a:extLst>
            </p:cNvPr>
            <p:cNvSpPr/>
            <p:nvPr/>
          </p:nvSpPr>
          <p:spPr>
            <a:xfrm>
              <a:off x="6417000" y="2892960"/>
              <a:ext cx="31680" cy="188640"/>
            </a:xfrm>
            <a:custGeom>
              <a:avLst/>
              <a:gdLst/>
              <a:ahLst/>
              <a:cxnLst/>
              <a:rect l="l" t="t" r="r" b="b"/>
              <a:pathLst>
                <a:path w="88" h="524" extrusionOk="0">
                  <a:moveTo>
                    <a:pt x="69" y="524"/>
                  </a:moveTo>
                  <a:cubicBezTo>
                    <a:pt x="60" y="524"/>
                    <a:pt x="53" y="517"/>
                    <a:pt x="52" y="508"/>
                  </a:cubicBezTo>
                  <a:lnTo>
                    <a:pt x="0" y="19"/>
                  </a:lnTo>
                  <a:cubicBezTo>
                    <a:pt x="-1" y="9"/>
                    <a:pt x="6" y="1"/>
                    <a:pt x="16" y="0"/>
                  </a:cubicBezTo>
                  <a:cubicBezTo>
                    <a:pt x="26" y="-1"/>
                    <a:pt x="34" y="6"/>
                    <a:pt x="35" y="15"/>
                  </a:cubicBezTo>
                  <a:lnTo>
                    <a:pt x="87" y="504"/>
                  </a:lnTo>
                  <a:cubicBezTo>
                    <a:pt x="88" y="514"/>
                    <a:pt x="81" y="523"/>
                    <a:pt x="71" y="524"/>
                  </a:cubicBezTo>
                  <a:cubicBezTo>
                    <a:pt x="71" y="524"/>
                    <a:pt x="70" y="524"/>
                    <a:pt x="69" y="5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130;p67">
              <a:extLst>
                <a:ext uri="{FF2B5EF4-FFF2-40B4-BE49-F238E27FC236}">
                  <a16:creationId xmlns:a16="http://schemas.microsoft.com/office/drawing/2014/main" id="{E0398AD6-FFC1-4A61-59E9-C2C2D26A9E4B}"/>
                </a:ext>
              </a:extLst>
            </p:cNvPr>
            <p:cNvSpPr/>
            <p:nvPr/>
          </p:nvSpPr>
          <p:spPr>
            <a:xfrm>
              <a:off x="6445080" y="2874600"/>
              <a:ext cx="56520" cy="105120"/>
            </a:xfrm>
            <a:custGeom>
              <a:avLst/>
              <a:gdLst/>
              <a:ahLst/>
              <a:cxnLst/>
              <a:rect l="l" t="t" r="r" b="b"/>
              <a:pathLst>
                <a:path w="157" h="292" extrusionOk="0">
                  <a:moveTo>
                    <a:pt x="139" y="292"/>
                  </a:moveTo>
                  <a:cubicBezTo>
                    <a:pt x="133" y="292"/>
                    <a:pt x="126" y="288"/>
                    <a:pt x="123" y="282"/>
                  </a:cubicBezTo>
                  <a:lnTo>
                    <a:pt x="1" y="24"/>
                  </a:lnTo>
                  <a:cubicBezTo>
                    <a:pt x="-3" y="16"/>
                    <a:pt x="1" y="5"/>
                    <a:pt x="9" y="1"/>
                  </a:cubicBezTo>
                  <a:cubicBezTo>
                    <a:pt x="18" y="-3"/>
                    <a:pt x="29" y="0"/>
                    <a:pt x="33" y="9"/>
                  </a:cubicBezTo>
                  <a:lnTo>
                    <a:pt x="155" y="266"/>
                  </a:lnTo>
                  <a:cubicBezTo>
                    <a:pt x="159" y="275"/>
                    <a:pt x="156" y="286"/>
                    <a:pt x="147" y="290"/>
                  </a:cubicBezTo>
                  <a:cubicBezTo>
                    <a:pt x="144" y="291"/>
                    <a:pt x="142" y="292"/>
                    <a:pt x="139" y="2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131;p67">
              <a:extLst>
                <a:ext uri="{FF2B5EF4-FFF2-40B4-BE49-F238E27FC236}">
                  <a16:creationId xmlns:a16="http://schemas.microsoft.com/office/drawing/2014/main" id="{D6B7EAD9-E159-6B43-8F6D-2C7A77497AD2}"/>
                </a:ext>
              </a:extLst>
            </p:cNvPr>
            <p:cNvSpPr/>
            <p:nvPr/>
          </p:nvSpPr>
          <p:spPr>
            <a:xfrm>
              <a:off x="5956560" y="2892960"/>
              <a:ext cx="93600" cy="288000"/>
            </a:xfrm>
            <a:custGeom>
              <a:avLst/>
              <a:gdLst/>
              <a:ahLst/>
              <a:cxnLst/>
              <a:rect l="l" t="t" r="r" b="b"/>
              <a:pathLst>
                <a:path w="260" h="800" extrusionOk="0">
                  <a:moveTo>
                    <a:pt x="18" y="800"/>
                  </a:moveTo>
                  <a:cubicBezTo>
                    <a:pt x="17" y="800"/>
                    <a:pt x="15" y="800"/>
                    <a:pt x="13" y="799"/>
                  </a:cubicBezTo>
                  <a:cubicBezTo>
                    <a:pt x="4" y="797"/>
                    <a:pt x="-1" y="787"/>
                    <a:pt x="1" y="778"/>
                  </a:cubicBezTo>
                  <a:lnTo>
                    <a:pt x="226" y="12"/>
                  </a:lnTo>
                  <a:cubicBezTo>
                    <a:pt x="229" y="3"/>
                    <a:pt x="239" y="-2"/>
                    <a:pt x="248" y="0"/>
                  </a:cubicBezTo>
                  <a:cubicBezTo>
                    <a:pt x="258" y="3"/>
                    <a:pt x="263" y="13"/>
                    <a:pt x="260" y="22"/>
                  </a:cubicBezTo>
                  <a:lnTo>
                    <a:pt x="35" y="787"/>
                  </a:lnTo>
                  <a:cubicBezTo>
                    <a:pt x="33" y="795"/>
                    <a:pt x="26" y="800"/>
                    <a:pt x="18" y="8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132;p67">
              <a:extLst>
                <a:ext uri="{FF2B5EF4-FFF2-40B4-BE49-F238E27FC236}">
                  <a16:creationId xmlns:a16="http://schemas.microsoft.com/office/drawing/2014/main" id="{339BADFE-FD33-238F-E59A-C36D2ED64CC3}"/>
                </a:ext>
              </a:extLst>
            </p:cNvPr>
            <p:cNvSpPr/>
            <p:nvPr/>
          </p:nvSpPr>
          <p:spPr>
            <a:xfrm>
              <a:off x="6044760" y="2909160"/>
              <a:ext cx="12600" cy="216360"/>
            </a:xfrm>
            <a:custGeom>
              <a:avLst/>
              <a:gdLst/>
              <a:ahLst/>
              <a:cxnLst/>
              <a:rect l="l" t="t" r="r" b="b"/>
              <a:pathLst>
                <a:path w="35" h="601" extrusionOk="0">
                  <a:moveTo>
                    <a:pt x="18" y="601"/>
                  </a:moveTo>
                  <a:cubicBezTo>
                    <a:pt x="8" y="601"/>
                    <a:pt x="0" y="593"/>
                    <a:pt x="0" y="583"/>
                  </a:cubicBezTo>
                  <a:lnTo>
                    <a:pt x="0" y="17"/>
                  </a:lnTo>
                  <a:cubicBezTo>
                    <a:pt x="0" y="8"/>
                    <a:pt x="8" y="0"/>
                    <a:pt x="18" y="0"/>
                  </a:cubicBezTo>
                  <a:cubicBezTo>
                    <a:pt x="27" y="0"/>
                    <a:pt x="35" y="8"/>
                    <a:pt x="35" y="17"/>
                  </a:cubicBezTo>
                  <a:lnTo>
                    <a:pt x="35" y="583"/>
                  </a:lnTo>
                  <a:cubicBezTo>
                    <a:pt x="35" y="593"/>
                    <a:pt x="27" y="601"/>
                    <a:pt x="18" y="6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133;p67">
              <a:extLst>
                <a:ext uri="{FF2B5EF4-FFF2-40B4-BE49-F238E27FC236}">
                  <a16:creationId xmlns:a16="http://schemas.microsoft.com/office/drawing/2014/main" id="{E7719E5F-DDBC-90B0-D0C0-F44FE9600DB0}"/>
                </a:ext>
              </a:extLst>
            </p:cNvPr>
            <p:cNvSpPr/>
            <p:nvPr/>
          </p:nvSpPr>
          <p:spPr>
            <a:xfrm>
              <a:off x="5106600" y="985320"/>
              <a:ext cx="967680" cy="469800"/>
            </a:xfrm>
            <a:custGeom>
              <a:avLst/>
              <a:gdLst/>
              <a:ahLst/>
              <a:cxnLst/>
              <a:rect l="l" t="t" r="r" b="b"/>
              <a:pathLst>
                <a:path w="2688" h="1305" extrusionOk="0">
                  <a:moveTo>
                    <a:pt x="270" y="1305"/>
                  </a:moveTo>
                  <a:cubicBezTo>
                    <a:pt x="270" y="1305"/>
                    <a:pt x="0" y="971"/>
                    <a:pt x="0" y="906"/>
                  </a:cubicBezTo>
                  <a:cubicBezTo>
                    <a:pt x="0" y="842"/>
                    <a:pt x="2032" y="0"/>
                    <a:pt x="2064" y="0"/>
                  </a:cubicBezTo>
                  <a:cubicBezTo>
                    <a:pt x="2096" y="0"/>
                    <a:pt x="2643" y="379"/>
                    <a:pt x="2649" y="411"/>
                  </a:cubicBezTo>
                  <a:cubicBezTo>
                    <a:pt x="2656" y="443"/>
                    <a:pt x="2688" y="617"/>
                    <a:pt x="2688" y="643"/>
                  </a:cubicBezTo>
                  <a:cubicBezTo>
                    <a:pt x="2688" y="668"/>
                    <a:pt x="2591" y="720"/>
                    <a:pt x="2591" y="720"/>
                  </a:cubicBezTo>
                  <a:cubicBezTo>
                    <a:pt x="2591" y="720"/>
                    <a:pt x="2469" y="835"/>
                    <a:pt x="2437" y="835"/>
                  </a:cubicBezTo>
                  <a:lnTo>
                    <a:pt x="2405" y="835"/>
                  </a:lnTo>
                  <a:cubicBezTo>
                    <a:pt x="2405" y="835"/>
                    <a:pt x="2315" y="874"/>
                    <a:pt x="2276" y="874"/>
                  </a:cubicBezTo>
                  <a:cubicBezTo>
                    <a:pt x="2238" y="874"/>
                    <a:pt x="2206" y="835"/>
                    <a:pt x="2206" y="835"/>
                  </a:cubicBezTo>
                  <a:cubicBezTo>
                    <a:pt x="2206" y="835"/>
                    <a:pt x="2026" y="881"/>
                    <a:pt x="2038" y="848"/>
                  </a:cubicBezTo>
                  <a:cubicBezTo>
                    <a:pt x="2051" y="816"/>
                    <a:pt x="2257" y="688"/>
                    <a:pt x="2257" y="688"/>
                  </a:cubicBezTo>
                  <a:cubicBezTo>
                    <a:pt x="2257" y="688"/>
                    <a:pt x="2019" y="540"/>
                    <a:pt x="1974" y="443"/>
                  </a:cubicBezTo>
                  <a:cubicBezTo>
                    <a:pt x="1929" y="347"/>
                    <a:pt x="1903" y="250"/>
                    <a:pt x="1903" y="250"/>
                  </a:cubicBezTo>
                  <a:lnTo>
                    <a:pt x="650" y="1163"/>
                  </a:lnTo>
                  <a:lnTo>
                    <a:pt x="270" y="1305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134;p67">
              <a:extLst>
                <a:ext uri="{FF2B5EF4-FFF2-40B4-BE49-F238E27FC236}">
                  <a16:creationId xmlns:a16="http://schemas.microsoft.com/office/drawing/2014/main" id="{09CC7427-21A5-11B3-042E-1431F628F175}"/>
                </a:ext>
              </a:extLst>
            </p:cNvPr>
            <p:cNvSpPr/>
            <p:nvPr/>
          </p:nvSpPr>
          <p:spPr>
            <a:xfrm>
              <a:off x="5100120" y="978840"/>
              <a:ext cx="980640" cy="482760"/>
            </a:xfrm>
            <a:custGeom>
              <a:avLst/>
              <a:gdLst/>
              <a:ahLst/>
              <a:cxnLst/>
              <a:rect l="l" t="t" r="r" b="b"/>
              <a:pathLst>
                <a:path w="2724" h="1341" extrusionOk="0">
                  <a:moveTo>
                    <a:pt x="36" y="928"/>
                  </a:moveTo>
                  <a:cubicBezTo>
                    <a:pt x="45" y="976"/>
                    <a:pt x="188" y="1169"/>
                    <a:pt x="294" y="1302"/>
                  </a:cubicBezTo>
                  <a:lnTo>
                    <a:pt x="659" y="1166"/>
                  </a:lnTo>
                  <a:lnTo>
                    <a:pt x="1911" y="254"/>
                  </a:lnTo>
                  <a:cubicBezTo>
                    <a:pt x="1916" y="251"/>
                    <a:pt x="1922" y="250"/>
                    <a:pt x="1927" y="252"/>
                  </a:cubicBezTo>
                  <a:cubicBezTo>
                    <a:pt x="1933" y="254"/>
                    <a:pt x="1937" y="258"/>
                    <a:pt x="1939" y="264"/>
                  </a:cubicBezTo>
                  <a:cubicBezTo>
                    <a:pt x="1939" y="265"/>
                    <a:pt x="1964" y="360"/>
                    <a:pt x="2008" y="454"/>
                  </a:cubicBezTo>
                  <a:cubicBezTo>
                    <a:pt x="2050" y="544"/>
                    <a:pt x="2282" y="689"/>
                    <a:pt x="2284" y="691"/>
                  </a:cubicBezTo>
                  <a:cubicBezTo>
                    <a:pt x="2290" y="694"/>
                    <a:pt x="2293" y="700"/>
                    <a:pt x="2293" y="706"/>
                  </a:cubicBezTo>
                  <a:cubicBezTo>
                    <a:pt x="2293" y="712"/>
                    <a:pt x="2290" y="717"/>
                    <a:pt x="2284" y="721"/>
                  </a:cubicBezTo>
                  <a:cubicBezTo>
                    <a:pt x="2205" y="770"/>
                    <a:pt x="2116" y="831"/>
                    <a:pt x="2084" y="860"/>
                  </a:cubicBezTo>
                  <a:cubicBezTo>
                    <a:pt x="2113" y="859"/>
                    <a:pt x="2171" y="849"/>
                    <a:pt x="2219" y="836"/>
                  </a:cubicBezTo>
                  <a:cubicBezTo>
                    <a:pt x="2226" y="835"/>
                    <a:pt x="2233" y="837"/>
                    <a:pt x="2237" y="842"/>
                  </a:cubicBezTo>
                  <a:cubicBezTo>
                    <a:pt x="2245" y="851"/>
                    <a:pt x="2270" y="874"/>
                    <a:pt x="2294" y="874"/>
                  </a:cubicBezTo>
                  <a:cubicBezTo>
                    <a:pt x="2323" y="874"/>
                    <a:pt x="2392" y="848"/>
                    <a:pt x="2416" y="837"/>
                  </a:cubicBezTo>
                  <a:cubicBezTo>
                    <a:pt x="2418" y="836"/>
                    <a:pt x="2421" y="836"/>
                    <a:pt x="2423" y="836"/>
                  </a:cubicBezTo>
                  <a:lnTo>
                    <a:pt x="2455" y="836"/>
                  </a:lnTo>
                  <a:cubicBezTo>
                    <a:pt x="2472" y="834"/>
                    <a:pt x="2542" y="777"/>
                    <a:pt x="2597" y="725"/>
                  </a:cubicBezTo>
                  <a:cubicBezTo>
                    <a:pt x="2599" y="724"/>
                    <a:pt x="2600" y="723"/>
                    <a:pt x="2601" y="722"/>
                  </a:cubicBezTo>
                  <a:cubicBezTo>
                    <a:pt x="2644" y="699"/>
                    <a:pt x="2685" y="670"/>
                    <a:pt x="2688" y="659"/>
                  </a:cubicBezTo>
                  <a:cubicBezTo>
                    <a:pt x="2688" y="638"/>
                    <a:pt x="2659" y="477"/>
                    <a:pt x="2651" y="435"/>
                  </a:cubicBezTo>
                  <a:cubicBezTo>
                    <a:pt x="2620" y="394"/>
                    <a:pt x="2139" y="56"/>
                    <a:pt x="2082" y="36"/>
                  </a:cubicBezTo>
                  <a:cubicBezTo>
                    <a:pt x="1949" y="70"/>
                    <a:pt x="127" y="843"/>
                    <a:pt x="36" y="928"/>
                  </a:cubicBezTo>
                  <a:moveTo>
                    <a:pt x="288" y="1341"/>
                  </a:moveTo>
                  <a:cubicBezTo>
                    <a:pt x="283" y="1341"/>
                    <a:pt x="278" y="1338"/>
                    <a:pt x="274" y="1334"/>
                  </a:cubicBezTo>
                  <a:cubicBezTo>
                    <a:pt x="229" y="1277"/>
                    <a:pt x="0" y="991"/>
                    <a:pt x="0" y="924"/>
                  </a:cubicBezTo>
                  <a:cubicBezTo>
                    <a:pt x="0" y="904"/>
                    <a:pt x="0" y="871"/>
                    <a:pt x="1031" y="431"/>
                  </a:cubicBezTo>
                  <a:cubicBezTo>
                    <a:pt x="1437" y="257"/>
                    <a:pt x="2058" y="0"/>
                    <a:pt x="2082" y="0"/>
                  </a:cubicBezTo>
                  <a:cubicBezTo>
                    <a:pt x="2109" y="0"/>
                    <a:pt x="2289" y="123"/>
                    <a:pt x="2395" y="197"/>
                  </a:cubicBezTo>
                  <a:cubicBezTo>
                    <a:pt x="2679" y="395"/>
                    <a:pt x="2683" y="417"/>
                    <a:pt x="2685" y="426"/>
                  </a:cubicBezTo>
                  <a:cubicBezTo>
                    <a:pt x="2690" y="452"/>
                    <a:pt x="2724" y="632"/>
                    <a:pt x="2724" y="661"/>
                  </a:cubicBezTo>
                  <a:cubicBezTo>
                    <a:pt x="2724" y="690"/>
                    <a:pt x="2668" y="726"/>
                    <a:pt x="2620" y="752"/>
                  </a:cubicBezTo>
                  <a:cubicBezTo>
                    <a:pt x="2581" y="789"/>
                    <a:pt x="2490" y="871"/>
                    <a:pt x="2455" y="871"/>
                  </a:cubicBezTo>
                  <a:lnTo>
                    <a:pt x="2427" y="871"/>
                  </a:lnTo>
                  <a:cubicBezTo>
                    <a:pt x="2408" y="879"/>
                    <a:pt x="2332" y="910"/>
                    <a:pt x="2294" y="910"/>
                  </a:cubicBezTo>
                  <a:cubicBezTo>
                    <a:pt x="2260" y="910"/>
                    <a:pt x="2231" y="886"/>
                    <a:pt x="2218" y="873"/>
                  </a:cubicBezTo>
                  <a:cubicBezTo>
                    <a:pt x="2066" y="910"/>
                    <a:pt x="2049" y="891"/>
                    <a:pt x="2044" y="885"/>
                  </a:cubicBezTo>
                  <a:cubicBezTo>
                    <a:pt x="2038" y="878"/>
                    <a:pt x="2037" y="869"/>
                    <a:pt x="2040" y="860"/>
                  </a:cubicBezTo>
                  <a:cubicBezTo>
                    <a:pt x="2052" y="830"/>
                    <a:pt x="2172" y="750"/>
                    <a:pt x="2242" y="705"/>
                  </a:cubicBezTo>
                  <a:cubicBezTo>
                    <a:pt x="2180" y="665"/>
                    <a:pt x="2015" y="551"/>
                    <a:pt x="1976" y="469"/>
                  </a:cubicBezTo>
                  <a:cubicBezTo>
                    <a:pt x="1944" y="400"/>
                    <a:pt x="1922" y="333"/>
                    <a:pt x="1911" y="297"/>
                  </a:cubicBezTo>
                  <a:lnTo>
                    <a:pt x="678" y="1196"/>
                  </a:lnTo>
                  <a:cubicBezTo>
                    <a:pt x="677" y="1197"/>
                    <a:pt x="675" y="1197"/>
                    <a:pt x="674" y="1198"/>
                  </a:cubicBezTo>
                  <a:lnTo>
                    <a:pt x="294" y="1339"/>
                  </a:lnTo>
                  <a:cubicBezTo>
                    <a:pt x="292" y="1340"/>
                    <a:pt x="290" y="1341"/>
                    <a:pt x="288" y="13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135;p67">
              <a:extLst>
                <a:ext uri="{FF2B5EF4-FFF2-40B4-BE49-F238E27FC236}">
                  <a16:creationId xmlns:a16="http://schemas.microsoft.com/office/drawing/2014/main" id="{40A7BCCF-4591-7C69-3A9C-6281E9AFC563}"/>
                </a:ext>
              </a:extLst>
            </p:cNvPr>
            <p:cNvSpPr/>
            <p:nvPr/>
          </p:nvSpPr>
          <p:spPr>
            <a:xfrm>
              <a:off x="5106600" y="1011240"/>
              <a:ext cx="684720" cy="443880"/>
            </a:xfrm>
            <a:custGeom>
              <a:avLst/>
              <a:gdLst/>
              <a:ahLst/>
              <a:cxnLst/>
              <a:rect l="l" t="t" r="r" b="b"/>
              <a:pathLst>
                <a:path w="1902" h="1233" extrusionOk="0">
                  <a:moveTo>
                    <a:pt x="1875" y="0"/>
                  </a:moveTo>
                  <a:cubicBezTo>
                    <a:pt x="1364" y="206"/>
                    <a:pt x="0" y="782"/>
                    <a:pt x="0" y="834"/>
                  </a:cubicBezTo>
                  <a:cubicBezTo>
                    <a:pt x="0" y="899"/>
                    <a:pt x="270" y="1233"/>
                    <a:pt x="270" y="1233"/>
                  </a:cubicBezTo>
                  <a:lnTo>
                    <a:pt x="650" y="1091"/>
                  </a:lnTo>
                  <a:lnTo>
                    <a:pt x="1902" y="180"/>
                  </a:lnTo>
                  <a:lnTo>
                    <a:pt x="1875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136;p67">
              <a:extLst>
                <a:ext uri="{FF2B5EF4-FFF2-40B4-BE49-F238E27FC236}">
                  <a16:creationId xmlns:a16="http://schemas.microsoft.com/office/drawing/2014/main" id="{0CEBC222-87D4-6B6B-248D-E7FE49E9D256}"/>
                </a:ext>
              </a:extLst>
            </p:cNvPr>
            <p:cNvSpPr/>
            <p:nvPr/>
          </p:nvSpPr>
          <p:spPr>
            <a:xfrm>
              <a:off x="5893920" y="1199160"/>
              <a:ext cx="75960" cy="93240"/>
            </a:xfrm>
            <a:custGeom>
              <a:avLst/>
              <a:gdLst/>
              <a:ahLst/>
              <a:cxnLst/>
              <a:rect l="l" t="t" r="r" b="b"/>
              <a:pathLst>
                <a:path w="211" h="259" extrusionOk="0">
                  <a:moveTo>
                    <a:pt x="19" y="259"/>
                  </a:moveTo>
                  <a:cubicBezTo>
                    <a:pt x="10" y="259"/>
                    <a:pt x="3" y="253"/>
                    <a:pt x="1" y="245"/>
                  </a:cubicBezTo>
                  <a:cubicBezTo>
                    <a:pt x="-1" y="236"/>
                    <a:pt x="6" y="226"/>
                    <a:pt x="15" y="224"/>
                  </a:cubicBezTo>
                  <a:cubicBezTo>
                    <a:pt x="80" y="211"/>
                    <a:pt x="144" y="188"/>
                    <a:pt x="152" y="176"/>
                  </a:cubicBezTo>
                  <a:cubicBezTo>
                    <a:pt x="165" y="146"/>
                    <a:pt x="188" y="69"/>
                    <a:pt x="170" y="24"/>
                  </a:cubicBezTo>
                  <a:cubicBezTo>
                    <a:pt x="166" y="15"/>
                    <a:pt x="170" y="5"/>
                    <a:pt x="180" y="1"/>
                  </a:cubicBezTo>
                  <a:cubicBezTo>
                    <a:pt x="189" y="-2"/>
                    <a:pt x="199" y="2"/>
                    <a:pt x="202" y="11"/>
                  </a:cubicBezTo>
                  <a:cubicBezTo>
                    <a:pt x="227" y="72"/>
                    <a:pt x="197" y="162"/>
                    <a:pt x="184" y="191"/>
                  </a:cubicBezTo>
                  <a:cubicBezTo>
                    <a:pt x="168" y="225"/>
                    <a:pt x="66" y="250"/>
                    <a:pt x="22" y="259"/>
                  </a:cubicBezTo>
                  <a:cubicBezTo>
                    <a:pt x="21" y="259"/>
                    <a:pt x="20" y="259"/>
                    <a:pt x="19" y="2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3137;p67">
              <a:extLst>
                <a:ext uri="{FF2B5EF4-FFF2-40B4-BE49-F238E27FC236}">
                  <a16:creationId xmlns:a16="http://schemas.microsoft.com/office/drawing/2014/main" id="{0AD57C77-9105-7BE4-D8F0-72EAB6D257A5}"/>
                </a:ext>
              </a:extLst>
            </p:cNvPr>
            <p:cNvSpPr/>
            <p:nvPr/>
          </p:nvSpPr>
          <p:spPr>
            <a:xfrm>
              <a:off x="5965920" y="1168560"/>
              <a:ext cx="41400" cy="123840"/>
            </a:xfrm>
            <a:custGeom>
              <a:avLst/>
              <a:gdLst/>
              <a:ahLst/>
              <a:cxnLst/>
              <a:rect l="l" t="t" r="r" b="b"/>
              <a:pathLst>
                <a:path w="115" h="344" extrusionOk="0">
                  <a:moveTo>
                    <a:pt x="18" y="344"/>
                  </a:moveTo>
                  <a:cubicBezTo>
                    <a:pt x="12" y="344"/>
                    <a:pt x="6" y="341"/>
                    <a:pt x="3" y="335"/>
                  </a:cubicBezTo>
                  <a:cubicBezTo>
                    <a:pt x="-2" y="326"/>
                    <a:pt x="1" y="316"/>
                    <a:pt x="10" y="311"/>
                  </a:cubicBezTo>
                  <a:cubicBezTo>
                    <a:pt x="10" y="311"/>
                    <a:pt x="73" y="275"/>
                    <a:pt x="79" y="224"/>
                  </a:cubicBezTo>
                  <a:cubicBezTo>
                    <a:pt x="87" y="167"/>
                    <a:pt x="61" y="23"/>
                    <a:pt x="61" y="21"/>
                  </a:cubicBezTo>
                  <a:cubicBezTo>
                    <a:pt x="59" y="12"/>
                    <a:pt x="66" y="3"/>
                    <a:pt x="75" y="1"/>
                  </a:cubicBezTo>
                  <a:cubicBezTo>
                    <a:pt x="85" y="-1"/>
                    <a:pt x="94" y="5"/>
                    <a:pt x="96" y="15"/>
                  </a:cubicBezTo>
                  <a:cubicBezTo>
                    <a:pt x="97" y="21"/>
                    <a:pt x="123" y="166"/>
                    <a:pt x="114" y="229"/>
                  </a:cubicBezTo>
                  <a:cubicBezTo>
                    <a:pt x="105" y="298"/>
                    <a:pt x="30" y="340"/>
                    <a:pt x="26" y="342"/>
                  </a:cubicBezTo>
                  <a:cubicBezTo>
                    <a:pt x="24" y="343"/>
                    <a:pt x="21" y="344"/>
                    <a:pt x="18" y="3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3138;p67">
              <a:extLst>
                <a:ext uri="{FF2B5EF4-FFF2-40B4-BE49-F238E27FC236}">
                  <a16:creationId xmlns:a16="http://schemas.microsoft.com/office/drawing/2014/main" id="{AF4A190B-7F3F-2AE1-979B-EF3130CEE730}"/>
                </a:ext>
              </a:extLst>
            </p:cNvPr>
            <p:cNvSpPr/>
            <p:nvPr/>
          </p:nvSpPr>
          <p:spPr>
            <a:xfrm>
              <a:off x="6024600" y="1139040"/>
              <a:ext cx="26640" cy="111600"/>
            </a:xfrm>
            <a:custGeom>
              <a:avLst/>
              <a:gdLst/>
              <a:ahLst/>
              <a:cxnLst/>
              <a:rect l="l" t="t" r="r" b="b"/>
              <a:pathLst>
                <a:path w="74" h="310" extrusionOk="0">
                  <a:moveTo>
                    <a:pt x="42" y="310"/>
                  </a:moveTo>
                  <a:cubicBezTo>
                    <a:pt x="39" y="310"/>
                    <a:pt x="36" y="310"/>
                    <a:pt x="34" y="309"/>
                  </a:cubicBezTo>
                  <a:cubicBezTo>
                    <a:pt x="25" y="305"/>
                    <a:pt x="21" y="294"/>
                    <a:pt x="26" y="285"/>
                  </a:cubicBezTo>
                  <a:cubicBezTo>
                    <a:pt x="26" y="285"/>
                    <a:pt x="50" y="232"/>
                    <a:pt x="33" y="168"/>
                  </a:cubicBezTo>
                  <a:cubicBezTo>
                    <a:pt x="15" y="97"/>
                    <a:pt x="1" y="22"/>
                    <a:pt x="1" y="21"/>
                  </a:cubicBezTo>
                  <a:cubicBezTo>
                    <a:pt x="-1" y="12"/>
                    <a:pt x="6" y="3"/>
                    <a:pt x="15" y="1"/>
                  </a:cubicBezTo>
                  <a:cubicBezTo>
                    <a:pt x="25" y="-1"/>
                    <a:pt x="34" y="6"/>
                    <a:pt x="36" y="15"/>
                  </a:cubicBezTo>
                  <a:cubicBezTo>
                    <a:pt x="36" y="16"/>
                    <a:pt x="49" y="89"/>
                    <a:pt x="67" y="159"/>
                  </a:cubicBezTo>
                  <a:cubicBezTo>
                    <a:pt x="87" y="236"/>
                    <a:pt x="59" y="298"/>
                    <a:pt x="57" y="300"/>
                  </a:cubicBezTo>
                  <a:cubicBezTo>
                    <a:pt x="54" y="307"/>
                    <a:pt x="48" y="310"/>
                    <a:pt x="42" y="3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3139;p67">
              <a:extLst>
                <a:ext uri="{FF2B5EF4-FFF2-40B4-BE49-F238E27FC236}">
                  <a16:creationId xmlns:a16="http://schemas.microsoft.com/office/drawing/2014/main" id="{E3B5F9EF-2CF8-7EB3-DEA8-C1B5E284CF4D}"/>
                </a:ext>
              </a:extLst>
            </p:cNvPr>
            <p:cNvSpPr/>
            <p:nvPr/>
          </p:nvSpPr>
          <p:spPr>
            <a:xfrm>
              <a:off x="5298840" y="1422720"/>
              <a:ext cx="1620000" cy="1486080"/>
            </a:xfrm>
            <a:custGeom>
              <a:avLst/>
              <a:gdLst/>
              <a:ahLst/>
              <a:cxnLst/>
              <a:rect l="l" t="t" r="r" b="b"/>
              <a:pathLst>
                <a:path w="4500" h="4128" extrusionOk="0">
                  <a:moveTo>
                    <a:pt x="2231" y="778"/>
                  </a:moveTo>
                  <a:cubicBezTo>
                    <a:pt x="2231" y="778"/>
                    <a:pt x="2032" y="681"/>
                    <a:pt x="1787" y="546"/>
                  </a:cubicBezTo>
                  <a:cubicBezTo>
                    <a:pt x="1543" y="411"/>
                    <a:pt x="1421" y="437"/>
                    <a:pt x="1324" y="437"/>
                  </a:cubicBezTo>
                  <a:cubicBezTo>
                    <a:pt x="1228" y="437"/>
                    <a:pt x="379" y="0"/>
                    <a:pt x="379" y="0"/>
                  </a:cubicBezTo>
                  <a:lnTo>
                    <a:pt x="0" y="386"/>
                  </a:lnTo>
                  <a:cubicBezTo>
                    <a:pt x="0" y="386"/>
                    <a:pt x="1511" y="1492"/>
                    <a:pt x="1537" y="1575"/>
                  </a:cubicBezTo>
                  <a:cubicBezTo>
                    <a:pt x="1562" y="1659"/>
                    <a:pt x="1620" y="3414"/>
                    <a:pt x="1595" y="3549"/>
                  </a:cubicBezTo>
                  <a:cubicBezTo>
                    <a:pt x="1569" y="3684"/>
                    <a:pt x="1524" y="3742"/>
                    <a:pt x="1549" y="3794"/>
                  </a:cubicBezTo>
                  <a:cubicBezTo>
                    <a:pt x="1575" y="3845"/>
                    <a:pt x="1903" y="4133"/>
                    <a:pt x="2475" y="4127"/>
                  </a:cubicBezTo>
                  <a:cubicBezTo>
                    <a:pt x="3047" y="4121"/>
                    <a:pt x="3452" y="3960"/>
                    <a:pt x="3490" y="3884"/>
                  </a:cubicBezTo>
                  <a:cubicBezTo>
                    <a:pt x="3529" y="3807"/>
                    <a:pt x="3529" y="3774"/>
                    <a:pt x="3503" y="3716"/>
                  </a:cubicBezTo>
                  <a:cubicBezTo>
                    <a:pt x="3478" y="3659"/>
                    <a:pt x="3452" y="3588"/>
                    <a:pt x="3452" y="3588"/>
                  </a:cubicBezTo>
                  <a:lnTo>
                    <a:pt x="3658" y="2199"/>
                  </a:lnTo>
                  <a:lnTo>
                    <a:pt x="3863" y="3254"/>
                  </a:lnTo>
                  <a:cubicBezTo>
                    <a:pt x="3863" y="3254"/>
                    <a:pt x="3966" y="3311"/>
                    <a:pt x="4185" y="3273"/>
                  </a:cubicBezTo>
                  <a:cubicBezTo>
                    <a:pt x="4403" y="3234"/>
                    <a:pt x="4500" y="3176"/>
                    <a:pt x="4500" y="3176"/>
                  </a:cubicBezTo>
                  <a:cubicBezTo>
                    <a:pt x="4500" y="3176"/>
                    <a:pt x="4153" y="1582"/>
                    <a:pt x="4082" y="1382"/>
                  </a:cubicBezTo>
                  <a:cubicBezTo>
                    <a:pt x="4011" y="1183"/>
                    <a:pt x="3966" y="1202"/>
                    <a:pt x="3741" y="1119"/>
                  </a:cubicBezTo>
                  <a:cubicBezTo>
                    <a:pt x="3516" y="1035"/>
                    <a:pt x="2925" y="849"/>
                    <a:pt x="2925" y="849"/>
                  </a:cubicBezTo>
                  <a:lnTo>
                    <a:pt x="2231" y="77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3140;p67">
              <a:extLst>
                <a:ext uri="{FF2B5EF4-FFF2-40B4-BE49-F238E27FC236}">
                  <a16:creationId xmlns:a16="http://schemas.microsoft.com/office/drawing/2014/main" id="{632E0033-446B-1A6E-E338-0CEDEA18D2ED}"/>
                </a:ext>
              </a:extLst>
            </p:cNvPr>
            <p:cNvSpPr/>
            <p:nvPr/>
          </p:nvSpPr>
          <p:spPr>
            <a:xfrm>
              <a:off x="5292360" y="1416240"/>
              <a:ext cx="1632960" cy="1498680"/>
            </a:xfrm>
            <a:custGeom>
              <a:avLst/>
              <a:gdLst/>
              <a:ahLst/>
              <a:cxnLst/>
              <a:rect l="l" t="t" r="r" b="b"/>
              <a:pathLst>
                <a:path w="4536" h="4163" extrusionOk="0">
                  <a:moveTo>
                    <a:pt x="45" y="401"/>
                  </a:moveTo>
                  <a:cubicBezTo>
                    <a:pt x="332" y="612"/>
                    <a:pt x="1546" y="1505"/>
                    <a:pt x="1571" y="1588"/>
                  </a:cubicBezTo>
                  <a:cubicBezTo>
                    <a:pt x="1602" y="1686"/>
                    <a:pt x="1654" y="3446"/>
                    <a:pt x="1630" y="3571"/>
                  </a:cubicBezTo>
                  <a:cubicBezTo>
                    <a:pt x="1620" y="3624"/>
                    <a:pt x="1606" y="3666"/>
                    <a:pt x="1596" y="3699"/>
                  </a:cubicBezTo>
                  <a:cubicBezTo>
                    <a:pt x="1580" y="3749"/>
                    <a:pt x="1571" y="3779"/>
                    <a:pt x="1583" y="3804"/>
                  </a:cubicBezTo>
                  <a:cubicBezTo>
                    <a:pt x="1600" y="3838"/>
                    <a:pt x="1913" y="4133"/>
                    <a:pt x="2493" y="4127"/>
                  </a:cubicBezTo>
                  <a:cubicBezTo>
                    <a:pt x="3069" y="4121"/>
                    <a:pt x="3460" y="3958"/>
                    <a:pt x="3493" y="3894"/>
                  </a:cubicBezTo>
                  <a:cubicBezTo>
                    <a:pt x="3530" y="3820"/>
                    <a:pt x="3528" y="3794"/>
                    <a:pt x="3505" y="3742"/>
                  </a:cubicBezTo>
                  <a:cubicBezTo>
                    <a:pt x="3480" y="3684"/>
                    <a:pt x="3453" y="3613"/>
                    <a:pt x="3453" y="3612"/>
                  </a:cubicBezTo>
                  <a:cubicBezTo>
                    <a:pt x="3452" y="3609"/>
                    <a:pt x="3452" y="3606"/>
                    <a:pt x="3452" y="3603"/>
                  </a:cubicBezTo>
                  <a:lnTo>
                    <a:pt x="3658" y="2214"/>
                  </a:lnTo>
                  <a:cubicBezTo>
                    <a:pt x="3659" y="2206"/>
                    <a:pt x="3667" y="2200"/>
                    <a:pt x="3675" y="2199"/>
                  </a:cubicBezTo>
                  <a:cubicBezTo>
                    <a:pt x="3683" y="2199"/>
                    <a:pt x="3691" y="2205"/>
                    <a:pt x="3693" y="2214"/>
                  </a:cubicBezTo>
                  <a:lnTo>
                    <a:pt x="3897" y="3259"/>
                  </a:lnTo>
                  <a:cubicBezTo>
                    <a:pt x="3923" y="3271"/>
                    <a:pt x="4022" y="3305"/>
                    <a:pt x="4200" y="3273"/>
                  </a:cubicBezTo>
                  <a:cubicBezTo>
                    <a:pt x="4371" y="3243"/>
                    <a:pt x="4467" y="3201"/>
                    <a:pt x="4498" y="3185"/>
                  </a:cubicBezTo>
                  <a:cubicBezTo>
                    <a:pt x="4464" y="3032"/>
                    <a:pt x="4150" y="1593"/>
                    <a:pt x="4083" y="1406"/>
                  </a:cubicBezTo>
                  <a:cubicBezTo>
                    <a:pt x="4027" y="1248"/>
                    <a:pt x="3993" y="1236"/>
                    <a:pt x="3851" y="1188"/>
                  </a:cubicBezTo>
                  <a:cubicBezTo>
                    <a:pt x="3823" y="1178"/>
                    <a:pt x="3790" y="1167"/>
                    <a:pt x="3753" y="1153"/>
                  </a:cubicBezTo>
                  <a:cubicBezTo>
                    <a:pt x="3537" y="1073"/>
                    <a:pt x="2974" y="895"/>
                    <a:pt x="2939" y="884"/>
                  </a:cubicBezTo>
                  <a:lnTo>
                    <a:pt x="2247" y="813"/>
                  </a:lnTo>
                  <a:cubicBezTo>
                    <a:pt x="2245" y="813"/>
                    <a:pt x="2243" y="813"/>
                    <a:pt x="2241" y="812"/>
                  </a:cubicBezTo>
                  <a:cubicBezTo>
                    <a:pt x="2239" y="811"/>
                    <a:pt x="2039" y="714"/>
                    <a:pt x="1797" y="580"/>
                  </a:cubicBezTo>
                  <a:cubicBezTo>
                    <a:pt x="1589" y="465"/>
                    <a:pt x="1474" y="469"/>
                    <a:pt x="1382" y="472"/>
                  </a:cubicBezTo>
                  <a:cubicBezTo>
                    <a:pt x="1369" y="472"/>
                    <a:pt x="1355" y="473"/>
                    <a:pt x="1342" y="473"/>
                  </a:cubicBezTo>
                  <a:cubicBezTo>
                    <a:pt x="1248" y="473"/>
                    <a:pt x="529" y="106"/>
                    <a:pt x="401" y="40"/>
                  </a:cubicBezTo>
                  <a:lnTo>
                    <a:pt x="45" y="401"/>
                  </a:lnTo>
                  <a:moveTo>
                    <a:pt x="2474" y="4163"/>
                  </a:moveTo>
                  <a:cubicBezTo>
                    <a:pt x="1883" y="4163"/>
                    <a:pt x="1572" y="3861"/>
                    <a:pt x="1552" y="3820"/>
                  </a:cubicBezTo>
                  <a:cubicBezTo>
                    <a:pt x="1533" y="3782"/>
                    <a:pt x="1545" y="3743"/>
                    <a:pt x="1562" y="3689"/>
                  </a:cubicBezTo>
                  <a:cubicBezTo>
                    <a:pt x="1573" y="3656"/>
                    <a:pt x="1585" y="3616"/>
                    <a:pt x="1595" y="3564"/>
                  </a:cubicBezTo>
                  <a:cubicBezTo>
                    <a:pt x="1623" y="3417"/>
                    <a:pt x="1556" y="1656"/>
                    <a:pt x="1538" y="1598"/>
                  </a:cubicBezTo>
                  <a:cubicBezTo>
                    <a:pt x="1508" y="1533"/>
                    <a:pt x="606" y="856"/>
                    <a:pt x="7" y="418"/>
                  </a:cubicBezTo>
                  <a:cubicBezTo>
                    <a:pt x="3" y="415"/>
                    <a:pt x="1" y="410"/>
                    <a:pt x="0" y="405"/>
                  </a:cubicBezTo>
                  <a:cubicBezTo>
                    <a:pt x="0" y="400"/>
                    <a:pt x="2" y="395"/>
                    <a:pt x="5" y="391"/>
                  </a:cubicBezTo>
                  <a:lnTo>
                    <a:pt x="385" y="5"/>
                  </a:lnTo>
                  <a:cubicBezTo>
                    <a:pt x="390" y="0"/>
                    <a:pt x="398" y="-1"/>
                    <a:pt x="405" y="2"/>
                  </a:cubicBezTo>
                  <a:cubicBezTo>
                    <a:pt x="745" y="177"/>
                    <a:pt x="1275" y="438"/>
                    <a:pt x="1342" y="438"/>
                  </a:cubicBezTo>
                  <a:cubicBezTo>
                    <a:pt x="1355" y="438"/>
                    <a:pt x="1368" y="437"/>
                    <a:pt x="1381" y="437"/>
                  </a:cubicBezTo>
                  <a:cubicBezTo>
                    <a:pt x="1473" y="434"/>
                    <a:pt x="1597" y="429"/>
                    <a:pt x="1814" y="549"/>
                  </a:cubicBezTo>
                  <a:cubicBezTo>
                    <a:pt x="2040" y="674"/>
                    <a:pt x="2229" y="767"/>
                    <a:pt x="2254" y="779"/>
                  </a:cubicBezTo>
                  <a:lnTo>
                    <a:pt x="2944" y="849"/>
                  </a:lnTo>
                  <a:cubicBezTo>
                    <a:pt x="2946" y="849"/>
                    <a:pt x="2947" y="849"/>
                    <a:pt x="2948" y="850"/>
                  </a:cubicBezTo>
                  <a:cubicBezTo>
                    <a:pt x="2954" y="852"/>
                    <a:pt x="3542" y="1037"/>
                    <a:pt x="3765" y="1120"/>
                  </a:cubicBezTo>
                  <a:cubicBezTo>
                    <a:pt x="3802" y="1134"/>
                    <a:pt x="3834" y="1145"/>
                    <a:pt x="3863" y="1154"/>
                  </a:cubicBezTo>
                  <a:cubicBezTo>
                    <a:pt x="4006" y="1203"/>
                    <a:pt x="4055" y="1220"/>
                    <a:pt x="4117" y="1394"/>
                  </a:cubicBezTo>
                  <a:cubicBezTo>
                    <a:pt x="4187" y="1593"/>
                    <a:pt x="4521" y="3125"/>
                    <a:pt x="4535" y="3191"/>
                  </a:cubicBezTo>
                  <a:cubicBezTo>
                    <a:pt x="4537" y="3198"/>
                    <a:pt x="4534" y="3206"/>
                    <a:pt x="4527" y="3209"/>
                  </a:cubicBezTo>
                  <a:cubicBezTo>
                    <a:pt x="4523" y="3212"/>
                    <a:pt x="4425" y="3270"/>
                    <a:pt x="4206" y="3308"/>
                  </a:cubicBezTo>
                  <a:cubicBezTo>
                    <a:pt x="3984" y="3347"/>
                    <a:pt x="3877" y="3289"/>
                    <a:pt x="3873" y="3287"/>
                  </a:cubicBezTo>
                  <a:cubicBezTo>
                    <a:pt x="3868" y="3284"/>
                    <a:pt x="3865" y="3280"/>
                    <a:pt x="3864" y="3275"/>
                  </a:cubicBezTo>
                  <a:lnTo>
                    <a:pt x="3678" y="2321"/>
                  </a:lnTo>
                  <a:lnTo>
                    <a:pt x="3488" y="3604"/>
                  </a:lnTo>
                  <a:cubicBezTo>
                    <a:pt x="3494" y="3620"/>
                    <a:pt x="3516" y="3679"/>
                    <a:pt x="3537" y="3727"/>
                  </a:cubicBezTo>
                  <a:cubicBezTo>
                    <a:pt x="3567" y="3793"/>
                    <a:pt x="3564" y="3830"/>
                    <a:pt x="3524" y="3910"/>
                  </a:cubicBezTo>
                  <a:cubicBezTo>
                    <a:pt x="3483" y="3991"/>
                    <a:pt x="3081" y="4156"/>
                    <a:pt x="2494" y="4163"/>
                  </a:cubicBezTo>
                  <a:cubicBezTo>
                    <a:pt x="2487" y="4163"/>
                    <a:pt x="2481" y="4163"/>
                    <a:pt x="2474" y="41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3141;p67">
              <a:extLst>
                <a:ext uri="{FF2B5EF4-FFF2-40B4-BE49-F238E27FC236}">
                  <a16:creationId xmlns:a16="http://schemas.microsoft.com/office/drawing/2014/main" id="{67935D4C-1B3C-2DE7-6D2F-D72D7A6C2FAE}"/>
                </a:ext>
              </a:extLst>
            </p:cNvPr>
            <p:cNvSpPr/>
            <p:nvPr/>
          </p:nvSpPr>
          <p:spPr>
            <a:xfrm>
              <a:off x="5298840" y="1422720"/>
              <a:ext cx="1156680" cy="1486080"/>
            </a:xfrm>
            <a:custGeom>
              <a:avLst/>
              <a:gdLst/>
              <a:ahLst/>
              <a:cxnLst/>
              <a:rect l="l" t="t" r="r" b="b"/>
              <a:pathLst>
                <a:path w="3213" h="4128" extrusionOk="0">
                  <a:moveTo>
                    <a:pt x="3100" y="4024"/>
                  </a:moveTo>
                  <a:cubicBezTo>
                    <a:pt x="2866" y="4024"/>
                    <a:pt x="2444" y="3995"/>
                    <a:pt x="2283" y="3879"/>
                  </a:cubicBezTo>
                  <a:cubicBezTo>
                    <a:pt x="2123" y="3762"/>
                    <a:pt x="1904" y="2915"/>
                    <a:pt x="1904" y="2915"/>
                  </a:cubicBezTo>
                  <a:lnTo>
                    <a:pt x="2327" y="3499"/>
                  </a:lnTo>
                  <a:lnTo>
                    <a:pt x="1604" y="465"/>
                  </a:lnTo>
                  <a:cubicBezTo>
                    <a:pt x="1475" y="424"/>
                    <a:pt x="1393" y="437"/>
                    <a:pt x="1324" y="437"/>
                  </a:cubicBezTo>
                  <a:cubicBezTo>
                    <a:pt x="1228" y="437"/>
                    <a:pt x="379" y="0"/>
                    <a:pt x="379" y="0"/>
                  </a:cubicBezTo>
                  <a:lnTo>
                    <a:pt x="0" y="386"/>
                  </a:lnTo>
                  <a:cubicBezTo>
                    <a:pt x="0" y="386"/>
                    <a:pt x="1511" y="1492"/>
                    <a:pt x="1537" y="1575"/>
                  </a:cubicBezTo>
                  <a:cubicBezTo>
                    <a:pt x="1562" y="1659"/>
                    <a:pt x="1620" y="3414"/>
                    <a:pt x="1595" y="3549"/>
                  </a:cubicBezTo>
                  <a:cubicBezTo>
                    <a:pt x="1569" y="3684"/>
                    <a:pt x="1524" y="3742"/>
                    <a:pt x="1549" y="3794"/>
                  </a:cubicBezTo>
                  <a:cubicBezTo>
                    <a:pt x="1575" y="3845"/>
                    <a:pt x="1903" y="4133"/>
                    <a:pt x="2475" y="4127"/>
                  </a:cubicBezTo>
                  <a:cubicBezTo>
                    <a:pt x="2777" y="4124"/>
                    <a:pt x="3033" y="4077"/>
                    <a:pt x="3213" y="4023"/>
                  </a:cubicBezTo>
                  <a:cubicBezTo>
                    <a:pt x="3177" y="4023"/>
                    <a:pt x="3139" y="4024"/>
                    <a:pt x="3100" y="4024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3142;p67">
              <a:extLst>
                <a:ext uri="{FF2B5EF4-FFF2-40B4-BE49-F238E27FC236}">
                  <a16:creationId xmlns:a16="http://schemas.microsoft.com/office/drawing/2014/main" id="{2D15552A-14FF-DEE1-7683-C181F3FE5E4A}"/>
                </a:ext>
              </a:extLst>
            </p:cNvPr>
            <p:cNvSpPr/>
            <p:nvPr/>
          </p:nvSpPr>
          <p:spPr>
            <a:xfrm>
              <a:off x="6618600" y="2110320"/>
              <a:ext cx="135360" cy="483840"/>
            </a:xfrm>
            <a:custGeom>
              <a:avLst/>
              <a:gdLst/>
              <a:ahLst/>
              <a:cxnLst/>
              <a:rect l="l" t="t" r="r" b="b"/>
              <a:pathLst>
                <a:path w="376" h="1344" extrusionOk="0">
                  <a:moveTo>
                    <a:pt x="0" y="350"/>
                  </a:moveTo>
                  <a:lnTo>
                    <a:pt x="113" y="0"/>
                  </a:lnTo>
                  <a:lnTo>
                    <a:pt x="138" y="175"/>
                  </a:lnTo>
                  <a:lnTo>
                    <a:pt x="376" y="25"/>
                  </a:lnTo>
                  <a:lnTo>
                    <a:pt x="197" y="1344"/>
                  </a:lnTo>
                  <a:lnTo>
                    <a:pt x="0" y="3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3143;p67">
              <a:extLst>
                <a:ext uri="{FF2B5EF4-FFF2-40B4-BE49-F238E27FC236}">
                  <a16:creationId xmlns:a16="http://schemas.microsoft.com/office/drawing/2014/main" id="{2D2F97FC-1F8D-2BF3-E924-60EC0DC81134}"/>
                </a:ext>
              </a:extLst>
            </p:cNvPr>
            <p:cNvSpPr/>
            <p:nvPr/>
          </p:nvSpPr>
          <p:spPr>
            <a:xfrm>
              <a:off x="6609240" y="2062440"/>
              <a:ext cx="154800" cy="158400"/>
            </a:xfrm>
            <a:custGeom>
              <a:avLst/>
              <a:gdLst/>
              <a:ahLst/>
              <a:cxnLst/>
              <a:rect l="l" t="t" r="r" b="b"/>
              <a:pathLst>
                <a:path w="430" h="440" extrusionOk="0">
                  <a:moveTo>
                    <a:pt x="18" y="440"/>
                  </a:moveTo>
                  <a:cubicBezTo>
                    <a:pt x="14" y="440"/>
                    <a:pt x="10" y="439"/>
                    <a:pt x="7" y="436"/>
                  </a:cubicBezTo>
                  <a:cubicBezTo>
                    <a:pt x="0" y="431"/>
                    <a:pt x="-2" y="422"/>
                    <a:pt x="2" y="414"/>
                  </a:cubicBezTo>
                  <a:lnTo>
                    <a:pt x="207" y="10"/>
                  </a:lnTo>
                  <a:cubicBezTo>
                    <a:pt x="211" y="2"/>
                    <a:pt x="222" y="-2"/>
                    <a:pt x="231" y="3"/>
                  </a:cubicBezTo>
                  <a:cubicBezTo>
                    <a:pt x="239" y="7"/>
                    <a:pt x="243" y="18"/>
                    <a:pt x="238" y="26"/>
                  </a:cubicBezTo>
                  <a:lnTo>
                    <a:pt x="84" y="331"/>
                  </a:lnTo>
                  <a:lnTo>
                    <a:pt x="399" y="15"/>
                  </a:lnTo>
                  <a:cubicBezTo>
                    <a:pt x="406" y="8"/>
                    <a:pt x="417" y="8"/>
                    <a:pt x="424" y="15"/>
                  </a:cubicBezTo>
                  <a:cubicBezTo>
                    <a:pt x="431" y="22"/>
                    <a:pt x="431" y="33"/>
                    <a:pt x="424" y="40"/>
                  </a:cubicBezTo>
                  <a:lnTo>
                    <a:pt x="30" y="434"/>
                  </a:lnTo>
                  <a:cubicBezTo>
                    <a:pt x="27" y="438"/>
                    <a:pt x="22" y="440"/>
                    <a:pt x="18" y="4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3144;p67">
              <a:extLst>
                <a:ext uri="{FF2B5EF4-FFF2-40B4-BE49-F238E27FC236}">
                  <a16:creationId xmlns:a16="http://schemas.microsoft.com/office/drawing/2014/main" id="{CE2B1038-A634-0F60-1184-C36D844589DA}"/>
                </a:ext>
              </a:extLst>
            </p:cNvPr>
            <p:cNvSpPr/>
            <p:nvPr/>
          </p:nvSpPr>
          <p:spPr>
            <a:xfrm>
              <a:off x="5773680" y="1701000"/>
              <a:ext cx="84600" cy="295200"/>
            </a:xfrm>
            <a:custGeom>
              <a:avLst/>
              <a:gdLst/>
              <a:ahLst/>
              <a:cxnLst/>
              <a:rect l="l" t="t" r="r" b="b"/>
              <a:pathLst>
                <a:path w="235" h="820" extrusionOk="0">
                  <a:moveTo>
                    <a:pt x="218" y="820"/>
                  </a:moveTo>
                  <a:cubicBezTo>
                    <a:pt x="210" y="820"/>
                    <a:pt x="203" y="815"/>
                    <a:pt x="201" y="807"/>
                  </a:cubicBezTo>
                  <a:lnTo>
                    <a:pt x="1" y="22"/>
                  </a:lnTo>
                  <a:cubicBezTo>
                    <a:pt x="-1" y="13"/>
                    <a:pt x="5" y="3"/>
                    <a:pt x="14" y="1"/>
                  </a:cubicBezTo>
                  <a:cubicBezTo>
                    <a:pt x="23" y="-2"/>
                    <a:pt x="33" y="4"/>
                    <a:pt x="35" y="13"/>
                  </a:cubicBezTo>
                  <a:lnTo>
                    <a:pt x="235" y="798"/>
                  </a:lnTo>
                  <a:cubicBezTo>
                    <a:pt x="237" y="807"/>
                    <a:pt x="231" y="817"/>
                    <a:pt x="222" y="819"/>
                  </a:cubicBezTo>
                  <a:cubicBezTo>
                    <a:pt x="221" y="820"/>
                    <a:pt x="219" y="820"/>
                    <a:pt x="218" y="8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3145;p67">
              <a:extLst>
                <a:ext uri="{FF2B5EF4-FFF2-40B4-BE49-F238E27FC236}">
                  <a16:creationId xmlns:a16="http://schemas.microsoft.com/office/drawing/2014/main" id="{23632B4B-C6FA-D50C-8399-04563CC9998F}"/>
                </a:ext>
              </a:extLst>
            </p:cNvPr>
            <p:cNvSpPr/>
            <p:nvPr/>
          </p:nvSpPr>
          <p:spPr>
            <a:xfrm>
              <a:off x="5697360" y="1601280"/>
              <a:ext cx="160920" cy="385560"/>
            </a:xfrm>
            <a:custGeom>
              <a:avLst/>
              <a:gdLst/>
              <a:ahLst/>
              <a:cxnLst/>
              <a:rect l="l" t="t" r="r" b="b"/>
              <a:pathLst>
                <a:path w="447" h="1071" extrusionOk="0">
                  <a:moveTo>
                    <a:pt x="430" y="1071"/>
                  </a:moveTo>
                  <a:cubicBezTo>
                    <a:pt x="423" y="1071"/>
                    <a:pt x="416" y="1067"/>
                    <a:pt x="413" y="1060"/>
                  </a:cubicBezTo>
                  <a:lnTo>
                    <a:pt x="2" y="25"/>
                  </a:lnTo>
                  <a:cubicBezTo>
                    <a:pt x="-2" y="16"/>
                    <a:pt x="3" y="5"/>
                    <a:pt x="12" y="2"/>
                  </a:cubicBezTo>
                  <a:cubicBezTo>
                    <a:pt x="21" y="-2"/>
                    <a:pt x="31" y="3"/>
                    <a:pt x="35" y="12"/>
                  </a:cubicBezTo>
                  <a:lnTo>
                    <a:pt x="446" y="1047"/>
                  </a:lnTo>
                  <a:cubicBezTo>
                    <a:pt x="450" y="1056"/>
                    <a:pt x="445" y="1066"/>
                    <a:pt x="436" y="1070"/>
                  </a:cubicBezTo>
                  <a:cubicBezTo>
                    <a:pt x="434" y="1071"/>
                    <a:pt x="432" y="1071"/>
                    <a:pt x="430" y="10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3146;p67">
              <a:extLst>
                <a:ext uri="{FF2B5EF4-FFF2-40B4-BE49-F238E27FC236}">
                  <a16:creationId xmlns:a16="http://schemas.microsoft.com/office/drawing/2014/main" id="{4E8F9438-82B1-0EB6-CDFC-2D5C922E4415}"/>
                </a:ext>
              </a:extLst>
            </p:cNvPr>
            <p:cNvSpPr/>
            <p:nvPr/>
          </p:nvSpPr>
          <p:spPr>
            <a:xfrm>
              <a:off x="5854320" y="1967400"/>
              <a:ext cx="228960" cy="681120"/>
            </a:xfrm>
            <a:custGeom>
              <a:avLst/>
              <a:gdLst/>
              <a:ahLst/>
              <a:cxnLst/>
              <a:rect l="l" t="t" r="r" b="b"/>
              <a:pathLst>
                <a:path w="636" h="1892" extrusionOk="0">
                  <a:moveTo>
                    <a:pt x="619" y="1892"/>
                  </a:moveTo>
                  <a:cubicBezTo>
                    <a:pt x="614" y="1892"/>
                    <a:pt x="609" y="1890"/>
                    <a:pt x="605" y="1886"/>
                  </a:cubicBezTo>
                  <a:cubicBezTo>
                    <a:pt x="353" y="1564"/>
                    <a:pt x="15" y="85"/>
                    <a:pt x="1" y="22"/>
                  </a:cubicBezTo>
                  <a:cubicBezTo>
                    <a:pt x="-1" y="13"/>
                    <a:pt x="5" y="3"/>
                    <a:pt x="14" y="1"/>
                  </a:cubicBezTo>
                  <a:cubicBezTo>
                    <a:pt x="24" y="-1"/>
                    <a:pt x="33" y="5"/>
                    <a:pt x="35" y="15"/>
                  </a:cubicBezTo>
                  <a:cubicBezTo>
                    <a:pt x="39" y="30"/>
                    <a:pt x="386" y="1549"/>
                    <a:pt x="633" y="1864"/>
                  </a:cubicBezTo>
                  <a:cubicBezTo>
                    <a:pt x="639" y="1871"/>
                    <a:pt x="638" y="1883"/>
                    <a:pt x="630" y="1889"/>
                  </a:cubicBezTo>
                  <a:cubicBezTo>
                    <a:pt x="627" y="1891"/>
                    <a:pt x="623" y="1892"/>
                    <a:pt x="619" y="18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3147;p67">
              <a:extLst>
                <a:ext uri="{FF2B5EF4-FFF2-40B4-BE49-F238E27FC236}">
                  <a16:creationId xmlns:a16="http://schemas.microsoft.com/office/drawing/2014/main" id="{CC6FA7AF-0AF4-D0D8-1AE1-34E3F382CC94}"/>
                </a:ext>
              </a:extLst>
            </p:cNvPr>
            <p:cNvSpPr/>
            <p:nvPr/>
          </p:nvSpPr>
          <p:spPr>
            <a:xfrm>
              <a:off x="5895000" y="2234160"/>
              <a:ext cx="141840" cy="534240"/>
            </a:xfrm>
            <a:custGeom>
              <a:avLst/>
              <a:gdLst/>
              <a:ahLst/>
              <a:cxnLst/>
              <a:rect l="l" t="t" r="r" b="b"/>
              <a:pathLst>
                <a:path w="394" h="1484" extrusionOk="0">
                  <a:moveTo>
                    <a:pt x="377" y="1484"/>
                  </a:moveTo>
                  <a:cubicBezTo>
                    <a:pt x="372" y="1484"/>
                    <a:pt x="366" y="1481"/>
                    <a:pt x="363" y="1477"/>
                  </a:cubicBezTo>
                  <a:cubicBezTo>
                    <a:pt x="191" y="1235"/>
                    <a:pt x="8" y="70"/>
                    <a:pt x="0" y="21"/>
                  </a:cubicBezTo>
                  <a:cubicBezTo>
                    <a:pt x="-1" y="11"/>
                    <a:pt x="5" y="2"/>
                    <a:pt x="15" y="0"/>
                  </a:cubicBezTo>
                  <a:cubicBezTo>
                    <a:pt x="25" y="-1"/>
                    <a:pt x="34" y="5"/>
                    <a:pt x="35" y="15"/>
                  </a:cubicBezTo>
                  <a:cubicBezTo>
                    <a:pt x="37" y="27"/>
                    <a:pt x="224" y="1221"/>
                    <a:pt x="392" y="1456"/>
                  </a:cubicBezTo>
                  <a:cubicBezTo>
                    <a:pt x="397" y="1464"/>
                    <a:pt x="395" y="1475"/>
                    <a:pt x="387" y="1481"/>
                  </a:cubicBezTo>
                  <a:cubicBezTo>
                    <a:pt x="384" y="1483"/>
                    <a:pt x="381" y="1484"/>
                    <a:pt x="377" y="14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3148;p67">
              <a:extLst>
                <a:ext uri="{FF2B5EF4-FFF2-40B4-BE49-F238E27FC236}">
                  <a16:creationId xmlns:a16="http://schemas.microsoft.com/office/drawing/2014/main" id="{AA7FFF3C-FFAC-8F72-FF84-D28DCE59FCCC}"/>
                </a:ext>
              </a:extLst>
            </p:cNvPr>
            <p:cNvSpPr/>
            <p:nvPr/>
          </p:nvSpPr>
          <p:spPr>
            <a:xfrm>
              <a:off x="6078960" y="1809360"/>
              <a:ext cx="289080" cy="1136160"/>
            </a:xfrm>
            <a:custGeom>
              <a:avLst/>
              <a:gdLst/>
              <a:ahLst/>
              <a:cxnLst/>
              <a:rect l="l" t="t" r="r" b="b"/>
              <a:pathLst>
                <a:path w="803" h="3156" extrusionOk="0">
                  <a:moveTo>
                    <a:pt x="0" y="83"/>
                  </a:moveTo>
                  <a:lnTo>
                    <a:pt x="244" y="688"/>
                  </a:lnTo>
                  <a:lnTo>
                    <a:pt x="109" y="2520"/>
                  </a:lnTo>
                  <a:lnTo>
                    <a:pt x="373" y="3156"/>
                  </a:lnTo>
                  <a:lnTo>
                    <a:pt x="648" y="2437"/>
                  </a:lnTo>
                  <a:lnTo>
                    <a:pt x="360" y="668"/>
                  </a:lnTo>
                  <a:lnTo>
                    <a:pt x="803" y="103"/>
                  </a:lnTo>
                  <a:lnTo>
                    <a:pt x="758" y="70"/>
                  </a:lnTo>
                  <a:cubicBezTo>
                    <a:pt x="758" y="70"/>
                    <a:pt x="623" y="173"/>
                    <a:pt x="495" y="296"/>
                  </a:cubicBezTo>
                  <a:cubicBezTo>
                    <a:pt x="366" y="418"/>
                    <a:pt x="251" y="431"/>
                    <a:pt x="186" y="341"/>
                  </a:cubicBezTo>
                  <a:cubicBezTo>
                    <a:pt x="122" y="250"/>
                    <a:pt x="64" y="0"/>
                    <a:pt x="64" y="0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3149;p67">
              <a:extLst>
                <a:ext uri="{FF2B5EF4-FFF2-40B4-BE49-F238E27FC236}">
                  <a16:creationId xmlns:a16="http://schemas.microsoft.com/office/drawing/2014/main" id="{3807AF64-32CB-FCF8-ED29-13E1BC11DC48}"/>
                </a:ext>
              </a:extLst>
            </p:cNvPr>
            <p:cNvSpPr/>
            <p:nvPr/>
          </p:nvSpPr>
          <p:spPr>
            <a:xfrm>
              <a:off x="6072480" y="1802880"/>
              <a:ext cx="302040" cy="1149120"/>
            </a:xfrm>
            <a:custGeom>
              <a:avLst/>
              <a:gdLst/>
              <a:ahLst/>
              <a:cxnLst/>
              <a:rect l="l" t="t" r="r" b="b"/>
              <a:pathLst>
                <a:path w="839" h="3192" extrusionOk="0">
                  <a:moveTo>
                    <a:pt x="145" y="2535"/>
                  </a:moveTo>
                  <a:lnTo>
                    <a:pt x="390" y="3126"/>
                  </a:lnTo>
                  <a:lnTo>
                    <a:pt x="648" y="2453"/>
                  </a:lnTo>
                  <a:lnTo>
                    <a:pt x="360" y="689"/>
                  </a:lnTo>
                  <a:cubicBezTo>
                    <a:pt x="360" y="684"/>
                    <a:pt x="361" y="679"/>
                    <a:pt x="364" y="676"/>
                  </a:cubicBezTo>
                  <a:lnTo>
                    <a:pt x="795" y="124"/>
                  </a:lnTo>
                  <a:lnTo>
                    <a:pt x="776" y="110"/>
                  </a:lnTo>
                  <a:cubicBezTo>
                    <a:pt x="742" y="137"/>
                    <a:pt x="630" y="225"/>
                    <a:pt x="525" y="326"/>
                  </a:cubicBezTo>
                  <a:cubicBezTo>
                    <a:pt x="444" y="403"/>
                    <a:pt x="365" y="440"/>
                    <a:pt x="298" y="434"/>
                  </a:cubicBezTo>
                  <a:cubicBezTo>
                    <a:pt x="255" y="430"/>
                    <a:pt x="217" y="407"/>
                    <a:pt x="190" y="369"/>
                  </a:cubicBezTo>
                  <a:cubicBezTo>
                    <a:pt x="139" y="297"/>
                    <a:pt x="92" y="131"/>
                    <a:pt x="74" y="58"/>
                  </a:cubicBezTo>
                  <a:lnTo>
                    <a:pt x="38" y="104"/>
                  </a:lnTo>
                  <a:lnTo>
                    <a:pt x="279" y="699"/>
                  </a:lnTo>
                  <a:cubicBezTo>
                    <a:pt x="280" y="702"/>
                    <a:pt x="280" y="704"/>
                    <a:pt x="280" y="707"/>
                  </a:cubicBezTo>
                  <a:lnTo>
                    <a:pt x="145" y="2535"/>
                  </a:lnTo>
                  <a:moveTo>
                    <a:pt x="391" y="3192"/>
                  </a:moveTo>
                  <a:cubicBezTo>
                    <a:pt x="384" y="3192"/>
                    <a:pt x="377" y="3187"/>
                    <a:pt x="374" y="3181"/>
                  </a:cubicBezTo>
                  <a:lnTo>
                    <a:pt x="111" y="2545"/>
                  </a:lnTo>
                  <a:cubicBezTo>
                    <a:pt x="110" y="2543"/>
                    <a:pt x="109" y="2540"/>
                    <a:pt x="109" y="2537"/>
                  </a:cubicBezTo>
                  <a:lnTo>
                    <a:pt x="244" y="709"/>
                  </a:lnTo>
                  <a:lnTo>
                    <a:pt x="1" y="108"/>
                  </a:lnTo>
                  <a:cubicBezTo>
                    <a:pt x="-1" y="102"/>
                    <a:pt x="0" y="96"/>
                    <a:pt x="4" y="91"/>
                  </a:cubicBezTo>
                  <a:lnTo>
                    <a:pt x="68" y="7"/>
                  </a:lnTo>
                  <a:cubicBezTo>
                    <a:pt x="72" y="2"/>
                    <a:pt x="79" y="-1"/>
                    <a:pt x="86" y="0"/>
                  </a:cubicBezTo>
                  <a:cubicBezTo>
                    <a:pt x="92" y="2"/>
                    <a:pt x="98" y="7"/>
                    <a:pt x="99" y="14"/>
                  </a:cubicBezTo>
                  <a:cubicBezTo>
                    <a:pt x="100" y="16"/>
                    <a:pt x="157" y="262"/>
                    <a:pt x="219" y="348"/>
                  </a:cubicBezTo>
                  <a:cubicBezTo>
                    <a:pt x="240" y="379"/>
                    <a:pt x="268" y="396"/>
                    <a:pt x="302" y="399"/>
                  </a:cubicBezTo>
                  <a:cubicBezTo>
                    <a:pt x="358" y="404"/>
                    <a:pt x="428" y="369"/>
                    <a:pt x="501" y="301"/>
                  </a:cubicBezTo>
                  <a:cubicBezTo>
                    <a:pt x="628" y="179"/>
                    <a:pt x="764" y="75"/>
                    <a:pt x="765" y="74"/>
                  </a:cubicBezTo>
                  <a:cubicBezTo>
                    <a:pt x="771" y="70"/>
                    <a:pt x="779" y="70"/>
                    <a:pt x="786" y="74"/>
                  </a:cubicBezTo>
                  <a:lnTo>
                    <a:pt x="831" y="106"/>
                  </a:lnTo>
                  <a:cubicBezTo>
                    <a:pt x="835" y="109"/>
                    <a:pt x="837" y="113"/>
                    <a:pt x="838" y="118"/>
                  </a:cubicBezTo>
                  <a:cubicBezTo>
                    <a:pt x="839" y="123"/>
                    <a:pt x="837" y="128"/>
                    <a:pt x="834" y="131"/>
                  </a:cubicBezTo>
                  <a:lnTo>
                    <a:pt x="397" y="691"/>
                  </a:lnTo>
                  <a:lnTo>
                    <a:pt x="684" y="2452"/>
                  </a:lnTo>
                  <a:cubicBezTo>
                    <a:pt x="684" y="2455"/>
                    <a:pt x="684" y="2458"/>
                    <a:pt x="683" y="2461"/>
                  </a:cubicBezTo>
                  <a:lnTo>
                    <a:pt x="407" y="3180"/>
                  </a:lnTo>
                  <a:cubicBezTo>
                    <a:pt x="405" y="3187"/>
                    <a:pt x="398" y="3191"/>
                    <a:pt x="391" y="31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3150;p67">
              <a:extLst>
                <a:ext uri="{FF2B5EF4-FFF2-40B4-BE49-F238E27FC236}">
                  <a16:creationId xmlns:a16="http://schemas.microsoft.com/office/drawing/2014/main" id="{D1502CE2-667F-4C53-411C-E5A29A0B3FA0}"/>
                </a:ext>
              </a:extLst>
            </p:cNvPr>
            <p:cNvSpPr/>
            <p:nvPr/>
          </p:nvSpPr>
          <p:spPr>
            <a:xfrm>
              <a:off x="6007680" y="1591560"/>
              <a:ext cx="449640" cy="365760"/>
            </a:xfrm>
            <a:custGeom>
              <a:avLst/>
              <a:gdLst/>
              <a:ahLst/>
              <a:cxnLst/>
              <a:rect l="l" t="t" r="r" b="b"/>
              <a:pathLst>
                <a:path w="1249" h="1016" extrusionOk="0">
                  <a:moveTo>
                    <a:pt x="506" y="13"/>
                  </a:moveTo>
                  <a:cubicBezTo>
                    <a:pt x="506" y="13"/>
                    <a:pt x="288" y="39"/>
                    <a:pt x="224" y="155"/>
                  </a:cubicBezTo>
                  <a:cubicBezTo>
                    <a:pt x="159" y="270"/>
                    <a:pt x="50" y="302"/>
                    <a:pt x="31" y="521"/>
                  </a:cubicBezTo>
                  <a:cubicBezTo>
                    <a:pt x="11" y="740"/>
                    <a:pt x="-14" y="856"/>
                    <a:pt x="11" y="856"/>
                  </a:cubicBezTo>
                  <a:cubicBezTo>
                    <a:pt x="37" y="856"/>
                    <a:pt x="314" y="663"/>
                    <a:pt x="314" y="663"/>
                  </a:cubicBezTo>
                  <a:cubicBezTo>
                    <a:pt x="314" y="663"/>
                    <a:pt x="410" y="939"/>
                    <a:pt x="449" y="958"/>
                  </a:cubicBezTo>
                  <a:cubicBezTo>
                    <a:pt x="487" y="978"/>
                    <a:pt x="551" y="939"/>
                    <a:pt x="609" y="894"/>
                  </a:cubicBezTo>
                  <a:cubicBezTo>
                    <a:pt x="667" y="849"/>
                    <a:pt x="801" y="688"/>
                    <a:pt x="866" y="720"/>
                  </a:cubicBezTo>
                  <a:cubicBezTo>
                    <a:pt x="930" y="753"/>
                    <a:pt x="1065" y="1087"/>
                    <a:pt x="1116" y="1003"/>
                  </a:cubicBezTo>
                  <a:cubicBezTo>
                    <a:pt x="1168" y="920"/>
                    <a:pt x="1329" y="515"/>
                    <a:pt x="1200" y="219"/>
                  </a:cubicBezTo>
                  <a:cubicBezTo>
                    <a:pt x="1071" y="-77"/>
                    <a:pt x="506" y="13"/>
                    <a:pt x="506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3151;p67">
              <a:extLst>
                <a:ext uri="{FF2B5EF4-FFF2-40B4-BE49-F238E27FC236}">
                  <a16:creationId xmlns:a16="http://schemas.microsoft.com/office/drawing/2014/main" id="{2C1600C3-70FC-0300-0E92-C70746B13ACD}"/>
                </a:ext>
              </a:extLst>
            </p:cNvPr>
            <p:cNvSpPr/>
            <p:nvPr/>
          </p:nvSpPr>
          <p:spPr>
            <a:xfrm>
              <a:off x="6001560" y="1585080"/>
              <a:ext cx="462240" cy="378720"/>
            </a:xfrm>
            <a:custGeom>
              <a:avLst/>
              <a:gdLst/>
              <a:ahLst/>
              <a:cxnLst/>
              <a:rect l="l" t="t" r="r" b="b"/>
              <a:pathLst>
                <a:path w="1284" h="1052" extrusionOk="0">
                  <a:moveTo>
                    <a:pt x="523" y="31"/>
                  </a:moveTo>
                  <a:lnTo>
                    <a:pt x="524" y="31"/>
                  </a:lnTo>
                  <a:lnTo>
                    <a:pt x="523" y="31"/>
                  </a:lnTo>
                  <a:moveTo>
                    <a:pt x="37" y="860"/>
                  </a:moveTo>
                  <a:lnTo>
                    <a:pt x="37" y="860"/>
                  </a:lnTo>
                  <a:moveTo>
                    <a:pt x="864" y="717"/>
                  </a:moveTo>
                  <a:cubicBezTo>
                    <a:pt x="873" y="717"/>
                    <a:pt x="882" y="719"/>
                    <a:pt x="890" y="723"/>
                  </a:cubicBezTo>
                  <a:cubicBezTo>
                    <a:pt x="921" y="738"/>
                    <a:pt x="957" y="797"/>
                    <a:pt x="998" y="866"/>
                  </a:cubicBezTo>
                  <a:cubicBezTo>
                    <a:pt x="1033" y="923"/>
                    <a:pt x="1090" y="1017"/>
                    <a:pt x="1113" y="1017"/>
                  </a:cubicBezTo>
                  <a:cubicBezTo>
                    <a:pt x="1115" y="1017"/>
                    <a:pt x="1117" y="1014"/>
                    <a:pt x="1118" y="1012"/>
                  </a:cubicBezTo>
                  <a:cubicBezTo>
                    <a:pt x="1172" y="925"/>
                    <a:pt x="1324" y="527"/>
                    <a:pt x="1201" y="244"/>
                  </a:cubicBezTo>
                  <a:cubicBezTo>
                    <a:pt x="1079" y="-36"/>
                    <a:pt x="532" y="48"/>
                    <a:pt x="526" y="49"/>
                  </a:cubicBezTo>
                  <a:lnTo>
                    <a:pt x="526" y="49"/>
                  </a:lnTo>
                  <a:cubicBezTo>
                    <a:pt x="523" y="49"/>
                    <a:pt x="315" y="75"/>
                    <a:pt x="256" y="181"/>
                  </a:cubicBezTo>
                  <a:cubicBezTo>
                    <a:pt x="235" y="220"/>
                    <a:pt x="208" y="249"/>
                    <a:pt x="183" y="278"/>
                  </a:cubicBezTo>
                  <a:cubicBezTo>
                    <a:pt x="129" y="339"/>
                    <a:pt x="78" y="397"/>
                    <a:pt x="65" y="541"/>
                  </a:cubicBezTo>
                  <a:cubicBezTo>
                    <a:pt x="59" y="612"/>
                    <a:pt x="52" y="672"/>
                    <a:pt x="46" y="721"/>
                  </a:cubicBezTo>
                  <a:cubicBezTo>
                    <a:pt x="40" y="778"/>
                    <a:pt x="34" y="832"/>
                    <a:pt x="35" y="853"/>
                  </a:cubicBezTo>
                  <a:cubicBezTo>
                    <a:pt x="71" y="836"/>
                    <a:pt x="203" y="748"/>
                    <a:pt x="320" y="666"/>
                  </a:cubicBezTo>
                  <a:cubicBezTo>
                    <a:pt x="325" y="663"/>
                    <a:pt x="331" y="662"/>
                    <a:pt x="336" y="664"/>
                  </a:cubicBezTo>
                  <a:cubicBezTo>
                    <a:pt x="341" y="665"/>
                    <a:pt x="345" y="670"/>
                    <a:pt x="347" y="675"/>
                  </a:cubicBezTo>
                  <a:cubicBezTo>
                    <a:pt x="392" y="802"/>
                    <a:pt x="453" y="948"/>
                    <a:pt x="474" y="961"/>
                  </a:cubicBezTo>
                  <a:cubicBezTo>
                    <a:pt x="487" y="968"/>
                    <a:pt x="525" y="969"/>
                    <a:pt x="615" y="898"/>
                  </a:cubicBezTo>
                  <a:cubicBezTo>
                    <a:pt x="629" y="887"/>
                    <a:pt x="648" y="869"/>
                    <a:pt x="670" y="849"/>
                  </a:cubicBezTo>
                  <a:cubicBezTo>
                    <a:pt x="732" y="789"/>
                    <a:pt x="806" y="717"/>
                    <a:pt x="864" y="717"/>
                  </a:cubicBezTo>
                  <a:moveTo>
                    <a:pt x="1113" y="1052"/>
                  </a:moveTo>
                  <a:lnTo>
                    <a:pt x="1113" y="1052"/>
                  </a:lnTo>
                  <a:cubicBezTo>
                    <a:pt x="1073" y="1052"/>
                    <a:pt x="1032" y="989"/>
                    <a:pt x="968" y="884"/>
                  </a:cubicBezTo>
                  <a:cubicBezTo>
                    <a:pt x="934" y="828"/>
                    <a:pt x="896" y="765"/>
                    <a:pt x="875" y="754"/>
                  </a:cubicBezTo>
                  <a:cubicBezTo>
                    <a:pt x="838" y="736"/>
                    <a:pt x="748" y="822"/>
                    <a:pt x="694" y="874"/>
                  </a:cubicBezTo>
                  <a:cubicBezTo>
                    <a:pt x="672" y="896"/>
                    <a:pt x="652" y="914"/>
                    <a:pt x="637" y="926"/>
                  </a:cubicBezTo>
                  <a:cubicBezTo>
                    <a:pt x="554" y="991"/>
                    <a:pt x="497" y="1012"/>
                    <a:pt x="458" y="992"/>
                  </a:cubicBezTo>
                  <a:cubicBezTo>
                    <a:pt x="420" y="973"/>
                    <a:pt x="355" y="802"/>
                    <a:pt x="322" y="708"/>
                  </a:cubicBezTo>
                  <a:cubicBezTo>
                    <a:pt x="197" y="795"/>
                    <a:pt x="53" y="891"/>
                    <a:pt x="28" y="891"/>
                  </a:cubicBezTo>
                  <a:cubicBezTo>
                    <a:pt x="21" y="891"/>
                    <a:pt x="14" y="888"/>
                    <a:pt x="10" y="883"/>
                  </a:cubicBezTo>
                  <a:cubicBezTo>
                    <a:pt x="-5" y="866"/>
                    <a:pt x="-2" y="832"/>
                    <a:pt x="11" y="717"/>
                  </a:cubicBezTo>
                  <a:cubicBezTo>
                    <a:pt x="17" y="669"/>
                    <a:pt x="24" y="608"/>
                    <a:pt x="30" y="538"/>
                  </a:cubicBezTo>
                  <a:cubicBezTo>
                    <a:pt x="44" y="383"/>
                    <a:pt x="101" y="318"/>
                    <a:pt x="157" y="255"/>
                  </a:cubicBezTo>
                  <a:cubicBezTo>
                    <a:pt x="182" y="226"/>
                    <a:pt x="206" y="199"/>
                    <a:pt x="225" y="164"/>
                  </a:cubicBezTo>
                  <a:cubicBezTo>
                    <a:pt x="292" y="43"/>
                    <a:pt x="507" y="15"/>
                    <a:pt x="521" y="14"/>
                  </a:cubicBezTo>
                  <a:cubicBezTo>
                    <a:pt x="549" y="9"/>
                    <a:pt x="1101" y="-74"/>
                    <a:pt x="1233" y="230"/>
                  </a:cubicBezTo>
                  <a:cubicBezTo>
                    <a:pt x="1371" y="547"/>
                    <a:pt x="1188" y="967"/>
                    <a:pt x="1148" y="1031"/>
                  </a:cubicBezTo>
                  <a:cubicBezTo>
                    <a:pt x="1137" y="1049"/>
                    <a:pt x="1123" y="1052"/>
                    <a:pt x="1113" y="10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3152;p67">
              <a:extLst>
                <a:ext uri="{FF2B5EF4-FFF2-40B4-BE49-F238E27FC236}">
                  <a16:creationId xmlns:a16="http://schemas.microsoft.com/office/drawing/2014/main" id="{06728F79-49D6-1C2C-55F9-CDAF046EC76D}"/>
                </a:ext>
              </a:extLst>
            </p:cNvPr>
            <p:cNvSpPr/>
            <p:nvPr/>
          </p:nvSpPr>
          <p:spPr>
            <a:xfrm>
              <a:off x="6143760" y="1580040"/>
              <a:ext cx="244800" cy="367920"/>
            </a:xfrm>
            <a:custGeom>
              <a:avLst/>
              <a:gdLst/>
              <a:ahLst/>
              <a:cxnLst/>
              <a:rect l="l" t="t" r="r" b="b"/>
              <a:pathLst>
                <a:path w="680" h="1022" extrusionOk="0">
                  <a:moveTo>
                    <a:pt x="0" y="0"/>
                  </a:moveTo>
                  <a:cubicBezTo>
                    <a:pt x="0" y="0"/>
                    <a:pt x="38" y="630"/>
                    <a:pt x="45" y="817"/>
                  </a:cubicBezTo>
                  <a:cubicBezTo>
                    <a:pt x="51" y="1003"/>
                    <a:pt x="103" y="1048"/>
                    <a:pt x="148" y="1010"/>
                  </a:cubicBezTo>
                  <a:cubicBezTo>
                    <a:pt x="193" y="971"/>
                    <a:pt x="584" y="611"/>
                    <a:pt x="623" y="399"/>
                  </a:cubicBezTo>
                  <a:cubicBezTo>
                    <a:pt x="661" y="187"/>
                    <a:pt x="680" y="64"/>
                    <a:pt x="680" y="6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3153;p67">
              <a:extLst>
                <a:ext uri="{FF2B5EF4-FFF2-40B4-BE49-F238E27FC236}">
                  <a16:creationId xmlns:a16="http://schemas.microsoft.com/office/drawing/2014/main" id="{E9769BE5-F17F-928E-50A3-98D204CE9147}"/>
                </a:ext>
              </a:extLst>
            </p:cNvPr>
            <p:cNvSpPr/>
            <p:nvPr/>
          </p:nvSpPr>
          <p:spPr>
            <a:xfrm>
              <a:off x="6137280" y="1573560"/>
              <a:ext cx="258120" cy="380880"/>
            </a:xfrm>
            <a:custGeom>
              <a:avLst/>
              <a:gdLst/>
              <a:ahLst/>
              <a:cxnLst/>
              <a:rect l="l" t="t" r="r" b="b"/>
              <a:pathLst>
                <a:path w="717" h="1058" extrusionOk="0">
                  <a:moveTo>
                    <a:pt x="37" y="38"/>
                  </a:moveTo>
                  <a:cubicBezTo>
                    <a:pt x="43" y="148"/>
                    <a:pt x="75" y="669"/>
                    <a:pt x="80" y="834"/>
                  </a:cubicBezTo>
                  <a:cubicBezTo>
                    <a:pt x="86" y="994"/>
                    <a:pt x="123" y="1018"/>
                    <a:pt x="130" y="1021"/>
                  </a:cubicBezTo>
                  <a:cubicBezTo>
                    <a:pt x="133" y="1023"/>
                    <a:pt x="141" y="1026"/>
                    <a:pt x="154" y="1014"/>
                  </a:cubicBezTo>
                  <a:cubicBezTo>
                    <a:pt x="239" y="942"/>
                    <a:pt x="588" y="606"/>
                    <a:pt x="623" y="414"/>
                  </a:cubicBezTo>
                  <a:cubicBezTo>
                    <a:pt x="653" y="251"/>
                    <a:pt x="671" y="140"/>
                    <a:pt x="678" y="98"/>
                  </a:cubicBezTo>
                  <a:lnTo>
                    <a:pt x="37" y="38"/>
                  </a:lnTo>
                  <a:moveTo>
                    <a:pt x="136" y="1058"/>
                  </a:moveTo>
                  <a:cubicBezTo>
                    <a:pt x="129" y="1058"/>
                    <a:pt x="123" y="1057"/>
                    <a:pt x="116" y="1054"/>
                  </a:cubicBezTo>
                  <a:cubicBezTo>
                    <a:pt x="74" y="1035"/>
                    <a:pt x="49" y="960"/>
                    <a:pt x="45" y="835"/>
                  </a:cubicBezTo>
                  <a:cubicBezTo>
                    <a:pt x="39" y="651"/>
                    <a:pt x="1" y="25"/>
                    <a:pt x="0" y="19"/>
                  </a:cubicBezTo>
                  <a:cubicBezTo>
                    <a:pt x="0" y="14"/>
                    <a:pt x="2" y="9"/>
                    <a:pt x="6" y="5"/>
                  </a:cubicBezTo>
                  <a:cubicBezTo>
                    <a:pt x="9" y="2"/>
                    <a:pt x="14" y="0"/>
                    <a:pt x="20" y="1"/>
                  </a:cubicBezTo>
                  <a:lnTo>
                    <a:pt x="700" y="65"/>
                  </a:lnTo>
                  <a:cubicBezTo>
                    <a:pt x="705" y="65"/>
                    <a:pt x="709" y="68"/>
                    <a:pt x="712" y="72"/>
                  </a:cubicBezTo>
                  <a:cubicBezTo>
                    <a:pt x="715" y="75"/>
                    <a:pt x="717" y="80"/>
                    <a:pt x="716" y="85"/>
                  </a:cubicBezTo>
                  <a:cubicBezTo>
                    <a:pt x="716" y="86"/>
                    <a:pt x="696" y="210"/>
                    <a:pt x="658" y="420"/>
                  </a:cubicBezTo>
                  <a:cubicBezTo>
                    <a:pt x="616" y="652"/>
                    <a:pt x="182" y="1037"/>
                    <a:pt x="177" y="1041"/>
                  </a:cubicBezTo>
                  <a:cubicBezTo>
                    <a:pt x="164" y="1052"/>
                    <a:pt x="150" y="1058"/>
                    <a:pt x="136" y="10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3154;p67">
              <a:extLst>
                <a:ext uri="{FF2B5EF4-FFF2-40B4-BE49-F238E27FC236}">
                  <a16:creationId xmlns:a16="http://schemas.microsoft.com/office/drawing/2014/main" id="{FD67AE55-FADE-5E96-3B3D-294A941214F8}"/>
                </a:ext>
              </a:extLst>
            </p:cNvPr>
            <p:cNvSpPr/>
            <p:nvPr/>
          </p:nvSpPr>
          <p:spPr>
            <a:xfrm>
              <a:off x="6034320" y="1303200"/>
              <a:ext cx="88200" cy="165960"/>
            </a:xfrm>
            <a:custGeom>
              <a:avLst/>
              <a:gdLst/>
              <a:ahLst/>
              <a:cxnLst/>
              <a:rect l="l" t="t" r="r" b="b"/>
              <a:pathLst>
                <a:path w="245" h="461" extrusionOk="0">
                  <a:moveTo>
                    <a:pt x="220" y="178"/>
                  </a:moveTo>
                  <a:cubicBezTo>
                    <a:pt x="220" y="178"/>
                    <a:pt x="156" y="-28"/>
                    <a:pt x="79" y="4"/>
                  </a:cubicBezTo>
                  <a:cubicBezTo>
                    <a:pt x="2" y="36"/>
                    <a:pt x="-24" y="268"/>
                    <a:pt x="27" y="370"/>
                  </a:cubicBezTo>
                  <a:cubicBezTo>
                    <a:pt x="79" y="473"/>
                    <a:pt x="220" y="480"/>
                    <a:pt x="240" y="435"/>
                  </a:cubicBezTo>
                  <a:cubicBezTo>
                    <a:pt x="259" y="390"/>
                    <a:pt x="220" y="178"/>
                    <a:pt x="220" y="178"/>
                  </a:cubicBez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3155;p67">
              <a:extLst>
                <a:ext uri="{FF2B5EF4-FFF2-40B4-BE49-F238E27FC236}">
                  <a16:creationId xmlns:a16="http://schemas.microsoft.com/office/drawing/2014/main" id="{7FCBCCD0-AC8B-462D-C93B-F58455125191}"/>
                </a:ext>
              </a:extLst>
            </p:cNvPr>
            <p:cNvSpPr/>
            <p:nvPr/>
          </p:nvSpPr>
          <p:spPr>
            <a:xfrm>
              <a:off x="6028200" y="1297080"/>
              <a:ext cx="100440" cy="178560"/>
            </a:xfrm>
            <a:custGeom>
              <a:avLst/>
              <a:gdLst/>
              <a:ahLst/>
              <a:cxnLst/>
              <a:rect l="l" t="t" r="r" b="b"/>
              <a:pathLst>
                <a:path w="279" h="496" extrusionOk="0">
                  <a:moveTo>
                    <a:pt x="112" y="35"/>
                  </a:moveTo>
                  <a:cubicBezTo>
                    <a:pt x="109" y="35"/>
                    <a:pt x="106" y="36"/>
                    <a:pt x="103" y="37"/>
                  </a:cubicBezTo>
                  <a:cubicBezTo>
                    <a:pt x="86" y="44"/>
                    <a:pt x="71" y="66"/>
                    <a:pt x="59" y="98"/>
                  </a:cubicBezTo>
                  <a:cubicBezTo>
                    <a:pt x="27" y="183"/>
                    <a:pt x="28" y="315"/>
                    <a:pt x="60" y="380"/>
                  </a:cubicBezTo>
                  <a:cubicBezTo>
                    <a:pt x="89" y="437"/>
                    <a:pt x="152" y="462"/>
                    <a:pt x="198" y="461"/>
                  </a:cubicBezTo>
                  <a:cubicBezTo>
                    <a:pt x="223" y="460"/>
                    <a:pt x="237" y="452"/>
                    <a:pt x="240" y="445"/>
                  </a:cubicBezTo>
                  <a:cubicBezTo>
                    <a:pt x="253" y="416"/>
                    <a:pt x="235" y="279"/>
                    <a:pt x="220" y="199"/>
                  </a:cubicBezTo>
                  <a:cubicBezTo>
                    <a:pt x="208" y="160"/>
                    <a:pt x="168" y="58"/>
                    <a:pt x="125" y="38"/>
                  </a:cubicBezTo>
                  <a:cubicBezTo>
                    <a:pt x="120" y="36"/>
                    <a:pt x="116" y="35"/>
                    <a:pt x="112" y="35"/>
                  </a:cubicBezTo>
                  <a:moveTo>
                    <a:pt x="194" y="496"/>
                  </a:moveTo>
                  <a:cubicBezTo>
                    <a:pt x="136" y="496"/>
                    <a:pt x="64" y="465"/>
                    <a:pt x="29" y="395"/>
                  </a:cubicBezTo>
                  <a:cubicBezTo>
                    <a:pt x="-12" y="314"/>
                    <a:pt x="-6" y="170"/>
                    <a:pt x="25" y="86"/>
                  </a:cubicBezTo>
                  <a:cubicBezTo>
                    <a:pt x="41" y="43"/>
                    <a:pt x="63" y="16"/>
                    <a:pt x="89" y="5"/>
                  </a:cubicBezTo>
                  <a:cubicBezTo>
                    <a:pt x="105" y="-2"/>
                    <a:pt x="123" y="-2"/>
                    <a:pt x="140" y="6"/>
                  </a:cubicBezTo>
                  <a:cubicBezTo>
                    <a:pt x="205" y="37"/>
                    <a:pt x="249" y="174"/>
                    <a:pt x="254" y="189"/>
                  </a:cubicBezTo>
                  <a:cubicBezTo>
                    <a:pt x="254" y="190"/>
                    <a:pt x="254" y="191"/>
                    <a:pt x="255" y="191"/>
                  </a:cubicBezTo>
                  <a:cubicBezTo>
                    <a:pt x="261" y="228"/>
                    <a:pt x="293" y="411"/>
                    <a:pt x="273" y="459"/>
                  </a:cubicBezTo>
                  <a:cubicBezTo>
                    <a:pt x="263" y="481"/>
                    <a:pt x="236" y="495"/>
                    <a:pt x="199" y="496"/>
                  </a:cubicBezTo>
                  <a:cubicBezTo>
                    <a:pt x="197" y="496"/>
                    <a:pt x="196" y="496"/>
                    <a:pt x="194" y="4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3156;p67">
              <a:extLst>
                <a:ext uri="{FF2B5EF4-FFF2-40B4-BE49-F238E27FC236}">
                  <a16:creationId xmlns:a16="http://schemas.microsoft.com/office/drawing/2014/main" id="{26395D72-91A9-5D6B-D093-FC9DCCD7482D}"/>
                </a:ext>
              </a:extLst>
            </p:cNvPr>
            <p:cNvSpPr/>
            <p:nvPr/>
          </p:nvSpPr>
          <p:spPr>
            <a:xfrm>
              <a:off x="6505200" y="1223640"/>
              <a:ext cx="163440" cy="138960"/>
            </a:xfrm>
            <a:custGeom>
              <a:avLst/>
              <a:gdLst/>
              <a:ahLst/>
              <a:cxnLst/>
              <a:rect l="l" t="t" r="r" b="b"/>
              <a:pathLst>
                <a:path w="454" h="386" extrusionOk="0">
                  <a:moveTo>
                    <a:pt x="4" y="296"/>
                  </a:moveTo>
                  <a:lnTo>
                    <a:pt x="332" y="26"/>
                  </a:lnTo>
                  <a:lnTo>
                    <a:pt x="454" y="0"/>
                  </a:lnTo>
                  <a:lnTo>
                    <a:pt x="390" y="116"/>
                  </a:lnTo>
                  <a:lnTo>
                    <a:pt x="30" y="386"/>
                  </a:lnTo>
                  <a:cubicBezTo>
                    <a:pt x="30" y="386"/>
                    <a:pt x="-15" y="379"/>
                    <a:pt x="4" y="2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3157;p67">
              <a:extLst>
                <a:ext uri="{FF2B5EF4-FFF2-40B4-BE49-F238E27FC236}">
                  <a16:creationId xmlns:a16="http://schemas.microsoft.com/office/drawing/2014/main" id="{F80C0FAB-0A85-6F26-71E0-09A9187DE328}"/>
                </a:ext>
              </a:extLst>
            </p:cNvPr>
            <p:cNvSpPr/>
            <p:nvPr/>
          </p:nvSpPr>
          <p:spPr>
            <a:xfrm>
              <a:off x="6498720" y="1217160"/>
              <a:ext cx="176400" cy="151560"/>
            </a:xfrm>
            <a:custGeom>
              <a:avLst/>
              <a:gdLst/>
              <a:ahLst/>
              <a:cxnLst/>
              <a:rect l="l" t="t" r="r" b="b"/>
              <a:pathLst>
                <a:path w="490" h="421" extrusionOk="0">
                  <a:moveTo>
                    <a:pt x="38" y="323"/>
                  </a:moveTo>
                  <a:cubicBezTo>
                    <a:pt x="32" y="356"/>
                    <a:pt x="37" y="372"/>
                    <a:pt x="41" y="378"/>
                  </a:cubicBezTo>
                  <a:cubicBezTo>
                    <a:pt x="43" y="380"/>
                    <a:pt x="44" y="382"/>
                    <a:pt x="46" y="383"/>
                  </a:cubicBezTo>
                  <a:lnTo>
                    <a:pt x="395" y="122"/>
                  </a:lnTo>
                  <a:lnTo>
                    <a:pt x="438" y="43"/>
                  </a:lnTo>
                  <a:lnTo>
                    <a:pt x="358" y="60"/>
                  </a:lnTo>
                  <a:lnTo>
                    <a:pt x="38" y="323"/>
                  </a:lnTo>
                  <a:moveTo>
                    <a:pt x="48" y="421"/>
                  </a:moveTo>
                  <a:cubicBezTo>
                    <a:pt x="47" y="421"/>
                    <a:pt x="46" y="421"/>
                    <a:pt x="46" y="421"/>
                  </a:cubicBezTo>
                  <a:cubicBezTo>
                    <a:pt x="44" y="421"/>
                    <a:pt x="26" y="418"/>
                    <a:pt x="13" y="399"/>
                  </a:cubicBezTo>
                  <a:cubicBezTo>
                    <a:pt x="-1" y="379"/>
                    <a:pt x="-4" y="349"/>
                    <a:pt x="5" y="310"/>
                  </a:cubicBezTo>
                  <a:cubicBezTo>
                    <a:pt x="6" y="306"/>
                    <a:pt x="8" y="303"/>
                    <a:pt x="11" y="300"/>
                  </a:cubicBezTo>
                  <a:lnTo>
                    <a:pt x="339" y="30"/>
                  </a:lnTo>
                  <a:cubicBezTo>
                    <a:pt x="341" y="28"/>
                    <a:pt x="344" y="27"/>
                    <a:pt x="347" y="26"/>
                  </a:cubicBezTo>
                  <a:lnTo>
                    <a:pt x="469" y="1"/>
                  </a:lnTo>
                  <a:cubicBezTo>
                    <a:pt x="476" y="-1"/>
                    <a:pt x="483" y="2"/>
                    <a:pt x="487" y="7"/>
                  </a:cubicBezTo>
                  <a:cubicBezTo>
                    <a:pt x="491" y="13"/>
                    <a:pt x="491" y="20"/>
                    <a:pt x="488" y="26"/>
                  </a:cubicBezTo>
                  <a:lnTo>
                    <a:pt x="424" y="142"/>
                  </a:lnTo>
                  <a:cubicBezTo>
                    <a:pt x="422" y="144"/>
                    <a:pt x="421" y="146"/>
                    <a:pt x="419" y="148"/>
                  </a:cubicBezTo>
                  <a:lnTo>
                    <a:pt x="59" y="418"/>
                  </a:lnTo>
                  <a:cubicBezTo>
                    <a:pt x="56" y="420"/>
                    <a:pt x="52" y="421"/>
                    <a:pt x="48" y="4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3158;p67">
              <a:extLst>
                <a:ext uri="{FF2B5EF4-FFF2-40B4-BE49-F238E27FC236}">
                  <a16:creationId xmlns:a16="http://schemas.microsoft.com/office/drawing/2014/main" id="{957165EB-DF74-1831-E4DA-A21C6B3331F7}"/>
                </a:ext>
              </a:extLst>
            </p:cNvPr>
            <p:cNvSpPr/>
            <p:nvPr/>
          </p:nvSpPr>
          <p:spPr>
            <a:xfrm>
              <a:off x="6620040" y="1223640"/>
              <a:ext cx="48600" cy="43200"/>
            </a:xfrm>
            <a:custGeom>
              <a:avLst/>
              <a:gdLst/>
              <a:ahLst/>
              <a:cxnLst/>
              <a:rect l="l" t="t" r="r" b="b"/>
              <a:pathLst>
                <a:path w="135" h="120" extrusionOk="0">
                  <a:moveTo>
                    <a:pt x="13" y="26"/>
                  </a:moveTo>
                  <a:lnTo>
                    <a:pt x="0" y="37"/>
                  </a:lnTo>
                  <a:lnTo>
                    <a:pt x="65" y="120"/>
                  </a:lnTo>
                  <a:lnTo>
                    <a:pt x="71" y="116"/>
                  </a:lnTo>
                  <a:lnTo>
                    <a:pt x="135" y="0"/>
                  </a:lnTo>
                  <a:lnTo>
                    <a:pt x="13" y="2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3159;p67">
              <a:extLst>
                <a:ext uri="{FF2B5EF4-FFF2-40B4-BE49-F238E27FC236}">
                  <a16:creationId xmlns:a16="http://schemas.microsoft.com/office/drawing/2014/main" id="{545B5B9B-328F-B515-8DB8-C4EF7E0D3F1C}"/>
                </a:ext>
              </a:extLst>
            </p:cNvPr>
            <p:cNvSpPr/>
            <p:nvPr/>
          </p:nvSpPr>
          <p:spPr>
            <a:xfrm>
              <a:off x="6613745" y="1217172"/>
              <a:ext cx="61200" cy="56160"/>
            </a:xfrm>
            <a:custGeom>
              <a:avLst/>
              <a:gdLst/>
              <a:ahLst/>
              <a:cxnLst/>
              <a:rect l="l" t="t" r="r" b="b"/>
              <a:pathLst>
                <a:path w="170" h="156" extrusionOk="0">
                  <a:moveTo>
                    <a:pt x="43" y="59"/>
                  </a:moveTo>
                  <a:lnTo>
                    <a:pt x="82" y="109"/>
                  </a:lnTo>
                  <a:lnTo>
                    <a:pt x="118" y="43"/>
                  </a:lnTo>
                  <a:lnTo>
                    <a:pt x="43" y="59"/>
                  </a:lnTo>
                  <a:moveTo>
                    <a:pt x="82" y="156"/>
                  </a:moveTo>
                  <a:cubicBezTo>
                    <a:pt x="77" y="156"/>
                    <a:pt x="72" y="153"/>
                    <a:pt x="68" y="149"/>
                  </a:cubicBezTo>
                  <a:lnTo>
                    <a:pt x="3" y="66"/>
                  </a:lnTo>
                  <a:cubicBezTo>
                    <a:pt x="-3" y="58"/>
                    <a:pt x="-2" y="47"/>
                    <a:pt x="6" y="41"/>
                  </a:cubicBezTo>
                  <a:lnTo>
                    <a:pt x="19" y="30"/>
                  </a:lnTo>
                  <a:cubicBezTo>
                    <a:pt x="21" y="28"/>
                    <a:pt x="24" y="27"/>
                    <a:pt x="27" y="26"/>
                  </a:cubicBezTo>
                  <a:lnTo>
                    <a:pt x="149" y="1"/>
                  </a:lnTo>
                  <a:cubicBezTo>
                    <a:pt x="156" y="-1"/>
                    <a:pt x="163" y="2"/>
                    <a:pt x="167" y="7"/>
                  </a:cubicBezTo>
                  <a:cubicBezTo>
                    <a:pt x="171" y="13"/>
                    <a:pt x="171" y="20"/>
                    <a:pt x="168" y="26"/>
                  </a:cubicBezTo>
                  <a:lnTo>
                    <a:pt x="104" y="142"/>
                  </a:lnTo>
                  <a:cubicBezTo>
                    <a:pt x="102" y="144"/>
                    <a:pt x="101" y="146"/>
                    <a:pt x="99" y="148"/>
                  </a:cubicBezTo>
                  <a:lnTo>
                    <a:pt x="93" y="152"/>
                  </a:lnTo>
                  <a:cubicBezTo>
                    <a:pt x="90" y="155"/>
                    <a:pt x="86" y="156"/>
                    <a:pt x="82" y="1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11150" rIns="90000" bIns="11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3160;p67">
              <a:extLst>
                <a:ext uri="{FF2B5EF4-FFF2-40B4-BE49-F238E27FC236}">
                  <a16:creationId xmlns:a16="http://schemas.microsoft.com/office/drawing/2014/main" id="{903D91E0-2503-FCD7-5E6E-18CB596DE46A}"/>
                </a:ext>
              </a:extLst>
            </p:cNvPr>
            <p:cNvSpPr/>
            <p:nvPr/>
          </p:nvSpPr>
          <p:spPr>
            <a:xfrm>
              <a:off x="6481440" y="1327320"/>
              <a:ext cx="94680" cy="151920"/>
            </a:xfrm>
            <a:custGeom>
              <a:avLst/>
              <a:gdLst/>
              <a:ahLst/>
              <a:cxnLst/>
              <a:rect l="l" t="t" r="r" b="b"/>
              <a:pathLst>
                <a:path w="263" h="422" extrusionOk="0">
                  <a:moveTo>
                    <a:pt x="70" y="66"/>
                  </a:moveTo>
                  <a:cubicBezTo>
                    <a:pt x="70" y="66"/>
                    <a:pt x="199" y="-63"/>
                    <a:pt x="244" y="40"/>
                  </a:cubicBezTo>
                  <a:cubicBezTo>
                    <a:pt x="289" y="143"/>
                    <a:pt x="250" y="271"/>
                    <a:pt x="154" y="361"/>
                  </a:cubicBezTo>
                  <a:cubicBezTo>
                    <a:pt x="58" y="451"/>
                    <a:pt x="0" y="432"/>
                    <a:pt x="0" y="368"/>
                  </a:cubicBezTo>
                  <a:cubicBezTo>
                    <a:pt x="0" y="303"/>
                    <a:pt x="70" y="66"/>
                    <a:pt x="70" y="66"/>
                  </a:cubicBez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2" name="Google Shape;3161;p67">
              <a:extLst>
                <a:ext uri="{FF2B5EF4-FFF2-40B4-BE49-F238E27FC236}">
                  <a16:creationId xmlns:a16="http://schemas.microsoft.com/office/drawing/2014/main" id="{235559AF-8A3C-0259-6441-E0DE63771CCF}"/>
                </a:ext>
              </a:extLst>
            </p:cNvPr>
            <p:cNvSpPr/>
            <p:nvPr/>
          </p:nvSpPr>
          <p:spPr>
            <a:xfrm>
              <a:off x="6474960" y="1320840"/>
              <a:ext cx="107280" cy="164880"/>
            </a:xfrm>
            <a:custGeom>
              <a:avLst/>
              <a:gdLst/>
              <a:ahLst/>
              <a:cxnLst/>
              <a:rect l="l" t="t" r="r" b="b"/>
              <a:pathLst>
                <a:path w="298" h="458" extrusionOk="0">
                  <a:moveTo>
                    <a:pt x="104" y="93"/>
                  </a:moveTo>
                  <a:cubicBezTo>
                    <a:pt x="84" y="162"/>
                    <a:pt x="35" y="336"/>
                    <a:pt x="35" y="386"/>
                  </a:cubicBezTo>
                  <a:cubicBezTo>
                    <a:pt x="35" y="396"/>
                    <a:pt x="37" y="415"/>
                    <a:pt x="51" y="421"/>
                  </a:cubicBezTo>
                  <a:cubicBezTo>
                    <a:pt x="67" y="428"/>
                    <a:pt x="105" y="418"/>
                    <a:pt x="160" y="366"/>
                  </a:cubicBezTo>
                  <a:cubicBezTo>
                    <a:pt x="252" y="280"/>
                    <a:pt x="287" y="159"/>
                    <a:pt x="246" y="65"/>
                  </a:cubicBezTo>
                  <a:cubicBezTo>
                    <a:pt x="238" y="48"/>
                    <a:pt x="229" y="39"/>
                    <a:pt x="216" y="36"/>
                  </a:cubicBezTo>
                  <a:cubicBezTo>
                    <a:pt x="180" y="29"/>
                    <a:pt x="126" y="72"/>
                    <a:pt x="104" y="93"/>
                  </a:cubicBezTo>
                  <a:moveTo>
                    <a:pt x="62" y="458"/>
                  </a:moveTo>
                  <a:cubicBezTo>
                    <a:pt x="53" y="458"/>
                    <a:pt x="44" y="456"/>
                    <a:pt x="37" y="453"/>
                  </a:cubicBezTo>
                  <a:cubicBezTo>
                    <a:pt x="13" y="443"/>
                    <a:pt x="0" y="418"/>
                    <a:pt x="0" y="386"/>
                  </a:cubicBezTo>
                  <a:cubicBezTo>
                    <a:pt x="0" y="320"/>
                    <a:pt x="69" y="88"/>
                    <a:pt x="71" y="79"/>
                  </a:cubicBezTo>
                  <a:cubicBezTo>
                    <a:pt x="72" y="76"/>
                    <a:pt x="74" y="73"/>
                    <a:pt x="76" y="71"/>
                  </a:cubicBezTo>
                  <a:cubicBezTo>
                    <a:pt x="84" y="63"/>
                    <a:pt x="159" y="-10"/>
                    <a:pt x="222" y="2"/>
                  </a:cubicBezTo>
                  <a:cubicBezTo>
                    <a:pt x="239" y="5"/>
                    <a:pt x="263" y="16"/>
                    <a:pt x="278" y="51"/>
                  </a:cubicBezTo>
                  <a:cubicBezTo>
                    <a:pt x="325" y="158"/>
                    <a:pt x="287" y="296"/>
                    <a:pt x="184" y="392"/>
                  </a:cubicBezTo>
                  <a:cubicBezTo>
                    <a:pt x="138" y="436"/>
                    <a:pt x="95" y="458"/>
                    <a:pt x="62" y="4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3" name="Google Shape;3162;p67">
              <a:extLst>
                <a:ext uri="{FF2B5EF4-FFF2-40B4-BE49-F238E27FC236}">
                  <a16:creationId xmlns:a16="http://schemas.microsoft.com/office/drawing/2014/main" id="{F6022FE7-1FAE-DF2A-8DEB-642F8BD32625}"/>
                </a:ext>
              </a:extLst>
            </p:cNvPr>
            <p:cNvSpPr/>
            <p:nvPr/>
          </p:nvSpPr>
          <p:spPr>
            <a:xfrm>
              <a:off x="6091200" y="975960"/>
              <a:ext cx="459720" cy="743040"/>
            </a:xfrm>
            <a:custGeom>
              <a:avLst/>
              <a:gdLst/>
              <a:ahLst/>
              <a:cxnLst/>
              <a:rect l="l" t="t" r="r" b="b"/>
              <a:pathLst>
                <a:path w="1277" h="2064" extrusionOk="0">
                  <a:moveTo>
                    <a:pt x="268" y="180"/>
                  </a:moveTo>
                  <a:cubicBezTo>
                    <a:pt x="268" y="180"/>
                    <a:pt x="24" y="225"/>
                    <a:pt x="4" y="354"/>
                  </a:cubicBezTo>
                  <a:cubicBezTo>
                    <a:pt x="-15" y="482"/>
                    <a:pt x="49" y="1459"/>
                    <a:pt x="82" y="1614"/>
                  </a:cubicBezTo>
                  <a:cubicBezTo>
                    <a:pt x="114" y="1768"/>
                    <a:pt x="390" y="2077"/>
                    <a:pt x="608" y="2064"/>
                  </a:cubicBezTo>
                  <a:cubicBezTo>
                    <a:pt x="826" y="2051"/>
                    <a:pt x="987" y="1794"/>
                    <a:pt x="1045" y="1646"/>
                  </a:cubicBezTo>
                  <a:cubicBezTo>
                    <a:pt x="1103" y="1498"/>
                    <a:pt x="1277" y="630"/>
                    <a:pt x="1277" y="431"/>
                  </a:cubicBezTo>
                  <a:cubicBezTo>
                    <a:pt x="1277" y="231"/>
                    <a:pt x="916" y="0"/>
                    <a:pt x="640" y="0"/>
                  </a:cubicBezTo>
                  <a:cubicBezTo>
                    <a:pt x="364" y="0"/>
                    <a:pt x="268" y="180"/>
                    <a:pt x="268" y="180"/>
                  </a:cubicBez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4" name="Google Shape;3163;p67">
              <a:extLst>
                <a:ext uri="{FF2B5EF4-FFF2-40B4-BE49-F238E27FC236}">
                  <a16:creationId xmlns:a16="http://schemas.microsoft.com/office/drawing/2014/main" id="{8BAE3E2B-8F0F-5F3E-E56F-087636E8E4B6}"/>
                </a:ext>
              </a:extLst>
            </p:cNvPr>
            <p:cNvSpPr/>
            <p:nvPr/>
          </p:nvSpPr>
          <p:spPr>
            <a:xfrm>
              <a:off x="6085080" y="969480"/>
              <a:ext cx="471960" cy="756000"/>
            </a:xfrm>
            <a:custGeom>
              <a:avLst/>
              <a:gdLst/>
              <a:ahLst/>
              <a:cxnLst/>
              <a:rect l="l" t="t" r="r" b="b"/>
              <a:pathLst>
                <a:path w="1311" h="2100" extrusionOk="0">
                  <a:moveTo>
                    <a:pt x="285" y="198"/>
                  </a:moveTo>
                  <a:lnTo>
                    <a:pt x="285" y="198"/>
                  </a:lnTo>
                  <a:moveTo>
                    <a:pt x="657" y="35"/>
                  </a:moveTo>
                  <a:cubicBezTo>
                    <a:pt x="396" y="35"/>
                    <a:pt x="304" y="199"/>
                    <a:pt x="301" y="206"/>
                  </a:cubicBezTo>
                  <a:cubicBezTo>
                    <a:pt x="298" y="211"/>
                    <a:pt x="293" y="214"/>
                    <a:pt x="288" y="215"/>
                  </a:cubicBezTo>
                  <a:cubicBezTo>
                    <a:pt x="286" y="216"/>
                    <a:pt x="56" y="259"/>
                    <a:pt x="39" y="374"/>
                  </a:cubicBezTo>
                  <a:cubicBezTo>
                    <a:pt x="20" y="503"/>
                    <a:pt x="85" y="1483"/>
                    <a:pt x="116" y="1628"/>
                  </a:cubicBezTo>
                  <a:cubicBezTo>
                    <a:pt x="146" y="1772"/>
                    <a:pt x="412" y="2076"/>
                    <a:pt x="624" y="2064"/>
                  </a:cubicBezTo>
                  <a:cubicBezTo>
                    <a:pt x="836" y="2052"/>
                    <a:pt x="993" y="1793"/>
                    <a:pt x="1046" y="1658"/>
                  </a:cubicBezTo>
                  <a:cubicBezTo>
                    <a:pt x="1104" y="1507"/>
                    <a:pt x="1276" y="637"/>
                    <a:pt x="1276" y="449"/>
                  </a:cubicBezTo>
                  <a:cubicBezTo>
                    <a:pt x="1276" y="267"/>
                    <a:pt x="929" y="35"/>
                    <a:pt x="657" y="35"/>
                  </a:cubicBezTo>
                  <a:moveTo>
                    <a:pt x="611" y="2100"/>
                  </a:moveTo>
                  <a:cubicBezTo>
                    <a:pt x="382" y="2100"/>
                    <a:pt x="113" y="1789"/>
                    <a:pt x="81" y="1635"/>
                  </a:cubicBezTo>
                  <a:cubicBezTo>
                    <a:pt x="49" y="1480"/>
                    <a:pt x="-16" y="503"/>
                    <a:pt x="4" y="369"/>
                  </a:cubicBezTo>
                  <a:cubicBezTo>
                    <a:pt x="23" y="242"/>
                    <a:pt x="230" y="191"/>
                    <a:pt x="274" y="182"/>
                  </a:cubicBezTo>
                  <a:cubicBezTo>
                    <a:pt x="296" y="147"/>
                    <a:pt x="403" y="0"/>
                    <a:pt x="657" y="0"/>
                  </a:cubicBezTo>
                  <a:cubicBezTo>
                    <a:pt x="927" y="0"/>
                    <a:pt x="1311" y="232"/>
                    <a:pt x="1311" y="449"/>
                  </a:cubicBezTo>
                  <a:cubicBezTo>
                    <a:pt x="1311" y="646"/>
                    <a:pt x="1140" y="1514"/>
                    <a:pt x="1078" y="1670"/>
                  </a:cubicBezTo>
                  <a:cubicBezTo>
                    <a:pt x="1019" y="1823"/>
                    <a:pt x="856" y="2086"/>
                    <a:pt x="626" y="2100"/>
                  </a:cubicBezTo>
                  <a:cubicBezTo>
                    <a:pt x="621" y="2100"/>
                    <a:pt x="616" y="2100"/>
                    <a:pt x="611" y="21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5" name="Google Shape;3164;p67">
              <a:extLst>
                <a:ext uri="{FF2B5EF4-FFF2-40B4-BE49-F238E27FC236}">
                  <a16:creationId xmlns:a16="http://schemas.microsoft.com/office/drawing/2014/main" id="{2CB60ECD-D1A6-36B6-9F82-21CBACC9B226}"/>
                </a:ext>
              </a:extLst>
            </p:cNvPr>
            <p:cNvSpPr/>
            <p:nvPr/>
          </p:nvSpPr>
          <p:spPr>
            <a:xfrm>
              <a:off x="6239160" y="1368720"/>
              <a:ext cx="105480" cy="135000"/>
            </a:xfrm>
            <a:custGeom>
              <a:avLst/>
              <a:gdLst/>
              <a:ahLst/>
              <a:cxnLst/>
              <a:rect l="l" t="t" r="r" b="b"/>
              <a:pathLst>
                <a:path w="293" h="375" extrusionOk="0">
                  <a:moveTo>
                    <a:pt x="134" y="375"/>
                  </a:moveTo>
                  <a:cubicBezTo>
                    <a:pt x="111" y="375"/>
                    <a:pt x="89" y="372"/>
                    <a:pt x="70" y="365"/>
                  </a:cubicBezTo>
                  <a:cubicBezTo>
                    <a:pt x="24" y="350"/>
                    <a:pt x="0" y="318"/>
                    <a:pt x="0" y="275"/>
                  </a:cubicBezTo>
                  <a:cubicBezTo>
                    <a:pt x="0" y="265"/>
                    <a:pt x="7" y="258"/>
                    <a:pt x="17" y="258"/>
                  </a:cubicBezTo>
                  <a:cubicBezTo>
                    <a:pt x="27" y="258"/>
                    <a:pt x="35" y="265"/>
                    <a:pt x="35" y="275"/>
                  </a:cubicBezTo>
                  <a:cubicBezTo>
                    <a:pt x="35" y="303"/>
                    <a:pt x="50" y="322"/>
                    <a:pt x="81" y="332"/>
                  </a:cubicBezTo>
                  <a:cubicBezTo>
                    <a:pt x="141" y="352"/>
                    <a:pt x="234" y="329"/>
                    <a:pt x="253" y="303"/>
                  </a:cubicBezTo>
                  <a:cubicBezTo>
                    <a:pt x="273" y="276"/>
                    <a:pt x="234" y="138"/>
                    <a:pt x="186" y="25"/>
                  </a:cubicBezTo>
                  <a:cubicBezTo>
                    <a:pt x="183" y="16"/>
                    <a:pt x="187" y="6"/>
                    <a:pt x="196" y="2"/>
                  </a:cubicBezTo>
                  <a:cubicBezTo>
                    <a:pt x="205" y="-2"/>
                    <a:pt x="215" y="2"/>
                    <a:pt x="219" y="11"/>
                  </a:cubicBezTo>
                  <a:cubicBezTo>
                    <a:pt x="237" y="54"/>
                    <a:pt x="324" y="268"/>
                    <a:pt x="281" y="324"/>
                  </a:cubicBezTo>
                  <a:cubicBezTo>
                    <a:pt x="258" y="355"/>
                    <a:pt x="194" y="375"/>
                    <a:pt x="134" y="3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6" name="Google Shape;3165;p67">
              <a:extLst>
                <a:ext uri="{FF2B5EF4-FFF2-40B4-BE49-F238E27FC236}">
                  <a16:creationId xmlns:a16="http://schemas.microsoft.com/office/drawing/2014/main" id="{1ED3485C-F4FF-055C-6FB8-741552494958}"/>
                </a:ext>
              </a:extLst>
            </p:cNvPr>
            <p:cNvSpPr/>
            <p:nvPr/>
          </p:nvSpPr>
          <p:spPr>
            <a:xfrm>
              <a:off x="6213600" y="1514520"/>
              <a:ext cx="158400" cy="39240"/>
            </a:xfrm>
            <a:custGeom>
              <a:avLst/>
              <a:gdLst/>
              <a:ahLst/>
              <a:cxnLst/>
              <a:rect l="l" t="t" r="r" b="b"/>
              <a:pathLst>
                <a:path w="440" h="109" extrusionOk="0">
                  <a:moveTo>
                    <a:pt x="203" y="109"/>
                  </a:moveTo>
                  <a:cubicBezTo>
                    <a:pt x="73" y="109"/>
                    <a:pt x="5" y="31"/>
                    <a:pt x="4" y="30"/>
                  </a:cubicBezTo>
                  <a:cubicBezTo>
                    <a:pt x="-2" y="22"/>
                    <a:pt x="-1" y="11"/>
                    <a:pt x="6" y="5"/>
                  </a:cubicBezTo>
                  <a:cubicBezTo>
                    <a:pt x="13" y="-2"/>
                    <a:pt x="25" y="-1"/>
                    <a:pt x="31" y="7"/>
                  </a:cubicBezTo>
                  <a:cubicBezTo>
                    <a:pt x="36" y="13"/>
                    <a:pt x="161" y="154"/>
                    <a:pt x="413" y="9"/>
                  </a:cubicBezTo>
                  <a:cubicBezTo>
                    <a:pt x="421" y="4"/>
                    <a:pt x="432" y="7"/>
                    <a:pt x="437" y="16"/>
                  </a:cubicBezTo>
                  <a:cubicBezTo>
                    <a:pt x="442" y="24"/>
                    <a:pt x="439" y="35"/>
                    <a:pt x="430" y="40"/>
                  </a:cubicBezTo>
                  <a:cubicBezTo>
                    <a:pt x="341" y="91"/>
                    <a:pt x="264" y="109"/>
                    <a:pt x="203" y="1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7" name="Google Shape;3166;p67">
              <a:extLst>
                <a:ext uri="{FF2B5EF4-FFF2-40B4-BE49-F238E27FC236}">
                  <a16:creationId xmlns:a16="http://schemas.microsoft.com/office/drawing/2014/main" id="{612666D3-81DF-35CF-D71B-0EECC8BECDD9}"/>
                </a:ext>
              </a:extLst>
            </p:cNvPr>
            <p:cNvSpPr/>
            <p:nvPr/>
          </p:nvSpPr>
          <p:spPr>
            <a:xfrm>
              <a:off x="6118560" y="1276200"/>
              <a:ext cx="174600" cy="174960"/>
            </a:xfrm>
            <a:custGeom>
              <a:avLst/>
              <a:gdLst/>
              <a:ahLst/>
              <a:cxnLst/>
              <a:rect l="l" t="t" r="r" b="b"/>
              <a:pathLst>
                <a:path w="485" h="486" extrusionOk="0">
                  <a:moveTo>
                    <a:pt x="243" y="35"/>
                  </a:moveTo>
                  <a:cubicBezTo>
                    <a:pt x="129" y="35"/>
                    <a:pt x="35" y="129"/>
                    <a:pt x="35" y="243"/>
                  </a:cubicBezTo>
                  <a:cubicBezTo>
                    <a:pt x="35" y="357"/>
                    <a:pt x="129" y="450"/>
                    <a:pt x="243" y="450"/>
                  </a:cubicBezTo>
                  <a:cubicBezTo>
                    <a:pt x="357" y="450"/>
                    <a:pt x="449" y="357"/>
                    <a:pt x="449" y="243"/>
                  </a:cubicBezTo>
                  <a:cubicBezTo>
                    <a:pt x="449" y="129"/>
                    <a:pt x="357" y="35"/>
                    <a:pt x="243" y="35"/>
                  </a:cubicBezTo>
                  <a:moveTo>
                    <a:pt x="243" y="486"/>
                  </a:moveTo>
                  <a:cubicBezTo>
                    <a:pt x="109" y="486"/>
                    <a:pt x="0" y="377"/>
                    <a:pt x="0" y="243"/>
                  </a:cubicBezTo>
                  <a:cubicBezTo>
                    <a:pt x="0" y="109"/>
                    <a:pt x="109" y="0"/>
                    <a:pt x="243" y="0"/>
                  </a:cubicBezTo>
                  <a:cubicBezTo>
                    <a:pt x="377" y="0"/>
                    <a:pt x="485" y="109"/>
                    <a:pt x="485" y="243"/>
                  </a:cubicBezTo>
                  <a:cubicBezTo>
                    <a:pt x="485" y="377"/>
                    <a:pt x="377" y="486"/>
                    <a:pt x="243" y="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8" name="Google Shape;3167;p67">
              <a:extLst>
                <a:ext uri="{FF2B5EF4-FFF2-40B4-BE49-F238E27FC236}">
                  <a16:creationId xmlns:a16="http://schemas.microsoft.com/office/drawing/2014/main" id="{23953BE8-2CE9-FDEA-3B6E-FD4E8D0061EA}"/>
                </a:ext>
              </a:extLst>
            </p:cNvPr>
            <p:cNvSpPr/>
            <p:nvPr/>
          </p:nvSpPr>
          <p:spPr>
            <a:xfrm>
              <a:off x="6333120" y="1296360"/>
              <a:ext cx="162000" cy="162360"/>
            </a:xfrm>
            <a:custGeom>
              <a:avLst/>
              <a:gdLst/>
              <a:ahLst/>
              <a:cxnLst/>
              <a:rect l="l" t="t" r="r" b="b"/>
              <a:pathLst>
                <a:path w="450" h="451" extrusionOk="0">
                  <a:moveTo>
                    <a:pt x="450" y="225"/>
                  </a:moveTo>
                  <a:cubicBezTo>
                    <a:pt x="450" y="101"/>
                    <a:pt x="349" y="0"/>
                    <a:pt x="225" y="0"/>
                  </a:cubicBezTo>
                  <a:cubicBezTo>
                    <a:pt x="100" y="0"/>
                    <a:pt x="0" y="101"/>
                    <a:pt x="0" y="225"/>
                  </a:cubicBezTo>
                  <a:cubicBezTo>
                    <a:pt x="0" y="350"/>
                    <a:pt x="100" y="451"/>
                    <a:pt x="225" y="451"/>
                  </a:cubicBezTo>
                  <a:cubicBezTo>
                    <a:pt x="349" y="451"/>
                    <a:pt x="450" y="350"/>
                    <a:pt x="450" y="22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9" name="Google Shape;3168;p67">
              <a:extLst>
                <a:ext uri="{FF2B5EF4-FFF2-40B4-BE49-F238E27FC236}">
                  <a16:creationId xmlns:a16="http://schemas.microsoft.com/office/drawing/2014/main" id="{9D69D50D-A600-E4DB-55D2-A4DC7F75577B}"/>
                </a:ext>
              </a:extLst>
            </p:cNvPr>
            <p:cNvSpPr/>
            <p:nvPr/>
          </p:nvSpPr>
          <p:spPr>
            <a:xfrm>
              <a:off x="6326640" y="1290240"/>
              <a:ext cx="174600" cy="174600"/>
            </a:xfrm>
            <a:custGeom>
              <a:avLst/>
              <a:gdLst/>
              <a:ahLst/>
              <a:cxnLst/>
              <a:rect l="l" t="t" r="r" b="b"/>
              <a:pathLst>
                <a:path w="485" h="485" extrusionOk="0">
                  <a:moveTo>
                    <a:pt x="243" y="35"/>
                  </a:moveTo>
                  <a:cubicBezTo>
                    <a:pt x="128" y="35"/>
                    <a:pt x="35" y="128"/>
                    <a:pt x="35" y="242"/>
                  </a:cubicBezTo>
                  <a:cubicBezTo>
                    <a:pt x="35" y="357"/>
                    <a:pt x="128" y="450"/>
                    <a:pt x="243" y="450"/>
                  </a:cubicBezTo>
                  <a:cubicBezTo>
                    <a:pt x="357" y="450"/>
                    <a:pt x="450" y="357"/>
                    <a:pt x="450" y="242"/>
                  </a:cubicBezTo>
                  <a:cubicBezTo>
                    <a:pt x="450" y="128"/>
                    <a:pt x="357" y="35"/>
                    <a:pt x="243" y="35"/>
                  </a:cubicBezTo>
                  <a:moveTo>
                    <a:pt x="243" y="485"/>
                  </a:moveTo>
                  <a:cubicBezTo>
                    <a:pt x="109" y="485"/>
                    <a:pt x="0" y="376"/>
                    <a:pt x="0" y="242"/>
                  </a:cubicBezTo>
                  <a:cubicBezTo>
                    <a:pt x="0" y="109"/>
                    <a:pt x="109" y="0"/>
                    <a:pt x="243" y="0"/>
                  </a:cubicBezTo>
                  <a:cubicBezTo>
                    <a:pt x="376" y="0"/>
                    <a:pt x="485" y="109"/>
                    <a:pt x="485" y="242"/>
                  </a:cubicBezTo>
                  <a:cubicBezTo>
                    <a:pt x="485" y="376"/>
                    <a:pt x="376" y="485"/>
                    <a:pt x="243" y="4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0" name="Google Shape;3169;p67">
              <a:extLst>
                <a:ext uri="{FF2B5EF4-FFF2-40B4-BE49-F238E27FC236}">
                  <a16:creationId xmlns:a16="http://schemas.microsoft.com/office/drawing/2014/main" id="{7C35373C-40A6-E18D-64FE-E339FE8861B6}"/>
                </a:ext>
              </a:extLst>
            </p:cNvPr>
            <p:cNvSpPr/>
            <p:nvPr/>
          </p:nvSpPr>
          <p:spPr>
            <a:xfrm>
              <a:off x="6280560" y="1354320"/>
              <a:ext cx="59040" cy="20160"/>
            </a:xfrm>
            <a:custGeom>
              <a:avLst/>
              <a:gdLst/>
              <a:ahLst/>
              <a:cxnLst/>
              <a:rect l="l" t="t" r="r" b="b"/>
              <a:pathLst>
                <a:path w="164" h="56" extrusionOk="0">
                  <a:moveTo>
                    <a:pt x="146" y="56"/>
                  </a:moveTo>
                  <a:cubicBezTo>
                    <a:pt x="142" y="56"/>
                    <a:pt x="138" y="55"/>
                    <a:pt x="135" y="53"/>
                  </a:cubicBezTo>
                  <a:cubicBezTo>
                    <a:pt x="92" y="20"/>
                    <a:pt x="23" y="42"/>
                    <a:pt x="23" y="43"/>
                  </a:cubicBezTo>
                  <a:cubicBezTo>
                    <a:pt x="13" y="46"/>
                    <a:pt x="3" y="41"/>
                    <a:pt x="0" y="31"/>
                  </a:cubicBezTo>
                  <a:cubicBezTo>
                    <a:pt x="-3" y="22"/>
                    <a:pt x="2" y="12"/>
                    <a:pt x="11" y="9"/>
                  </a:cubicBezTo>
                  <a:cubicBezTo>
                    <a:pt x="15" y="8"/>
                    <a:pt x="98" y="-19"/>
                    <a:pt x="156" y="25"/>
                  </a:cubicBezTo>
                  <a:cubicBezTo>
                    <a:pt x="164" y="31"/>
                    <a:pt x="165" y="42"/>
                    <a:pt x="160" y="49"/>
                  </a:cubicBezTo>
                  <a:cubicBezTo>
                    <a:pt x="156" y="54"/>
                    <a:pt x="151" y="56"/>
                    <a:pt x="146" y="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1" name="Google Shape;3170;p67">
              <a:extLst>
                <a:ext uri="{FF2B5EF4-FFF2-40B4-BE49-F238E27FC236}">
                  <a16:creationId xmlns:a16="http://schemas.microsoft.com/office/drawing/2014/main" id="{6191760A-2794-735C-98C6-F7B4DA34EFB8}"/>
                </a:ext>
              </a:extLst>
            </p:cNvPr>
            <p:cNvSpPr/>
            <p:nvPr/>
          </p:nvSpPr>
          <p:spPr>
            <a:xfrm>
              <a:off x="6091200" y="975960"/>
              <a:ext cx="459720" cy="454320"/>
            </a:xfrm>
            <a:custGeom>
              <a:avLst/>
              <a:gdLst/>
              <a:ahLst/>
              <a:cxnLst/>
              <a:rect l="l" t="t" r="r" b="b"/>
              <a:pathLst>
                <a:path w="1277" h="1262" extrusionOk="0">
                  <a:moveTo>
                    <a:pt x="640" y="0"/>
                  </a:moveTo>
                  <a:cubicBezTo>
                    <a:pt x="364" y="0"/>
                    <a:pt x="268" y="180"/>
                    <a:pt x="268" y="180"/>
                  </a:cubicBezTo>
                  <a:cubicBezTo>
                    <a:pt x="268" y="180"/>
                    <a:pt x="24" y="225"/>
                    <a:pt x="4" y="354"/>
                  </a:cubicBezTo>
                  <a:cubicBezTo>
                    <a:pt x="-6" y="420"/>
                    <a:pt x="7" y="710"/>
                    <a:pt x="25" y="998"/>
                  </a:cubicBezTo>
                  <a:cubicBezTo>
                    <a:pt x="32" y="1002"/>
                    <a:pt x="69" y="1024"/>
                    <a:pt x="69" y="984"/>
                  </a:cubicBezTo>
                  <a:cubicBezTo>
                    <a:pt x="69" y="939"/>
                    <a:pt x="43" y="874"/>
                    <a:pt x="75" y="836"/>
                  </a:cubicBezTo>
                  <a:cubicBezTo>
                    <a:pt x="107" y="797"/>
                    <a:pt x="204" y="778"/>
                    <a:pt x="268" y="675"/>
                  </a:cubicBezTo>
                  <a:cubicBezTo>
                    <a:pt x="332" y="572"/>
                    <a:pt x="313" y="508"/>
                    <a:pt x="332" y="489"/>
                  </a:cubicBezTo>
                  <a:cubicBezTo>
                    <a:pt x="352" y="469"/>
                    <a:pt x="556" y="334"/>
                    <a:pt x="511" y="431"/>
                  </a:cubicBezTo>
                  <a:cubicBezTo>
                    <a:pt x="467" y="527"/>
                    <a:pt x="178" y="694"/>
                    <a:pt x="345" y="784"/>
                  </a:cubicBezTo>
                  <a:cubicBezTo>
                    <a:pt x="511" y="874"/>
                    <a:pt x="865" y="868"/>
                    <a:pt x="987" y="778"/>
                  </a:cubicBezTo>
                  <a:cubicBezTo>
                    <a:pt x="1109" y="688"/>
                    <a:pt x="1199" y="489"/>
                    <a:pt x="1180" y="579"/>
                  </a:cubicBezTo>
                  <a:cubicBezTo>
                    <a:pt x="1161" y="669"/>
                    <a:pt x="1103" y="816"/>
                    <a:pt x="1122" y="861"/>
                  </a:cubicBezTo>
                  <a:cubicBezTo>
                    <a:pt x="1142" y="906"/>
                    <a:pt x="1154" y="1042"/>
                    <a:pt x="1154" y="1042"/>
                  </a:cubicBezTo>
                  <a:cubicBezTo>
                    <a:pt x="1154" y="1042"/>
                    <a:pt x="1096" y="1247"/>
                    <a:pt x="1116" y="1260"/>
                  </a:cubicBezTo>
                  <a:cubicBezTo>
                    <a:pt x="1120" y="1263"/>
                    <a:pt x="1130" y="1263"/>
                    <a:pt x="1141" y="1261"/>
                  </a:cubicBezTo>
                  <a:cubicBezTo>
                    <a:pt x="1207" y="951"/>
                    <a:pt x="1277" y="557"/>
                    <a:pt x="1277" y="431"/>
                  </a:cubicBezTo>
                  <a:cubicBezTo>
                    <a:pt x="1277" y="231"/>
                    <a:pt x="916" y="0"/>
                    <a:pt x="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2" name="Google Shape;3171;p67">
              <a:extLst>
                <a:ext uri="{FF2B5EF4-FFF2-40B4-BE49-F238E27FC236}">
                  <a16:creationId xmlns:a16="http://schemas.microsoft.com/office/drawing/2014/main" id="{6741EC73-BEB7-40DF-8C70-84FE4737E0CA}"/>
                </a:ext>
              </a:extLst>
            </p:cNvPr>
            <p:cNvSpPr/>
            <p:nvPr/>
          </p:nvSpPr>
          <p:spPr>
            <a:xfrm>
              <a:off x="6085080" y="969480"/>
              <a:ext cx="471960" cy="467280"/>
            </a:xfrm>
            <a:custGeom>
              <a:avLst/>
              <a:gdLst/>
              <a:ahLst/>
              <a:cxnLst/>
              <a:rect l="l" t="t" r="r" b="b"/>
              <a:pathLst>
                <a:path w="1311" h="1298" extrusionOk="0">
                  <a:moveTo>
                    <a:pt x="285" y="198"/>
                  </a:moveTo>
                  <a:lnTo>
                    <a:pt x="285" y="198"/>
                  </a:lnTo>
                  <a:moveTo>
                    <a:pt x="517" y="432"/>
                  </a:moveTo>
                  <a:cubicBezTo>
                    <a:pt x="484" y="436"/>
                    <a:pt x="379" y="502"/>
                    <a:pt x="362" y="519"/>
                  </a:cubicBezTo>
                  <a:cubicBezTo>
                    <a:pt x="359" y="522"/>
                    <a:pt x="357" y="536"/>
                    <a:pt x="355" y="548"/>
                  </a:cubicBezTo>
                  <a:cubicBezTo>
                    <a:pt x="352" y="572"/>
                    <a:pt x="347" y="604"/>
                    <a:pt x="330" y="644"/>
                  </a:cubicBezTo>
                  <a:cubicBezTo>
                    <a:pt x="356" y="610"/>
                    <a:pt x="390" y="576"/>
                    <a:pt x="424" y="543"/>
                  </a:cubicBezTo>
                  <a:cubicBezTo>
                    <a:pt x="464" y="505"/>
                    <a:pt x="501" y="468"/>
                    <a:pt x="513" y="441"/>
                  </a:cubicBezTo>
                  <a:cubicBezTo>
                    <a:pt x="515" y="437"/>
                    <a:pt x="516" y="434"/>
                    <a:pt x="517" y="432"/>
                  </a:cubicBezTo>
                  <a:moveTo>
                    <a:pt x="1197" y="556"/>
                  </a:moveTo>
                  <a:cubicBezTo>
                    <a:pt x="1199" y="556"/>
                    <a:pt x="1202" y="556"/>
                    <a:pt x="1205" y="558"/>
                  </a:cubicBezTo>
                  <a:cubicBezTo>
                    <a:pt x="1222" y="565"/>
                    <a:pt x="1218" y="585"/>
                    <a:pt x="1214" y="600"/>
                  </a:cubicBezTo>
                  <a:cubicBezTo>
                    <a:pt x="1208" y="629"/>
                    <a:pt x="1198" y="663"/>
                    <a:pt x="1188" y="699"/>
                  </a:cubicBezTo>
                  <a:cubicBezTo>
                    <a:pt x="1169" y="765"/>
                    <a:pt x="1145" y="848"/>
                    <a:pt x="1155" y="873"/>
                  </a:cubicBezTo>
                  <a:cubicBezTo>
                    <a:pt x="1172" y="911"/>
                    <a:pt x="1184" y="1008"/>
                    <a:pt x="1188" y="1044"/>
                  </a:cubicBezTo>
                  <a:cubicBezTo>
                    <a:pt x="1236" y="794"/>
                    <a:pt x="1276" y="543"/>
                    <a:pt x="1276" y="449"/>
                  </a:cubicBezTo>
                  <a:cubicBezTo>
                    <a:pt x="1276" y="267"/>
                    <a:pt x="929" y="35"/>
                    <a:pt x="657" y="35"/>
                  </a:cubicBezTo>
                  <a:cubicBezTo>
                    <a:pt x="396" y="35"/>
                    <a:pt x="304" y="199"/>
                    <a:pt x="301" y="206"/>
                  </a:cubicBezTo>
                  <a:cubicBezTo>
                    <a:pt x="298" y="211"/>
                    <a:pt x="293" y="214"/>
                    <a:pt x="288" y="215"/>
                  </a:cubicBezTo>
                  <a:cubicBezTo>
                    <a:pt x="286" y="216"/>
                    <a:pt x="56" y="259"/>
                    <a:pt x="39" y="374"/>
                  </a:cubicBezTo>
                  <a:cubicBezTo>
                    <a:pt x="30" y="431"/>
                    <a:pt x="38" y="678"/>
                    <a:pt x="59" y="1005"/>
                  </a:cubicBezTo>
                  <a:cubicBezTo>
                    <a:pt x="63" y="1007"/>
                    <a:pt x="66" y="1008"/>
                    <a:pt x="68" y="1008"/>
                  </a:cubicBezTo>
                  <a:cubicBezTo>
                    <a:pt x="68" y="1007"/>
                    <a:pt x="68" y="1005"/>
                    <a:pt x="68" y="1002"/>
                  </a:cubicBezTo>
                  <a:cubicBezTo>
                    <a:pt x="68" y="990"/>
                    <a:pt x="66" y="975"/>
                    <a:pt x="64" y="960"/>
                  </a:cubicBezTo>
                  <a:cubicBezTo>
                    <a:pt x="58" y="921"/>
                    <a:pt x="51" y="876"/>
                    <a:pt x="79" y="842"/>
                  </a:cubicBezTo>
                  <a:cubicBezTo>
                    <a:pt x="92" y="826"/>
                    <a:pt x="113" y="814"/>
                    <a:pt x="138" y="800"/>
                  </a:cubicBezTo>
                  <a:cubicBezTo>
                    <a:pt x="179" y="776"/>
                    <a:pt x="231" y="746"/>
                    <a:pt x="270" y="684"/>
                  </a:cubicBezTo>
                  <a:cubicBezTo>
                    <a:pt x="309" y="622"/>
                    <a:pt x="316" y="574"/>
                    <a:pt x="320" y="543"/>
                  </a:cubicBezTo>
                  <a:cubicBezTo>
                    <a:pt x="323" y="522"/>
                    <a:pt x="326" y="505"/>
                    <a:pt x="337" y="494"/>
                  </a:cubicBezTo>
                  <a:cubicBezTo>
                    <a:pt x="338" y="493"/>
                    <a:pt x="497" y="371"/>
                    <a:pt x="541" y="402"/>
                  </a:cubicBezTo>
                  <a:cubicBezTo>
                    <a:pt x="555" y="412"/>
                    <a:pt x="556" y="431"/>
                    <a:pt x="544" y="456"/>
                  </a:cubicBezTo>
                  <a:cubicBezTo>
                    <a:pt x="529" y="489"/>
                    <a:pt x="491" y="528"/>
                    <a:pt x="449" y="568"/>
                  </a:cubicBezTo>
                  <a:cubicBezTo>
                    <a:pt x="390" y="626"/>
                    <a:pt x="322" y="692"/>
                    <a:pt x="329" y="740"/>
                  </a:cubicBezTo>
                  <a:cubicBezTo>
                    <a:pt x="331" y="758"/>
                    <a:pt x="345" y="773"/>
                    <a:pt x="371" y="787"/>
                  </a:cubicBezTo>
                  <a:cubicBezTo>
                    <a:pt x="526" y="871"/>
                    <a:pt x="876" y="868"/>
                    <a:pt x="994" y="782"/>
                  </a:cubicBezTo>
                  <a:cubicBezTo>
                    <a:pt x="1057" y="735"/>
                    <a:pt x="1113" y="656"/>
                    <a:pt x="1146" y="609"/>
                  </a:cubicBezTo>
                  <a:cubicBezTo>
                    <a:pt x="1173" y="571"/>
                    <a:pt x="1184" y="556"/>
                    <a:pt x="1197" y="556"/>
                  </a:cubicBezTo>
                  <a:moveTo>
                    <a:pt x="1170" y="1135"/>
                  </a:moveTo>
                  <a:cubicBezTo>
                    <a:pt x="1159" y="1177"/>
                    <a:pt x="1151" y="1217"/>
                    <a:pt x="1148" y="1243"/>
                  </a:cubicBezTo>
                  <a:cubicBezTo>
                    <a:pt x="1155" y="1208"/>
                    <a:pt x="1163" y="1171"/>
                    <a:pt x="1170" y="1135"/>
                  </a:cubicBezTo>
                  <a:moveTo>
                    <a:pt x="1158" y="1279"/>
                  </a:moveTo>
                  <a:lnTo>
                    <a:pt x="1159" y="1279"/>
                  </a:lnTo>
                  <a:lnTo>
                    <a:pt x="1158" y="1279"/>
                  </a:lnTo>
                  <a:moveTo>
                    <a:pt x="1144" y="1298"/>
                  </a:moveTo>
                  <a:cubicBezTo>
                    <a:pt x="1135" y="1298"/>
                    <a:pt x="1128" y="1296"/>
                    <a:pt x="1123" y="1293"/>
                  </a:cubicBezTo>
                  <a:cubicBezTo>
                    <a:pt x="1113" y="1286"/>
                    <a:pt x="1093" y="1273"/>
                    <a:pt x="1153" y="1058"/>
                  </a:cubicBezTo>
                  <a:cubicBezTo>
                    <a:pt x="1150" y="1019"/>
                    <a:pt x="1137" y="920"/>
                    <a:pt x="1123" y="886"/>
                  </a:cubicBezTo>
                  <a:cubicBezTo>
                    <a:pt x="1108" y="852"/>
                    <a:pt x="1126" y="786"/>
                    <a:pt x="1154" y="689"/>
                  </a:cubicBezTo>
                  <a:cubicBezTo>
                    <a:pt x="1159" y="671"/>
                    <a:pt x="1164" y="654"/>
                    <a:pt x="1168" y="638"/>
                  </a:cubicBezTo>
                  <a:cubicBezTo>
                    <a:pt x="1133" y="688"/>
                    <a:pt x="1078" y="763"/>
                    <a:pt x="1015" y="810"/>
                  </a:cubicBezTo>
                  <a:cubicBezTo>
                    <a:pt x="884" y="906"/>
                    <a:pt x="525" y="911"/>
                    <a:pt x="354" y="818"/>
                  </a:cubicBezTo>
                  <a:cubicBezTo>
                    <a:pt x="318" y="799"/>
                    <a:pt x="298" y="774"/>
                    <a:pt x="294" y="745"/>
                  </a:cubicBezTo>
                  <a:cubicBezTo>
                    <a:pt x="292" y="732"/>
                    <a:pt x="293" y="720"/>
                    <a:pt x="296" y="708"/>
                  </a:cubicBezTo>
                  <a:cubicBezTo>
                    <a:pt x="253" y="774"/>
                    <a:pt x="197" y="807"/>
                    <a:pt x="155" y="831"/>
                  </a:cubicBezTo>
                  <a:cubicBezTo>
                    <a:pt x="134" y="843"/>
                    <a:pt x="115" y="854"/>
                    <a:pt x="106" y="865"/>
                  </a:cubicBezTo>
                  <a:cubicBezTo>
                    <a:pt x="88" y="886"/>
                    <a:pt x="93" y="921"/>
                    <a:pt x="98" y="955"/>
                  </a:cubicBezTo>
                  <a:cubicBezTo>
                    <a:pt x="101" y="971"/>
                    <a:pt x="103" y="987"/>
                    <a:pt x="103" y="1002"/>
                  </a:cubicBezTo>
                  <a:cubicBezTo>
                    <a:pt x="103" y="1025"/>
                    <a:pt x="93" y="1035"/>
                    <a:pt x="85" y="1039"/>
                  </a:cubicBezTo>
                  <a:cubicBezTo>
                    <a:pt x="67" y="1049"/>
                    <a:pt x="44" y="1038"/>
                    <a:pt x="33" y="1030"/>
                  </a:cubicBezTo>
                  <a:cubicBezTo>
                    <a:pt x="28" y="1027"/>
                    <a:pt x="25" y="1022"/>
                    <a:pt x="25" y="1017"/>
                  </a:cubicBezTo>
                  <a:cubicBezTo>
                    <a:pt x="7" y="751"/>
                    <a:pt x="-7" y="441"/>
                    <a:pt x="4" y="369"/>
                  </a:cubicBezTo>
                  <a:cubicBezTo>
                    <a:pt x="23" y="242"/>
                    <a:pt x="230" y="192"/>
                    <a:pt x="274" y="182"/>
                  </a:cubicBezTo>
                  <a:cubicBezTo>
                    <a:pt x="296" y="147"/>
                    <a:pt x="403" y="0"/>
                    <a:pt x="657" y="0"/>
                  </a:cubicBezTo>
                  <a:cubicBezTo>
                    <a:pt x="927" y="0"/>
                    <a:pt x="1311" y="232"/>
                    <a:pt x="1311" y="449"/>
                  </a:cubicBezTo>
                  <a:cubicBezTo>
                    <a:pt x="1311" y="576"/>
                    <a:pt x="1243" y="965"/>
                    <a:pt x="1176" y="1282"/>
                  </a:cubicBezTo>
                  <a:cubicBezTo>
                    <a:pt x="1174" y="1289"/>
                    <a:pt x="1169" y="1294"/>
                    <a:pt x="1162" y="1296"/>
                  </a:cubicBezTo>
                  <a:cubicBezTo>
                    <a:pt x="1155" y="1297"/>
                    <a:pt x="1149" y="1298"/>
                    <a:pt x="1144" y="12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3" name="Google Shape;3172;p67">
              <a:extLst>
                <a:ext uri="{FF2B5EF4-FFF2-40B4-BE49-F238E27FC236}">
                  <a16:creationId xmlns:a16="http://schemas.microsoft.com/office/drawing/2014/main" id="{624EF011-160A-C86E-5B6A-131092912A97}"/>
                </a:ext>
              </a:extLst>
            </p:cNvPr>
            <p:cNvSpPr/>
            <p:nvPr/>
          </p:nvSpPr>
          <p:spPr>
            <a:xfrm>
              <a:off x="6650280" y="2508480"/>
              <a:ext cx="298800" cy="146160"/>
            </a:xfrm>
            <a:custGeom>
              <a:avLst/>
              <a:gdLst/>
              <a:ahLst/>
              <a:cxnLst/>
              <a:rect l="l" t="t" r="r" b="b"/>
              <a:pathLst>
                <a:path w="830" h="406" extrusionOk="0">
                  <a:moveTo>
                    <a:pt x="0" y="135"/>
                  </a:moveTo>
                  <a:lnTo>
                    <a:pt x="13" y="353"/>
                  </a:lnTo>
                  <a:cubicBezTo>
                    <a:pt x="13" y="353"/>
                    <a:pt x="58" y="418"/>
                    <a:pt x="360" y="405"/>
                  </a:cubicBezTo>
                  <a:cubicBezTo>
                    <a:pt x="662" y="392"/>
                    <a:pt x="830" y="289"/>
                    <a:pt x="830" y="289"/>
                  </a:cubicBezTo>
                  <a:lnTo>
                    <a:pt x="765" y="0"/>
                  </a:lnTo>
                  <a:cubicBezTo>
                    <a:pt x="765" y="0"/>
                    <a:pt x="347" y="154"/>
                    <a:pt x="0" y="1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4" name="Google Shape;3173;p67">
              <a:extLst>
                <a:ext uri="{FF2B5EF4-FFF2-40B4-BE49-F238E27FC236}">
                  <a16:creationId xmlns:a16="http://schemas.microsoft.com/office/drawing/2014/main" id="{72C46583-0978-EE74-3DA0-E821A76D5BB7}"/>
                </a:ext>
              </a:extLst>
            </p:cNvPr>
            <p:cNvSpPr/>
            <p:nvPr/>
          </p:nvSpPr>
          <p:spPr>
            <a:xfrm>
              <a:off x="6643800" y="2501640"/>
              <a:ext cx="311400" cy="159480"/>
            </a:xfrm>
            <a:custGeom>
              <a:avLst/>
              <a:gdLst/>
              <a:ahLst/>
              <a:cxnLst/>
              <a:rect l="l" t="t" r="r" b="b"/>
              <a:pathLst>
                <a:path w="865" h="443" extrusionOk="0">
                  <a:moveTo>
                    <a:pt x="48" y="365"/>
                  </a:moveTo>
                  <a:cubicBezTo>
                    <a:pt x="62" y="375"/>
                    <a:pt x="132" y="417"/>
                    <a:pt x="377" y="406"/>
                  </a:cubicBezTo>
                  <a:cubicBezTo>
                    <a:pt x="628" y="395"/>
                    <a:pt x="786" y="321"/>
                    <a:pt x="827" y="299"/>
                  </a:cubicBezTo>
                  <a:lnTo>
                    <a:pt x="770" y="42"/>
                  </a:lnTo>
                  <a:cubicBezTo>
                    <a:pt x="686" y="71"/>
                    <a:pt x="338" y="183"/>
                    <a:pt x="37" y="172"/>
                  </a:cubicBezTo>
                  <a:lnTo>
                    <a:pt x="48" y="365"/>
                  </a:lnTo>
                  <a:moveTo>
                    <a:pt x="303" y="443"/>
                  </a:moveTo>
                  <a:cubicBezTo>
                    <a:pt x="66" y="443"/>
                    <a:pt x="21" y="389"/>
                    <a:pt x="16" y="382"/>
                  </a:cubicBezTo>
                  <a:cubicBezTo>
                    <a:pt x="15" y="380"/>
                    <a:pt x="13" y="377"/>
                    <a:pt x="13" y="373"/>
                  </a:cubicBezTo>
                  <a:lnTo>
                    <a:pt x="0" y="155"/>
                  </a:lnTo>
                  <a:cubicBezTo>
                    <a:pt x="0" y="150"/>
                    <a:pt x="2" y="145"/>
                    <a:pt x="6" y="141"/>
                  </a:cubicBezTo>
                  <a:cubicBezTo>
                    <a:pt x="9" y="138"/>
                    <a:pt x="14" y="136"/>
                    <a:pt x="19" y="136"/>
                  </a:cubicBezTo>
                  <a:cubicBezTo>
                    <a:pt x="359" y="155"/>
                    <a:pt x="773" y="4"/>
                    <a:pt x="777" y="2"/>
                  </a:cubicBezTo>
                  <a:cubicBezTo>
                    <a:pt x="782" y="0"/>
                    <a:pt x="787" y="1"/>
                    <a:pt x="792" y="3"/>
                  </a:cubicBezTo>
                  <a:cubicBezTo>
                    <a:pt x="796" y="6"/>
                    <a:pt x="799" y="10"/>
                    <a:pt x="800" y="15"/>
                  </a:cubicBezTo>
                  <a:lnTo>
                    <a:pt x="865" y="304"/>
                  </a:lnTo>
                  <a:cubicBezTo>
                    <a:pt x="866" y="312"/>
                    <a:pt x="863" y="319"/>
                    <a:pt x="857" y="323"/>
                  </a:cubicBezTo>
                  <a:cubicBezTo>
                    <a:pt x="850" y="327"/>
                    <a:pt x="682" y="428"/>
                    <a:pt x="379" y="441"/>
                  </a:cubicBezTo>
                  <a:cubicBezTo>
                    <a:pt x="351" y="442"/>
                    <a:pt x="326" y="443"/>
                    <a:pt x="303" y="4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5" name="Google Shape;3174;p67">
              <a:extLst>
                <a:ext uri="{FF2B5EF4-FFF2-40B4-BE49-F238E27FC236}">
                  <a16:creationId xmlns:a16="http://schemas.microsoft.com/office/drawing/2014/main" id="{4E98548A-29CB-70CA-80CA-FD052F962830}"/>
                </a:ext>
              </a:extLst>
            </p:cNvPr>
            <p:cNvSpPr/>
            <p:nvPr/>
          </p:nvSpPr>
          <p:spPr>
            <a:xfrm>
              <a:off x="5145840" y="1357920"/>
              <a:ext cx="326520" cy="240840"/>
            </a:xfrm>
            <a:custGeom>
              <a:avLst/>
              <a:gdLst/>
              <a:ahLst/>
              <a:cxnLst/>
              <a:rect l="l" t="t" r="r" b="b"/>
              <a:pathLst>
                <a:path w="907" h="669" extrusionOk="0">
                  <a:moveTo>
                    <a:pt x="759" y="0"/>
                  </a:moveTo>
                  <a:lnTo>
                    <a:pt x="0" y="289"/>
                  </a:lnTo>
                  <a:cubicBezTo>
                    <a:pt x="0" y="289"/>
                    <a:pt x="328" y="675"/>
                    <a:pt x="348" y="669"/>
                  </a:cubicBezTo>
                  <a:cubicBezTo>
                    <a:pt x="367" y="662"/>
                    <a:pt x="914" y="238"/>
                    <a:pt x="907" y="193"/>
                  </a:cubicBezTo>
                  <a:cubicBezTo>
                    <a:pt x="901" y="148"/>
                    <a:pt x="759" y="0"/>
                    <a:pt x="7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6" name="Google Shape;3175;p67">
              <a:extLst>
                <a:ext uri="{FF2B5EF4-FFF2-40B4-BE49-F238E27FC236}">
                  <a16:creationId xmlns:a16="http://schemas.microsoft.com/office/drawing/2014/main" id="{058E8BC8-E6B0-957E-C572-DDB5BBA6B5EB}"/>
                </a:ext>
              </a:extLst>
            </p:cNvPr>
            <p:cNvSpPr/>
            <p:nvPr/>
          </p:nvSpPr>
          <p:spPr>
            <a:xfrm>
              <a:off x="5139720" y="1351440"/>
              <a:ext cx="339120" cy="253440"/>
            </a:xfrm>
            <a:custGeom>
              <a:avLst/>
              <a:gdLst/>
              <a:ahLst/>
              <a:cxnLst/>
              <a:rect l="l" t="t" r="r" b="b"/>
              <a:pathLst>
                <a:path w="942" h="704" extrusionOk="0">
                  <a:moveTo>
                    <a:pt x="907" y="209"/>
                  </a:moveTo>
                  <a:lnTo>
                    <a:pt x="907" y="209"/>
                  </a:lnTo>
                  <a:moveTo>
                    <a:pt x="47" y="315"/>
                  </a:moveTo>
                  <a:cubicBezTo>
                    <a:pt x="181" y="472"/>
                    <a:pt x="329" y="639"/>
                    <a:pt x="364" y="667"/>
                  </a:cubicBezTo>
                  <a:cubicBezTo>
                    <a:pt x="437" y="621"/>
                    <a:pt x="882" y="264"/>
                    <a:pt x="906" y="211"/>
                  </a:cubicBezTo>
                  <a:cubicBezTo>
                    <a:pt x="899" y="182"/>
                    <a:pt x="826" y="97"/>
                    <a:pt x="772" y="39"/>
                  </a:cubicBezTo>
                  <a:lnTo>
                    <a:pt x="47" y="315"/>
                  </a:lnTo>
                  <a:moveTo>
                    <a:pt x="365" y="704"/>
                  </a:moveTo>
                  <a:cubicBezTo>
                    <a:pt x="349" y="704"/>
                    <a:pt x="303" y="670"/>
                    <a:pt x="4" y="319"/>
                  </a:cubicBezTo>
                  <a:cubicBezTo>
                    <a:pt x="0" y="314"/>
                    <a:pt x="-1" y="308"/>
                    <a:pt x="0" y="303"/>
                  </a:cubicBezTo>
                  <a:cubicBezTo>
                    <a:pt x="2" y="297"/>
                    <a:pt x="6" y="293"/>
                    <a:pt x="11" y="291"/>
                  </a:cubicBezTo>
                  <a:lnTo>
                    <a:pt x="770" y="1"/>
                  </a:lnTo>
                  <a:cubicBezTo>
                    <a:pt x="777" y="-1"/>
                    <a:pt x="784" y="1"/>
                    <a:pt x="789" y="6"/>
                  </a:cubicBezTo>
                  <a:cubicBezTo>
                    <a:pt x="813" y="31"/>
                    <a:pt x="935" y="160"/>
                    <a:pt x="942" y="208"/>
                  </a:cubicBezTo>
                  <a:cubicBezTo>
                    <a:pt x="951" y="276"/>
                    <a:pt x="376" y="701"/>
                    <a:pt x="370" y="703"/>
                  </a:cubicBezTo>
                  <a:cubicBezTo>
                    <a:pt x="369" y="704"/>
                    <a:pt x="367" y="704"/>
                    <a:pt x="365" y="704"/>
                  </a:cubicBez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7" name="Google Shape;3176;p67">
              <a:extLst>
                <a:ext uri="{FF2B5EF4-FFF2-40B4-BE49-F238E27FC236}">
                  <a16:creationId xmlns:a16="http://schemas.microsoft.com/office/drawing/2014/main" id="{2BCE081A-5CBC-3576-EBD0-CA9FA9F89D1D}"/>
                </a:ext>
              </a:extLst>
            </p:cNvPr>
            <p:cNvSpPr/>
            <p:nvPr/>
          </p:nvSpPr>
          <p:spPr>
            <a:xfrm>
              <a:off x="2907720" y="857520"/>
              <a:ext cx="2714400" cy="4234320"/>
            </a:xfrm>
            <a:custGeom>
              <a:avLst/>
              <a:gdLst/>
              <a:ahLst/>
              <a:cxnLst/>
              <a:rect l="l" t="t" r="r" b="b"/>
              <a:pathLst>
                <a:path w="7540" h="11762" extrusionOk="0">
                  <a:moveTo>
                    <a:pt x="6854" y="0"/>
                  </a:moveTo>
                  <a:lnTo>
                    <a:pt x="4002" y="0"/>
                  </a:lnTo>
                  <a:lnTo>
                    <a:pt x="3573" y="0"/>
                  </a:lnTo>
                  <a:lnTo>
                    <a:pt x="722" y="0"/>
                  </a:lnTo>
                  <a:cubicBezTo>
                    <a:pt x="521" y="0"/>
                    <a:pt x="342" y="86"/>
                    <a:pt x="217" y="222"/>
                  </a:cubicBezTo>
                  <a:cubicBezTo>
                    <a:pt x="77" y="354"/>
                    <a:pt x="-9" y="544"/>
                    <a:pt x="1" y="753"/>
                  </a:cubicBezTo>
                  <a:lnTo>
                    <a:pt x="130" y="3576"/>
                  </a:lnTo>
                  <a:lnTo>
                    <a:pt x="130" y="11141"/>
                  </a:lnTo>
                  <a:cubicBezTo>
                    <a:pt x="130" y="11484"/>
                    <a:pt x="408" y="11762"/>
                    <a:pt x="752" y="11762"/>
                  </a:cubicBezTo>
                  <a:lnTo>
                    <a:pt x="3388" y="11762"/>
                  </a:lnTo>
                  <a:lnTo>
                    <a:pt x="4115" y="11762"/>
                  </a:lnTo>
                  <a:lnTo>
                    <a:pt x="6753" y="11762"/>
                  </a:lnTo>
                  <a:cubicBezTo>
                    <a:pt x="6933" y="11762"/>
                    <a:pt x="7096" y="11685"/>
                    <a:pt x="7209" y="11562"/>
                  </a:cubicBezTo>
                  <a:cubicBezTo>
                    <a:pt x="7332" y="11448"/>
                    <a:pt x="7410" y="11286"/>
                    <a:pt x="7410" y="11105"/>
                  </a:cubicBezTo>
                  <a:lnTo>
                    <a:pt x="7410" y="3540"/>
                  </a:lnTo>
                  <a:lnTo>
                    <a:pt x="7539" y="717"/>
                  </a:lnTo>
                  <a:cubicBezTo>
                    <a:pt x="7557" y="326"/>
                    <a:pt x="7245" y="0"/>
                    <a:pt x="68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8" name="Google Shape;3177;p67">
              <a:extLst>
                <a:ext uri="{FF2B5EF4-FFF2-40B4-BE49-F238E27FC236}">
                  <a16:creationId xmlns:a16="http://schemas.microsoft.com/office/drawing/2014/main" id="{FC11B35A-21AC-C976-7834-64957D744DC0}"/>
                </a:ext>
              </a:extLst>
            </p:cNvPr>
            <p:cNvSpPr/>
            <p:nvPr/>
          </p:nvSpPr>
          <p:spPr>
            <a:xfrm>
              <a:off x="2901240" y="851040"/>
              <a:ext cx="2727360" cy="4247280"/>
            </a:xfrm>
            <a:custGeom>
              <a:avLst/>
              <a:gdLst/>
              <a:ahLst/>
              <a:cxnLst/>
              <a:rect l="l" t="t" r="r" b="b"/>
              <a:pathLst>
                <a:path w="7576" h="11798" extrusionOk="0">
                  <a:moveTo>
                    <a:pt x="740" y="36"/>
                  </a:moveTo>
                  <a:cubicBezTo>
                    <a:pt x="554" y="36"/>
                    <a:pt x="374" y="115"/>
                    <a:pt x="248" y="252"/>
                  </a:cubicBezTo>
                  <a:cubicBezTo>
                    <a:pt x="104" y="387"/>
                    <a:pt x="28" y="576"/>
                    <a:pt x="37" y="770"/>
                  </a:cubicBezTo>
                  <a:lnTo>
                    <a:pt x="166" y="3593"/>
                  </a:lnTo>
                  <a:lnTo>
                    <a:pt x="166" y="11159"/>
                  </a:lnTo>
                  <a:cubicBezTo>
                    <a:pt x="166" y="11492"/>
                    <a:pt x="437" y="11763"/>
                    <a:pt x="770" y="11763"/>
                  </a:cubicBezTo>
                  <a:lnTo>
                    <a:pt x="6771" y="11763"/>
                  </a:lnTo>
                  <a:cubicBezTo>
                    <a:pt x="6938" y="11763"/>
                    <a:pt x="7100" y="11692"/>
                    <a:pt x="7214" y="11568"/>
                  </a:cubicBezTo>
                  <a:cubicBezTo>
                    <a:pt x="7339" y="11452"/>
                    <a:pt x="7410" y="11291"/>
                    <a:pt x="7410" y="11123"/>
                  </a:cubicBezTo>
                  <a:lnTo>
                    <a:pt x="7410" y="3558"/>
                  </a:lnTo>
                  <a:lnTo>
                    <a:pt x="7540" y="734"/>
                  </a:lnTo>
                  <a:cubicBezTo>
                    <a:pt x="7548" y="550"/>
                    <a:pt x="7483" y="375"/>
                    <a:pt x="7355" y="242"/>
                  </a:cubicBezTo>
                  <a:cubicBezTo>
                    <a:pt x="7228" y="109"/>
                    <a:pt x="7057" y="36"/>
                    <a:pt x="6872" y="36"/>
                  </a:cubicBezTo>
                  <a:lnTo>
                    <a:pt x="740" y="36"/>
                  </a:lnTo>
                  <a:moveTo>
                    <a:pt x="6771" y="11798"/>
                  </a:moveTo>
                  <a:lnTo>
                    <a:pt x="770" y="11798"/>
                  </a:lnTo>
                  <a:cubicBezTo>
                    <a:pt x="417" y="11798"/>
                    <a:pt x="131" y="11511"/>
                    <a:pt x="131" y="11159"/>
                  </a:cubicBezTo>
                  <a:lnTo>
                    <a:pt x="131" y="3594"/>
                  </a:lnTo>
                  <a:lnTo>
                    <a:pt x="1" y="772"/>
                  </a:lnTo>
                  <a:cubicBezTo>
                    <a:pt x="-8" y="567"/>
                    <a:pt x="73" y="369"/>
                    <a:pt x="223" y="227"/>
                  </a:cubicBezTo>
                  <a:cubicBezTo>
                    <a:pt x="355" y="83"/>
                    <a:pt x="544" y="0"/>
                    <a:pt x="740" y="0"/>
                  </a:cubicBezTo>
                  <a:lnTo>
                    <a:pt x="6872" y="0"/>
                  </a:lnTo>
                  <a:cubicBezTo>
                    <a:pt x="7066" y="0"/>
                    <a:pt x="7247" y="78"/>
                    <a:pt x="7381" y="218"/>
                  </a:cubicBezTo>
                  <a:cubicBezTo>
                    <a:pt x="7515" y="358"/>
                    <a:pt x="7584" y="542"/>
                    <a:pt x="7575" y="736"/>
                  </a:cubicBezTo>
                  <a:lnTo>
                    <a:pt x="7445" y="3559"/>
                  </a:lnTo>
                  <a:lnTo>
                    <a:pt x="7446" y="11123"/>
                  </a:lnTo>
                  <a:cubicBezTo>
                    <a:pt x="7446" y="11301"/>
                    <a:pt x="7370" y="11472"/>
                    <a:pt x="7239" y="11593"/>
                  </a:cubicBezTo>
                  <a:cubicBezTo>
                    <a:pt x="7119" y="11723"/>
                    <a:pt x="6948" y="11798"/>
                    <a:pt x="6771" y="1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9" name="Google Shape;3178;p67">
              <a:extLst>
                <a:ext uri="{FF2B5EF4-FFF2-40B4-BE49-F238E27FC236}">
                  <a16:creationId xmlns:a16="http://schemas.microsoft.com/office/drawing/2014/main" id="{3B9303C7-1413-FB38-7DBB-A0B9BE392751}"/>
                </a:ext>
              </a:extLst>
            </p:cNvPr>
            <p:cNvSpPr/>
            <p:nvPr/>
          </p:nvSpPr>
          <p:spPr>
            <a:xfrm>
              <a:off x="2995920" y="889560"/>
              <a:ext cx="2625840" cy="4202280"/>
            </a:xfrm>
            <a:custGeom>
              <a:avLst/>
              <a:gdLst/>
              <a:ahLst/>
              <a:cxnLst/>
              <a:rect l="l" t="t" r="r" b="b"/>
              <a:pathLst>
                <a:path w="7294" h="11673" extrusionOk="0">
                  <a:moveTo>
                    <a:pt x="6948" y="0"/>
                  </a:moveTo>
                  <a:cubicBezTo>
                    <a:pt x="7039" y="123"/>
                    <a:pt x="7090" y="275"/>
                    <a:pt x="7082" y="440"/>
                  </a:cubicBezTo>
                  <a:lnTo>
                    <a:pt x="6953" y="3263"/>
                  </a:lnTo>
                  <a:lnTo>
                    <a:pt x="6953" y="10828"/>
                  </a:lnTo>
                  <a:cubicBezTo>
                    <a:pt x="6953" y="11009"/>
                    <a:pt x="6876" y="11171"/>
                    <a:pt x="6752" y="11284"/>
                  </a:cubicBezTo>
                  <a:cubicBezTo>
                    <a:pt x="6639" y="11408"/>
                    <a:pt x="6477" y="11485"/>
                    <a:pt x="6296" y="11485"/>
                  </a:cubicBezTo>
                  <a:lnTo>
                    <a:pt x="3658" y="11485"/>
                  </a:lnTo>
                  <a:lnTo>
                    <a:pt x="2932" y="11485"/>
                  </a:lnTo>
                  <a:lnTo>
                    <a:pt x="295" y="11485"/>
                  </a:lnTo>
                  <a:cubicBezTo>
                    <a:pt x="188" y="11485"/>
                    <a:pt x="88" y="11458"/>
                    <a:pt x="0" y="11411"/>
                  </a:cubicBezTo>
                  <a:cubicBezTo>
                    <a:pt x="112" y="11570"/>
                    <a:pt x="297" y="11673"/>
                    <a:pt x="507" y="11673"/>
                  </a:cubicBezTo>
                  <a:lnTo>
                    <a:pt x="3143" y="11673"/>
                  </a:lnTo>
                  <a:lnTo>
                    <a:pt x="3870" y="11673"/>
                  </a:lnTo>
                  <a:lnTo>
                    <a:pt x="6508" y="11673"/>
                  </a:lnTo>
                  <a:cubicBezTo>
                    <a:pt x="6688" y="11673"/>
                    <a:pt x="6851" y="11596"/>
                    <a:pt x="6964" y="11473"/>
                  </a:cubicBezTo>
                  <a:cubicBezTo>
                    <a:pt x="7087" y="11359"/>
                    <a:pt x="7165" y="11197"/>
                    <a:pt x="7165" y="11016"/>
                  </a:cubicBezTo>
                  <a:lnTo>
                    <a:pt x="7165" y="3451"/>
                  </a:lnTo>
                  <a:lnTo>
                    <a:pt x="7294" y="628"/>
                  </a:lnTo>
                  <a:cubicBezTo>
                    <a:pt x="7306" y="361"/>
                    <a:pt x="7164" y="124"/>
                    <a:pt x="69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0" name="Google Shape;3179;p67">
              <a:extLst>
                <a:ext uri="{FF2B5EF4-FFF2-40B4-BE49-F238E27FC236}">
                  <a16:creationId xmlns:a16="http://schemas.microsoft.com/office/drawing/2014/main" id="{67C5F975-3930-A36E-1428-09D974C9F341}"/>
                </a:ext>
              </a:extLst>
            </p:cNvPr>
            <p:cNvSpPr/>
            <p:nvPr/>
          </p:nvSpPr>
          <p:spPr>
            <a:xfrm>
              <a:off x="3044520" y="994680"/>
              <a:ext cx="2453400" cy="1106280"/>
            </a:xfrm>
            <a:custGeom>
              <a:avLst/>
              <a:gdLst/>
              <a:ahLst/>
              <a:cxnLst/>
              <a:rect l="l" t="t" r="r" b="b"/>
              <a:pathLst>
                <a:path w="6815" h="3073" extrusionOk="0">
                  <a:moveTo>
                    <a:pt x="6697" y="3073"/>
                  </a:moveTo>
                  <a:lnTo>
                    <a:pt x="6815" y="439"/>
                  </a:lnTo>
                  <a:cubicBezTo>
                    <a:pt x="6826" y="200"/>
                    <a:pt x="6635" y="0"/>
                    <a:pt x="6395" y="0"/>
                  </a:cubicBezTo>
                  <a:lnTo>
                    <a:pt x="420" y="0"/>
                  </a:lnTo>
                  <a:cubicBezTo>
                    <a:pt x="181" y="0"/>
                    <a:pt x="-10" y="200"/>
                    <a:pt x="1" y="439"/>
                  </a:cubicBezTo>
                  <a:lnTo>
                    <a:pt x="119" y="3073"/>
                  </a:lnTo>
                  <a:lnTo>
                    <a:pt x="6697" y="307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1" name="Google Shape;3180;p67">
              <a:extLst>
                <a:ext uri="{FF2B5EF4-FFF2-40B4-BE49-F238E27FC236}">
                  <a16:creationId xmlns:a16="http://schemas.microsoft.com/office/drawing/2014/main" id="{6F70C84E-B0DB-6B8B-A941-4C1A1AB7E7C0}"/>
                </a:ext>
              </a:extLst>
            </p:cNvPr>
            <p:cNvSpPr/>
            <p:nvPr/>
          </p:nvSpPr>
          <p:spPr>
            <a:xfrm>
              <a:off x="3038040" y="988200"/>
              <a:ext cx="2466360" cy="1118880"/>
            </a:xfrm>
            <a:custGeom>
              <a:avLst/>
              <a:gdLst/>
              <a:ahLst/>
              <a:cxnLst/>
              <a:rect l="l" t="t" r="r" b="b"/>
              <a:pathLst>
                <a:path w="6851" h="3108" extrusionOk="0">
                  <a:moveTo>
                    <a:pt x="154" y="3073"/>
                  </a:moveTo>
                  <a:lnTo>
                    <a:pt x="6698" y="3073"/>
                  </a:lnTo>
                  <a:lnTo>
                    <a:pt x="6816" y="456"/>
                  </a:lnTo>
                  <a:cubicBezTo>
                    <a:pt x="6821" y="345"/>
                    <a:pt x="6781" y="240"/>
                    <a:pt x="6705" y="160"/>
                  </a:cubicBezTo>
                  <a:cubicBezTo>
                    <a:pt x="6628" y="79"/>
                    <a:pt x="6524" y="35"/>
                    <a:pt x="6413" y="35"/>
                  </a:cubicBezTo>
                  <a:lnTo>
                    <a:pt x="438" y="35"/>
                  </a:lnTo>
                  <a:cubicBezTo>
                    <a:pt x="327" y="35"/>
                    <a:pt x="224" y="79"/>
                    <a:pt x="147" y="160"/>
                  </a:cubicBezTo>
                  <a:cubicBezTo>
                    <a:pt x="71" y="240"/>
                    <a:pt x="31" y="345"/>
                    <a:pt x="36" y="456"/>
                  </a:cubicBezTo>
                  <a:lnTo>
                    <a:pt x="154" y="3073"/>
                  </a:lnTo>
                  <a:moveTo>
                    <a:pt x="6731" y="3108"/>
                  </a:moveTo>
                  <a:lnTo>
                    <a:pt x="120" y="3108"/>
                  </a:lnTo>
                  <a:lnTo>
                    <a:pt x="1" y="458"/>
                  </a:lnTo>
                  <a:cubicBezTo>
                    <a:pt x="-4" y="337"/>
                    <a:pt x="38" y="223"/>
                    <a:pt x="122" y="135"/>
                  </a:cubicBezTo>
                  <a:cubicBezTo>
                    <a:pt x="205" y="48"/>
                    <a:pt x="318" y="0"/>
                    <a:pt x="438" y="0"/>
                  </a:cubicBezTo>
                  <a:lnTo>
                    <a:pt x="6413" y="0"/>
                  </a:lnTo>
                  <a:cubicBezTo>
                    <a:pt x="6534" y="0"/>
                    <a:pt x="6647" y="48"/>
                    <a:pt x="6730" y="135"/>
                  </a:cubicBezTo>
                  <a:cubicBezTo>
                    <a:pt x="6813" y="223"/>
                    <a:pt x="6856" y="337"/>
                    <a:pt x="6851" y="458"/>
                  </a:cubicBezTo>
                  <a:lnTo>
                    <a:pt x="6731" y="310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2" name="Google Shape;3181;p67">
              <a:extLst>
                <a:ext uri="{FF2B5EF4-FFF2-40B4-BE49-F238E27FC236}">
                  <a16:creationId xmlns:a16="http://schemas.microsoft.com/office/drawing/2014/main" id="{D2855686-D647-FEB4-D517-E7A787283D6D}"/>
                </a:ext>
              </a:extLst>
            </p:cNvPr>
            <p:cNvSpPr/>
            <p:nvPr/>
          </p:nvSpPr>
          <p:spPr>
            <a:xfrm>
              <a:off x="3171960" y="1240560"/>
              <a:ext cx="2189160" cy="740880"/>
            </a:xfrm>
            <a:custGeom>
              <a:avLst/>
              <a:gdLst/>
              <a:ahLst/>
              <a:cxnLst/>
              <a:rect l="l" t="t" r="r" b="b"/>
              <a:pathLst>
                <a:path w="6081" h="2058" extrusionOk="0">
                  <a:moveTo>
                    <a:pt x="6081" y="2058"/>
                  </a:moveTo>
                  <a:lnTo>
                    <a:pt x="0" y="2058"/>
                  </a:lnTo>
                  <a:lnTo>
                    <a:pt x="0" y="0"/>
                  </a:lnTo>
                  <a:lnTo>
                    <a:pt x="6081" y="0"/>
                  </a:lnTo>
                  <a:lnTo>
                    <a:pt x="6081" y="20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3" name="Google Shape;3182;p67">
              <a:extLst>
                <a:ext uri="{FF2B5EF4-FFF2-40B4-BE49-F238E27FC236}">
                  <a16:creationId xmlns:a16="http://schemas.microsoft.com/office/drawing/2014/main" id="{E1C05CAC-73AF-5BB2-9176-1595A9ABE241}"/>
                </a:ext>
              </a:extLst>
            </p:cNvPr>
            <p:cNvSpPr/>
            <p:nvPr/>
          </p:nvSpPr>
          <p:spPr>
            <a:xfrm>
              <a:off x="3279960" y="1348920"/>
              <a:ext cx="1973160" cy="524160"/>
            </a:xfrm>
            <a:custGeom>
              <a:avLst/>
              <a:gdLst/>
              <a:ahLst/>
              <a:cxnLst/>
              <a:rect l="l" t="t" r="r" b="b"/>
              <a:pathLst>
                <a:path w="5481" h="1456" extrusionOk="0">
                  <a:moveTo>
                    <a:pt x="5481" y="1456"/>
                  </a:moveTo>
                  <a:lnTo>
                    <a:pt x="0" y="1456"/>
                  </a:lnTo>
                  <a:lnTo>
                    <a:pt x="0" y="0"/>
                  </a:lnTo>
                  <a:lnTo>
                    <a:pt x="5481" y="0"/>
                  </a:lnTo>
                  <a:lnTo>
                    <a:pt x="5481" y="145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4" name="Google Shape;3183;p67">
              <a:extLst>
                <a:ext uri="{FF2B5EF4-FFF2-40B4-BE49-F238E27FC236}">
                  <a16:creationId xmlns:a16="http://schemas.microsoft.com/office/drawing/2014/main" id="{15614C1B-AB61-BFCA-1CA9-46CA744D1121}"/>
                </a:ext>
              </a:extLst>
            </p:cNvPr>
            <p:cNvSpPr/>
            <p:nvPr/>
          </p:nvSpPr>
          <p:spPr>
            <a:xfrm>
              <a:off x="3175920" y="2401560"/>
              <a:ext cx="1104480" cy="324360"/>
            </a:xfrm>
            <a:custGeom>
              <a:avLst/>
              <a:gdLst/>
              <a:ahLst/>
              <a:cxnLst/>
              <a:rect l="l" t="t" r="r" b="b"/>
              <a:pathLst>
                <a:path w="3068" h="901" extrusionOk="0">
                  <a:moveTo>
                    <a:pt x="2892" y="901"/>
                  </a:moveTo>
                  <a:lnTo>
                    <a:pt x="175" y="901"/>
                  </a:lnTo>
                  <a:cubicBezTo>
                    <a:pt x="78" y="901"/>
                    <a:pt x="0" y="822"/>
                    <a:pt x="0" y="725"/>
                  </a:cubicBezTo>
                  <a:lnTo>
                    <a:pt x="0" y="175"/>
                  </a:lnTo>
                  <a:cubicBezTo>
                    <a:pt x="0" y="79"/>
                    <a:pt x="78" y="0"/>
                    <a:pt x="175" y="0"/>
                  </a:cubicBezTo>
                  <a:lnTo>
                    <a:pt x="2892" y="0"/>
                  </a:lnTo>
                  <a:cubicBezTo>
                    <a:pt x="2989" y="0"/>
                    <a:pt x="3068" y="79"/>
                    <a:pt x="3068" y="175"/>
                  </a:cubicBezTo>
                  <a:lnTo>
                    <a:pt x="3068" y="725"/>
                  </a:lnTo>
                  <a:cubicBezTo>
                    <a:pt x="3068" y="822"/>
                    <a:pt x="2989" y="901"/>
                    <a:pt x="2892" y="90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5" name="Google Shape;3184;p67">
              <a:extLst>
                <a:ext uri="{FF2B5EF4-FFF2-40B4-BE49-F238E27FC236}">
                  <a16:creationId xmlns:a16="http://schemas.microsoft.com/office/drawing/2014/main" id="{25B780D0-77A7-4CB9-0ADF-758C652F30EE}"/>
                </a:ext>
              </a:extLst>
            </p:cNvPr>
            <p:cNvSpPr/>
            <p:nvPr/>
          </p:nvSpPr>
          <p:spPr>
            <a:xfrm>
              <a:off x="3169440" y="2395080"/>
              <a:ext cx="1117080" cy="336960"/>
            </a:xfrm>
            <a:custGeom>
              <a:avLst/>
              <a:gdLst/>
              <a:ahLst/>
              <a:cxnLst/>
              <a:rect l="l" t="t" r="r" b="b"/>
              <a:pathLst>
                <a:path w="3103" h="936" extrusionOk="0">
                  <a:moveTo>
                    <a:pt x="193" y="36"/>
                  </a:moveTo>
                  <a:cubicBezTo>
                    <a:pt x="106" y="36"/>
                    <a:pt x="35" y="106"/>
                    <a:pt x="35" y="193"/>
                  </a:cubicBezTo>
                  <a:lnTo>
                    <a:pt x="35" y="743"/>
                  </a:lnTo>
                  <a:cubicBezTo>
                    <a:pt x="35" y="830"/>
                    <a:pt x="106" y="901"/>
                    <a:pt x="193" y="901"/>
                  </a:cubicBezTo>
                  <a:lnTo>
                    <a:pt x="2910" y="901"/>
                  </a:lnTo>
                  <a:cubicBezTo>
                    <a:pt x="2997" y="901"/>
                    <a:pt x="3068" y="830"/>
                    <a:pt x="3068" y="743"/>
                  </a:cubicBezTo>
                  <a:lnTo>
                    <a:pt x="3068" y="193"/>
                  </a:lnTo>
                  <a:cubicBezTo>
                    <a:pt x="3068" y="106"/>
                    <a:pt x="2997" y="36"/>
                    <a:pt x="2910" y="36"/>
                  </a:cubicBezTo>
                  <a:lnTo>
                    <a:pt x="193" y="36"/>
                  </a:lnTo>
                  <a:moveTo>
                    <a:pt x="2910" y="936"/>
                  </a:moveTo>
                  <a:lnTo>
                    <a:pt x="193" y="936"/>
                  </a:lnTo>
                  <a:cubicBezTo>
                    <a:pt x="87" y="936"/>
                    <a:pt x="0" y="850"/>
                    <a:pt x="0" y="743"/>
                  </a:cubicBezTo>
                  <a:lnTo>
                    <a:pt x="0" y="193"/>
                  </a:lnTo>
                  <a:cubicBezTo>
                    <a:pt x="0" y="87"/>
                    <a:pt x="87" y="0"/>
                    <a:pt x="193" y="0"/>
                  </a:cubicBezTo>
                  <a:lnTo>
                    <a:pt x="2910" y="0"/>
                  </a:lnTo>
                  <a:cubicBezTo>
                    <a:pt x="3017" y="0"/>
                    <a:pt x="3103" y="87"/>
                    <a:pt x="3103" y="193"/>
                  </a:cubicBezTo>
                  <a:lnTo>
                    <a:pt x="3103" y="743"/>
                  </a:lnTo>
                  <a:cubicBezTo>
                    <a:pt x="3103" y="850"/>
                    <a:pt x="3017" y="936"/>
                    <a:pt x="2910" y="9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6" name="Google Shape;3185;p67">
              <a:extLst>
                <a:ext uri="{FF2B5EF4-FFF2-40B4-BE49-F238E27FC236}">
                  <a16:creationId xmlns:a16="http://schemas.microsoft.com/office/drawing/2014/main" id="{7BF29956-E97F-98FC-AF44-DFC022634B24}"/>
                </a:ext>
              </a:extLst>
            </p:cNvPr>
            <p:cNvSpPr/>
            <p:nvPr/>
          </p:nvSpPr>
          <p:spPr>
            <a:xfrm>
              <a:off x="3401640" y="2405520"/>
              <a:ext cx="12600" cy="320400"/>
            </a:xfrm>
            <a:custGeom>
              <a:avLst/>
              <a:gdLst/>
              <a:ahLst/>
              <a:cxnLst/>
              <a:rect l="l" t="t" r="r" b="b"/>
              <a:pathLst>
                <a:path w="35" h="890" extrusionOk="0">
                  <a:moveTo>
                    <a:pt x="35" y="890"/>
                  </a:moveTo>
                  <a:lnTo>
                    <a:pt x="0" y="89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9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7" name="Google Shape;3186;p67">
              <a:extLst>
                <a:ext uri="{FF2B5EF4-FFF2-40B4-BE49-F238E27FC236}">
                  <a16:creationId xmlns:a16="http://schemas.microsoft.com/office/drawing/2014/main" id="{01DC57B5-5F65-DE61-6283-F2F5E5179467}"/>
                </a:ext>
              </a:extLst>
            </p:cNvPr>
            <p:cNvSpPr/>
            <p:nvPr/>
          </p:nvSpPr>
          <p:spPr>
            <a:xfrm>
              <a:off x="3624480" y="2405520"/>
              <a:ext cx="12600" cy="320400"/>
            </a:xfrm>
            <a:custGeom>
              <a:avLst/>
              <a:gdLst/>
              <a:ahLst/>
              <a:cxnLst/>
              <a:rect l="l" t="t" r="r" b="b"/>
              <a:pathLst>
                <a:path w="35" h="890" extrusionOk="0">
                  <a:moveTo>
                    <a:pt x="35" y="890"/>
                  </a:moveTo>
                  <a:lnTo>
                    <a:pt x="0" y="89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9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8" name="Google Shape;3187;p67">
              <a:extLst>
                <a:ext uri="{FF2B5EF4-FFF2-40B4-BE49-F238E27FC236}">
                  <a16:creationId xmlns:a16="http://schemas.microsoft.com/office/drawing/2014/main" id="{CE74656B-7A29-A669-5F31-B031F8B90724}"/>
                </a:ext>
              </a:extLst>
            </p:cNvPr>
            <p:cNvSpPr/>
            <p:nvPr/>
          </p:nvSpPr>
          <p:spPr>
            <a:xfrm>
              <a:off x="3846960" y="2405520"/>
              <a:ext cx="12600" cy="320400"/>
            </a:xfrm>
            <a:custGeom>
              <a:avLst/>
              <a:gdLst/>
              <a:ahLst/>
              <a:cxnLst/>
              <a:rect l="l" t="t" r="r" b="b"/>
              <a:pathLst>
                <a:path w="35" h="890" extrusionOk="0">
                  <a:moveTo>
                    <a:pt x="35" y="890"/>
                  </a:moveTo>
                  <a:lnTo>
                    <a:pt x="0" y="89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9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9" name="Google Shape;3188;p67">
              <a:extLst>
                <a:ext uri="{FF2B5EF4-FFF2-40B4-BE49-F238E27FC236}">
                  <a16:creationId xmlns:a16="http://schemas.microsoft.com/office/drawing/2014/main" id="{CAE14EF9-1A70-7F8E-553D-8AD6EE79EBCE}"/>
                </a:ext>
              </a:extLst>
            </p:cNvPr>
            <p:cNvSpPr/>
            <p:nvPr/>
          </p:nvSpPr>
          <p:spPr>
            <a:xfrm>
              <a:off x="4069800" y="2405520"/>
              <a:ext cx="12600" cy="320400"/>
            </a:xfrm>
            <a:custGeom>
              <a:avLst/>
              <a:gdLst/>
              <a:ahLst/>
              <a:cxnLst/>
              <a:rect l="l" t="t" r="r" b="b"/>
              <a:pathLst>
                <a:path w="35" h="890" extrusionOk="0">
                  <a:moveTo>
                    <a:pt x="35" y="890"/>
                  </a:moveTo>
                  <a:lnTo>
                    <a:pt x="0" y="89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9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0" name="Google Shape;3189;p67">
              <a:extLst>
                <a:ext uri="{FF2B5EF4-FFF2-40B4-BE49-F238E27FC236}">
                  <a16:creationId xmlns:a16="http://schemas.microsoft.com/office/drawing/2014/main" id="{645F9F3D-CD2D-8FB1-73C8-55383A69FBC6}"/>
                </a:ext>
              </a:extLst>
            </p:cNvPr>
            <p:cNvSpPr/>
            <p:nvPr/>
          </p:nvSpPr>
          <p:spPr>
            <a:xfrm>
              <a:off x="4561200" y="2579760"/>
              <a:ext cx="393120" cy="254520"/>
            </a:xfrm>
            <a:custGeom>
              <a:avLst/>
              <a:gdLst/>
              <a:ahLst/>
              <a:cxnLst/>
              <a:rect l="l" t="t" r="r" b="b"/>
              <a:pathLst>
                <a:path w="1092" h="707" extrusionOk="0">
                  <a:moveTo>
                    <a:pt x="928" y="707"/>
                  </a:moveTo>
                  <a:lnTo>
                    <a:pt x="163" y="707"/>
                  </a:lnTo>
                  <a:cubicBezTo>
                    <a:pt x="73" y="707"/>
                    <a:pt x="0" y="634"/>
                    <a:pt x="0" y="544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544"/>
                  </a:lnTo>
                  <a:cubicBezTo>
                    <a:pt x="1092" y="634"/>
                    <a:pt x="1019" y="707"/>
                    <a:pt x="928" y="7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1" name="Google Shape;3190;p67">
              <a:extLst>
                <a:ext uri="{FF2B5EF4-FFF2-40B4-BE49-F238E27FC236}">
                  <a16:creationId xmlns:a16="http://schemas.microsoft.com/office/drawing/2014/main" id="{27876C3B-12E9-BA05-66E4-E06CD7DC1B2C}"/>
                </a:ext>
              </a:extLst>
            </p:cNvPr>
            <p:cNvSpPr/>
            <p:nvPr/>
          </p:nvSpPr>
          <p:spPr>
            <a:xfrm>
              <a:off x="4554720" y="2573280"/>
              <a:ext cx="405720" cy="267120"/>
            </a:xfrm>
            <a:custGeom>
              <a:avLst/>
              <a:gdLst/>
              <a:ahLst/>
              <a:cxnLst/>
              <a:rect l="l" t="t" r="r" b="b"/>
              <a:pathLst>
                <a:path w="1127" h="742" extrusionOk="0">
                  <a:moveTo>
                    <a:pt x="181" y="36"/>
                  </a:moveTo>
                  <a:cubicBezTo>
                    <a:pt x="101" y="36"/>
                    <a:pt x="35" y="101"/>
                    <a:pt x="35" y="181"/>
                  </a:cubicBezTo>
                  <a:lnTo>
                    <a:pt x="35" y="562"/>
                  </a:lnTo>
                  <a:cubicBezTo>
                    <a:pt x="35" y="642"/>
                    <a:pt x="101" y="708"/>
                    <a:pt x="181" y="708"/>
                  </a:cubicBezTo>
                  <a:lnTo>
                    <a:pt x="946" y="708"/>
                  </a:lnTo>
                  <a:cubicBezTo>
                    <a:pt x="1027" y="708"/>
                    <a:pt x="1092" y="642"/>
                    <a:pt x="1092" y="562"/>
                  </a:cubicBezTo>
                  <a:lnTo>
                    <a:pt x="1092" y="181"/>
                  </a:lnTo>
                  <a:cubicBezTo>
                    <a:pt x="1092" y="101"/>
                    <a:pt x="1027" y="36"/>
                    <a:pt x="946" y="36"/>
                  </a:cubicBezTo>
                  <a:lnTo>
                    <a:pt x="181" y="36"/>
                  </a:lnTo>
                  <a:moveTo>
                    <a:pt x="946" y="742"/>
                  </a:moveTo>
                  <a:lnTo>
                    <a:pt x="181" y="742"/>
                  </a:lnTo>
                  <a:cubicBezTo>
                    <a:pt x="81" y="742"/>
                    <a:pt x="0" y="662"/>
                    <a:pt x="0" y="562"/>
                  </a:cubicBezTo>
                  <a:lnTo>
                    <a:pt x="0" y="181"/>
                  </a:lnTo>
                  <a:cubicBezTo>
                    <a:pt x="0" y="82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6" y="0"/>
                    <a:pt x="1127" y="82"/>
                    <a:pt x="1127" y="181"/>
                  </a:cubicBezTo>
                  <a:lnTo>
                    <a:pt x="1127" y="562"/>
                  </a:lnTo>
                  <a:cubicBezTo>
                    <a:pt x="1127" y="662"/>
                    <a:pt x="1046" y="742"/>
                    <a:pt x="946" y="7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2" name="Google Shape;3191;p67">
              <a:extLst>
                <a:ext uri="{FF2B5EF4-FFF2-40B4-BE49-F238E27FC236}">
                  <a16:creationId xmlns:a16="http://schemas.microsoft.com/office/drawing/2014/main" id="{7BBB3815-01F4-20F6-DAC0-5E77A56B39B7}"/>
                </a:ext>
              </a:extLst>
            </p:cNvPr>
            <p:cNvSpPr/>
            <p:nvPr/>
          </p:nvSpPr>
          <p:spPr>
            <a:xfrm>
              <a:off x="3182400" y="2930760"/>
              <a:ext cx="393120" cy="299520"/>
            </a:xfrm>
            <a:custGeom>
              <a:avLst/>
              <a:gdLst/>
              <a:ahLst/>
              <a:cxnLst/>
              <a:rect l="l" t="t" r="r" b="b"/>
              <a:pathLst>
                <a:path w="1092" h="832" extrusionOk="0">
                  <a:moveTo>
                    <a:pt x="929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9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2"/>
                    <a:pt x="929" y="8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3" name="Google Shape;3192;p67">
              <a:extLst>
                <a:ext uri="{FF2B5EF4-FFF2-40B4-BE49-F238E27FC236}">
                  <a16:creationId xmlns:a16="http://schemas.microsoft.com/office/drawing/2014/main" id="{80883579-9484-9D34-E833-47FEFEFF069E}"/>
                </a:ext>
              </a:extLst>
            </p:cNvPr>
            <p:cNvSpPr/>
            <p:nvPr/>
          </p:nvSpPr>
          <p:spPr>
            <a:xfrm>
              <a:off x="3175920" y="2924280"/>
              <a:ext cx="406080" cy="312480"/>
            </a:xfrm>
            <a:custGeom>
              <a:avLst/>
              <a:gdLst/>
              <a:ahLst/>
              <a:cxnLst/>
              <a:rect l="l" t="t" r="r" b="b"/>
              <a:pathLst>
                <a:path w="1128" h="868" extrusionOk="0">
                  <a:moveTo>
                    <a:pt x="181" y="35"/>
                  </a:moveTo>
                  <a:cubicBezTo>
                    <a:pt x="101" y="35"/>
                    <a:pt x="36" y="101"/>
                    <a:pt x="36" y="181"/>
                  </a:cubicBezTo>
                  <a:lnTo>
                    <a:pt x="36" y="687"/>
                  </a:lnTo>
                  <a:cubicBezTo>
                    <a:pt x="36" y="767"/>
                    <a:pt x="101" y="832"/>
                    <a:pt x="181" y="832"/>
                  </a:cubicBezTo>
                  <a:lnTo>
                    <a:pt x="947" y="832"/>
                  </a:lnTo>
                  <a:cubicBezTo>
                    <a:pt x="1027" y="832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1"/>
                    <a:pt x="1027" y="35"/>
                    <a:pt x="947" y="35"/>
                  </a:cubicBezTo>
                  <a:lnTo>
                    <a:pt x="181" y="35"/>
                  </a:lnTo>
                  <a:moveTo>
                    <a:pt x="947" y="868"/>
                  </a:moveTo>
                  <a:lnTo>
                    <a:pt x="181" y="868"/>
                  </a:lnTo>
                  <a:cubicBezTo>
                    <a:pt x="82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2" y="0"/>
                    <a:pt x="181" y="0"/>
                  </a:cubicBezTo>
                  <a:lnTo>
                    <a:pt x="947" y="0"/>
                  </a:lnTo>
                  <a:cubicBezTo>
                    <a:pt x="1047" y="0"/>
                    <a:pt x="1128" y="81"/>
                    <a:pt x="1128" y="181"/>
                  </a:cubicBezTo>
                  <a:lnTo>
                    <a:pt x="1128" y="687"/>
                  </a:lnTo>
                  <a:cubicBezTo>
                    <a:pt x="1128" y="787"/>
                    <a:pt x="1047" y="868"/>
                    <a:pt x="947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4" name="Google Shape;3193;p67">
              <a:extLst>
                <a:ext uri="{FF2B5EF4-FFF2-40B4-BE49-F238E27FC236}">
                  <a16:creationId xmlns:a16="http://schemas.microsoft.com/office/drawing/2014/main" id="{22694381-3F9B-3703-2764-139F3CD5938D}"/>
                </a:ext>
              </a:extLst>
            </p:cNvPr>
            <p:cNvSpPr/>
            <p:nvPr/>
          </p:nvSpPr>
          <p:spPr>
            <a:xfrm>
              <a:off x="3643200" y="2930760"/>
              <a:ext cx="392760" cy="299520"/>
            </a:xfrm>
            <a:custGeom>
              <a:avLst/>
              <a:gdLst/>
              <a:ahLst/>
              <a:cxnLst/>
              <a:rect l="l" t="t" r="r" b="b"/>
              <a:pathLst>
                <a:path w="1091" h="832" extrusionOk="0">
                  <a:moveTo>
                    <a:pt x="928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8" y="0"/>
                    <a:pt x="1091" y="73"/>
                    <a:pt x="1091" y="163"/>
                  </a:cubicBezTo>
                  <a:lnTo>
                    <a:pt x="1091" y="669"/>
                  </a:lnTo>
                  <a:cubicBezTo>
                    <a:pt x="1091" y="759"/>
                    <a:pt x="1018" y="832"/>
                    <a:pt x="928" y="8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5" name="Google Shape;3194;p67">
              <a:extLst>
                <a:ext uri="{FF2B5EF4-FFF2-40B4-BE49-F238E27FC236}">
                  <a16:creationId xmlns:a16="http://schemas.microsoft.com/office/drawing/2014/main" id="{32BD3D4D-5118-5910-5669-C4F34BA3DD02}"/>
                </a:ext>
              </a:extLst>
            </p:cNvPr>
            <p:cNvSpPr/>
            <p:nvPr/>
          </p:nvSpPr>
          <p:spPr>
            <a:xfrm>
              <a:off x="3636720" y="2924280"/>
              <a:ext cx="405360" cy="312480"/>
            </a:xfrm>
            <a:custGeom>
              <a:avLst/>
              <a:gdLst/>
              <a:ahLst/>
              <a:cxnLst/>
              <a:rect l="l" t="t" r="r" b="b"/>
              <a:pathLst>
                <a:path w="1126" h="868" extrusionOk="0">
                  <a:moveTo>
                    <a:pt x="181" y="35"/>
                  </a:moveTo>
                  <a:cubicBezTo>
                    <a:pt x="101" y="35"/>
                    <a:pt x="36" y="101"/>
                    <a:pt x="36" y="181"/>
                  </a:cubicBezTo>
                  <a:lnTo>
                    <a:pt x="36" y="687"/>
                  </a:lnTo>
                  <a:cubicBezTo>
                    <a:pt x="36" y="767"/>
                    <a:pt x="101" y="832"/>
                    <a:pt x="181" y="832"/>
                  </a:cubicBezTo>
                  <a:lnTo>
                    <a:pt x="946" y="832"/>
                  </a:lnTo>
                  <a:cubicBezTo>
                    <a:pt x="1026" y="832"/>
                    <a:pt x="1091" y="767"/>
                    <a:pt x="1091" y="687"/>
                  </a:cubicBezTo>
                  <a:lnTo>
                    <a:pt x="1091" y="181"/>
                  </a:lnTo>
                  <a:cubicBezTo>
                    <a:pt x="1091" y="101"/>
                    <a:pt x="1026" y="35"/>
                    <a:pt x="946" y="35"/>
                  </a:cubicBezTo>
                  <a:lnTo>
                    <a:pt x="181" y="35"/>
                  </a:lnTo>
                  <a:moveTo>
                    <a:pt x="946" y="868"/>
                  </a:moveTo>
                  <a:lnTo>
                    <a:pt x="181" y="868"/>
                  </a:lnTo>
                  <a:cubicBezTo>
                    <a:pt x="81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5" y="0"/>
                    <a:pt x="1126" y="81"/>
                    <a:pt x="1126" y="181"/>
                  </a:cubicBezTo>
                  <a:lnTo>
                    <a:pt x="1126" y="687"/>
                  </a:lnTo>
                  <a:cubicBezTo>
                    <a:pt x="1126" y="787"/>
                    <a:pt x="1045" y="868"/>
                    <a:pt x="946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6" name="Google Shape;3195;p67">
              <a:extLst>
                <a:ext uri="{FF2B5EF4-FFF2-40B4-BE49-F238E27FC236}">
                  <a16:creationId xmlns:a16="http://schemas.microsoft.com/office/drawing/2014/main" id="{1AE5B204-4611-F328-CE1E-FC8F19CF4034}"/>
                </a:ext>
              </a:extLst>
            </p:cNvPr>
            <p:cNvSpPr/>
            <p:nvPr/>
          </p:nvSpPr>
          <p:spPr>
            <a:xfrm>
              <a:off x="4103640" y="2930760"/>
              <a:ext cx="393120" cy="299520"/>
            </a:xfrm>
            <a:custGeom>
              <a:avLst/>
              <a:gdLst/>
              <a:ahLst/>
              <a:cxnLst/>
              <a:rect l="l" t="t" r="r" b="b"/>
              <a:pathLst>
                <a:path w="1092" h="832" extrusionOk="0">
                  <a:moveTo>
                    <a:pt x="929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9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2"/>
                    <a:pt x="929" y="8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7" name="Google Shape;3196;p67">
              <a:extLst>
                <a:ext uri="{FF2B5EF4-FFF2-40B4-BE49-F238E27FC236}">
                  <a16:creationId xmlns:a16="http://schemas.microsoft.com/office/drawing/2014/main" id="{7EDDAB8C-B255-A196-1FD5-3ED01FE991C1}"/>
                </a:ext>
              </a:extLst>
            </p:cNvPr>
            <p:cNvSpPr/>
            <p:nvPr/>
          </p:nvSpPr>
          <p:spPr>
            <a:xfrm>
              <a:off x="4097160" y="2924280"/>
              <a:ext cx="405720" cy="312480"/>
            </a:xfrm>
            <a:custGeom>
              <a:avLst/>
              <a:gdLst/>
              <a:ahLst/>
              <a:cxnLst/>
              <a:rect l="l" t="t" r="r" b="b"/>
              <a:pathLst>
                <a:path w="1127" h="868" extrusionOk="0">
                  <a:moveTo>
                    <a:pt x="181" y="35"/>
                  </a:moveTo>
                  <a:cubicBezTo>
                    <a:pt x="101" y="35"/>
                    <a:pt x="35" y="101"/>
                    <a:pt x="35" y="181"/>
                  </a:cubicBezTo>
                  <a:lnTo>
                    <a:pt x="35" y="687"/>
                  </a:lnTo>
                  <a:cubicBezTo>
                    <a:pt x="35" y="767"/>
                    <a:pt x="101" y="832"/>
                    <a:pt x="181" y="832"/>
                  </a:cubicBezTo>
                  <a:lnTo>
                    <a:pt x="947" y="832"/>
                  </a:lnTo>
                  <a:cubicBezTo>
                    <a:pt x="1027" y="832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1"/>
                    <a:pt x="1027" y="35"/>
                    <a:pt x="947" y="35"/>
                  </a:cubicBezTo>
                  <a:lnTo>
                    <a:pt x="181" y="35"/>
                  </a:lnTo>
                  <a:moveTo>
                    <a:pt x="947" y="868"/>
                  </a:moveTo>
                  <a:lnTo>
                    <a:pt x="181" y="868"/>
                  </a:lnTo>
                  <a:cubicBezTo>
                    <a:pt x="81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7" y="0"/>
                  </a:lnTo>
                  <a:cubicBezTo>
                    <a:pt x="1046" y="0"/>
                    <a:pt x="1127" y="81"/>
                    <a:pt x="1127" y="181"/>
                  </a:cubicBezTo>
                  <a:lnTo>
                    <a:pt x="1127" y="687"/>
                  </a:lnTo>
                  <a:cubicBezTo>
                    <a:pt x="1127" y="787"/>
                    <a:pt x="1046" y="868"/>
                    <a:pt x="947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0" name="Google Shape;3197;p67">
              <a:extLst>
                <a:ext uri="{FF2B5EF4-FFF2-40B4-BE49-F238E27FC236}">
                  <a16:creationId xmlns:a16="http://schemas.microsoft.com/office/drawing/2014/main" id="{0D23CBC4-0077-64D4-4E16-C1A4C3DAFB17}"/>
                </a:ext>
              </a:extLst>
            </p:cNvPr>
            <p:cNvSpPr/>
            <p:nvPr/>
          </p:nvSpPr>
          <p:spPr>
            <a:xfrm>
              <a:off x="4564440" y="2930760"/>
              <a:ext cx="393120" cy="299520"/>
            </a:xfrm>
            <a:custGeom>
              <a:avLst/>
              <a:gdLst/>
              <a:ahLst/>
              <a:cxnLst/>
              <a:rect l="l" t="t" r="r" b="b"/>
              <a:pathLst>
                <a:path w="1092" h="832" extrusionOk="0">
                  <a:moveTo>
                    <a:pt x="928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2"/>
                    <a:pt x="928" y="8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1" name="Google Shape;3198;p67">
              <a:extLst>
                <a:ext uri="{FF2B5EF4-FFF2-40B4-BE49-F238E27FC236}">
                  <a16:creationId xmlns:a16="http://schemas.microsoft.com/office/drawing/2014/main" id="{3A1FB5CC-929A-7FB5-1E97-05CCD2C47BA2}"/>
                </a:ext>
              </a:extLst>
            </p:cNvPr>
            <p:cNvSpPr/>
            <p:nvPr/>
          </p:nvSpPr>
          <p:spPr>
            <a:xfrm>
              <a:off x="4557960" y="2924280"/>
              <a:ext cx="405720" cy="312480"/>
            </a:xfrm>
            <a:custGeom>
              <a:avLst/>
              <a:gdLst/>
              <a:ahLst/>
              <a:cxnLst/>
              <a:rect l="l" t="t" r="r" b="b"/>
              <a:pathLst>
                <a:path w="1127" h="868" extrusionOk="0">
                  <a:moveTo>
                    <a:pt x="181" y="35"/>
                  </a:moveTo>
                  <a:cubicBezTo>
                    <a:pt x="101" y="35"/>
                    <a:pt x="35" y="101"/>
                    <a:pt x="35" y="181"/>
                  </a:cubicBezTo>
                  <a:lnTo>
                    <a:pt x="35" y="687"/>
                  </a:lnTo>
                  <a:cubicBezTo>
                    <a:pt x="35" y="767"/>
                    <a:pt x="101" y="832"/>
                    <a:pt x="181" y="832"/>
                  </a:cubicBezTo>
                  <a:lnTo>
                    <a:pt x="946" y="832"/>
                  </a:lnTo>
                  <a:cubicBezTo>
                    <a:pt x="1027" y="832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1"/>
                    <a:pt x="1027" y="35"/>
                    <a:pt x="946" y="35"/>
                  </a:cubicBezTo>
                  <a:lnTo>
                    <a:pt x="181" y="35"/>
                  </a:lnTo>
                  <a:moveTo>
                    <a:pt x="946" y="868"/>
                  </a:moveTo>
                  <a:lnTo>
                    <a:pt x="181" y="868"/>
                  </a:lnTo>
                  <a:cubicBezTo>
                    <a:pt x="81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6" y="0"/>
                    <a:pt x="1127" y="81"/>
                    <a:pt x="1127" y="181"/>
                  </a:cubicBezTo>
                  <a:lnTo>
                    <a:pt x="1127" y="687"/>
                  </a:lnTo>
                  <a:cubicBezTo>
                    <a:pt x="1127" y="787"/>
                    <a:pt x="1046" y="868"/>
                    <a:pt x="946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2" name="Google Shape;3199;p67">
              <a:extLst>
                <a:ext uri="{FF2B5EF4-FFF2-40B4-BE49-F238E27FC236}">
                  <a16:creationId xmlns:a16="http://schemas.microsoft.com/office/drawing/2014/main" id="{9A7BAD08-240D-62AA-B995-00A282594739}"/>
                </a:ext>
              </a:extLst>
            </p:cNvPr>
            <p:cNvSpPr/>
            <p:nvPr/>
          </p:nvSpPr>
          <p:spPr>
            <a:xfrm>
              <a:off x="5025240" y="2930760"/>
              <a:ext cx="392760" cy="299520"/>
            </a:xfrm>
            <a:custGeom>
              <a:avLst/>
              <a:gdLst/>
              <a:ahLst/>
              <a:cxnLst/>
              <a:rect l="l" t="t" r="r" b="b"/>
              <a:pathLst>
                <a:path w="1091" h="832" extrusionOk="0">
                  <a:moveTo>
                    <a:pt x="928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8" y="0"/>
                    <a:pt x="1091" y="73"/>
                    <a:pt x="1091" y="163"/>
                  </a:cubicBezTo>
                  <a:lnTo>
                    <a:pt x="1091" y="669"/>
                  </a:lnTo>
                  <a:cubicBezTo>
                    <a:pt x="1091" y="759"/>
                    <a:pt x="1018" y="832"/>
                    <a:pt x="928" y="8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3" name="Google Shape;3200;p67">
              <a:extLst>
                <a:ext uri="{FF2B5EF4-FFF2-40B4-BE49-F238E27FC236}">
                  <a16:creationId xmlns:a16="http://schemas.microsoft.com/office/drawing/2014/main" id="{15E92934-0B45-D05B-2BA0-831ABA7CE460}"/>
                </a:ext>
              </a:extLst>
            </p:cNvPr>
            <p:cNvSpPr/>
            <p:nvPr/>
          </p:nvSpPr>
          <p:spPr>
            <a:xfrm>
              <a:off x="5018760" y="2924280"/>
              <a:ext cx="405720" cy="312480"/>
            </a:xfrm>
            <a:custGeom>
              <a:avLst/>
              <a:gdLst/>
              <a:ahLst/>
              <a:cxnLst/>
              <a:rect l="l" t="t" r="r" b="b"/>
              <a:pathLst>
                <a:path w="1127" h="868" extrusionOk="0">
                  <a:moveTo>
                    <a:pt x="181" y="35"/>
                  </a:moveTo>
                  <a:cubicBezTo>
                    <a:pt x="100" y="35"/>
                    <a:pt x="35" y="101"/>
                    <a:pt x="35" y="181"/>
                  </a:cubicBezTo>
                  <a:lnTo>
                    <a:pt x="35" y="687"/>
                  </a:lnTo>
                  <a:cubicBezTo>
                    <a:pt x="35" y="767"/>
                    <a:pt x="100" y="832"/>
                    <a:pt x="181" y="832"/>
                  </a:cubicBezTo>
                  <a:lnTo>
                    <a:pt x="946" y="832"/>
                  </a:lnTo>
                  <a:cubicBezTo>
                    <a:pt x="1027" y="832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1"/>
                    <a:pt x="1027" y="35"/>
                    <a:pt x="946" y="35"/>
                  </a:cubicBezTo>
                  <a:lnTo>
                    <a:pt x="181" y="35"/>
                  </a:lnTo>
                  <a:moveTo>
                    <a:pt x="946" y="868"/>
                  </a:moveTo>
                  <a:lnTo>
                    <a:pt x="181" y="868"/>
                  </a:lnTo>
                  <a:cubicBezTo>
                    <a:pt x="81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6" y="0"/>
                    <a:pt x="1127" y="81"/>
                    <a:pt x="1127" y="181"/>
                  </a:cubicBezTo>
                  <a:lnTo>
                    <a:pt x="1127" y="687"/>
                  </a:lnTo>
                  <a:cubicBezTo>
                    <a:pt x="1127" y="787"/>
                    <a:pt x="1046" y="868"/>
                    <a:pt x="946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4" name="Google Shape;3201;p67">
              <a:extLst>
                <a:ext uri="{FF2B5EF4-FFF2-40B4-BE49-F238E27FC236}">
                  <a16:creationId xmlns:a16="http://schemas.microsoft.com/office/drawing/2014/main" id="{91216A01-58CD-24EA-F1A1-6F6376E6CCF8}"/>
                </a:ext>
              </a:extLst>
            </p:cNvPr>
            <p:cNvSpPr/>
            <p:nvPr/>
          </p:nvSpPr>
          <p:spPr>
            <a:xfrm>
              <a:off x="3182400" y="3333240"/>
              <a:ext cx="393120" cy="299880"/>
            </a:xfrm>
            <a:custGeom>
              <a:avLst/>
              <a:gdLst/>
              <a:ahLst/>
              <a:cxnLst/>
              <a:rect l="l" t="t" r="r" b="b"/>
              <a:pathLst>
                <a:path w="1092" h="833" extrusionOk="0">
                  <a:moveTo>
                    <a:pt x="929" y="833"/>
                  </a:moveTo>
                  <a:lnTo>
                    <a:pt x="163" y="833"/>
                  </a:lnTo>
                  <a:cubicBezTo>
                    <a:pt x="73" y="833"/>
                    <a:pt x="0" y="760"/>
                    <a:pt x="0" y="670"/>
                  </a:cubicBezTo>
                  <a:lnTo>
                    <a:pt x="0" y="164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9" y="0"/>
                  </a:lnTo>
                  <a:cubicBezTo>
                    <a:pt x="1019" y="0"/>
                    <a:pt x="1092" y="73"/>
                    <a:pt x="1092" y="164"/>
                  </a:cubicBezTo>
                  <a:lnTo>
                    <a:pt x="1092" y="670"/>
                  </a:lnTo>
                  <a:cubicBezTo>
                    <a:pt x="1092" y="760"/>
                    <a:pt x="1019" y="833"/>
                    <a:pt x="929" y="8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5" name="Google Shape;3202;p67">
              <a:extLst>
                <a:ext uri="{FF2B5EF4-FFF2-40B4-BE49-F238E27FC236}">
                  <a16:creationId xmlns:a16="http://schemas.microsoft.com/office/drawing/2014/main" id="{14E3E0E8-A725-2950-0FC8-28B2C5A5FB75}"/>
                </a:ext>
              </a:extLst>
            </p:cNvPr>
            <p:cNvSpPr/>
            <p:nvPr/>
          </p:nvSpPr>
          <p:spPr>
            <a:xfrm>
              <a:off x="3175920" y="3327120"/>
              <a:ext cx="406080" cy="312120"/>
            </a:xfrm>
            <a:custGeom>
              <a:avLst/>
              <a:gdLst/>
              <a:ahLst/>
              <a:cxnLst/>
              <a:rect l="l" t="t" r="r" b="b"/>
              <a:pathLst>
                <a:path w="1128" h="867" extrusionOk="0">
                  <a:moveTo>
                    <a:pt x="181" y="35"/>
                  </a:moveTo>
                  <a:cubicBezTo>
                    <a:pt x="101" y="35"/>
                    <a:pt x="36" y="100"/>
                    <a:pt x="36" y="181"/>
                  </a:cubicBezTo>
                  <a:lnTo>
                    <a:pt x="36" y="687"/>
                  </a:lnTo>
                  <a:cubicBezTo>
                    <a:pt x="36" y="767"/>
                    <a:pt x="101" y="832"/>
                    <a:pt x="181" y="832"/>
                  </a:cubicBezTo>
                  <a:lnTo>
                    <a:pt x="947" y="832"/>
                  </a:lnTo>
                  <a:cubicBezTo>
                    <a:pt x="1027" y="832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0"/>
                    <a:pt x="1027" y="35"/>
                    <a:pt x="947" y="35"/>
                  </a:cubicBezTo>
                  <a:lnTo>
                    <a:pt x="181" y="35"/>
                  </a:lnTo>
                  <a:moveTo>
                    <a:pt x="947" y="867"/>
                  </a:moveTo>
                  <a:lnTo>
                    <a:pt x="181" y="867"/>
                  </a:lnTo>
                  <a:cubicBezTo>
                    <a:pt x="82" y="867"/>
                    <a:pt x="0" y="786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2" y="0"/>
                    <a:pt x="181" y="0"/>
                  </a:cubicBezTo>
                  <a:lnTo>
                    <a:pt x="947" y="0"/>
                  </a:lnTo>
                  <a:cubicBezTo>
                    <a:pt x="1047" y="0"/>
                    <a:pt x="1128" y="81"/>
                    <a:pt x="1128" y="181"/>
                  </a:cubicBezTo>
                  <a:lnTo>
                    <a:pt x="1128" y="687"/>
                  </a:lnTo>
                  <a:cubicBezTo>
                    <a:pt x="1128" y="786"/>
                    <a:pt x="1047" y="867"/>
                    <a:pt x="947" y="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6" name="Google Shape;3203;p67">
              <a:extLst>
                <a:ext uri="{FF2B5EF4-FFF2-40B4-BE49-F238E27FC236}">
                  <a16:creationId xmlns:a16="http://schemas.microsoft.com/office/drawing/2014/main" id="{D3D422C9-B1E9-767C-968C-84FC09BDB279}"/>
                </a:ext>
              </a:extLst>
            </p:cNvPr>
            <p:cNvSpPr/>
            <p:nvPr/>
          </p:nvSpPr>
          <p:spPr>
            <a:xfrm>
              <a:off x="3643200" y="3333240"/>
              <a:ext cx="392760" cy="299880"/>
            </a:xfrm>
            <a:custGeom>
              <a:avLst/>
              <a:gdLst/>
              <a:ahLst/>
              <a:cxnLst/>
              <a:rect l="l" t="t" r="r" b="b"/>
              <a:pathLst>
                <a:path w="1091" h="833" extrusionOk="0">
                  <a:moveTo>
                    <a:pt x="928" y="833"/>
                  </a:moveTo>
                  <a:lnTo>
                    <a:pt x="163" y="833"/>
                  </a:lnTo>
                  <a:cubicBezTo>
                    <a:pt x="73" y="833"/>
                    <a:pt x="0" y="760"/>
                    <a:pt x="0" y="670"/>
                  </a:cubicBezTo>
                  <a:lnTo>
                    <a:pt x="0" y="164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8" y="0"/>
                    <a:pt x="1091" y="73"/>
                    <a:pt x="1091" y="164"/>
                  </a:cubicBezTo>
                  <a:lnTo>
                    <a:pt x="1091" y="670"/>
                  </a:lnTo>
                  <a:cubicBezTo>
                    <a:pt x="1091" y="760"/>
                    <a:pt x="1018" y="833"/>
                    <a:pt x="928" y="8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7" name="Google Shape;3204;p67">
              <a:extLst>
                <a:ext uri="{FF2B5EF4-FFF2-40B4-BE49-F238E27FC236}">
                  <a16:creationId xmlns:a16="http://schemas.microsoft.com/office/drawing/2014/main" id="{0C2E57C9-B241-87AC-30ED-CFCF27E9BB8B}"/>
                </a:ext>
              </a:extLst>
            </p:cNvPr>
            <p:cNvSpPr/>
            <p:nvPr/>
          </p:nvSpPr>
          <p:spPr>
            <a:xfrm>
              <a:off x="3636720" y="3327120"/>
              <a:ext cx="405360" cy="312120"/>
            </a:xfrm>
            <a:custGeom>
              <a:avLst/>
              <a:gdLst/>
              <a:ahLst/>
              <a:cxnLst/>
              <a:rect l="l" t="t" r="r" b="b"/>
              <a:pathLst>
                <a:path w="1126" h="867" extrusionOk="0">
                  <a:moveTo>
                    <a:pt x="181" y="35"/>
                  </a:moveTo>
                  <a:cubicBezTo>
                    <a:pt x="101" y="35"/>
                    <a:pt x="36" y="100"/>
                    <a:pt x="36" y="181"/>
                  </a:cubicBezTo>
                  <a:lnTo>
                    <a:pt x="36" y="687"/>
                  </a:lnTo>
                  <a:cubicBezTo>
                    <a:pt x="36" y="767"/>
                    <a:pt x="101" y="832"/>
                    <a:pt x="181" y="832"/>
                  </a:cubicBezTo>
                  <a:lnTo>
                    <a:pt x="946" y="832"/>
                  </a:lnTo>
                  <a:cubicBezTo>
                    <a:pt x="1026" y="832"/>
                    <a:pt x="1091" y="767"/>
                    <a:pt x="1091" y="687"/>
                  </a:cubicBezTo>
                  <a:lnTo>
                    <a:pt x="1091" y="181"/>
                  </a:lnTo>
                  <a:cubicBezTo>
                    <a:pt x="1091" y="100"/>
                    <a:pt x="1026" y="35"/>
                    <a:pt x="946" y="35"/>
                  </a:cubicBezTo>
                  <a:lnTo>
                    <a:pt x="181" y="35"/>
                  </a:lnTo>
                  <a:moveTo>
                    <a:pt x="946" y="867"/>
                  </a:moveTo>
                  <a:lnTo>
                    <a:pt x="181" y="867"/>
                  </a:lnTo>
                  <a:cubicBezTo>
                    <a:pt x="81" y="867"/>
                    <a:pt x="0" y="786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5" y="0"/>
                    <a:pt x="1126" y="81"/>
                    <a:pt x="1126" y="181"/>
                  </a:cubicBezTo>
                  <a:lnTo>
                    <a:pt x="1126" y="687"/>
                  </a:lnTo>
                  <a:cubicBezTo>
                    <a:pt x="1126" y="786"/>
                    <a:pt x="1045" y="867"/>
                    <a:pt x="946" y="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8" name="Google Shape;3205;p67">
              <a:extLst>
                <a:ext uri="{FF2B5EF4-FFF2-40B4-BE49-F238E27FC236}">
                  <a16:creationId xmlns:a16="http://schemas.microsoft.com/office/drawing/2014/main" id="{662E7C22-3FE3-3F05-495B-B271952EE4E5}"/>
                </a:ext>
              </a:extLst>
            </p:cNvPr>
            <p:cNvSpPr/>
            <p:nvPr/>
          </p:nvSpPr>
          <p:spPr>
            <a:xfrm>
              <a:off x="4103640" y="3333240"/>
              <a:ext cx="393120" cy="299880"/>
            </a:xfrm>
            <a:custGeom>
              <a:avLst/>
              <a:gdLst/>
              <a:ahLst/>
              <a:cxnLst/>
              <a:rect l="l" t="t" r="r" b="b"/>
              <a:pathLst>
                <a:path w="1092" h="833" extrusionOk="0">
                  <a:moveTo>
                    <a:pt x="929" y="833"/>
                  </a:moveTo>
                  <a:lnTo>
                    <a:pt x="163" y="833"/>
                  </a:lnTo>
                  <a:cubicBezTo>
                    <a:pt x="73" y="833"/>
                    <a:pt x="0" y="760"/>
                    <a:pt x="0" y="670"/>
                  </a:cubicBezTo>
                  <a:lnTo>
                    <a:pt x="0" y="164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9" y="0"/>
                  </a:lnTo>
                  <a:cubicBezTo>
                    <a:pt x="1019" y="0"/>
                    <a:pt x="1092" y="73"/>
                    <a:pt x="1092" y="164"/>
                  </a:cubicBezTo>
                  <a:lnTo>
                    <a:pt x="1092" y="670"/>
                  </a:lnTo>
                  <a:cubicBezTo>
                    <a:pt x="1092" y="760"/>
                    <a:pt x="1019" y="833"/>
                    <a:pt x="929" y="8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9" name="Google Shape;3206;p67">
              <a:extLst>
                <a:ext uri="{FF2B5EF4-FFF2-40B4-BE49-F238E27FC236}">
                  <a16:creationId xmlns:a16="http://schemas.microsoft.com/office/drawing/2014/main" id="{A55B9799-49F5-B231-EAA7-F38D21CD101B}"/>
                </a:ext>
              </a:extLst>
            </p:cNvPr>
            <p:cNvSpPr/>
            <p:nvPr/>
          </p:nvSpPr>
          <p:spPr>
            <a:xfrm>
              <a:off x="4097160" y="3327120"/>
              <a:ext cx="405720" cy="312120"/>
            </a:xfrm>
            <a:custGeom>
              <a:avLst/>
              <a:gdLst/>
              <a:ahLst/>
              <a:cxnLst/>
              <a:rect l="l" t="t" r="r" b="b"/>
              <a:pathLst>
                <a:path w="1127" h="867" extrusionOk="0">
                  <a:moveTo>
                    <a:pt x="181" y="35"/>
                  </a:moveTo>
                  <a:cubicBezTo>
                    <a:pt x="101" y="35"/>
                    <a:pt x="35" y="100"/>
                    <a:pt x="35" y="181"/>
                  </a:cubicBezTo>
                  <a:lnTo>
                    <a:pt x="35" y="687"/>
                  </a:lnTo>
                  <a:cubicBezTo>
                    <a:pt x="35" y="767"/>
                    <a:pt x="101" y="832"/>
                    <a:pt x="181" y="832"/>
                  </a:cubicBezTo>
                  <a:lnTo>
                    <a:pt x="947" y="832"/>
                  </a:lnTo>
                  <a:cubicBezTo>
                    <a:pt x="1027" y="832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0"/>
                    <a:pt x="1027" y="35"/>
                    <a:pt x="947" y="35"/>
                  </a:cubicBezTo>
                  <a:lnTo>
                    <a:pt x="181" y="35"/>
                  </a:lnTo>
                  <a:moveTo>
                    <a:pt x="947" y="867"/>
                  </a:moveTo>
                  <a:lnTo>
                    <a:pt x="181" y="867"/>
                  </a:lnTo>
                  <a:cubicBezTo>
                    <a:pt x="81" y="867"/>
                    <a:pt x="0" y="786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7" y="0"/>
                  </a:lnTo>
                  <a:cubicBezTo>
                    <a:pt x="1046" y="0"/>
                    <a:pt x="1127" y="81"/>
                    <a:pt x="1127" y="181"/>
                  </a:cubicBezTo>
                  <a:lnTo>
                    <a:pt x="1127" y="687"/>
                  </a:lnTo>
                  <a:cubicBezTo>
                    <a:pt x="1127" y="786"/>
                    <a:pt x="1046" y="867"/>
                    <a:pt x="947" y="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0" name="Google Shape;3207;p67">
              <a:extLst>
                <a:ext uri="{FF2B5EF4-FFF2-40B4-BE49-F238E27FC236}">
                  <a16:creationId xmlns:a16="http://schemas.microsoft.com/office/drawing/2014/main" id="{EDBDCA9A-E575-9D8E-DF16-A4C87EBCF0A1}"/>
                </a:ext>
              </a:extLst>
            </p:cNvPr>
            <p:cNvSpPr/>
            <p:nvPr/>
          </p:nvSpPr>
          <p:spPr>
            <a:xfrm>
              <a:off x="4564440" y="3333240"/>
              <a:ext cx="393120" cy="299880"/>
            </a:xfrm>
            <a:custGeom>
              <a:avLst/>
              <a:gdLst/>
              <a:ahLst/>
              <a:cxnLst/>
              <a:rect l="l" t="t" r="r" b="b"/>
              <a:pathLst>
                <a:path w="1092" h="833" extrusionOk="0">
                  <a:moveTo>
                    <a:pt x="928" y="833"/>
                  </a:moveTo>
                  <a:lnTo>
                    <a:pt x="163" y="833"/>
                  </a:lnTo>
                  <a:cubicBezTo>
                    <a:pt x="73" y="833"/>
                    <a:pt x="0" y="760"/>
                    <a:pt x="0" y="670"/>
                  </a:cubicBezTo>
                  <a:lnTo>
                    <a:pt x="0" y="164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9" y="0"/>
                    <a:pt x="1092" y="73"/>
                    <a:pt x="1092" y="164"/>
                  </a:cubicBezTo>
                  <a:lnTo>
                    <a:pt x="1092" y="670"/>
                  </a:lnTo>
                  <a:cubicBezTo>
                    <a:pt x="1092" y="760"/>
                    <a:pt x="1019" y="833"/>
                    <a:pt x="928" y="8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1" name="Google Shape;3208;p67">
              <a:extLst>
                <a:ext uri="{FF2B5EF4-FFF2-40B4-BE49-F238E27FC236}">
                  <a16:creationId xmlns:a16="http://schemas.microsoft.com/office/drawing/2014/main" id="{5D4A925A-B1A1-5924-0F49-E2E65434FB85}"/>
                </a:ext>
              </a:extLst>
            </p:cNvPr>
            <p:cNvSpPr/>
            <p:nvPr/>
          </p:nvSpPr>
          <p:spPr>
            <a:xfrm>
              <a:off x="4557960" y="3327120"/>
              <a:ext cx="405720" cy="312120"/>
            </a:xfrm>
            <a:custGeom>
              <a:avLst/>
              <a:gdLst/>
              <a:ahLst/>
              <a:cxnLst/>
              <a:rect l="l" t="t" r="r" b="b"/>
              <a:pathLst>
                <a:path w="1127" h="867" extrusionOk="0">
                  <a:moveTo>
                    <a:pt x="181" y="35"/>
                  </a:moveTo>
                  <a:cubicBezTo>
                    <a:pt x="101" y="35"/>
                    <a:pt x="35" y="100"/>
                    <a:pt x="35" y="181"/>
                  </a:cubicBezTo>
                  <a:lnTo>
                    <a:pt x="35" y="687"/>
                  </a:lnTo>
                  <a:cubicBezTo>
                    <a:pt x="35" y="767"/>
                    <a:pt x="101" y="832"/>
                    <a:pt x="181" y="832"/>
                  </a:cubicBezTo>
                  <a:lnTo>
                    <a:pt x="946" y="832"/>
                  </a:lnTo>
                  <a:cubicBezTo>
                    <a:pt x="1027" y="832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0"/>
                    <a:pt x="1027" y="35"/>
                    <a:pt x="946" y="35"/>
                  </a:cubicBezTo>
                  <a:lnTo>
                    <a:pt x="181" y="35"/>
                  </a:lnTo>
                  <a:moveTo>
                    <a:pt x="946" y="867"/>
                  </a:moveTo>
                  <a:lnTo>
                    <a:pt x="181" y="867"/>
                  </a:lnTo>
                  <a:cubicBezTo>
                    <a:pt x="81" y="867"/>
                    <a:pt x="0" y="786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6" y="0"/>
                    <a:pt x="1127" y="81"/>
                    <a:pt x="1127" y="181"/>
                  </a:cubicBezTo>
                  <a:lnTo>
                    <a:pt x="1127" y="687"/>
                  </a:lnTo>
                  <a:cubicBezTo>
                    <a:pt x="1127" y="786"/>
                    <a:pt x="1046" y="867"/>
                    <a:pt x="946" y="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2" name="Google Shape;3209;p67">
              <a:extLst>
                <a:ext uri="{FF2B5EF4-FFF2-40B4-BE49-F238E27FC236}">
                  <a16:creationId xmlns:a16="http://schemas.microsoft.com/office/drawing/2014/main" id="{6BA19F8B-4D28-5A11-1E82-9FE365D7041E}"/>
                </a:ext>
              </a:extLst>
            </p:cNvPr>
            <p:cNvSpPr/>
            <p:nvPr/>
          </p:nvSpPr>
          <p:spPr>
            <a:xfrm>
              <a:off x="5025240" y="3333240"/>
              <a:ext cx="392760" cy="299880"/>
            </a:xfrm>
            <a:custGeom>
              <a:avLst/>
              <a:gdLst/>
              <a:ahLst/>
              <a:cxnLst/>
              <a:rect l="l" t="t" r="r" b="b"/>
              <a:pathLst>
                <a:path w="1091" h="833" extrusionOk="0">
                  <a:moveTo>
                    <a:pt x="928" y="833"/>
                  </a:moveTo>
                  <a:lnTo>
                    <a:pt x="163" y="833"/>
                  </a:lnTo>
                  <a:cubicBezTo>
                    <a:pt x="73" y="833"/>
                    <a:pt x="0" y="760"/>
                    <a:pt x="0" y="670"/>
                  </a:cubicBezTo>
                  <a:lnTo>
                    <a:pt x="0" y="164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8" y="0"/>
                    <a:pt x="1091" y="73"/>
                    <a:pt x="1091" y="164"/>
                  </a:cubicBezTo>
                  <a:lnTo>
                    <a:pt x="1091" y="670"/>
                  </a:lnTo>
                  <a:cubicBezTo>
                    <a:pt x="1091" y="760"/>
                    <a:pt x="1018" y="833"/>
                    <a:pt x="928" y="8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3" name="Google Shape;3210;p67">
              <a:extLst>
                <a:ext uri="{FF2B5EF4-FFF2-40B4-BE49-F238E27FC236}">
                  <a16:creationId xmlns:a16="http://schemas.microsoft.com/office/drawing/2014/main" id="{A9648324-85BE-2A3F-53F7-6300B20B0F68}"/>
                </a:ext>
              </a:extLst>
            </p:cNvPr>
            <p:cNvSpPr/>
            <p:nvPr/>
          </p:nvSpPr>
          <p:spPr>
            <a:xfrm>
              <a:off x="5018760" y="3327120"/>
              <a:ext cx="405720" cy="312120"/>
            </a:xfrm>
            <a:custGeom>
              <a:avLst/>
              <a:gdLst/>
              <a:ahLst/>
              <a:cxnLst/>
              <a:rect l="l" t="t" r="r" b="b"/>
              <a:pathLst>
                <a:path w="1127" h="867" extrusionOk="0">
                  <a:moveTo>
                    <a:pt x="181" y="35"/>
                  </a:moveTo>
                  <a:cubicBezTo>
                    <a:pt x="100" y="35"/>
                    <a:pt x="35" y="100"/>
                    <a:pt x="35" y="181"/>
                  </a:cubicBezTo>
                  <a:lnTo>
                    <a:pt x="35" y="687"/>
                  </a:lnTo>
                  <a:cubicBezTo>
                    <a:pt x="35" y="767"/>
                    <a:pt x="100" y="832"/>
                    <a:pt x="181" y="832"/>
                  </a:cubicBezTo>
                  <a:lnTo>
                    <a:pt x="946" y="832"/>
                  </a:lnTo>
                  <a:cubicBezTo>
                    <a:pt x="1027" y="832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0"/>
                    <a:pt x="1027" y="35"/>
                    <a:pt x="946" y="35"/>
                  </a:cubicBezTo>
                  <a:lnTo>
                    <a:pt x="181" y="35"/>
                  </a:lnTo>
                  <a:moveTo>
                    <a:pt x="946" y="867"/>
                  </a:moveTo>
                  <a:lnTo>
                    <a:pt x="181" y="867"/>
                  </a:lnTo>
                  <a:cubicBezTo>
                    <a:pt x="81" y="867"/>
                    <a:pt x="0" y="786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6" y="0"/>
                    <a:pt x="1127" y="81"/>
                    <a:pt x="1127" y="181"/>
                  </a:cubicBezTo>
                  <a:lnTo>
                    <a:pt x="1127" y="687"/>
                  </a:lnTo>
                  <a:cubicBezTo>
                    <a:pt x="1127" y="786"/>
                    <a:pt x="1046" y="867"/>
                    <a:pt x="946" y="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4" name="Google Shape;3211;p67">
              <a:extLst>
                <a:ext uri="{FF2B5EF4-FFF2-40B4-BE49-F238E27FC236}">
                  <a16:creationId xmlns:a16="http://schemas.microsoft.com/office/drawing/2014/main" id="{A88636E4-F2BC-35F8-B7C2-9D0AAC94A246}"/>
                </a:ext>
              </a:extLst>
            </p:cNvPr>
            <p:cNvSpPr/>
            <p:nvPr/>
          </p:nvSpPr>
          <p:spPr>
            <a:xfrm>
              <a:off x="3182400" y="3736080"/>
              <a:ext cx="393120" cy="299880"/>
            </a:xfrm>
            <a:custGeom>
              <a:avLst/>
              <a:gdLst/>
              <a:ahLst/>
              <a:cxnLst/>
              <a:rect l="l" t="t" r="r" b="b"/>
              <a:pathLst>
                <a:path w="1092" h="833" extrusionOk="0">
                  <a:moveTo>
                    <a:pt x="929" y="833"/>
                  </a:moveTo>
                  <a:lnTo>
                    <a:pt x="163" y="833"/>
                  </a:lnTo>
                  <a:cubicBezTo>
                    <a:pt x="73" y="833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9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3"/>
                    <a:pt x="929" y="8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5" name="Google Shape;3212;p67">
              <a:extLst>
                <a:ext uri="{FF2B5EF4-FFF2-40B4-BE49-F238E27FC236}">
                  <a16:creationId xmlns:a16="http://schemas.microsoft.com/office/drawing/2014/main" id="{EED975DC-48C7-E078-60CF-848859DDEE1B}"/>
                </a:ext>
              </a:extLst>
            </p:cNvPr>
            <p:cNvSpPr/>
            <p:nvPr/>
          </p:nvSpPr>
          <p:spPr>
            <a:xfrm>
              <a:off x="3175920" y="3729960"/>
              <a:ext cx="406080" cy="312120"/>
            </a:xfrm>
            <a:custGeom>
              <a:avLst/>
              <a:gdLst/>
              <a:ahLst/>
              <a:cxnLst/>
              <a:rect l="l" t="t" r="r" b="b"/>
              <a:pathLst>
                <a:path w="1128" h="867" extrusionOk="0">
                  <a:moveTo>
                    <a:pt x="181" y="35"/>
                  </a:moveTo>
                  <a:cubicBezTo>
                    <a:pt x="101" y="35"/>
                    <a:pt x="36" y="100"/>
                    <a:pt x="36" y="180"/>
                  </a:cubicBezTo>
                  <a:lnTo>
                    <a:pt x="36" y="686"/>
                  </a:lnTo>
                  <a:cubicBezTo>
                    <a:pt x="36" y="767"/>
                    <a:pt x="101" y="832"/>
                    <a:pt x="181" y="832"/>
                  </a:cubicBezTo>
                  <a:lnTo>
                    <a:pt x="947" y="832"/>
                  </a:lnTo>
                  <a:cubicBezTo>
                    <a:pt x="1027" y="832"/>
                    <a:pt x="1092" y="767"/>
                    <a:pt x="1092" y="686"/>
                  </a:cubicBezTo>
                  <a:lnTo>
                    <a:pt x="1092" y="180"/>
                  </a:lnTo>
                  <a:cubicBezTo>
                    <a:pt x="1092" y="100"/>
                    <a:pt x="1027" y="35"/>
                    <a:pt x="947" y="35"/>
                  </a:cubicBezTo>
                  <a:lnTo>
                    <a:pt x="181" y="35"/>
                  </a:lnTo>
                  <a:moveTo>
                    <a:pt x="947" y="867"/>
                  </a:moveTo>
                  <a:lnTo>
                    <a:pt x="181" y="867"/>
                  </a:lnTo>
                  <a:cubicBezTo>
                    <a:pt x="82" y="867"/>
                    <a:pt x="0" y="786"/>
                    <a:pt x="0" y="686"/>
                  </a:cubicBezTo>
                  <a:lnTo>
                    <a:pt x="0" y="180"/>
                  </a:lnTo>
                  <a:cubicBezTo>
                    <a:pt x="0" y="81"/>
                    <a:pt x="82" y="0"/>
                    <a:pt x="181" y="0"/>
                  </a:cubicBezTo>
                  <a:lnTo>
                    <a:pt x="947" y="0"/>
                  </a:lnTo>
                  <a:cubicBezTo>
                    <a:pt x="1047" y="0"/>
                    <a:pt x="1128" y="81"/>
                    <a:pt x="1128" y="180"/>
                  </a:cubicBezTo>
                  <a:lnTo>
                    <a:pt x="1128" y="686"/>
                  </a:lnTo>
                  <a:cubicBezTo>
                    <a:pt x="1128" y="786"/>
                    <a:pt x="1047" y="867"/>
                    <a:pt x="947" y="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6" name="Google Shape;3213;p67">
              <a:extLst>
                <a:ext uri="{FF2B5EF4-FFF2-40B4-BE49-F238E27FC236}">
                  <a16:creationId xmlns:a16="http://schemas.microsoft.com/office/drawing/2014/main" id="{6289B3CD-0044-330B-B931-75590F076E64}"/>
                </a:ext>
              </a:extLst>
            </p:cNvPr>
            <p:cNvSpPr/>
            <p:nvPr/>
          </p:nvSpPr>
          <p:spPr>
            <a:xfrm>
              <a:off x="3643200" y="3736080"/>
              <a:ext cx="392760" cy="299880"/>
            </a:xfrm>
            <a:custGeom>
              <a:avLst/>
              <a:gdLst/>
              <a:ahLst/>
              <a:cxnLst/>
              <a:rect l="l" t="t" r="r" b="b"/>
              <a:pathLst>
                <a:path w="1091" h="833" extrusionOk="0">
                  <a:moveTo>
                    <a:pt x="928" y="833"/>
                  </a:moveTo>
                  <a:lnTo>
                    <a:pt x="163" y="833"/>
                  </a:lnTo>
                  <a:cubicBezTo>
                    <a:pt x="73" y="833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8" y="0"/>
                    <a:pt x="1091" y="73"/>
                    <a:pt x="1091" y="163"/>
                  </a:cubicBezTo>
                  <a:lnTo>
                    <a:pt x="1091" y="669"/>
                  </a:lnTo>
                  <a:cubicBezTo>
                    <a:pt x="1091" y="759"/>
                    <a:pt x="1018" y="833"/>
                    <a:pt x="928" y="8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7" name="Google Shape;3214;p67">
              <a:extLst>
                <a:ext uri="{FF2B5EF4-FFF2-40B4-BE49-F238E27FC236}">
                  <a16:creationId xmlns:a16="http://schemas.microsoft.com/office/drawing/2014/main" id="{1E5A863A-8EF5-F506-9B05-0FD7ED3BB863}"/>
                </a:ext>
              </a:extLst>
            </p:cNvPr>
            <p:cNvSpPr/>
            <p:nvPr/>
          </p:nvSpPr>
          <p:spPr>
            <a:xfrm>
              <a:off x="3636720" y="3729960"/>
              <a:ext cx="405360" cy="312120"/>
            </a:xfrm>
            <a:custGeom>
              <a:avLst/>
              <a:gdLst/>
              <a:ahLst/>
              <a:cxnLst/>
              <a:rect l="l" t="t" r="r" b="b"/>
              <a:pathLst>
                <a:path w="1126" h="867" extrusionOk="0">
                  <a:moveTo>
                    <a:pt x="181" y="35"/>
                  </a:moveTo>
                  <a:cubicBezTo>
                    <a:pt x="101" y="35"/>
                    <a:pt x="36" y="100"/>
                    <a:pt x="36" y="180"/>
                  </a:cubicBezTo>
                  <a:lnTo>
                    <a:pt x="36" y="686"/>
                  </a:lnTo>
                  <a:cubicBezTo>
                    <a:pt x="36" y="767"/>
                    <a:pt x="101" y="832"/>
                    <a:pt x="181" y="832"/>
                  </a:cubicBezTo>
                  <a:lnTo>
                    <a:pt x="946" y="832"/>
                  </a:lnTo>
                  <a:cubicBezTo>
                    <a:pt x="1026" y="832"/>
                    <a:pt x="1091" y="767"/>
                    <a:pt x="1091" y="686"/>
                  </a:cubicBezTo>
                  <a:lnTo>
                    <a:pt x="1091" y="180"/>
                  </a:lnTo>
                  <a:cubicBezTo>
                    <a:pt x="1091" y="100"/>
                    <a:pt x="1026" y="35"/>
                    <a:pt x="946" y="35"/>
                  </a:cubicBezTo>
                  <a:lnTo>
                    <a:pt x="181" y="35"/>
                  </a:lnTo>
                  <a:moveTo>
                    <a:pt x="946" y="867"/>
                  </a:moveTo>
                  <a:lnTo>
                    <a:pt x="181" y="867"/>
                  </a:lnTo>
                  <a:cubicBezTo>
                    <a:pt x="81" y="867"/>
                    <a:pt x="0" y="786"/>
                    <a:pt x="0" y="686"/>
                  </a:cubicBezTo>
                  <a:lnTo>
                    <a:pt x="0" y="180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5" y="0"/>
                    <a:pt x="1126" y="81"/>
                    <a:pt x="1126" y="180"/>
                  </a:cubicBezTo>
                  <a:lnTo>
                    <a:pt x="1126" y="686"/>
                  </a:lnTo>
                  <a:cubicBezTo>
                    <a:pt x="1126" y="786"/>
                    <a:pt x="1045" y="867"/>
                    <a:pt x="946" y="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8" name="Google Shape;3215;p67">
              <a:extLst>
                <a:ext uri="{FF2B5EF4-FFF2-40B4-BE49-F238E27FC236}">
                  <a16:creationId xmlns:a16="http://schemas.microsoft.com/office/drawing/2014/main" id="{CAC63C19-5CEE-A974-236A-A157373C71CF}"/>
                </a:ext>
              </a:extLst>
            </p:cNvPr>
            <p:cNvSpPr/>
            <p:nvPr/>
          </p:nvSpPr>
          <p:spPr>
            <a:xfrm>
              <a:off x="4103640" y="3736080"/>
              <a:ext cx="393120" cy="299880"/>
            </a:xfrm>
            <a:custGeom>
              <a:avLst/>
              <a:gdLst/>
              <a:ahLst/>
              <a:cxnLst/>
              <a:rect l="l" t="t" r="r" b="b"/>
              <a:pathLst>
                <a:path w="1092" h="833" extrusionOk="0">
                  <a:moveTo>
                    <a:pt x="929" y="833"/>
                  </a:moveTo>
                  <a:lnTo>
                    <a:pt x="163" y="833"/>
                  </a:lnTo>
                  <a:cubicBezTo>
                    <a:pt x="73" y="833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9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3"/>
                    <a:pt x="929" y="8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9" name="Google Shape;3216;p67">
              <a:extLst>
                <a:ext uri="{FF2B5EF4-FFF2-40B4-BE49-F238E27FC236}">
                  <a16:creationId xmlns:a16="http://schemas.microsoft.com/office/drawing/2014/main" id="{679A1144-8AA0-7E68-3DB5-483B1C4A8500}"/>
                </a:ext>
              </a:extLst>
            </p:cNvPr>
            <p:cNvSpPr/>
            <p:nvPr/>
          </p:nvSpPr>
          <p:spPr>
            <a:xfrm>
              <a:off x="4097160" y="3729960"/>
              <a:ext cx="405720" cy="312120"/>
            </a:xfrm>
            <a:custGeom>
              <a:avLst/>
              <a:gdLst/>
              <a:ahLst/>
              <a:cxnLst/>
              <a:rect l="l" t="t" r="r" b="b"/>
              <a:pathLst>
                <a:path w="1127" h="867" extrusionOk="0">
                  <a:moveTo>
                    <a:pt x="181" y="35"/>
                  </a:moveTo>
                  <a:cubicBezTo>
                    <a:pt x="101" y="35"/>
                    <a:pt x="35" y="100"/>
                    <a:pt x="35" y="180"/>
                  </a:cubicBezTo>
                  <a:lnTo>
                    <a:pt x="35" y="686"/>
                  </a:lnTo>
                  <a:cubicBezTo>
                    <a:pt x="35" y="767"/>
                    <a:pt x="101" y="832"/>
                    <a:pt x="181" y="832"/>
                  </a:cubicBezTo>
                  <a:lnTo>
                    <a:pt x="947" y="832"/>
                  </a:lnTo>
                  <a:cubicBezTo>
                    <a:pt x="1027" y="832"/>
                    <a:pt x="1092" y="767"/>
                    <a:pt x="1092" y="686"/>
                  </a:cubicBezTo>
                  <a:lnTo>
                    <a:pt x="1092" y="180"/>
                  </a:lnTo>
                  <a:cubicBezTo>
                    <a:pt x="1092" y="100"/>
                    <a:pt x="1027" y="35"/>
                    <a:pt x="947" y="35"/>
                  </a:cubicBezTo>
                  <a:lnTo>
                    <a:pt x="181" y="35"/>
                  </a:lnTo>
                  <a:moveTo>
                    <a:pt x="947" y="867"/>
                  </a:moveTo>
                  <a:lnTo>
                    <a:pt x="181" y="867"/>
                  </a:lnTo>
                  <a:cubicBezTo>
                    <a:pt x="81" y="867"/>
                    <a:pt x="0" y="786"/>
                    <a:pt x="0" y="686"/>
                  </a:cubicBezTo>
                  <a:lnTo>
                    <a:pt x="0" y="180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7" y="0"/>
                  </a:lnTo>
                  <a:cubicBezTo>
                    <a:pt x="1046" y="0"/>
                    <a:pt x="1127" y="81"/>
                    <a:pt x="1127" y="180"/>
                  </a:cubicBezTo>
                  <a:lnTo>
                    <a:pt x="1127" y="686"/>
                  </a:lnTo>
                  <a:cubicBezTo>
                    <a:pt x="1127" y="786"/>
                    <a:pt x="1046" y="867"/>
                    <a:pt x="947" y="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0" name="Google Shape;3217;p67">
              <a:extLst>
                <a:ext uri="{FF2B5EF4-FFF2-40B4-BE49-F238E27FC236}">
                  <a16:creationId xmlns:a16="http://schemas.microsoft.com/office/drawing/2014/main" id="{C637F0F3-7E7A-ABAC-344A-66FFAAA16742}"/>
                </a:ext>
              </a:extLst>
            </p:cNvPr>
            <p:cNvSpPr/>
            <p:nvPr/>
          </p:nvSpPr>
          <p:spPr>
            <a:xfrm>
              <a:off x="4564440" y="3736080"/>
              <a:ext cx="393120" cy="299880"/>
            </a:xfrm>
            <a:custGeom>
              <a:avLst/>
              <a:gdLst/>
              <a:ahLst/>
              <a:cxnLst/>
              <a:rect l="l" t="t" r="r" b="b"/>
              <a:pathLst>
                <a:path w="1092" h="833" extrusionOk="0">
                  <a:moveTo>
                    <a:pt x="928" y="833"/>
                  </a:moveTo>
                  <a:lnTo>
                    <a:pt x="163" y="833"/>
                  </a:lnTo>
                  <a:cubicBezTo>
                    <a:pt x="73" y="833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3"/>
                    <a:pt x="928" y="8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1" name="Google Shape;3218;p67">
              <a:extLst>
                <a:ext uri="{FF2B5EF4-FFF2-40B4-BE49-F238E27FC236}">
                  <a16:creationId xmlns:a16="http://schemas.microsoft.com/office/drawing/2014/main" id="{98FF8CBF-7737-F59F-B90A-BCA2D1EFCB77}"/>
                </a:ext>
              </a:extLst>
            </p:cNvPr>
            <p:cNvSpPr/>
            <p:nvPr/>
          </p:nvSpPr>
          <p:spPr>
            <a:xfrm>
              <a:off x="4557960" y="3729960"/>
              <a:ext cx="405720" cy="312120"/>
            </a:xfrm>
            <a:custGeom>
              <a:avLst/>
              <a:gdLst/>
              <a:ahLst/>
              <a:cxnLst/>
              <a:rect l="l" t="t" r="r" b="b"/>
              <a:pathLst>
                <a:path w="1127" h="867" extrusionOk="0">
                  <a:moveTo>
                    <a:pt x="181" y="35"/>
                  </a:moveTo>
                  <a:cubicBezTo>
                    <a:pt x="101" y="35"/>
                    <a:pt x="35" y="100"/>
                    <a:pt x="35" y="180"/>
                  </a:cubicBezTo>
                  <a:lnTo>
                    <a:pt x="35" y="686"/>
                  </a:lnTo>
                  <a:cubicBezTo>
                    <a:pt x="35" y="767"/>
                    <a:pt x="101" y="832"/>
                    <a:pt x="181" y="832"/>
                  </a:cubicBezTo>
                  <a:lnTo>
                    <a:pt x="946" y="832"/>
                  </a:lnTo>
                  <a:cubicBezTo>
                    <a:pt x="1027" y="832"/>
                    <a:pt x="1092" y="767"/>
                    <a:pt x="1092" y="686"/>
                  </a:cubicBezTo>
                  <a:lnTo>
                    <a:pt x="1092" y="180"/>
                  </a:lnTo>
                  <a:cubicBezTo>
                    <a:pt x="1092" y="100"/>
                    <a:pt x="1027" y="35"/>
                    <a:pt x="946" y="35"/>
                  </a:cubicBezTo>
                  <a:lnTo>
                    <a:pt x="181" y="35"/>
                  </a:lnTo>
                  <a:moveTo>
                    <a:pt x="946" y="867"/>
                  </a:moveTo>
                  <a:lnTo>
                    <a:pt x="181" y="867"/>
                  </a:lnTo>
                  <a:cubicBezTo>
                    <a:pt x="81" y="867"/>
                    <a:pt x="0" y="786"/>
                    <a:pt x="0" y="686"/>
                  </a:cubicBezTo>
                  <a:lnTo>
                    <a:pt x="0" y="180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6" y="0"/>
                    <a:pt x="1127" y="81"/>
                    <a:pt x="1127" y="180"/>
                  </a:cubicBezTo>
                  <a:lnTo>
                    <a:pt x="1127" y="686"/>
                  </a:lnTo>
                  <a:cubicBezTo>
                    <a:pt x="1127" y="786"/>
                    <a:pt x="1046" y="867"/>
                    <a:pt x="946" y="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2" name="Google Shape;3219;p67">
              <a:extLst>
                <a:ext uri="{FF2B5EF4-FFF2-40B4-BE49-F238E27FC236}">
                  <a16:creationId xmlns:a16="http://schemas.microsoft.com/office/drawing/2014/main" id="{41189348-A309-4606-AE4A-5D05ED6577F4}"/>
                </a:ext>
              </a:extLst>
            </p:cNvPr>
            <p:cNvSpPr/>
            <p:nvPr/>
          </p:nvSpPr>
          <p:spPr>
            <a:xfrm>
              <a:off x="5025240" y="3736080"/>
              <a:ext cx="392760" cy="299880"/>
            </a:xfrm>
            <a:custGeom>
              <a:avLst/>
              <a:gdLst/>
              <a:ahLst/>
              <a:cxnLst/>
              <a:rect l="l" t="t" r="r" b="b"/>
              <a:pathLst>
                <a:path w="1091" h="833" extrusionOk="0">
                  <a:moveTo>
                    <a:pt x="928" y="833"/>
                  </a:moveTo>
                  <a:lnTo>
                    <a:pt x="163" y="833"/>
                  </a:lnTo>
                  <a:cubicBezTo>
                    <a:pt x="73" y="833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8" y="0"/>
                    <a:pt x="1091" y="73"/>
                    <a:pt x="1091" y="163"/>
                  </a:cubicBezTo>
                  <a:lnTo>
                    <a:pt x="1091" y="669"/>
                  </a:lnTo>
                  <a:cubicBezTo>
                    <a:pt x="1091" y="759"/>
                    <a:pt x="1018" y="833"/>
                    <a:pt x="928" y="8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3" name="Google Shape;3220;p67">
              <a:extLst>
                <a:ext uri="{FF2B5EF4-FFF2-40B4-BE49-F238E27FC236}">
                  <a16:creationId xmlns:a16="http://schemas.microsoft.com/office/drawing/2014/main" id="{BF76A2D9-D7BE-1E5B-DC02-0C067CF338CE}"/>
                </a:ext>
              </a:extLst>
            </p:cNvPr>
            <p:cNvSpPr/>
            <p:nvPr/>
          </p:nvSpPr>
          <p:spPr>
            <a:xfrm>
              <a:off x="5018760" y="3729960"/>
              <a:ext cx="405720" cy="312120"/>
            </a:xfrm>
            <a:custGeom>
              <a:avLst/>
              <a:gdLst/>
              <a:ahLst/>
              <a:cxnLst/>
              <a:rect l="l" t="t" r="r" b="b"/>
              <a:pathLst>
                <a:path w="1127" h="867" extrusionOk="0">
                  <a:moveTo>
                    <a:pt x="181" y="35"/>
                  </a:moveTo>
                  <a:cubicBezTo>
                    <a:pt x="100" y="35"/>
                    <a:pt x="35" y="100"/>
                    <a:pt x="35" y="180"/>
                  </a:cubicBezTo>
                  <a:lnTo>
                    <a:pt x="35" y="686"/>
                  </a:lnTo>
                  <a:cubicBezTo>
                    <a:pt x="35" y="767"/>
                    <a:pt x="100" y="832"/>
                    <a:pt x="181" y="832"/>
                  </a:cubicBezTo>
                  <a:lnTo>
                    <a:pt x="946" y="832"/>
                  </a:lnTo>
                  <a:cubicBezTo>
                    <a:pt x="1027" y="832"/>
                    <a:pt x="1092" y="767"/>
                    <a:pt x="1092" y="686"/>
                  </a:cubicBezTo>
                  <a:lnTo>
                    <a:pt x="1092" y="180"/>
                  </a:lnTo>
                  <a:cubicBezTo>
                    <a:pt x="1092" y="100"/>
                    <a:pt x="1027" y="35"/>
                    <a:pt x="946" y="35"/>
                  </a:cubicBezTo>
                  <a:lnTo>
                    <a:pt x="181" y="35"/>
                  </a:lnTo>
                  <a:moveTo>
                    <a:pt x="946" y="867"/>
                  </a:moveTo>
                  <a:lnTo>
                    <a:pt x="181" y="867"/>
                  </a:lnTo>
                  <a:cubicBezTo>
                    <a:pt x="81" y="867"/>
                    <a:pt x="0" y="786"/>
                    <a:pt x="0" y="686"/>
                  </a:cubicBezTo>
                  <a:lnTo>
                    <a:pt x="0" y="180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6" y="0"/>
                    <a:pt x="1127" y="81"/>
                    <a:pt x="1127" y="180"/>
                  </a:cubicBezTo>
                  <a:lnTo>
                    <a:pt x="1127" y="686"/>
                  </a:lnTo>
                  <a:cubicBezTo>
                    <a:pt x="1127" y="786"/>
                    <a:pt x="1046" y="867"/>
                    <a:pt x="946" y="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4" name="Google Shape;3221;p67">
              <a:extLst>
                <a:ext uri="{FF2B5EF4-FFF2-40B4-BE49-F238E27FC236}">
                  <a16:creationId xmlns:a16="http://schemas.microsoft.com/office/drawing/2014/main" id="{29EBC8C9-9A99-B346-67B3-C684FE0CD534}"/>
                </a:ext>
              </a:extLst>
            </p:cNvPr>
            <p:cNvSpPr/>
            <p:nvPr/>
          </p:nvSpPr>
          <p:spPr>
            <a:xfrm>
              <a:off x="3182400" y="4138920"/>
              <a:ext cx="393120" cy="299520"/>
            </a:xfrm>
            <a:custGeom>
              <a:avLst/>
              <a:gdLst/>
              <a:ahLst/>
              <a:cxnLst/>
              <a:rect l="l" t="t" r="r" b="b"/>
              <a:pathLst>
                <a:path w="1092" h="832" extrusionOk="0">
                  <a:moveTo>
                    <a:pt x="929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9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2"/>
                    <a:pt x="929" y="83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5" name="Google Shape;3222;p67">
              <a:extLst>
                <a:ext uri="{FF2B5EF4-FFF2-40B4-BE49-F238E27FC236}">
                  <a16:creationId xmlns:a16="http://schemas.microsoft.com/office/drawing/2014/main" id="{3BF782F5-FAED-E96D-FBC9-C4319A712A8C}"/>
                </a:ext>
              </a:extLst>
            </p:cNvPr>
            <p:cNvSpPr/>
            <p:nvPr/>
          </p:nvSpPr>
          <p:spPr>
            <a:xfrm>
              <a:off x="3175920" y="4132440"/>
              <a:ext cx="406080" cy="312480"/>
            </a:xfrm>
            <a:custGeom>
              <a:avLst/>
              <a:gdLst/>
              <a:ahLst/>
              <a:cxnLst/>
              <a:rect l="l" t="t" r="r" b="b"/>
              <a:pathLst>
                <a:path w="1128" h="868" extrusionOk="0">
                  <a:moveTo>
                    <a:pt x="181" y="36"/>
                  </a:moveTo>
                  <a:cubicBezTo>
                    <a:pt x="101" y="36"/>
                    <a:pt x="36" y="101"/>
                    <a:pt x="36" y="181"/>
                  </a:cubicBezTo>
                  <a:lnTo>
                    <a:pt x="36" y="687"/>
                  </a:lnTo>
                  <a:cubicBezTo>
                    <a:pt x="36" y="767"/>
                    <a:pt x="101" y="833"/>
                    <a:pt x="181" y="833"/>
                  </a:cubicBezTo>
                  <a:lnTo>
                    <a:pt x="947" y="833"/>
                  </a:lnTo>
                  <a:cubicBezTo>
                    <a:pt x="1027" y="833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1"/>
                    <a:pt x="1027" y="36"/>
                    <a:pt x="947" y="36"/>
                  </a:cubicBezTo>
                  <a:lnTo>
                    <a:pt x="181" y="36"/>
                  </a:lnTo>
                  <a:moveTo>
                    <a:pt x="947" y="868"/>
                  </a:moveTo>
                  <a:lnTo>
                    <a:pt x="181" y="868"/>
                  </a:lnTo>
                  <a:cubicBezTo>
                    <a:pt x="82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2" y="0"/>
                    <a:pt x="181" y="0"/>
                  </a:cubicBezTo>
                  <a:lnTo>
                    <a:pt x="947" y="0"/>
                  </a:lnTo>
                  <a:cubicBezTo>
                    <a:pt x="1047" y="0"/>
                    <a:pt x="1128" y="81"/>
                    <a:pt x="1128" y="181"/>
                  </a:cubicBezTo>
                  <a:lnTo>
                    <a:pt x="1128" y="687"/>
                  </a:lnTo>
                  <a:cubicBezTo>
                    <a:pt x="1128" y="787"/>
                    <a:pt x="1047" y="868"/>
                    <a:pt x="947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6" name="Google Shape;3223;p67">
              <a:extLst>
                <a:ext uri="{FF2B5EF4-FFF2-40B4-BE49-F238E27FC236}">
                  <a16:creationId xmlns:a16="http://schemas.microsoft.com/office/drawing/2014/main" id="{731F5D25-2EAB-F353-7063-940A7BB43B2F}"/>
                </a:ext>
              </a:extLst>
            </p:cNvPr>
            <p:cNvSpPr/>
            <p:nvPr/>
          </p:nvSpPr>
          <p:spPr>
            <a:xfrm>
              <a:off x="3643200" y="4138920"/>
              <a:ext cx="392760" cy="299520"/>
            </a:xfrm>
            <a:custGeom>
              <a:avLst/>
              <a:gdLst/>
              <a:ahLst/>
              <a:cxnLst/>
              <a:rect l="l" t="t" r="r" b="b"/>
              <a:pathLst>
                <a:path w="1091" h="832" extrusionOk="0">
                  <a:moveTo>
                    <a:pt x="928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8" y="0"/>
                    <a:pt x="1091" y="73"/>
                    <a:pt x="1091" y="163"/>
                  </a:cubicBezTo>
                  <a:lnTo>
                    <a:pt x="1091" y="669"/>
                  </a:lnTo>
                  <a:cubicBezTo>
                    <a:pt x="1091" y="759"/>
                    <a:pt x="1018" y="832"/>
                    <a:pt x="928" y="8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7" name="Google Shape;3224;p67">
              <a:extLst>
                <a:ext uri="{FF2B5EF4-FFF2-40B4-BE49-F238E27FC236}">
                  <a16:creationId xmlns:a16="http://schemas.microsoft.com/office/drawing/2014/main" id="{4A936F6F-4E5D-DD6E-06F6-1C9B7ACBDC99}"/>
                </a:ext>
              </a:extLst>
            </p:cNvPr>
            <p:cNvSpPr/>
            <p:nvPr/>
          </p:nvSpPr>
          <p:spPr>
            <a:xfrm>
              <a:off x="3636720" y="4132440"/>
              <a:ext cx="405360" cy="312480"/>
            </a:xfrm>
            <a:custGeom>
              <a:avLst/>
              <a:gdLst/>
              <a:ahLst/>
              <a:cxnLst/>
              <a:rect l="l" t="t" r="r" b="b"/>
              <a:pathLst>
                <a:path w="1126" h="868" extrusionOk="0">
                  <a:moveTo>
                    <a:pt x="181" y="36"/>
                  </a:moveTo>
                  <a:cubicBezTo>
                    <a:pt x="101" y="36"/>
                    <a:pt x="36" y="101"/>
                    <a:pt x="36" y="181"/>
                  </a:cubicBezTo>
                  <a:lnTo>
                    <a:pt x="36" y="687"/>
                  </a:lnTo>
                  <a:cubicBezTo>
                    <a:pt x="36" y="767"/>
                    <a:pt x="101" y="833"/>
                    <a:pt x="181" y="833"/>
                  </a:cubicBezTo>
                  <a:lnTo>
                    <a:pt x="946" y="833"/>
                  </a:lnTo>
                  <a:cubicBezTo>
                    <a:pt x="1026" y="833"/>
                    <a:pt x="1091" y="767"/>
                    <a:pt x="1091" y="687"/>
                  </a:cubicBezTo>
                  <a:lnTo>
                    <a:pt x="1091" y="181"/>
                  </a:lnTo>
                  <a:cubicBezTo>
                    <a:pt x="1091" y="101"/>
                    <a:pt x="1026" y="36"/>
                    <a:pt x="946" y="36"/>
                  </a:cubicBezTo>
                  <a:lnTo>
                    <a:pt x="181" y="36"/>
                  </a:lnTo>
                  <a:moveTo>
                    <a:pt x="946" y="868"/>
                  </a:moveTo>
                  <a:lnTo>
                    <a:pt x="181" y="868"/>
                  </a:lnTo>
                  <a:cubicBezTo>
                    <a:pt x="81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5" y="0"/>
                    <a:pt x="1126" y="81"/>
                    <a:pt x="1126" y="181"/>
                  </a:cubicBezTo>
                  <a:lnTo>
                    <a:pt x="1126" y="687"/>
                  </a:lnTo>
                  <a:cubicBezTo>
                    <a:pt x="1126" y="787"/>
                    <a:pt x="1045" y="868"/>
                    <a:pt x="946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8" name="Google Shape;3225;p67">
              <a:extLst>
                <a:ext uri="{FF2B5EF4-FFF2-40B4-BE49-F238E27FC236}">
                  <a16:creationId xmlns:a16="http://schemas.microsoft.com/office/drawing/2014/main" id="{1617C55F-8766-7217-04C5-5C62262C72D4}"/>
                </a:ext>
              </a:extLst>
            </p:cNvPr>
            <p:cNvSpPr/>
            <p:nvPr/>
          </p:nvSpPr>
          <p:spPr>
            <a:xfrm>
              <a:off x="4103640" y="4138920"/>
              <a:ext cx="393120" cy="299520"/>
            </a:xfrm>
            <a:custGeom>
              <a:avLst/>
              <a:gdLst/>
              <a:ahLst/>
              <a:cxnLst/>
              <a:rect l="l" t="t" r="r" b="b"/>
              <a:pathLst>
                <a:path w="1092" h="832" extrusionOk="0">
                  <a:moveTo>
                    <a:pt x="929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9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2"/>
                    <a:pt x="929" y="8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9" name="Google Shape;3226;p67">
              <a:extLst>
                <a:ext uri="{FF2B5EF4-FFF2-40B4-BE49-F238E27FC236}">
                  <a16:creationId xmlns:a16="http://schemas.microsoft.com/office/drawing/2014/main" id="{9020B9D7-3942-BC98-A6BA-06657889B286}"/>
                </a:ext>
              </a:extLst>
            </p:cNvPr>
            <p:cNvSpPr/>
            <p:nvPr/>
          </p:nvSpPr>
          <p:spPr>
            <a:xfrm>
              <a:off x="4097160" y="4132440"/>
              <a:ext cx="405720" cy="312480"/>
            </a:xfrm>
            <a:custGeom>
              <a:avLst/>
              <a:gdLst/>
              <a:ahLst/>
              <a:cxnLst/>
              <a:rect l="l" t="t" r="r" b="b"/>
              <a:pathLst>
                <a:path w="1127" h="868" extrusionOk="0">
                  <a:moveTo>
                    <a:pt x="181" y="36"/>
                  </a:moveTo>
                  <a:cubicBezTo>
                    <a:pt x="101" y="36"/>
                    <a:pt x="35" y="101"/>
                    <a:pt x="35" y="181"/>
                  </a:cubicBezTo>
                  <a:lnTo>
                    <a:pt x="35" y="687"/>
                  </a:lnTo>
                  <a:cubicBezTo>
                    <a:pt x="35" y="767"/>
                    <a:pt x="101" y="833"/>
                    <a:pt x="181" y="833"/>
                  </a:cubicBezTo>
                  <a:lnTo>
                    <a:pt x="947" y="833"/>
                  </a:lnTo>
                  <a:cubicBezTo>
                    <a:pt x="1027" y="833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1"/>
                    <a:pt x="1027" y="36"/>
                    <a:pt x="947" y="36"/>
                  </a:cubicBezTo>
                  <a:lnTo>
                    <a:pt x="181" y="36"/>
                  </a:lnTo>
                  <a:moveTo>
                    <a:pt x="947" y="868"/>
                  </a:moveTo>
                  <a:lnTo>
                    <a:pt x="181" y="868"/>
                  </a:lnTo>
                  <a:cubicBezTo>
                    <a:pt x="81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7" y="0"/>
                  </a:lnTo>
                  <a:cubicBezTo>
                    <a:pt x="1046" y="0"/>
                    <a:pt x="1127" y="81"/>
                    <a:pt x="1127" y="181"/>
                  </a:cubicBezTo>
                  <a:lnTo>
                    <a:pt x="1127" y="687"/>
                  </a:lnTo>
                  <a:cubicBezTo>
                    <a:pt x="1127" y="787"/>
                    <a:pt x="1046" y="868"/>
                    <a:pt x="947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0" name="Google Shape;3227;p67">
              <a:extLst>
                <a:ext uri="{FF2B5EF4-FFF2-40B4-BE49-F238E27FC236}">
                  <a16:creationId xmlns:a16="http://schemas.microsoft.com/office/drawing/2014/main" id="{51C3C1A4-3848-8BD5-E8EC-687A079FD2DC}"/>
                </a:ext>
              </a:extLst>
            </p:cNvPr>
            <p:cNvSpPr/>
            <p:nvPr/>
          </p:nvSpPr>
          <p:spPr>
            <a:xfrm>
              <a:off x="4564440" y="4138920"/>
              <a:ext cx="393120" cy="299520"/>
            </a:xfrm>
            <a:custGeom>
              <a:avLst/>
              <a:gdLst/>
              <a:ahLst/>
              <a:cxnLst/>
              <a:rect l="l" t="t" r="r" b="b"/>
              <a:pathLst>
                <a:path w="1092" h="832" extrusionOk="0">
                  <a:moveTo>
                    <a:pt x="928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2"/>
                    <a:pt x="928" y="8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1" name="Google Shape;3228;p67">
              <a:extLst>
                <a:ext uri="{FF2B5EF4-FFF2-40B4-BE49-F238E27FC236}">
                  <a16:creationId xmlns:a16="http://schemas.microsoft.com/office/drawing/2014/main" id="{D5FDB248-807B-802A-ABE7-B571170114EB}"/>
                </a:ext>
              </a:extLst>
            </p:cNvPr>
            <p:cNvSpPr/>
            <p:nvPr/>
          </p:nvSpPr>
          <p:spPr>
            <a:xfrm>
              <a:off x="4557960" y="4132440"/>
              <a:ext cx="405720" cy="312480"/>
            </a:xfrm>
            <a:custGeom>
              <a:avLst/>
              <a:gdLst/>
              <a:ahLst/>
              <a:cxnLst/>
              <a:rect l="l" t="t" r="r" b="b"/>
              <a:pathLst>
                <a:path w="1127" h="868" extrusionOk="0">
                  <a:moveTo>
                    <a:pt x="181" y="36"/>
                  </a:moveTo>
                  <a:cubicBezTo>
                    <a:pt x="101" y="36"/>
                    <a:pt x="35" y="101"/>
                    <a:pt x="35" y="181"/>
                  </a:cubicBezTo>
                  <a:lnTo>
                    <a:pt x="35" y="687"/>
                  </a:lnTo>
                  <a:cubicBezTo>
                    <a:pt x="35" y="767"/>
                    <a:pt x="101" y="833"/>
                    <a:pt x="181" y="833"/>
                  </a:cubicBezTo>
                  <a:lnTo>
                    <a:pt x="946" y="833"/>
                  </a:lnTo>
                  <a:cubicBezTo>
                    <a:pt x="1027" y="833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1"/>
                    <a:pt x="1027" y="36"/>
                    <a:pt x="946" y="36"/>
                  </a:cubicBezTo>
                  <a:lnTo>
                    <a:pt x="181" y="36"/>
                  </a:lnTo>
                  <a:moveTo>
                    <a:pt x="946" y="868"/>
                  </a:moveTo>
                  <a:lnTo>
                    <a:pt x="181" y="868"/>
                  </a:lnTo>
                  <a:cubicBezTo>
                    <a:pt x="81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6" y="0"/>
                    <a:pt x="1127" y="81"/>
                    <a:pt x="1127" y="181"/>
                  </a:cubicBezTo>
                  <a:lnTo>
                    <a:pt x="1127" y="687"/>
                  </a:lnTo>
                  <a:cubicBezTo>
                    <a:pt x="1127" y="787"/>
                    <a:pt x="1046" y="868"/>
                    <a:pt x="946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2" name="Google Shape;3229;p67">
              <a:extLst>
                <a:ext uri="{FF2B5EF4-FFF2-40B4-BE49-F238E27FC236}">
                  <a16:creationId xmlns:a16="http://schemas.microsoft.com/office/drawing/2014/main" id="{D60B3765-71AE-12C5-DEE7-DC445477AE20}"/>
                </a:ext>
              </a:extLst>
            </p:cNvPr>
            <p:cNvSpPr/>
            <p:nvPr/>
          </p:nvSpPr>
          <p:spPr>
            <a:xfrm>
              <a:off x="3182400" y="4541760"/>
              <a:ext cx="393120" cy="299520"/>
            </a:xfrm>
            <a:custGeom>
              <a:avLst/>
              <a:gdLst/>
              <a:ahLst/>
              <a:cxnLst/>
              <a:rect l="l" t="t" r="r" b="b"/>
              <a:pathLst>
                <a:path w="1092" h="832" extrusionOk="0">
                  <a:moveTo>
                    <a:pt x="929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9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2"/>
                    <a:pt x="929" y="83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3" name="Google Shape;3230;p67">
              <a:extLst>
                <a:ext uri="{FF2B5EF4-FFF2-40B4-BE49-F238E27FC236}">
                  <a16:creationId xmlns:a16="http://schemas.microsoft.com/office/drawing/2014/main" id="{EC29B346-ADF4-17EB-63FB-9AA2C5798C9D}"/>
                </a:ext>
              </a:extLst>
            </p:cNvPr>
            <p:cNvSpPr/>
            <p:nvPr/>
          </p:nvSpPr>
          <p:spPr>
            <a:xfrm>
              <a:off x="3175920" y="4535280"/>
              <a:ext cx="406080" cy="312480"/>
            </a:xfrm>
            <a:custGeom>
              <a:avLst/>
              <a:gdLst/>
              <a:ahLst/>
              <a:cxnLst/>
              <a:rect l="l" t="t" r="r" b="b"/>
              <a:pathLst>
                <a:path w="1128" h="868" extrusionOk="0">
                  <a:moveTo>
                    <a:pt x="181" y="35"/>
                  </a:moveTo>
                  <a:cubicBezTo>
                    <a:pt x="101" y="35"/>
                    <a:pt x="36" y="101"/>
                    <a:pt x="36" y="181"/>
                  </a:cubicBezTo>
                  <a:lnTo>
                    <a:pt x="36" y="687"/>
                  </a:lnTo>
                  <a:cubicBezTo>
                    <a:pt x="36" y="767"/>
                    <a:pt x="101" y="832"/>
                    <a:pt x="181" y="832"/>
                  </a:cubicBezTo>
                  <a:lnTo>
                    <a:pt x="947" y="832"/>
                  </a:lnTo>
                  <a:cubicBezTo>
                    <a:pt x="1027" y="832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1"/>
                    <a:pt x="1027" y="35"/>
                    <a:pt x="947" y="35"/>
                  </a:cubicBezTo>
                  <a:lnTo>
                    <a:pt x="181" y="35"/>
                  </a:lnTo>
                  <a:moveTo>
                    <a:pt x="947" y="868"/>
                  </a:moveTo>
                  <a:lnTo>
                    <a:pt x="181" y="868"/>
                  </a:lnTo>
                  <a:cubicBezTo>
                    <a:pt x="82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2" y="0"/>
                    <a:pt x="181" y="0"/>
                  </a:cubicBezTo>
                  <a:lnTo>
                    <a:pt x="947" y="0"/>
                  </a:lnTo>
                  <a:cubicBezTo>
                    <a:pt x="1047" y="0"/>
                    <a:pt x="1128" y="81"/>
                    <a:pt x="1128" y="181"/>
                  </a:cubicBezTo>
                  <a:lnTo>
                    <a:pt x="1128" y="687"/>
                  </a:lnTo>
                  <a:cubicBezTo>
                    <a:pt x="1128" y="787"/>
                    <a:pt x="1047" y="868"/>
                    <a:pt x="947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4" name="Google Shape;3231;p67">
              <a:extLst>
                <a:ext uri="{FF2B5EF4-FFF2-40B4-BE49-F238E27FC236}">
                  <a16:creationId xmlns:a16="http://schemas.microsoft.com/office/drawing/2014/main" id="{B8AFAA2D-6413-C90E-9835-4FC97EF3E453}"/>
                </a:ext>
              </a:extLst>
            </p:cNvPr>
            <p:cNvSpPr/>
            <p:nvPr/>
          </p:nvSpPr>
          <p:spPr>
            <a:xfrm>
              <a:off x="3643200" y="4541760"/>
              <a:ext cx="392760" cy="299520"/>
            </a:xfrm>
            <a:custGeom>
              <a:avLst/>
              <a:gdLst/>
              <a:ahLst/>
              <a:cxnLst/>
              <a:rect l="l" t="t" r="r" b="b"/>
              <a:pathLst>
                <a:path w="1091" h="832" extrusionOk="0">
                  <a:moveTo>
                    <a:pt x="928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8" y="0"/>
                    <a:pt x="1091" y="73"/>
                    <a:pt x="1091" y="163"/>
                  </a:cubicBezTo>
                  <a:lnTo>
                    <a:pt x="1091" y="669"/>
                  </a:lnTo>
                  <a:cubicBezTo>
                    <a:pt x="1091" y="759"/>
                    <a:pt x="1018" y="832"/>
                    <a:pt x="928" y="8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5" name="Google Shape;3232;p67">
              <a:extLst>
                <a:ext uri="{FF2B5EF4-FFF2-40B4-BE49-F238E27FC236}">
                  <a16:creationId xmlns:a16="http://schemas.microsoft.com/office/drawing/2014/main" id="{7CDC6640-1E84-E0DE-4021-0E475A3F3FE7}"/>
                </a:ext>
              </a:extLst>
            </p:cNvPr>
            <p:cNvSpPr/>
            <p:nvPr/>
          </p:nvSpPr>
          <p:spPr>
            <a:xfrm>
              <a:off x="3636720" y="4535280"/>
              <a:ext cx="405360" cy="312480"/>
            </a:xfrm>
            <a:custGeom>
              <a:avLst/>
              <a:gdLst/>
              <a:ahLst/>
              <a:cxnLst/>
              <a:rect l="l" t="t" r="r" b="b"/>
              <a:pathLst>
                <a:path w="1126" h="868" extrusionOk="0">
                  <a:moveTo>
                    <a:pt x="181" y="35"/>
                  </a:moveTo>
                  <a:cubicBezTo>
                    <a:pt x="101" y="35"/>
                    <a:pt x="36" y="101"/>
                    <a:pt x="36" y="181"/>
                  </a:cubicBezTo>
                  <a:lnTo>
                    <a:pt x="36" y="687"/>
                  </a:lnTo>
                  <a:cubicBezTo>
                    <a:pt x="36" y="767"/>
                    <a:pt x="101" y="832"/>
                    <a:pt x="181" y="832"/>
                  </a:cubicBezTo>
                  <a:lnTo>
                    <a:pt x="946" y="832"/>
                  </a:lnTo>
                  <a:cubicBezTo>
                    <a:pt x="1026" y="832"/>
                    <a:pt x="1091" y="767"/>
                    <a:pt x="1091" y="687"/>
                  </a:cubicBezTo>
                  <a:lnTo>
                    <a:pt x="1091" y="181"/>
                  </a:lnTo>
                  <a:cubicBezTo>
                    <a:pt x="1091" y="101"/>
                    <a:pt x="1026" y="35"/>
                    <a:pt x="946" y="35"/>
                  </a:cubicBezTo>
                  <a:lnTo>
                    <a:pt x="181" y="35"/>
                  </a:lnTo>
                  <a:moveTo>
                    <a:pt x="946" y="868"/>
                  </a:moveTo>
                  <a:lnTo>
                    <a:pt x="181" y="868"/>
                  </a:lnTo>
                  <a:cubicBezTo>
                    <a:pt x="81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5" y="0"/>
                    <a:pt x="1126" y="81"/>
                    <a:pt x="1126" y="181"/>
                  </a:cubicBezTo>
                  <a:lnTo>
                    <a:pt x="1126" y="687"/>
                  </a:lnTo>
                  <a:cubicBezTo>
                    <a:pt x="1126" y="787"/>
                    <a:pt x="1045" y="868"/>
                    <a:pt x="946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6" name="Google Shape;3233;p67">
              <a:extLst>
                <a:ext uri="{FF2B5EF4-FFF2-40B4-BE49-F238E27FC236}">
                  <a16:creationId xmlns:a16="http://schemas.microsoft.com/office/drawing/2014/main" id="{92CD171A-9513-DF86-5DD3-94F059A3FBB1}"/>
                </a:ext>
              </a:extLst>
            </p:cNvPr>
            <p:cNvSpPr/>
            <p:nvPr/>
          </p:nvSpPr>
          <p:spPr>
            <a:xfrm>
              <a:off x="4103640" y="4541760"/>
              <a:ext cx="393120" cy="299520"/>
            </a:xfrm>
            <a:custGeom>
              <a:avLst/>
              <a:gdLst/>
              <a:ahLst/>
              <a:cxnLst/>
              <a:rect l="l" t="t" r="r" b="b"/>
              <a:pathLst>
                <a:path w="1092" h="832" extrusionOk="0">
                  <a:moveTo>
                    <a:pt x="929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9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2"/>
                    <a:pt x="929" y="8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7" name="Google Shape;3234;p67">
              <a:extLst>
                <a:ext uri="{FF2B5EF4-FFF2-40B4-BE49-F238E27FC236}">
                  <a16:creationId xmlns:a16="http://schemas.microsoft.com/office/drawing/2014/main" id="{9467AD86-6A87-B07E-0DC9-D1F374B013AE}"/>
                </a:ext>
              </a:extLst>
            </p:cNvPr>
            <p:cNvSpPr/>
            <p:nvPr/>
          </p:nvSpPr>
          <p:spPr>
            <a:xfrm>
              <a:off x="4097160" y="4535280"/>
              <a:ext cx="405720" cy="312480"/>
            </a:xfrm>
            <a:custGeom>
              <a:avLst/>
              <a:gdLst/>
              <a:ahLst/>
              <a:cxnLst/>
              <a:rect l="l" t="t" r="r" b="b"/>
              <a:pathLst>
                <a:path w="1127" h="868" extrusionOk="0">
                  <a:moveTo>
                    <a:pt x="181" y="35"/>
                  </a:moveTo>
                  <a:cubicBezTo>
                    <a:pt x="101" y="35"/>
                    <a:pt x="35" y="101"/>
                    <a:pt x="35" y="181"/>
                  </a:cubicBezTo>
                  <a:lnTo>
                    <a:pt x="35" y="687"/>
                  </a:lnTo>
                  <a:cubicBezTo>
                    <a:pt x="35" y="767"/>
                    <a:pt x="101" y="832"/>
                    <a:pt x="181" y="832"/>
                  </a:cubicBezTo>
                  <a:lnTo>
                    <a:pt x="947" y="832"/>
                  </a:lnTo>
                  <a:cubicBezTo>
                    <a:pt x="1027" y="832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1"/>
                    <a:pt x="1027" y="35"/>
                    <a:pt x="947" y="35"/>
                  </a:cubicBezTo>
                  <a:lnTo>
                    <a:pt x="181" y="35"/>
                  </a:lnTo>
                  <a:moveTo>
                    <a:pt x="947" y="868"/>
                  </a:moveTo>
                  <a:lnTo>
                    <a:pt x="181" y="868"/>
                  </a:lnTo>
                  <a:cubicBezTo>
                    <a:pt x="81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7" y="0"/>
                  </a:lnTo>
                  <a:cubicBezTo>
                    <a:pt x="1046" y="0"/>
                    <a:pt x="1127" y="81"/>
                    <a:pt x="1127" y="181"/>
                  </a:cubicBezTo>
                  <a:lnTo>
                    <a:pt x="1127" y="687"/>
                  </a:lnTo>
                  <a:cubicBezTo>
                    <a:pt x="1127" y="787"/>
                    <a:pt x="1046" y="868"/>
                    <a:pt x="947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8" name="Google Shape;3235;p67">
              <a:extLst>
                <a:ext uri="{FF2B5EF4-FFF2-40B4-BE49-F238E27FC236}">
                  <a16:creationId xmlns:a16="http://schemas.microsoft.com/office/drawing/2014/main" id="{0BDBD5CD-BAF1-67EF-289E-373389462A2C}"/>
                </a:ext>
              </a:extLst>
            </p:cNvPr>
            <p:cNvSpPr/>
            <p:nvPr/>
          </p:nvSpPr>
          <p:spPr>
            <a:xfrm>
              <a:off x="4564440" y="4541760"/>
              <a:ext cx="393120" cy="299520"/>
            </a:xfrm>
            <a:custGeom>
              <a:avLst/>
              <a:gdLst/>
              <a:ahLst/>
              <a:cxnLst/>
              <a:rect l="l" t="t" r="r" b="b"/>
              <a:pathLst>
                <a:path w="1092" h="832" extrusionOk="0">
                  <a:moveTo>
                    <a:pt x="928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2"/>
                    <a:pt x="928" y="8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9" name="Google Shape;3236;p67">
              <a:extLst>
                <a:ext uri="{FF2B5EF4-FFF2-40B4-BE49-F238E27FC236}">
                  <a16:creationId xmlns:a16="http://schemas.microsoft.com/office/drawing/2014/main" id="{5D03D923-020B-1E1B-EBF5-B088C11E72EC}"/>
                </a:ext>
              </a:extLst>
            </p:cNvPr>
            <p:cNvSpPr/>
            <p:nvPr/>
          </p:nvSpPr>
          <p:spPr>
            <a:xfrm>
              <a:off x="4557960" y="4535280"/>
              <a:ext cx="405720" cy="312480"/>
            </a:xfrm>
            <a:custGeom>
              <a:avLst/>
              <a:gdLst/>
              <a:ahLst/>
              <a:cxnLst/>
              <a:rect l="l" t="t" r="r" b="b"/>
              <a:pathLst>
                <a:path w="1127" h="868" extrusionOk="0">
                  <a:moveTo>
                    <a:pt x="181" y="35"/>
                  </a:moveTo>
                  <a:cubicBezTo>
                    <a:pt x="101" y="35"/>
                    <a:pt x="35" y="101"/>
                    <a:pt x="35" y="181"/>
                  </a:cubicBezTo>
                  <a:lnTo>
                    <a:pt x="35" y="687"/>
                  </a:lnTo>
                  <a:cubicBezTo>
                    <a:pt x="35" y="767"/>
                    <a:pt x="101" y="832"/>
                    <a:pt x="181" y="832"/>
                  </a:cubicBezTo>
                  <a:lnTo>
                    <a:pt x="946" y="832"/>
                  </a:lnTo>
                  <a:cubicBezTo>
                    <a:pt x="1027" y="832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1"/>
                    <a:pt x="1027" y="35"/>
                    <a:pt x="946" y="35"/>
                  </a:cubicBezTo>
                  <a:lnTo>
                    <a:pt x="181" y="35"/>
                  </a:lnTo>
                  <a:moveTo>
                    <a:pt x="946" y="868"/>
                  </a:moveTo>
                  <a:lnTo>
                    <a:pt x="181" y="868"/>
                  </a:lnTo>
                  <a:cubicBezTo>
                    <a:pt x="81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6" y="0"/>
                    <a:pt x="1127" y="81"/>
                    <a:pt x="1127" y="181"/>
                  </a:cubicBezTo>
                  <a:lnTo>
                    <a:pt x="1127" y="687"/>
                  </a:lnTo>
                  <a:cubicBezTo>
                    <a:pt x="1127" y="787"/>
                    <a:pt x="1046" y="868"/>
                    <a:pt x="946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0" name="Google Shape;3237;p67">
              <a:extLst>
                <a:ext uri="{FF2B5EF4-FFF2-40B4-BE49-F238E27FC236}">
                  <a16:creationId xmlns:a16="http://schemas.microsoft.com/office/drawing/2014/main" id="{BEC7C245-5F05-8B4F-3F6C-CFDADE2D6CB2}"/>
                </a:ext>
              </a:extLst>
            </p:cNvPr>
            <p:cNvSpPr/>
            <p:nvPr/>
          </p:nvSpPr>
          <p:spPr>
            <a:xfrm>
              <a:off x="5025240" y="4138920"/>
              <a:ext cx="392760" cy="702360"/>
            </a:xfrm>
            <a:custGeom>
              <a:avLst/>
              <a:gdLst/>
              <a:ahLst/>
              <a:cxnLst/>
              <a:rect l="l" t="t" r="r" b="b"/>
              <a:pathLst>
                <a:path w="1091" h="1951" extrusionOk="0">
                  <a:moveTo>
                    <a:pt x="926" y="0"/>
                  </a:moveTo>
                  <a:lnTo>
                    <a:pt x="165" y="0"/>
                  </a:lnTo>
                  <a:cubicBezTo>
                    <a:pt x="74" y="0"/>
                    <a:pt x="0" y="74"/>
                    <a:pt x="0" y="166"/>
                  </a:cubicBezTo>
                  <a:lnTo>
                    <a:pt x="0" y="398"/>
                  </a:lnTo>
                  <a:lnTo>
                    <a:pt x="0" y="667"/>
                  </a:lnTo>
                  <a:lnTo>
                    <a:pt x="0" y="1786"/>
                  </a:lnTo>
                  <a:cubicBezTo>
                    <a:pt x="0" y="1877"/>
                    <a:pt x="74" y="1951"/>
                    <a:pt x="165" y="1951"/>
                  </a:cubicBezTo>
                  <a:lnTo>
                    <a:pt x="926" y="1951"/>
                  </a:lnTo>
                  <a:cubicBezTo>
                    <a:pt x="1017" y="1951"/>
                    <a:pt x="1091" y="1877"/>
                    <a:pt x="1091" y="1786"/>
                  </a:cubicBezTo>
                  <a:lnTo>
                    <a:pt x="1091" y="667"/>
                  </a:lnTo>
                  <a:lnTo>
                    <a:pt x="1091" y="398"/>
                  </a:lnTo>
                  <a:lnTo>
                    <a:pt x="1091" y="166"/>
                  </a:lnTo>
                  <a:cubicBezTo>
                    <a:pt x="1091" y="74"/>
                    <a:pt x="1017" y="0"/>
                    <a:pt x="9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1" name="Google Shape;3238;p67">
              <a:extLst>
                <a:ext uri="{FF2B5EF4-FFF2-40B4-BE49-F238E27FC236}">
                  <a16:creationId xmlns:a16="http://schemas.microsoft.com/office/drawing/2014/main" id="{EA096DFE-37E1-2494-E5F7-11D5239F748B}"/>
                </a:ext>
              </a:extLst>
            </p:cNvPr>
            <p:cNvSpPr/>
            <p:nvPr/>
          </p:nvSpPr>
          <p:spPr>
            <a:xfrm>
              <a:off x="5018760" y="4132440"/>
              <a:ext cx="405720" cy="715320"/>
            </a:xfrm>
            <a:custGeom>
              <a:avLst/>
              <a:gdLst/>
              <a:ahLst/>
              <a:cxnLst/>
              <a:rect l="l" t="t" r="r" b="b"/>
              <a:pathLst>
                <a:path w="1127" h="1987" extrusionOk="0">
                  <a:moveTo>
                    <a:pt x="183" y="36"/>
                  </a:moveTo>
                  <a:cubicBezTo>
                    <a:pt x="102" y="36"/>
                    <a:pt x="35" y="102"/>
                    <a:pt x="35" y="184"/>
                  </a:cubicBezTo>
                  <a:lnTo>
                    <a:pt x="35" y="1803"/>
                  </a:lnTo>
                  <a:cubicBezTo>
                    <a:pt x="35" y="1885"/>
                    <a:pt x="102" y="1951"/>
                    <a:pt x="183" y="1951"/>
                  </a:cubicBezTo>
                  <a:lnTo>
                    <a:pt x="944" y="1951"/>
                  </a:lnTo>
                  <a:cubicBezTo>
                    <a:pt x="1025" y="1951"/>
                    <a:pt x="1092" y="1885"/>
                    <a:pt x="1092" y="1803"/>
                  </a:cubicBezTo>
                  <a:lnTo>
                    <a:pt x="1092" y="184"/>
                  </a:lnTo>
                  <a:cubicBezTo>
                    <a:pt x="1092" y="102"/>
                    <a:pt x="1025" y="36"/>
                    <a:pt x="944" y="36"/>
                  </a:cubicBezTo>
                  <a:lnTo>
                    <a:pt x="183" y="36"/>
                  </a:lnTo>
                  <a:moveTo>
                    <a:pt x="944" y="1987"/>
                  </a:moveTo>
                  <a:lnTo>
                    <a:pt x="183" y="1987"/>
                  </a:lnTo>
                  <a:cubicBezTo>
                    <a:pt x="82" y="1987"/>
                    <a:pt x="0" y="1905"/>
                    <a:pt x="0" y="1803"/>
                  </a:cubicBezTo>
                  <a:lnTo>
                    <a:pt x="0" y="184"/>
                  </a:lnTo>
                  <a:cubicBezTo>
                    <a:pt x="0" y="83"/>
                    <a:pt x="82" y="0"/>
                    <a:pt x="183" y="0"/>
                  </a:cubicBezTo>
                  <a:lnTo>
                    <a:pt x="944" y="0"/>
                  </a:lnTo>
                  <a:cubicBezTo>
                    <a:pt x="1045" y="0"/>
                    <a:pt x="1127" y="83"/>
                    <a:pt x="1127" y="184"/>
                  </a:cubicBezTo>
                  <a:lnTo>
                    <a:pt x="1127" y="1803"/>
                  </a:lnTo>
                  <a:cubicBezTo>
                    <a:pt x="1127" y="1905"/>
                    <a:pt x="1045" y="1987"/>
                    <a:pt x="944" y="19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2" name="Google Shape;3239;p67">
              <a:extLst>
                <a:ext uri="{FF2B5EF4-FFF2-40B4-BE49-F238E27FC236}">
                  <a16:creationId xmlns:a16="http://schemas.microsoft.com/office/drawing/2014/main" id="{594AAFD9-5464-37CA-E711-93AF61B34223}"/>
                </a:ext>
              </a:extLst>
            </p:cNvPr>
            <p:cNvSpPr/>
            <p:nvPr/>
          </p:nvSpPr>
          <p:spPr>
            <a:xfrm>
              <a:off x="5025240" y="2579760"/>
              <a:ext cx="392760" cy="254520"/>
            </a:xfrm>
            <a:custGeom>
              <a:avLst/>
              <a:gdLst/>
              <a:ahLst/>
              <a:cxnLst/>
              <a:rect l="l" t="t" r="r" b="b"/>
              <a:pathLst>
                <a:path w="1091" h="707" extrusionOk="0">
                  <a:moveTo>
                    <a:pt x="928" y="707"/>
                  </a:moveTo>
                  <a:lnTo>
                    <a:pt x="163" y="707"/>
                  </a:lnTo>
                  <a:cubicBezTo>
                    <a:pt x="73" y="707"/>
                    <a:pt x="0" y="634"/>
                    <a:pt x="0" y="544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8" y="0"/>
                    <a:pt x="1091" y="73"/>
                    <a:pt x="1091" y="163"/>
                  </a:cubicBezTo>
                  <a:lnTo>
                    <a:pt x="1091" y="544"/>
                  </a:lnTo>
                  <a:cubicBezTo>
                    <a:pt x="1091" y="634"/>
                    <a:pt x="1018" y="707"/>
                    <a:pt x="928" y="7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3" name="Google Shape;3240;p67">
              <a:extLst>
                <a:ext uri="{FF2B5EF4-FFF2-40B4-BE49-F238E27FC236}">
                  <a16:creationId xmlns:a16="http://schemas.microsoft.com/office/drawing/2014/main" id="{698AF026-7A30-98F1-1EF8-5756CBC9970B}"/>
                </a:ext>
              </a:extLst>
            </p:cNvPr>
            <p:cNvSpPr/>
            <p:nvPr/>
          </p:nvSpPr>
          <p:spPr>
            <a:xfrm>
              <a:off x="5018760" y="2573280"/>
              <a:ext cx="405720" cy="267120"/>
            </a:xfrm>
            <a:custGeom>
              <a:avLst/>
              <a:gdLst/>
              <a:ahLst/>
              <a:cxnLst/>
              <a:rect l="l" t="t" r="r" b="b"/>
              <a:pathLst>
                <a:path w="1127" h="742" extrusionOk="0">
                  <a:moveTo>
                    <a:pt x="181" y="36"/>
                  </a:moveTo>
                  <a:cubicBezTo>
                    <a:pt x="100" y="36"/>
                    <a:pt x="35" y="101"/>
                    <a:pt x="35" y="181"/>
                  </a:cubicBezTo>
                  <a:lnTo>
                    <a:pt x="35" y="562"/>
                  </a:lnTo>
                  <a:cubicBezTo>
                    <a:pt x="35" y="642"/>
                    <a:pt x="100" y="708"/>
                    <a:pt x="181" y="708"/>
                  </a:cubicBezTo>
                  <a:lnTo>
                    <a:pt x="946" y="708"/>
                  </a:lnTo>
                  <a:cubicBezTo>
                    <a:pt x="1027" y="708"/>
                    <a:pt x="1092" y="642"/>
                    <a:pt x="1092" y="562"/>
                  </a:cubicBezTo>
                  <a:lnTo>
                    <a:pt x="1092" y="181"/>
                  </a:lnTo>
                  <a:cubicBezTo>
                    <a:pt x="1092" y="101"/>
                    <a:pt x="1027" y="36"/>
                    <a:pt x="946" y="36"/>
                  </a:cubicBezTo>
                  <a:lnTo>
                    <a:pt x="181" y="36"/>
                  </a:lnTo>
                  <a:moveTo>
                    <a:pt x="946" y="742"/>
                  </a:moveTo>
                  <a:lnTo>
                    <a:pt x="181" y="742"/>
                  </a:lnTo>
                  <a:cubicBezTo>
                    <a:pt x="81" y="742"/>
                    <a:pt x="0" y="662"/>
                    <a:pt x="0" y="562"/>
                  </a:cubicBezTo>
                  <a:lnTo>
                    <a:pt x="0" y="181"/>
                  </a:lnTo>
                  <a:cubicBezTo>
                    <a:pt x="0" y="82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6" y="0"/>
                    <a:pt x="1127" y="82"/>
                    <a:pt x="1127" y="181"/>
                  </a:cubicBezTo>
                  <a:lnTo>
                    <a:pt x="1127" y="562"/>
                  </a:lnTo>
                  <a:cubicBezTo>
                    <a:pt x="1127" y="662"/>
                    <a:pt x="1046" y="742"/>
                    <a:pt x="946" y="7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4" name="Google Shape;3241;p67">
              <a:extLst>
                <a:ext uri="{FF2B5EF4-FFF2-40B4-BE49-F238E27FC236}">
                  <a16:creationId xmlns:a16="http://schemas.microsoft.com/office/drawing/2014/main" id="{3BF4C410-0AA7-375B-E582-2685129E1F98}"/>
                </a:ext>
              </a:extLst>
            </p:cNvPr>
            <p:cNvSpPr/>
            <p:nvPr/>
          </p:nvSpPr>
          <p:spPr>
            <a:xfrm>
              <a:off x="5082840" y="2643120"/>
              <a:ext cx="135000" cy="146520"/>
            </a:xfrm>
            <a:custGeom>
              <a:avLst/>
              <a:gdLst/>
              <a:ahLst/>
              <a:cxnLst/>
              <a:rect l="l" t="t" r="r" b="b"/>
              <a:pathLst>
                <a:path w="375" h="407" extrusionOk="0">
                  <a:moveTo>
                    <a:pt x="282" y="320"/>
                  </a:moveTo>
                  <a:cubicBezTo>
                    <a:pt x="304" y="292"/>
                    <a:pt x="315" y="253"/>
                    <a:pt x="315" y="204"/>
                  </a:cubicBezTo>
                  <a:cubicBezTo>
                    <a:pt x="315" y="154"/>
                    <a:pt x="304" y="116"/>
                    <a:pt x="282" y="87"/>
                  </a:cubicBezTo>
                  <a:cubicBezTo>
                    <a:pt x="259" y="59"/>
                    <a:pt x="228" y="45"/>
                    <a:pt x="187" y="45"/>
                  </a:cubicBezTo>
                  <a:cubicBezTo>
                    <a:pt x="147" y="45"/>
                    <a:pt x="115" y="59"/>
                    <a:pt x="93" y="87"/>
                  </a:cubicBezTo>
                  <a:cubicBezTo>
                    <a:pt x="70" y="116"/>
                    <a:pt x="59" y="154"/>
                    <a:pt x="59" y="204"/>
                  </a:cubicBezTo>
                  <a:cubicBezTo>
                    <a:pt x="59" y="253"/>
                    <a:pt x="71" y="292"/>
                    <a:pt x="93" y="320"/>
                  </a:cubicBezTo>
                  <a:cubicBezTo>
                    <a:pt x="116" y="348"/>
                    <a:pt x="147" y="363"/>
                    <a:pt x="187" y="363"/>
                  </a:cubicBezTo>
                  <a:cubicBezTo>
                    <a:pt x="228" y="363"/>
                    <a:pt x="259" y="348"/>
                    <a:pt x="282" y="320"/>
                  </a:cubicBezTo>
                  <a:moveTo>
                    <a:pt x="50" y="352"/>
                  </a:moveTo>
                  <a:cubicBezTo>
                    <a:pt x="17" y="316"/>
                    <a:pt x="0" y="266"/>
                    <a:pt x="0" y="204"/>
                  </a:cubicBezTo>
                  <a:cubicBezTo>
                    <a:pt x="0" y="141"/>
                    <a:pt x="17" y="92"/>
                    <a:pt x="50" y="55"/>
                  </a:cubicBezTo>
                  <a:cubicBezTo>
                    <a:pt x="84" y="18"/>
                    <a:pt x="129" y="0"/>
                    <a:pt x="187" y="0"/>
                  </a:cubicBezTo>
                  <a:cubicBezTo>
                    <a:pt x="246" y="0"/>
                    <a:pt x="291" y="18"/>
                    <a:pt x="325" y="55"/>
                  </a:cubicBezTo>
                  <a:cubicBezTo>
                    <a:pt x="358" y="92"/>
                    <a:pt x="375" y="141"/>
                    <a:pt x="375" y="204"/>
                  </a:cubicBezTo>
                  <a:cubicBezTo>
                    <a:pt x="375" y="266"/>
                    <a:pt x="358" y="316"/>
                    <a:pt x="325" y="352"/>
                  </a:cubicBezTo>
                  <a:cubicBezTo>
                    <a:pt x="291" y="389"/>
                    <a:pt x="246" y="407"/>
                    <a:pt x="187" y="407"/>
                  </a:cubicBezTo>
                  <a:cubicBezTo>
                    <a:pt x="129" y="407"/>
                    <a:pt x="84" y="389"/>
                    <a:pt x="50" y="3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5" name="Google Shape;3242;p67">
              <a:extLst>
                <a:ext uri="{FF2B5EF4-FFF2-40B4-BE49-F238E27FC236}">
                  <a16:creationId xmlns:a16="http://schemas.microsoft.com/office/drawing/2014/main" id="{1D171AF1-AF86-5409-6FBD-DFCA68CC0757}"/>
                </a:ext>
              </a:extLst>
            </p:cNvPr>
            <p:cNvSpPr/>
            <p:nvPr/>
          </p:nvSpPr>
          <p:spPr>
            <a:xfrm>
              <a:off x="5247360" y="2645280"/>
              <a:ext cx="116280" cy="142200"/>
            </a:xfrm>
            <a:custGeom>
              <a:avLst/>
              <a:gdLst/>
              <a:ahLst/>
              <a:cxnLst/>
              <a:rect l="l" t="t" r="r" b="b"/>
              <a:pathLst>
                <a:path w="323" h="395" extrusionOk="0">
                  <a:moveTo>
                    <a:pt x="8" y="389"/>
                  </a:moveTo>
                  <a:cubicBezTo>
                    <a:pt x="3" y="385"/>
                    <a:pt x="0" y="378"/>
                    <a:pt x="0" y="371"/>
                  </a:cubicBezTo>
                  <a:lnTo>
                    <a:pt x="0" y="35"/>
                  </a:lnTo>
                  <a:cubicBezTo>
                    <a:pt x="0" y="24"/>
                    <a:pt x="3" y="16"/>
                    <a:pt x="9" y="9"/>
                  </a:cubicBezTo>
                  <a:cubicBezTo>
                    <a:pt x="15" y="3"/>
                    <a:pt x="23" y="0"/>
                    <a:pt x="32" y="0"/>
                  </a:cubicBezTo>
                  <a:cubicBezTo>
                    <a:pt x="38" y="0"/>
                    <a:pt x="45" y="2"/>
                    <a:pt x="52" y="5"/>
                  </a:cubicBezTo>
                  <a:cubicBezTo>
                    <a:pt x="59" y="9"/>
                    <a:pt x="65" y="14"/>
                    <a:pt x="70" y="22"/>
                  </a:cubicBezTo>
                  <a:lnTo>
                    <a:pt x="271" y="315"/>
                  </a:lnTo>
                  <a:lnTo>
                    <a:pt x="271" y="24"/>
                  </a:lnTo>
                  <a:cubicBezTo>
                    <a:pt x="271" y="17"/>
                    <a:pt x="274" y="11"/>
                    <a:pt x="279" y="6"/>
                  </a:cubicBezTo>
                  <a:cubicBezTo>
                    <a:pt x="283" y="2"/>
                    <a:pt x="290" y="0"/>
                    <a:pt x="297" y="0"/>
                  </a:cubicBezTo>
                  <a:cubicBezTo>
                    <a:pt x="304" y="0"/>
                    <a:pt x="310" y="2"/>
                    <a:pt x="315" y="6"/>
                  </a:cubicBezTo>
                  <a:cubicBezTo>
                    <a:pt x="320" y="11"/>
                    <a:pt x="323" y="17"/>
                    <a:pt x="323" y="24"/>
                  </a:cubicBezTo>
                  <a:lnTo>
                    <a:pt x="323" y="360"/>
                  </a:lnTo>
                  <a:cubicBezTo>
                    <a:pt x="323" y="371"/>
                    <a:pt x="319" y="379"/>
                    <a:pt x="313" y="386"/>
                  </a:cubicBezTo>
                  <a:cubicBezTo>
                    <a:pt x="306" y="392"/>
                    <a:pt x="298" y="395"/>
                    <a:pt x="288" y="395"/>
                  </a:cubicBezTo>
                  <a:cubicBezTo>
                    <a:pt x="282" y="395"/>
                    <a:pt x="276" y="394"/>
                    <a:pt x="270" y="391"/>
                  </a:cubicBezTo>
                  <a:cubicBezTo>
                    <a:pt x="263" y="388"/>
                    <a:pt x="258" y="383"/>
                    <a:pt x="254" y="377"/>
                  </a:cubicBezTo>
                  <a:lnTo>
                    <a:pt x="52" y="84"/>
                  </a:lnTo>
                  <a:lnTo>
                    <a:pt x="52" y="371"/>
                  </a:lnTo>
                  <a:cubicBezTo>
                    <a:pt x="52" y="378"/>
                    <a:pt x="49" y="385"/>
                    <a:pt x="44" y="389"/>
                  </a:cubicBezTo>
                  <a:cubicBezTo>
                    <a:pt x="39" y="393"/>
                    <a:pt x="33" y="395"/>
                    <a:pt x="26" y="395"/>
                  </a:cubicBezTo>
                  <a:cubicBezTo>
                    <a:pt x="19" y="395"/>
                    <a:pt x="13" y="393"/>
                    <a:pt x="8" y="3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6" name="Google Shape;3243;p67">
              <a:extLst>
                <a:ext uri="{FF2B5EF4-FFF2-40B4-BE49-F238E27FC236}">
                  <a16:creationId xmlns:a16="http://schemas.microsoft.com/office/drawing/2014/main" id="{D014ECA7-955E-AFAD-5C54-9738723E955F}"/>
                </a:ext>
              </a:extLst>
            </p:cNvPr>
            <p:cNvSpPr/>
            <p:nvPr/>
          </p:nvSpPr>
          <p:spPr>
            <a:xfrm>
              <a:off x="3234600" y="3028320"/>
              <a:ext cx="153720" cy="138960"/>
            </a:xfrm>
            <a:custGeom>
              <a:avLst/>
              <a:gdLst/>
              <a:ahLst/>
              <a:cxnLst/>
              <a:rect l="l" t="t" r="r" b="b"/>
              <a:pathLst>
                <a:path w="427" h="386" extrusionOk="0">
                  <a:moveTo>
                    <a:pt x="195" y="372"/>
                  </a:moveTo>
                  <a:cubicBezTo>
                    <a:pt x="189" y="368"/>
                    <a:pt x="184" y="362"/>
                    <a:pt x="180" y="354"/>
                  </a:cubicBezTo>
                  <a:lnTo>
                    <a:pt x="51" y="64"/>
                  </a:lnTo>
                  <a:lnTo>
                    <a:pt x="51" y="366"/>
                  </a:lnTo>
                  <a:cubicBezTo>
                    <a:pt x="51" y="372"/>
                    <a:pt x="49" y="377"/>
                    <a:pt x="44" y="380"/>
                  </a:cubicBezTo>
                  <a:cubicBezTo>
                    <a:pt x="39" y="384"/>
                    <a:pt x="33" y="386"/>
                    <a:pt x="26" y="386"/>
                  </a:cubicBezTo>
                  <a:cubicBezTo>
                    <a:pt x="19" y="386"/>
                    <a:pt x="13" y="384"/>
                    <a:pt x="8" y="380"/>
                  </a:cubicBezTo>
                  <a:cubicBezTo>
                    <a:pt x="3" y="377"/>
                    <a:pt x="0" y="372"/>
                    <a:pt x="0" y="366"/>
                  </a:cubicBezTo>
                  <a:lnTo>
                    <a:pt x="0" y="38"/>
                  </a:lnTo>
                  <a:cubicBezTo>
                    <a:pt x="0" y="27"/>
                    <a:pt x="4" y="18"/>
                    <a:pt x="13" y="11"/>
                  </a:cubicBezTo>
                  <a:cubicBezTo>
                    <a:pt x="21" y="4"/>
                    <a:pt x="31" y="0"/>
                    <a:pt x="42" y="0"/>
                  </a:cubicBezTo>
                  <a:cubicBezTo>
                    <a:pt x="51" y="0"/>
                    <a:pt x="60" y="3"/>
                    <a:pt x="68" y="8"/>
                  </a:cubicBezTo>
                  <a:cubicBezTo>
                    <a:pt x="76" y="14"/>
                    <a:pt x="83" y="22"/>
                    <a:pt x="88" y="33"/>
                  </a:cubicBezTo>
                  <a:lnTo>
                    <a:pt x="214" y="312"/>
                  </a:lnTo>
                  <a:lnTo>
                    <a:pt x="339" y="33"/>
                  </a:lnTo>
                  <a:cubicBezTo>
                    <a:pt x="344" y="22"/>
                    <a:pt x="351" y="14"/>
                    <a:pt x="359" y="8"/>
                  </a:cubicBezTo>
                  <a:cubicBezTo>
                    <a:pt x="367" y="3"/>
                    <a:pt x="376" y="0"/>
                    <a:pt x="385" y="0"/>
                  </a:cubicBezTo>
                  <a:cubicBezTo>
                    <a:pt x="396" y="0"/>
                    <a:pt x="406" y="4"/>
                    <a:pt x="415" y="11"/>
                  </a:cubicBezTo>
                  <a:cubicBezTo>
                    <a:pt x="423" y="18"/>
                    <a:pt x="427" y="27"/>
                    <a:pt x="427" y="38"/>
                  </a:cubicBezTo>
                  <a:lnTo>
                    <a:pt x="427" y="366"/>
                  </a:lnTo>
                  <a:cubicBezTo>
                    <a:pt x="427" y="372"/>
                    <a:pt x="425" y="377"/>
                    <a:pt x="420" y="380"/>
                  </a:cubicBezTo>
                  <a:cubicBezTo>
                    <a:pt x="415" y="384"/>
                    <a:pt x="409" y="386"/>
                    <a:pt x="402" y="386"/>
                  </a:cubicBezTo>
                  <a:cubicBezTo>
                    <a:pt x="395" y="386"/>
                    <a:pt x="389" y="384"/>
                    <a:pt x="384" y="380"/>
                  </a:cubicBezTo>
                  <a:cubicBezTo>
                    <a:pt x="378" y="377"/>
                    <a:pt x="376" y="372"/>
                    <a:pt x="376" y="366"/>
                  </a:cubicBezTo>
                  <a:lnTo>
                    <a:pt x="376" y="64"/>
                  </a:lnTo>
                  <a:lnTo>
                    <a:pt x="247" y="354"/>
                  </a:lnTo>
                  <a:cubicBezTo>
                    <a:pt x="243" y="362"/>
                    <a:pt x="239" y="368"/>
                    <a:pt x="233" y="372"/>
                  </a:cubicBezTo>
                  <a:cubicBezTo>
                    <a:pt x="226" y="376"/>
                    <a:pt x="220" y="378"/>
                    <a:pt x="214" y="378"/>
                  </a:cubicBezTo>
                  <a:cubicBezTo>
                    <a:pt x="207" y="378"/>
                    <a:pt x="201" y="376"/>
                    <a:pt x="195" y="3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7" name="Google Shape;3244;p67">
              <a:extLst>
                <a:ext uri="{FF2B5EF4-FFF2-40B4-BE49-F238E27FC236}">
                  <a16:creationId xmlns:a16="http://schemas.microsoft.com/office/drawing/2014/main" id="{4DA247E8-EAAD-472D-3F7D-10835858F069}"/>
                </a:ext>
              </a:extLst>
            </p:cNvPr>
            <p:cNvSpPr/>
            <p:nvPr/>
          </p:nvSpPr>
          <p:spPr>
            <a:xfrm>
              <a:off x="3418920" y="3023640"/>
              <a:ext cx="110160" cy="146880"/>
            </a:xfrm>
            <a:custGeom>
              <a:avLst/>
              <a:gdLst/>
              <a:ahLst/>
              <a:cxnLst/>
              <a:rect l="l" t="t" r="r" b="b"/>
              <a:pathLst>
                <a:path w="306" h="408" extrusionOk="0">
                  <a:moveTo>
                    <a:pt x="84" y="381"/>
                  </a:moveTo>
                  <a:cubicBezTo>
                    <a:pt x="56" y="363"/>
                    <a:pt x="35" y="338"/>
                    <a:pt x="21" y="308"/>
                  </a:cubicBezTo>
                  <a:cubicBezTo>
                    <a:pt x="7" y="278"/>
                    <a:pt x="0" y="244"/>
                    <a:pt x="0" y="205"/>
                  </a:cubicBezTo>
                  <a:cubicBezTo>
                    <a:pt x="0" y="177"/>
                    <a:pt x="4" y="150"/>
                    <a:pt x="13" y="125"/>
                  </a:cubicBezTo>
                  <a:cubicBezTo>
                    <a:pt x="22" y="101"/>
                    <a:pt x="34" y="79"/>
                    <a:pt x="49" y="60"/>
                  </a:cubicBezTo>
                  <a:cubicBezTo>
                    <a:pt x="65" y="42"/>
                    <a:pt x="85" y="27"/>
                    <a:pt x="109" y="16"/>
                  </a:cubicBezTo>
                  <a:cubicBezTo>
                    <a:pt x="132" y="6"/>
                    <a:pt x="159" y="0"/>
                    <a:pt x="188" y="0"/>
                  </a:cubicBezTo>
                  <a:cubicBezTo>
                    <a:pt x="224" y="0"/>
                    <a:pt x="257" y="9"/>
                    <a:pt x="288" y="26"/>
                  </a:cubicBezTo>
                  <a:cubicBezTo>
                    <a:pt x="296" y="30"/>
                    <a:pt x="300" y="37"/>
                    <a:pt x="300" y="45"/>
                  </a:cubicBezTo>
                  <a:cubicBezTo>
                    <a:pt x="300" y="51"/>
                    <a:pt x="298" y="56"/>
                    <a:pt x="294" y="61"/>
                  </a:cubicBezTo>
                  <a:cubicBezTo>
                    <a:pt x="290" y="65"/>
                    <a:pt x="285" y="67"/>
                    <a:pt x="279" y="67"/>
                  </a:cubicBezTo>
                  <a:cubicBezTo>
                    <a:pt x="276" y="67"/>
                    <a:pt x="273" y="67"/>
                    <a:pt x="270" y="65"/>
                  </a:cubicBezTo>
                  <a:cubicBezTo>
                    <a:pt x="269" y="65"/>
                    <a:pt x="267" y="64"/>
                    <a:pt x="263" y="62"/>
                  </a:cubicBezTo>
                  <a:cubicBezTo>
                    <a:pt x="259" y="60"/>
                    <a:pt x="256" y="58"/>
                    <a:pt x="254" y="57"/>
                  </a:cubicBezTo>
                  <a:cubicBezTo>
                    <a:pt x="252" y="56"/>
                    <a:pt x="248" y="55"/>
                    <a:pt x="243" y="53"/>
                  </a:cubicBezTo>
                  <a:cubicBezTo>
                    <a:pt x="238" y="51"/>
                    <a:pt x="233" y="50"/>
                    <a:pt x="228" y="49"/>
                  </a:cubicBezTo>
                  <a:cubicBezTo>
                    <a:pt x="224" y="48"/>
                    <a:pt x="218" y="47"/>
                    <a:pt x="211" y="46"/>
                  </a:cubicBezTo>
                  <a:cubicBezTo>
                    <a:pt x="204" y="46"/>
                    <a:pt x="197" y="45"/>
                    <a:pt x="190" y="45"/>
                  </a:cubicBezTo>
                  <a:cubicBezTo>
                    <a:pt x="172" y="45"/>
                    <a:pt x="156" y="48"/>
                    <a:pt x="141" y="53"/>
                  </a:cubicBezTo>
                  <a:cubicBezTo>
                    <a:pt x="126" y="59"/>
                    <a:pt x="114" y="67"/>
                    <a:pt x="104" y="76"/>
                  </a:cubicBezTo>
                  <a:cubicBezTo>
                    <a:pt x="94" y="86"/>
                    <a:pt x="86" y="98"/>
                    <a:pt x="79" y="111"/>
                  </a:cubicBezTo>
                  <a:cubicBezTo>
                    <a:pt x="72" y="125"/>
                    <a:pt x="67" y="139"/>
                    <a:pt x="64" y="155"/>
                  </a:cubicBezTo>
                  <a:cubicBezTo>
                    <a:pt x="61" y="170"/>
                    <a:pt x="59" y="187"/>
                    <a:pt x="59" y="205"/>
                  </a:cubicBezTo>
                  <a:cubicBezTo>
                    <a:pt x="59" y="222"/>
                    <a:pt x="61" y="239"/>
                    <a:pt x="64" y="254"/>
                  </a:cubicBezTo>
                  <a:cubicBezTo>
                    <a:pt x="67" y="270"/>
                    <a:pt x="72" y="284"/>
                    <a:pt x="79" y="297"/>
                  </a:cubicBezTo>
                  <a:cubicBezTo>
                    <a:pt x="86" y="311"/>
                    <a:pt x="94" y="322"/>
                    <a:pt x="104" y="332"/>
                  </a:cubicBezTo>
                  <a:cubicBezTo>
                    <a:pt x="114" y="342"/>
                    <a:pt x="127" y="349"/>
                    <a:pt x="142" y="355"/>
                  </a:cubicBezTo>
                  <a:cubicBezTo>
                    <a:pt x="157" y="360"/>
                    <a:pt x="173" y="363"/>
                    <a:pt x="191" y="363"/>
                  </a:cubicBezTo>
                  <a:cubicBezTo>
                    <a:pt x="208" y="363"/>
                    <a:pt x="222" y="361"/>
                    <a:pt x="235" y="356"/>
                  </a:cubicBezTo>
                  <a:cubicBezTo>
                    <a:pt x="247" y="352"/>
                    <a:pt x="260" y="346"/>
                    <a:pt x="275" y="338"/>
                  </a:cubicBezTo>
                  <a:cubicBezTo>
                    <a:pt x="278" y="336"/>
                    <a:pt x="282" y="335"/>
                    <a:pt x="285" y="335"/>
                  </a:cubicBezTo>
                  <a:cubicBezTo>
                    <a:pt x="291" y="335"/>
                    <a:pt x="296" y="337"/>
                    <a:pt x="300" y="341"/>
                  </a:cubicBezTo>
                  <a:cubicBezTo>
                    <a:pt x="304" y="345"/>
                    <a:pt x="306" y="350"/>
                    <a:pt x="306" y="356"/>
                  </a:cubicBezTo>
                  <a:cubicBezTo>
                    <a:pt x="306" y="365"/>
                    <a:pt x="301" y="372"/>
                    <a:pt x="292" y="378"/>
                  </a:cubicBezTo>
                  <a:cubicBezTo>
                    <a:pt x="261" y="398"/>
                    <a:pt x="225" y="408"/>
                    <a:pt x="183" y="408"/>
                  </a:cubicBezTo>
                  <a:cubicBezTo>
                    <a:pt x="145" y="408"/>
                    <a:pt x="112" y="399"/>
                    <a:pt x="84" y="3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8" name="Google Shape;3245;p67">
              <a:extLst>
                <a:ext uri="{FF2B5EF4-FFF2-40B4-BE49-F238E27FC236}">
                  <a16:creationId xmlns:a16="http://schemas.microsoft.com/office/drawing/2014/main" id="{19D31BE7-D85C-D74F-425D-14FD6F506FCE}"/>
                </a:ext>
              </a:extLst>
            </p:cNvPr>
            <p:cNvSpPr/>
            <p:nvPr/>
          </p:nvSpPr>
          <p:spPr>
            <a:xfrm>
              <a:off x="3247920" y="4624200"/>
              <a:ext cx="130680" cy="143640"/>
            </a:xfrm>
            <a:custGeom>
              <a:avLst/>
              <a:gdLst/>
              <a:ahLst/>
              <a:cxnLst/>
              <a:rect l="l" t="t" r="r" b="b"/>
              <a:pathLst>
                <a:path w="363" h="399" extrusionOk="0">
                  <a:moveTo>
                    <a:pt x="182" y="52"/>
                  </a:moveTo>
                  <a:lnTo>
                    <a:pt x="102" y="257"/>
                  </a:lnTo>
                  <a:lnTo>
                    <a:pt x="261" y="257"/>
                  </a:lnTo>
                  <a:lnTo>
                    <a:pt x="182" y="52"/>
                  </a:lnTo>
                  <a:moveTo>
                    <a:pt x="277" y="297"/>
                  </a:moveTo>
                  <a:lnTo>
                    <a:pt x="86" y="297"/>
                  </a:lnTo>
                  <a:lnTo>
                    <a:pt x="54" y="381"/>
                  </a:lnTo>
                  <a:cubicBezTo>
                    <a:pt x="49" y="393"/>
                    <a:pt x="41" y="399"/>
                    <a:pt x="28" y="399"/>
                  </a:cubicBezTo>
                  <a:cubicBezTo>
                    <a:pt x="21" y="399"/>
                    <a:pt x="14" y="397"/>
                    <a:pt x="9" y="392"/>
                  </a:cubicBezTo>
                  <a:cubicBezTo>
                    <a:pt x="3" y="388"/>
                    <a:pt x="0" y="382"/>
                    <a:pt x="0" y="375"/>
                  </a:cubicBezTo>
                  <a:cubicBezTo>
                    <a:pt x="0" y="372"/>
                    <a:pt x="1" y="369"/>
                    <a:pt x="3" y="365"/>
                  </a:cubicBezTo>
                  <a:lnTo>
                    <a:pt x="134" y="38"/>
                  </a:lnTo>
                  <a:cubicBezTo>
                    <a:pt x="140" y="23"/>
                    <a:pt x="147" y="12"/>
                    <a:pt x="154" y="7"/>
                  </a:cubicBezTo>
                  <a:cubicBezTo>
                    <a:pt x="162" y="2"/>
                    <a:pt x="171" y="0"/>
                    <a:pt x="182" y="0"/>
                  </a:cubicBezTo>
                  <a:cubicBezTo>
                    <a:pt x="193" y="0"/>
                    <a:pt x="202" y="2"/>
                    <a:pt x="209" y="7"/>
                  </a:cubicBezTo>
                  <a:cubicBezTo>
                    <a:pt x="216" y="12"/>
                    <a:pt x="223" y="23"/>
                    <a:pt x="229" y="38"/>
                  </a:cubicBezTo>
                  <a:lnTo>
                    <a:pt x="361" y="365"/>
                  </a:lnTo>
                  <a:cubicBezTo>
                    <a:pt x="362" y="369"/>
                    <a:pt x="363" y="372"/>
                    <a:pt x="363" y="375"/>
                  </a:cubicBezTo>
                  <a:cubicBezTo>
                    <a:pt x="363" y="382"/>
                    <a:pt x="360" y="388"/>
                    <a:pt x="354" y="392"/>
                  </a:cubicBezTo>
                  <a:cubicBezTo>
                    <a:pt x="349" y="397"/>
                    <a:pt x="342" y="399"/>
                    <a:pt x="335" y="399"/>
                  </a:cubicBezTo>
                  <a:cubicBezTo>
                    <a:pt x="323" y="399"/>
                    <a:pt x="314" y="393"/>
                    <a:pt x="310" y="381"/>
                  </a:cubicBezTo>
                  <a:lnTo>
                    <a:pt x="277" y="2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9" name="Google Shape;3246;p67">
              <a:extLst>
                <a:ext uri="{FF2B5EF4-FFF2-40B4-BE49-F238E27FC236}">
                  <a16:creationId xmlns:a16="http://schemas.microsoft.com/office/drawing/2014/main" id="{6A85DD36-ABF4-08C5-CE47-FD842A8DB147}"/>
                </a:ext>
              </a:extLst>
            </p:cNvPr>
            <p:cNvSpPr/>
            <p:nvPr/>
          </p:nvSpPr>
          <p:spPr>
            <a:xfrm>
              <a:off x="3396600" y="4622760"/>
              <a:ext cx="110160" cy="146880"/>
            </a:xfrm>
            <a:custGeom>
              <a:avLst/>
              <a:gdLst/>
              <a:ahLst/>
              <a:cxnLst/>
              <a:rect l="l" t="t" r="r" b="b"/>
              <a:pathLst>
                <a:path w="306" h="408" extrusionOk="0">
                  <a:moveTo>
                    <a:pt x="84" y="381"/>
                  </a:moveTo>
                  <a:cubicBezTo>
                    <a:pt x="56" y="363"/>
                    <a:pt x="35" y="338"/>
                    <a:pt x="21" y="308"/>
                  </a:cubicBezTo>
                  <a:cubicBezTo>
                    <a:pt x="7" y="278"/>
                    <a:pt x="0" y="244"/>
                    <a:pt x="0" y="205"/>
                  </a:cubicBezTo>
                  <a:cubicBezTo>
                    <a:pt x="0" y="177"/>
                    <a:pt x="5" y="150"/>
                    <a:pt x="13" y="125"/>
                  </a:cubicBezTo>
                  <a:cubicBezTo>
                    <a:pt x="22" y="100"/>
                    <a:pt x="34" y="79"/>
                    <a:pt x="50" y="60"/>
                  </a:cubicBezTo>
                  <a:cubicBezTo>
                    <a:pt x="65" y="42"/>
                    <a:pt x="85" y="27"/>
                    <a:pt x="109" y="16"/>
                  </a:cubicBezTo>
                  <a:cubicBezTo>
                    <a:pt x="133" y="6"/>
                    <a:pt x="159" y="0"/>
                    <a:pt x="188" y="0"/>
                  </a:cubicBezTo>
                  <a:cubicBezTo>
                    <a:pt x="224" y="0"/>
                    <a:pt x="257" y="9"/>
                    <a:pt x="288" y="26"/>
                  </a:cubicBezTo>
                  <a:cubicBezTo>
                    <a:pt x="296" y="30"/>
                    <a:pt x="300" y="37"/>
                    <a:pt x="300" y="45"/>
                  </a:cubicBezTo>
                  <a:cubicBezTo>
                    <a:pt x="300" y="51"/>
                    <a:pt x="298" y="56"/>
                    <a:pt x="294" y="61"/>
                  </a:cubicBezTo>
                  <a:cubicBezTo>
                    <a:pt x="290" y="65"/>
                    <a:pt x="285" y="67"/>
                    <a:pt x="279" y="67"/>
                  </a:cubicBezTo>
                  <a:cubicBezTo>
                    <a:pt x="277" y="67"/>
                    <a:pt x="274" y="67"/>
                    <a:pt x="270" y="65"/>
                  </a:cubicBezTo>
                  <a:cubicBezTo>
                    <a:pt x="269" y="65"/>
                    <a:pt x="267" y="64"/>
                    <a:pt x="263" y="62"/>
                  </a:cubicBezTo>
                  <a:cubicBezTo>
                    <a:pt x="260" y="60"/>
                    <a:pt x="257" y="58"/>
                    <a:pt x="254" y="57"/>
                  </a:cubicBezTo>
                  <a:cubicBezTo>
                    <a:pt x="252" y="56"/>
                    <a:pt x="248" y="55"/>
                    <a:pt x="243" y="53"/>
                  </a:cubicBezTo>
                  <a:cubicBezTo>
                    <a:pt x="238" y="51"/>
                    <a:pt x="233" y="50"/>
                    <a:pt x="229" y="49"/>
                  </a:cubicBezTo>
                  <a:cubicBezTo>
                    <a:pt x="224" y="48"/>
                    <a:pt x="218" y="47"/>
                    <a:pt x="211" y="46"/>
                  </a:cubicBezTo>
                  <a:cubicBezTo>
                    <a:pt x="204" y="45"/>
                    <a:pt x="197" y="45"/>
                    <a:pt x="190" y="45"/>
                  </a:cubicBezTo>
                  <a:cubicBezTo>
                    <a:pt x="172" y="45"/>
                    <a:pt x="156" y="48"/>
                    <a:pt x="141" y="53"/>
                  </a:cubicBezTo>
                  <a:cubicBezTo>
                    <a:pt x="127" y="59"/>
                    <a:pt x="114" y="67"/>
                    <a:pt x="104" y="76"/>
                  </a:cubicBezTo>
                  <a:cubicBezTo>
                    <a:pt x="94" y="86"/>
                    <a:pt x="86" y="98"/>
                    <a:pt x="79" y="111"/>
                  </a:cubicBezTo>
                  <a:cubicBezTo>
                    <a:pt x="72" y="125"/>
                    <a:pt x="67" y="139"/>
                    <a:pt x="64" y="155"/>
                  </a:cubicBezTo>
                  <a:cubicBezTo>
                    <a:pt x="61" y="170"/>
                    <a:pt x="60" y="187"/>
                    <a:pt x="60" y="205"/>
                  </a:cubicBezTo>
                  <a:cubicBezTo>
                    <a:pt x="60" y="222"/>
                    <a:pt x="61" y="239"/>
                    <a:pt x="64" y="254"/>
                  </a:cubicBezTo>
                  <a:cubicBezTo>
                    <a:pt x="67" y="270"/>
                    <a:pt x="72" y="284"/>
                    <a:pt x="79" y="297"/>
                  </a:cubicBezTo>
                  <a:cubicBezTo>
                    <a:pt x="86" y="311"/>
                    <a:pt x="94" y="322"/>
                    <a:pt x="105" y="332"/>
                  </a:cubicBezTo>
                  <a:cubicBezTo>
                    <a:pt x="115" y="342"/>
                    <a:pt x="127" y="349"/>
                    <a:pt x="142" y="355"/>
                  </a:cubicBezTo>
                  <a:cubicBezTo>
                    <a:pt x="157" y="360"/>
                    <a:pt x="173" y="363"/>
                    <a:pt x="192" y="363"/>
                  </a:cubicBezTo>
                  <a:cubicBezTo>
                    <a:pt x="208" y="363"/>
                    <a:pt x="222" y="361"/>
                    <a:pt x="235" y="356"/>
                  </a:cubicBezTo>
                  <a:cubicBezTo>
                    <a:pt x="247" y="352"/>
                    <a:pt x="261" y="346"/>
                    <a:pt x="275" y="338"/>
                  </a:cubicBezTo>
                  <a:cubicBezTo>
                    <a:pt x="279" y="336"/>
                    <a:pt x="282" y="335"/>
                    <a:pt x="285" y="335"/>
                  </a:cubicBezTo>
                  <a:cubicBezTo>
                    <a:pt x="291" y="335"/>
                    <a:pt x="296" y="337"/>
                    <a:pt x="300" y="341"/>
                  </a:cubicBezTo>
                  <a:cubicBezTo>
                    <a:pt x="304" y="345"/>
                    <a:pt x="306" y="350"/>
                    <a:pt x="306" y="356"/>
                  </a:cubicBezTo>
                  <a:cubicBezTo>
                    <a:pt x="306" y="364"/>
                    <a:pt x="302" y="372"/>
                    <a:pt x="292" y="378"/>
                  </a:cubicBezTo>
                  <a:cubicBezTo>
                    <a:pt x="262" y="398"/>
                    <a:pt x="225" y="408"/>
                    <a:pt x="183" y="408"/>
                  </a:cubicBezTo>
                  <a:cubicBezTo>
                    <a:pt x="145" y="408"/>
                    <a:pt x="113" y="399"/>
                    <a:pt x="84" y="3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0" name="Google Shape;3247;p67">
              <a:extLst>
                <a:ext uri="{FF2B5EF4-FFF2-40B4-BE49-F238E27FC236}">
                  <a16:creationId xmlns:a16="http://schemas.microsoft.com/office/drawing/2014/main" id="{8362099A-C019-0978-EA8E-AEE1DA602B49}"/>
                </a:ext>
              </a:extLst>
            </p:cNvPr>
            <p:cNvSpPr/>
            <p:nvPr/>
          </p:nvSpPr>
          <p:spPr>
            <a:xfrm>
              <a:off x="3317760" y="4216320"/>
              <a:ext cx="110160" cy="146880"/>
            </a:xfrm>
            <a:custGeom>
              <a:avLst/>
              <a:gdLst/>
              <a:ahLst/>
              <a:cxnLst/>
              <a:rect l="l" t="t" r="r" b="b"/>
              <a:pathLst>
                <a:path w="306" h="408" extrusionOk="0">
                  <a:moveTo>
                    <a:pt x="85" y="381"/>
                  </a:moveTo>
                  <a:cubicBezTo>
                    <a:pt x="57" y="363"/>
                    <a:pt x="35" y="338"/>
                    <a:pt x="21" y="308"/>
                  </a:cubicBezTo>
                  <a:cubicBezTo>
                    <a:pt x="7" y="278"/>
                    <a:pt x="0" y="244"/>
                    <a:pt x="0" y="206"/>
                  </a:cubicBezTo>
                  <a:cubicBezTo>
                    <a:pt x="0" y="177"/>
                    <a:pt x="5" y="150"/>
                    <a:pt x="13" y="126"/>
                  </a:cubicBezTo>
                  <a:cubicBezTo>
                    <a:pt x="22" y="101"/>
                    <a:pt x="34" y="79"/>
                    <a:pt x="50" y="60"/>
                  </a:cubicBezTo>
                  <a:cubicBezTo>
                    <a:pt x="65" y="42"/>
                    <a:pt x="85" y="27"/>
                    <a:pt x="109" y="16"/>
                  </a:cubicBezTo>
                  <a:cubicBezTo>
                    <a:pt x="133" y="6"/>
                    <a:pt x="159" y="0"/>
                    <a:pt x="188" y="0"/>
                  </a:cubicBezTo>
                  <a:cubicBezTo>
                    <a:pt x="224" y="0"/>
                    <a:pt x="257" y="9"/>
                    <a:pt x="288" y="26"/>
                  </a:cubicBezTo>
                  <a:cubicBezTo>
                    <a:pt x="296" y="31"/>
                    <a:pt x="300" y="37"/>
                    <a:pt x="300" y="45"/>
                  </a:cubicBezTo>
                  <a:cubicBezTo>
                    <a:pt x="300" y="51"/>
                    <a:pt x="298" y="56"/>
                    <a:pt x="294" y="61"/>
                  </a:cubicBezTo>
                  <a:cubicBezTo>
                    <a:pt x="290" y="65"/>
                    <a:pt x="285" y="67"/>
                    <a:pt x="279" y="67"/>
                  </a:cubicBezTo>
                  <a:cubicBezTo>
                    <a:pt x="277" y="67"/>
                    <a:pt x="274" y="67"/>
                    <a:pt x="270" y="65"/>
                  </a:cubicBezTo>
                  <a:cubicBezTo>
                    <a:pt x="270" y="65"/>
                    <a:pt x="267" y="64"/>
                    <a:pt x="264" y="62"/>
                  </a:cubicBezTo>
                  <a:cubicBezTo>
                    <a:pt x="260" y="60"/>
                    <a:pt x="257" y="58"/>
                    <a:pt x="254" y="57"/>
                  </a:cubicBezTo>
                  <a:cubicBezTo>
                    <a:pt x="252" y="56"/>
                    <a:pt x="248" y="55"/>
                    <a:pt x="243" y="53"/>
                  </a:cubicBezTo>
                  <a:cubicBezTo>
                    <a:pt x="238" y="51"/>
                    <a:pt x="233" y="50"/>
                    <a:pt x="229" y="49"/>
                  </a:cubicBezTo>
                  <a:cubicBezTo>
                    <a:pt x="224" y="48"/>
                    <a:pt x="218" y="47"/>
                    <a:pt x="212" y="46"/>
                  </a:cubicBezTo>
                  <a:cubicBezTo>
                    <a:pt x="205" y="46"/>
                    <a:pt x="197" y="45"/>
                    <a:pt x="190" y="45"/>
                  </a:cubicBezTo>
                  <a:cubicBezTo>
                    <a:pt x="172" y="45"/>
                    <a:pt x="156" y="48"/>
                    <a:pt x="141" y="54"/>
                  </a:cubicBezTo>
                  <a:cubicBezTo>
                    <a:pt x="127" y="59"/>
                    <a:pt x="114" y="67"/>
                    <a:pt x="105" y="77"/>
                  </a:cubicBezTo>
                  <a:cubicBezTo>
                    <a:pt x="95" y="86"/>
                    <a:pt x="86" y="98"/>
                    <a:pt x="79" y="111"/>
                  </a:cubicBezTo>
                  <a:cubicBezTo>
                    <a:pt x="72" y="125"/>
                    <a:pt x="68" y="139"/>
                    <a:pt x="64" y="155"/>
                  </a:cubicBezTo>
                  <a:cubicBezTo>
                    <a:pt x="61" y="171"/>
                    <a:pt x="60" y="187"/>
                    <a:pt x="60" y="205"/>
                  </a:cubicBezTo>
                  <a:cubicBezTo>
                    <a:pt x="60" y="222"/>
                    <a:pt x="61" y="239"/>
                    <a:pt x="64" y="254"/>
                  </a:cubicBezTo>
                  <a:cubicBezTo>
                    <a:pt x="68" y="270"/>
                    <a:pt x="72" y="284"/>
                    <a:pt x="79" y="298"/>
                  </a:cubicBezTo>
                  <a:cubicBezTo>
                    <a:pt x="86" y="311"/>
                    <a:pt x="95" y="322"/>
                    <a:pt x="105" y="332"/>
                  </a:cubicBezTo>
                  <a:cubicBezTo>
                    <a:pt x="115" y="342"/>
                    <a:pt x="127" y="349"/>
                    <a:pt x="142" y="355"/>
                  </a:cubicBezTo>
                  <a:cubicBezTo>
                    <a:pt x="157" y="360"/>
                    <a:pt x="173" y="363"/>
                    <a:pt x="192" y="363"/>
                  </a:cubicBezTo>
                  <a:cubicBezTo>
                    <a:pt x="208" y="363"/>
                    <a:pt x="223" y="361"/>
                    <a:pt x="235" y="357"/>
                  </a:cubicBezTo>
                  <a:cubicBezTo>
                    <a:pt x="247" y="352"/>
                    <a:pt x="261" y="346"/>
                    <a:pt x="275" y="338"/>
                  </a:cubicBezTo>
                  <a:cubicBezTo>
                    <a:pt x="279" y="336"/>
                    <a:pt x="282" y="335"/>
                    <a:pt x="286" y="335"/>
                  </a:cubicBezTo>
                  <a:cubicBezTo>
                    <a:pt x="291" y="335"/>
                    <a:pt x="296" y="337"/>
                    <a:pt x="300" y="341"/>
                  </a:cubicBezTo>
                  <a:cubicBezTo>
                    <a:pt x="304" y="345"/>
                    <a:pt x="306" y="350"/>
                    <a:pt x="306" y="356"/>
                  </a:cubicBezTo>
                  <a:cubicBezTo>
                    <a:pt x="306" y="365"/>
                    <a:pt x="302" y="372"/>
                    <a:pt x="293" y="378"/>
                  </a:cubicBezTo>
                  <a:cubicBezTo>
                    <a:pt x="262" y="398"/>
                    <a:pt x="225" y="408"/>
                    <a:pt x="183" y="408"/>
                  </a:cubicBezTo>
                  <a:cubicBezTo>
                    <a:pt x="146" y="408"/>
                    <a:pt x="113" y="399"/>
                    <a:pt x="85" y="3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1" name="Google Shape;3248;p67">
              <a:extLst>
                <a:ext uri="{FF2B5EF4-FFF2-40B4-BE49-F238E27FC236}">
                  <a16:creationId xmlns:a16="http://schemas.microsoft.com/office/drawing/2014/main" id="{88E37F82-3C6B-6C76-3E57-E2FAE0E00076}"/>
                </a:ext>
              </a:extLst>
            </p:cNvPr>
            <p:cNvSpPr/>
            <p:nvPr/>
          </p:nvSpPr>
          <p:spPr>
            <a:xfrm>
              <a:off x="3288600" y="3418560"/>
              <a:ext cx="163800" cy="150840"/>
            </a:xfrm>
            <a:custGeom>
              <a:avLst/>
              <a:gdLst/>
              <a:ahLst/>
              <a:cxnLst/>
              <a:rect l="l" t="t" r="r" b="b"/>
              <a:pathLst>
                <a:path w="455" h="419" extrusionOk="0">
                  <a:moveTo>
                    <a:pt x="392" y="366"/>
                  </a:moveTo>
                  <a:cubicBezTo>
                    <a:pt x="400" y="359"/>
                    <a:pt x="405" y="349"/>
                    <a:pt x="409" y="338"/>
                  </a:cubicBezTo>
                  <a:cubicBezTo>
                    <a:pt x="412" y="327"/>
                    <a:pt x="414" y="315"/>
                    <a:pt x="414" y="301"/>
                  </a:cubicBezTo>
                  <a:cubicBezTo>
                    <a:pt x="414" y="290"/>
                    <a:pt x="413" y="281"/>
                    <a:pt x="411" y="272"/>
                  </a:cubicBezTo>
                  <a:cubicBezTo>
                    <a:pt x="409" y="263"/>
                    <a:pt x="406" y="255"/>
                    <a:pt x="402" y="248"/>
                  </a:cubicBezTo>
                  <a:cubicBezTo>
                    <a:pt x="398" y="240"/>
                    <a:pt x="393" y="234"/>
                    <a:pt x="386" y="230"/>
                  </a:cubicBezTo>
                  <a:cubicBezTo>
                    <a:pt x="379" y="226"/>
                    <a:pt x="370" y="224"/>
                    <a:pt x="361" y="224"/>
                  </a:cubicBezTo>
                  <a:cubicBezTo>
                    <a:pt x="348" y="224"/>
                    <a:pt x="338" y="228"/>
                    <a:pt x="330" y="235"/>
                  </a:cubicBezTo>
                  <a:cubicBezTo>
                    <a:pt x="322" y="243"/>
                    <a:pt x="316" y="252"/>
                    <a:pt x="313" y="263"/>
                  </a:cubicBezTo>
                  <a:cubicBezTo>
                    <a:pt x="310" y="274"/>
                    <a:pt x="308" y="287"/>
                    <a:pt x="308" y="301"/>
                  </a:cubicBezTo>
                  <a:cubicBezTo>
                    <a:pt x="308" y="315"/>
                    <a:pt x="310" y="327"/>
                    <a:pt x="313" y="338"/>
                  </a:cubicBezTo>
                  <a:cubicBezTo>
                    <a:pt x="316" y="349"/>
                    <a:pt x="322" y="358"/>
                    <a:pt x="330" y="366"/>
                  </a:cubicBezTo>
                  <a:cubicBezTo>
                    <a:pt x="338" y="373"/>
                    <a:pt x="348" y="377"/>
                    <a:pt x="361" y="377"/>
                  </a:cubicBezTo>
                  <a:cubicBezTo>
                    <a:pt x="373" y="377"/>
                    <a:pt x="384" y="373"/>
                    <a:pt x="392" y="366"/>
                  </a:cubicBezTo>
                  <a:moveTo>
                    <a:pt x="292" y="378"/>
                  </a:moveTo>
                  <a:cubicBezTo>
                    <a:pt x="275" y="358"/>
                    <a:pt x="267" y="332"/>
                    <a:pt x="267" y="301"/>
                  </a:cubicBezTo>
                  <a:cubicBezTo>
                    <a:pt x="267" y="270"/>
                    <a:pt x="275" y="244"/>
                    <a:pt x="292" y="224"/>
                  </a:cubicBezTo>
                  <a:cubicBezTo>
                    <a:pt x="309" y="203"/>
                    <a:pt x="332" y="193"/>
                    <a:pt x="361" y="193"/>
                  </a:cubicBezTo>
                  <a:cubicBezTo>
                    <a:pt x="377" y="193"/>
                    <a:pt x="391" y="196"/>
                    <a:pt x="403" y="202"/>
                  </a:cubicBezTo>
                  <a:cubicBezTo>
                    <a:pt x="416" y="208"/>
                    <a:pt x="425" y="217"/>
                    <a:pt x="433" y="227"/>
                  </a:cubicBezTo>
                  <a:cubicBezTo>
                    <a:pt x="440" y="237"/>
                    <a:pt x="446" y="249"/>
                    <a:pt x="449" y="261"/>
                  </a:cubicBezTo>
                  <a:cubicBezTo>
                    <a:pt x="453" y="274"/>
                    <a:pt x="455" y="287"/>
                    <a:pt x="455" y="301"/>
                  </a:cubicBezTo>
                  <a:cubicBezTo>
                    <a:pt x="455" y="321"/>
                    <a:pt x="451" y="339"/>
                    <a:pt x="444" y="355"/>
                  </a:cubicBezTo>
                  <a:cubicBezTo>
                    <a:pt x="437" y="371"/>
                    <a:pt x="426" y="384"/>
                    <a:pt x="411" y="394"/>
                  </a:cubicBezTo>
                  <a:cubicBezTo>
                    <a:pt x="397" y="404"/>
                    <a:pt x="380" y="409"/>
                    <a:pt x="361" y="409"/>
                  </a:cubicBezTo>
                  <a:cubicBezTo>
                    <a:pt x="332" y="409"/>
                    <a:pt x="309" y="399"/>
                    <a:pt x="292" y="378"/>
                  </a:cubicBezTo>
                  <a:moveTo>
                    <a:pt x="98" y="415"/>
                  </a:moveTo>
                  <a:cubicBezTo>
                    <a:pt x="95" y="412"/>
                    <a:pt x="93" y="408"/>
                    <a:pt x="93" y="404"/>
                  </a:cubicBezTo>
                  <a:cubicBezTo>
                    <a:pt x="93" y="401"/>
                    <a:pt x="94" y="398"/>
                    <a:pt x="96" y="394"/>
                  </a:cubicBezTo>
                  <a:lnTo>
                    <a:pt x="312" y="11"/>
                  </a:lnTo>
                  <a:cubicBezTo>
                    <a:pt x="317" y="4"/>
                    <a:pt x="322" y="0"/>
                    <a:pt x="329" y="0"/>
                  </a:cubicBezTo>
                  <a:cubicBezTo>
                    <a:pt x="333" y="0"/>
                    <a:pt x="336" y="2"/>
                    <a:pt x="340" y="5"/>
                  </a:cubicBezTo>
                  <a:cubicBezTo>
                    <a:pt x="343" y="9"/>
                    <a:pt x="344" y="12"/>
                    <a:pt x="344" y="17"/>
                  </a:cubicBezTo>
                  <a:cubicBezTo>
                    <a:pt x="344" y="20"/>
                    <a:pt x="343" y="24"/>
                    <a:pt x="341" y="28"/>
                  </a:cubicBezTo>
                  <a:lnTo>
                    <a:pt x="125" y="409"/>
                  </a:lnTo>
                  <a:cubicBezTo>
                    <a:pt x="121" y="416"/>
                    <a:pt x="116" y="419"/>
                    <a:pt x="110" y="419"/>
                  </a:cubicBezTo>
                  <a:cubicBezTo>
                    <a:pt x="106" y="419"/>
                    <a:pt x="102" y="418"/>
                    <a:pt x="98" y="415"/>
                  </a:cubicBezTo>
                  <a:moveTo>
                    <a:pt x="125" y="183"/>
                  </a:moveTo>
                  <a:cubicBezTo>
                    <a:pt x="133" y="175"/>
                    <a:pt x="139" y="166"/>
                    <a:pt x="142" y="155"/>
                  </a:cubicBezTo>
                  <a:cubicBezTo>
                    <a:pt x="146" y="144"/>
                    <a:pt x="147" y="131"/>
                    <a:pt x="147" y="117"/>
                  </a:cubicBezTo>
                  <a:cubicBezTo>
                    <a:pt x="147" y="103"/>
                    <a:pt x="146" y="91"/>
                    <a:pt x="142" y="80"/>
                  </a:cubicBezTo>
                  <a:cubicBezTo>
                    <a:pt x="139" y="69"/>
                    <a:pt x="133" y="60"/>
                    <a:pt x="125" y="52"/>
                  </a:cubicBezTo>
                  <a:cubicBezTo>
                    <a:pt x="117" y="45"/>
                    <a:pt x="107" y="41"/>
                    <a:pt x="94" y="41"/>
                  </a:cubicBezTo>
                  <a:cubicBezTo>
                    <a:pt x="82" y="41"/>
                    <a:pt x="71" y="45"/>
                    <a:pt x="63" y="52"/>
                  </a:cubicBezTo>
                  <a:cubicBezTo>
                    <a:pt x="55" y="60"/>
                    <a:pt x="50" y="69"/>
                    <a:pt x="46" y="80"/>
                  </a:cubicBezTo>
                  <a:cubicBezTo>
                    <a:pt x="43" y="91"/>
                    <a:pt x="41" y="103"/>
                    <a:pt x="41" y="117"/>
                  </a:cubicBezTo>
                  <a:cubicBezTo>
                    <a:pt x="41" y="131"/>
                    <a:pt x="43" y="144"/>
                    <a:pt x="46" y="155"/>
                  </a:cubicBezTo>
                  <a:cubicBezTo>
                    <a:pt x="50" y="166"/>
                    <a:pt x="55" y="175"/>
                    <a:pt x="63" y="183"/>
                  </a:cubicBezTo>
                  <a:cubicBezTo>
                    <a:pt x="71" y="190"/>
                    <a:pt x="82" y="194"/>
                    <a:pt x="94" y="194"/>
                  </a:cubicBezTo>
                  <a:cubicBezTo>
                    <a:pt x="107" y="194"/>
                    <a:pt x="117" y="190"/>
                    <a:pt x="125" y="183"/>
                  </a:cubicBezTo>
                  <a:moveTo>
                    <a:pt x="25" y="195"/>
                  </a:moveTo>
                  <a:cubicBezTo>
                    <a:pt x="8" y="175"/>
                    <a:pt x="0" y="149"/>
                    <a:pt x="0" y="117"/>
                  </a:cubicBezTo>
                  <a:cubicBezTo>
                    <a:pt x="0" y="87"/>
                    <a:pt x="8" y="61"/>
                    <a:pt x="25" y="40"/>
                  </a:cubicBezTo>
                  <a:cubicBezTo>
                    <a:pt x="42" y="20"/>
                    <a:pt x="65" y="9"/>
                    <a:pt x="94" y="9"/>
                  </a:cubicBezTo>
                  <a:cubicBezTo>
                    <a:pt x="110" y="9"/>
                    <a:pt x="124" y="12"/>
                    <a:pt x="137" y="19"/>
                  </a:cubicBezTo>
                  <a:cubicBezTo>
                    <a:pt x="149" y="25"/>
                    <a:pt x="159" y="33"/>
                    <a:pt x="166" y="44"/>
                  </a:cubicBezTo>
                  <a:cubicBezTo>
                    <a:pt x="174" y="54"/>
                    <a:pt x="179" y="65"/>
                    <a:pt x="183" y="78"/>
                  </a:cubicBezTo>
                  <a:cubicBezTo>
                    <a:pt x="187" y="91"/>
                    <a:pt x="189" y="104"/>
                    <a:pt x="189" y="117"/>
                  </a:cubicBezTo>
                  <a:cubicBezTo>
                    <a:pt x="189" y="148"/>
                    <a:pt x="180" y="174"/>
                    <a:pt x="163" y="194"/>
                  </a:cubicBezTo>
                  <a:cubicBezTo>
                    <a:pt x="146" y="215"/>
                    <a:pt x="123" y="225"/>
                    <a:pt x="94" y="225"/>
                  </a:cubicBezTo>
                  <a:cubicBezTo>
                    <a:pt x="65" y="225"/>
                    <a:pt x="42" y="215"/>
                    <a:pt x="25" y="1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2" name="Google Shape;3249;p67">
              <a:extLst>
                <a:ext uri="{FF2B5EF4-FFF2-40B4-BE49-F238E27FC236}">
                  <a16:creationId xmlns:a16="http://schemas.microsoft.com/office/drawing/2014/main" id="{EB9921A6-54CD-48A0-B7C6-131A7A5F936F}"/>
                </a:ext>
              </a:extLst>
            </p:cNvPr>
            <p:cNvSpPr/>
            <p:nvPr/>
          </p:nvSpPr>
          <p:spPr>
            <a:xfrm>
              <a:off x="3794040" y="3421080"/>
              <a:ext cx="95400" cy="141480"/>
            </a:xfrm>
            <a:custGeom>
              <a:avLst/>
              <a:gdLst/>
              <a:ahLst/>
              <a:cxnLst/>
              <a:rect l="l" t="t" r="r" b="b"/>
              <a:pathLst>
                <a:path w="265" h="393" extrusionOk="0">
                  <a:moveTo>
                    <a:pt x="74" y="386"/>
                  </a:moveTo>
                  <a:cubicBezTo>
                    <a:pt x="68" y="381"/>
                    <a:pt x="66" y="375"/>
                    <a:pt x="66" y="367"/>
                  </a:cubicBezTo>
                  <a:cubicBezTo>
                    <a:pt x="66" y="364"/>
                    <a:pt x="67" y="360"/>
                    <a:pt x="68" y="355"/>
                  </a:cubicBezTo>
                  <a:lnTo>
                    <a:pt x="204" y="44"/>
                  </a:lnTo>
                  <a:lnTo>
                    <a:pt x="22" y="44"/>
                  </a:lnTo>
                  <a:cubicBezTo>
                    <a:pt x="15" y="44"/>
                    <a:pt x="10" y="42"/>
                    <a:pt x="6" y="37"/>
                  </a:cubicBezTo>
                  <a:cubicBezTo>
                    <a:pt x="2" y="33"/>
                    <a:pt x="0" y="28"/>
                    <a:pt x="0" y="22"/>
                  </a:cubicBezTo>
                  <a:cubicBezTo>
                    <a:pt x="0" y="16"/>
                    <a:pt x="2" y="11"/>
                    <a:pt x="6" y="6"/>
                  </a:cubicBezTo>
                  <a:cubicBezTo>
                    <a:pt x="10" y="2"/>
                    <a:pt x="15" y="0"/>
                    <a:pt x="22" y="0"/>
                  </a:cubicBezTo>
                  <a:lnTo>
                    <a:pt x="234" y="0"/>
                  </a:lnTo>
                  <a:cubicBezTo>
                    <a:pt x="244" y="0"/>
                    <a:pt x="251" y="2"/>
                    <a:pt x="257" y="7"/>
                  </a:cubicBezTo>
                  <a:cubicBezTo>
                    <a:pt x="262" y="11"/>
                    <a:pt x="265" y="18"/>
                    <a:pt x="265" y="26"/>
                  </a:cubicBezTo>
                  <a:cubicBezTo>
                    <a:pt x="265" y="34"/>
                    <a:pt x="263" y="42"/>
                    <a:pt x="260" y="49"/>
                  </a:cubicBezTo>
                  <a:lnTo>
                    <a:pt x="118" y="377"/>
                  </a:lnTo>
                  <a:cubicBezTo>
                    <a:pt x="113" y="388"/>
                    <a:pt x="106" y="393"/>
                    <a:pt x="94" y="393"/>
                  </a:cubicBezTo>
                  <a:cubicBezTo>
                    <a:pt x="87" y="393"/>
                    <a:pt x="80" y="391"/>
                    <a:pt x="74" y="3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3" name="Google Shape;3250;p67">
              <a:extLst>
                <a:ext uri="{FF2B5EF4-FFF2-40B4-BE49-F238E27FC236}">
                  <a16:creationId xmlns:a16="http://schemas.microsoft.com/office/drawing/2014/main" id="{FCDCC2A7-D137-1AC2-3569-86B952DE1721}"/>
                </a:ext>
              </a:extLst>
            </p:cNvPr>
            <p:cNvSpPr/>
            <p:nvPr/>
          </p:nvSpPr>
          <p:spPr>
            <a:xfrm>
              <a:off x="4254480" y="3418200"/>
              <a:ext cx="98640" cy="146520"/>
            </a:xfrm>
            <a:custGeom>
              <a:avLst/>
              <a:gdLst/>
              <a:ahLst/>
              <a:cxnLst/>
              <a:rect l="l" t="t" r="r" b="b"/>
              <a:pathLst>
                <a:path w="274" h="407" extrusionOk="0">
                  <a:moveTo>
                    <a:pt x="194" y="154"/>
                  </a:moveTo>
                  <a:cubicBezTo>
                    <a:pt x="207" y="142"/>
                    <a:pt x="214" y="126"/>
                    <a:pt x="214" y="104"/>
                  </a:cubicBezTo>
                  <a:cubicBezTo>
                    <a:pt x="214" y="82"/>
                    <a:pt x="207" y="66"/>
                    <a:pt x="192" y="55"/>
                  </a:cubicBezTo>
                  <a:cubicBezTo>
                    <a:pt x="177" y="45"/>
                    <a:pt x="159" y="40"/>
                    <a:pt x="137" y="40"/>
                  </a:cubicBezTo>
                  <a:cubicBezTo>
                    <a:pt x="126" y="40"/>
                    <a:pt x="117" y="41"/>
                    <a:pt x="108" y="43"/>
                  </a:cubicBezTo>
                  <a:cubicBezTo>
                    <a:pt x="99" y="46"/>
                    <a:pt x="91" y="49"/>
                    <a:pt x="83" y="54"/>
                  </a:cubicBezTo>
                  <a:cubicBezTo>
                    <a:pt x="76" y="59"/>
                    <a:pt x="70" y="66"/>
                    <a:pt x="66" y="74"/>
                  </a:cubicBezTo>
                  <a:cubicBezTo>
                    <a:pt x="61" y="83"/>
                    <a:pt x="59" y="93"/>
                    <a:pt x="59" y="104"/>
                  </a:cubicBezTo>
                  <a:cubicBezTo>
                    <a:pt x="59" y="126"/>
                    <a:pt x="66" y="142"/>
                    <a:pt x="80" y="154"/>
                  </a:cubicBezTo>
                  <a:cubicBezTo>
                    <a:pt x="94" y="165"/>
                    <a:pt x="113" y="171"/>
                    <a:pt x="137" y="171"/>
                  </a:cubicBezTo>
                  <a:cubicBezTo>
                    <a:pt x="161" y="171"/>
                    <a:pt x="180" y="165"/>
                    <a:pt x="194" y="154"/>
                  </a:cubicBezTo>
                  <a:moveTo>
                    <a:pt x="195" y="348"/>
                  </a:moveTo>
                  <a:cubicBezTo>
                    <a:pt x="210" y="336"/>
                    <a:pt x="218" y="319"/>
                    <a:pt x="218" y="295"/>
                  </a:cubicBezTo>
                  <a:cubicBezTo>
                    <a:pt x="218" y="271"/>
                    <a:pt x="210" y="253"/>
                    <a:pt x="195" y="240"/>
                  </a:cubicBezTo>
                  <a:cubicBezTo>
                    <a:pt x="179" y="227"/>
                    <a:pt x="160" y="220"/>
                    <a:pt x="137" y="220"/>
                  </a:cubicBezTo>
                  <a:cubicBezTo>
                    <a:pt x="113" y="220"/>
                    <a:pt x="94" y="227"/>
                    <a:pt x="79" y="240"/>
                  </a:cubicBezTo>
                  <a:cubicBezTo>
                    <a:pt x="63" y="253"/>
                    <a:pt x="55" y="271"/>
                    <a:pt x="55" y="295"/>
                  </a:cubicBezTo>
                  <a:cubicBezTo>
                    <a:pt x="55" y="311"/>
                    <a:pt x="59" y="324"/>
                    <a:pt x="67" y="335"/>
                  </a:cubicBezTo>
                  <a:cubicBezTo>
                    <a:pt x="74" y="346"/>
                    <a:pt x="84" y="353"/>
                    <a:pt x="96" y="358"/>
                  </a:cubicBezTo>
                  <a:cubicBezTo>
                    <a:pt x="108" y="363"/>
                    <a:pt x="121" y="365"/>
                    <a:pt x="137" y="365"/>
                  </a:cubicBezTo>
                  <a:cubicBezTo>
                    <a:pt x="160" y="365"/>
                    <a:pt x="180" y="359"/>
                    <a:pt x="195" y="348"/>
                  </a:cubicBezTo>
                  <a:moveTo>
                    <a:pt x="67" y="394"/>
                  </a:moveTo>
                  <a:cubicBezTo>
                    <a:pt x="46" y="386"/>
                    <a:pt x="30" y="373"/>
                    <a:pt x="18" y="356"/>
                  </a:cubicBezTo>
                  <a:cubicBezTo>
                    <a:pt x="6" y="339"/>
                    <a:pt x="0" y="319"/>
                    <a:pt x="0" y="295"/>
                  </a:cubicBezTo>
                  <a:cubicBezTo>
                    <a:pt x="0" y="270"/>
                    <a:pt x="7" y="249"/>
                    <a:pt x="21" y="231"/>
                  </a:cubicBezTo>
                  <a:cubicBezTo>
                    <a:pt x="34" y="213"/>
                    <a:pt x="54" y="201"/>
                    <a:pt x="79" y="196"/>
                  </a:cubicBezTo>
                  <a:cubicBezTo>
                    <a:pt x="55" y="190"/>
                    <a:pt x="37" y="180"/>
                    <a:pt x="25" y="164"/>
                  </a:cubicBezTo>
                  <a:cubicBezTo>
                    <a:pt x="12" y="148"/>
                    <a:pt x="6" y="128"/>
                    <a:pt x="6" y="105"/>
                  </a:cubicBezTo>
                  <a:cubicBezTo>
                    <a:pt x="6" y="83"/>
                    <a:pt x="12" y="63"/>
                    <a:pt x="24" y="47"/>
                  </a:cubicBezTo>
                  <a:cubicBezTo>
                    <a:pt x="36" y="31"/>
                    <a:pt x="52" y="19"/>
                    <a:pt x="71" y="11"/>
                  </a:cubicBezTo>
                  <a:cubicBezTo>
                    <a:pt x="90" y="3"/>
                    <a:pt x="112" y="0"/>
                    <a:pt x="136" y="0"/>
                  </a:cubicBezTo>
                  <a:cubicBezTo>
                    <a:pt x="155" y="0"/>
                    <a:pt x="172" y="2"/>
                    <a:pt x="187" y="6"/>
                  </a:cubicBezTo>
                  <a:cubicBezTo>
                    <a:pt x="203" y="11"/>
                    <a:pt x="217" y="17"/>
                    <a:pt x="229" y="26"/>
                  </a:cubicBezTo>
                  <a:cubicBezTo>
                    <a:pt x="241" y="35"/>
                    <a:pt x="250" y="46"/>
                    <a:pt x="257" y="59"/>
                  </a:cubicBezTo>
                  <a:cubicBezTo>
                    <a:pt x="264" y="73"/>
                    <a:pt x="267" y="88"/>
                    <a:pt x="267" y="105"/>
                  </a:cubicBezTo>
                  <a:cubicBezTo>
                    <a:pt x="267" y="129"/>
                    <a:pt x="261" y="148"/>
                    <a:pt x="249" y="164"/>
                  </a:cubicBezTo>
                  <a:cubicBezTo>
                    <a:pt x="236" y="180"/>
                    <a:pt x="219" y="191"/>
                    <a:pt x="195" y="196"/>
                  </a:cubicBezTo>
                  <a:cubicBezTo>
                    <a:pt x="221" y="203"/>
                    <a:pt x="241" y="215"/>
                    <a:pt x="254" y="232"/>
                  </a:cubicBezTo>
                  <a:cubicBezTo>
                    <a:pt x="267" y="249"/>
                    <a:pt x="274" y="270"/>
                    <a:pt x="274" y="295"/>
                  </a:cubicBezTo>
                  <a:cubicBezTo>
                    <a:pt x="274" y="319"/>
                    <a:pt x="267" y="339"/>
                    <a:pt x="255" y="356"/>
                  </a:cubicBezTo>
                  <a:cubicBezTo>
                    <a:pt x="243" y="373"/>
                    <a:pt x="227" y="386"/>
                    <a:pt x="206" y="394"/>
                  </a:cubicBezTo>
                  <a:cubicBezTo>
                    <a:pt x="186" y="403"/>
                    <a:pt x="163" y="407"/>
                    <a:pt x="136" y="407"/>
                  </a:cubicBezTo>
                  <a:cubicBezTo>
                    <a:pt x="110" y="407"/>
                    <a:pt x="87" y="403"/>
                    <a:pt x="67" y="3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4" name="Google Shape;3251;p67">
              <a:extLst>
                <a:ext uri="{FF2B5EF4-FFF2-40B4-BE49-F238E27FC236}">
                  <a16:creationId xmlns:a16="http://schemas.microsoft.com/office/drawing/2014/main" id="{C38F2ADE-55A3-6DD9-E174-6B64BA879DA4}"/>
                </a:ext>
              </a:extLst>
            </p:cNvPr>
            <p:cNvSpPr/>
            <p:nvPr/>
          </p:nvSpPr>
          <p:spPr>
            <a:xfrm>
              <a:off x="4701960" y="3418200"/>
              <a:ext cx="100440" cy="146520"/>
            </a:xfrm>
            <a:custGeom>
              <a:avLst/>
              <a:gdLst/>
              <a:ahLst/>
              <a:cxnLst/>
              <a:rect l="l" t="t" r="r" b="b"/>
              <a:pathLst>
                <a:path w="279" h="407" extrusionOk="0">
                  <a:moveTo>
                    <a:pt x="195" y="193"/>
                  </a:moveTo>
                  <a:cubicBezTo>
                    <a:pt x="210" y="177"/>
                    <a:pt x="218" y="156"/>
                    <a:pt x="218" y="129"/>
                  </a:cubicBezTo>
                  <a:cubicBezTo>
                    <a:pt x="218" y="104"/>
                    <a:pt x="210" y="84"/>
                    <a:pt x="196" y="68"/>
                  </a:cubicBezTo>
                  <a:cubicBezTo>
                    <a:pt x="182" y="51"/>
                    <a:pt x="162" y="43"/>
                    <a:pt x="137" y="43"/>
                  </a:cubicBezTo>
                  <a:cubicBezTo>
                    <a:pt x="110" y="43"/>
                    <a:pt x="90" y="51"/>
                    <a:pt x="76" y="67"/>
                  </a:cubicBezTo>
                  <a:cubicBezTo>
                    <a:pt x="62" y="82"/>
                    <a:pt x="54" y="103"/>
                    <a:pt x="54" y="130"/>
                  </a:cubicBezTo>
                  <a:cubicBezTo>
                    <a:pt x="54" y="155"/>
                    <a:pt x="61" y="176"/>
                    <a:pt x="74" y="192"/>
                  </a:cubicBezTo>
                  <a:cubicBezTo>
                    <a:pt x="87" y="208"/>
                    <a:pt x="106" y="217"/>
                    <a:pt x="131" y="217"/>
                  </a:cubicBezTo>
                  <a:cubicBezTo>
                    <a:pt x="159" y="217"/>
                    <a:pt x="180" y="209"/>
                    <a:pt x="195" y="193"/>
                  </a:cubicBezTo>
                  <a:moveTo>
                    <a:pt x="32" y="387"/>
                  </a:moveTo>
                  <a:cubicBezTo>
                    <a:pt x="25" y="383"/>
                    <a:pt x="22" y="377"/>
                    <a:pt x="22" y="369"/>
                  </a:cubicBezTo>
                  <a:cubicBezTo>
                    <a:pt x="22" y="363"/>
                    <a:pt x="24" y="357"/>
                    <a:pt x="28" y="352"/>
                  </a:cubicBezTo>
                  <a:cubicBezTo>
                    <a:pt x="32" y="347"/>
                    <a:pt x="36" y="344"/>
                    <a:pt x="42" y="344"/>
                  </a:cubicBezTo>
                  <a:cubicBezTo>
                    <a:pt x="44" y="344"/>
                    <a:pt x="46" y="344"/>
                    <a:pt x="49" y="346"/>
                  </a:cubicBezTo>
                  <a:cubicBezTo>
                    <a:pt x="73" y="357"/>
                    <a:pt x="96" y="362"/>
                    <a:pt x="119" y="362"/>
                  </a:cubicBezTo>
                  <a:cubicBezTo>
                    <a:pt x="131" y="362"/>
                    <a:pt x="142" y="361"/>
                    <a:pt x="152" y="358"/>
                  </a:cubicBezTo>
                  <a:cubicBezTo>
                    <a:pt x="162" y="355"/>
                    <a:pt x="171" y="351"/>
                    <a:pt x="178" y="346"/>
                  </a:cubicBezTo>
                  <a:cubicBezTo>
                    <a:pt x="185" y="341"/>
                    <a:pt x="191" y="335"/>
                    <a:pt x="196" y="327"/>
                  </a:cubicBezTo>
                  <a:cubicBezTo>
                    <a:pt x="202" y="319"/>
                    <a:pt x="206" y="311"/>
                    <a:pt x="209" y="302"/>
                  </a:cubicBezTo>
                  <a:cubicBezTo>
                    <a:pt x="212" y="294"/>
                    <a:pt x="215" y="284"/>
                    <a:pt x="217" y="272"/>
                  </a:cubicBezTo>
                  <a:cubicBezTo>
                    <a:pt x="219" y="260"/>
                    <a:pt x="220" y="249"/>
                    <a:pt x="221" y="237"/>
                  </a:cubicBezTo>
                  <a:cubicBezTo>
                    <a:pt x="221" y="226"/>
                    <a:pt x="222" y="213"/>
                    <a:pt x="222" y="199"/>
                  </a:cubicBezTo>
                  <a:cubicBezTo>
                    <a:pt x="217" y="214"/>
                    <a:pt x="206" y="227"/>
                    <a:pt x="188" y="239"/>
                  </a:cubicBezTo>
                  <a:cubicBezTo>
                    <a:pt x="171" y="250"/>
                    <a:pt x="150" y="256"/>
                    <a:pt x="126" y="256"/>
                  </a:cubicBezTo>
                  <a:cubicBezTo>
                    <a:pt x="88" y="256"/>
                    <a:pt x="57" y="244"/>
                    <a:pt x="35" y="221"/>
                  </a:cubicBezTo>
                  <a:cubicBezTo>
                    <a:pt x="12" y="198"/>
                    <a:pt x="0" y="167"/>
                    <a:pt x="0" y="130"/>
                  </a:cubicBezTo>
                  <a:cubicBezTo>
                    <a:pt x="0" y="92"/>
                    <a:pt x="13" y="61"/>
                    <a:pt x="37" y="36"/>
                  </a:cubicBezTo>
                  <a:cubicBezTo>
                    <a:pt x="61" y="12"/>
                    <a:pt x="93" y="0"/>
                    <a:pt x="134" y="0"/>
                  </a:cubicBezTo>
                  <a:cubicBezTo>
                    <a:pt x="155" y="0"/>
                    <a:pt x="175" y="3"/>
                    <a:pt x="192" y="9"/>
                  </a:cubicBezTo>
                  <a:cubicBezTo>
                    <a:pt x="209" y="16"/>
                    <a:pt x="223" y="25"/>
                    <a:pt x="233" y="36"/>
                  </a:cubicBezTo>
                  <a:cubicBezTo>
                    <a:pt x="244" y="47"/>
                    <a:pt x="253" y="60"/>
                    <a:pt x="260" y="76"/>
                  </a:cubicBezTo>
                  <a:cubicBezTo>
                    <a:pt x="267" y="92"/>
                    <a:pt x="272" y="108"/>
                    <a:pt x="275" y="125"/>
                  </a:cubicBezTo>
                  <a:cubicBezTo>
                    <a:pt x="278" y="142"/>
                    <a:pt x="279" y="160"/>
                    <a:pt x="279" y="179"/>
                  </a:cubicBezTo>
                  <a:cubicBezTo>
                    <a:pt x="279" y="196"/>
                    <a:pt x="279" y="211"/>
                    <a:pt x="278" y="224"/>
                  </a:cubicBezTo>
                  <a:cubicBezTo>
                    <a:pt x="277" y="238"/>
                    <a:pt x="275" y="253"/>
                    <a:pt x="272" y="269"/>
                  </a:cubicBezTo>
                  <a:cubicBezTo>
                    <a:pt x="269" y="285"/>
                    <a:pt x="265" y="299"/>
                    <a:pt x="260" y="312"/>
                  </a:cubicBezTo>
                  <a:cubicBezTo>
                    <a:pt x="255" y="325"/>
                    <a:pt x="248" y="337"/>
                    <a:pt x="240" y="349"/>
                  </a:cubicBezTo>
                  <a:cubicBezTo>
                    <a:pt x="232" y="362"/>
                    <a:pt x="222" y="372"/>
                    <a:pt x="211" y="380"/>
                  </a:cubicBezTo>
                  <a:cubicBezTo>
                    <a:pt x="200" y="388"/>
                    <a:pt x="187" y="395"/>
                    <a:pt x="171" y="400"/>
                  </a:cubicBezTo>
                  <a:cubicBezTo>
                    <a:pt x="155" y="405"/>
                    <a:pt x="137" y="407"/>
                    <a:pt x="118" y="407"/>
                  </a:cubicBezTo>
                  <a:cubicBezTo>
                    <a:pt x="88" y="407"/>
                    <a:pt x="60" y="400"/>
                    <a:pt x="32" y="3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5" name="Google Shape;3252;p67">
              <a:extLst>
                <a:ext uri="{FF2B5EF4-FFF2-40B4-BE49-F238E27FC236}">
                  <a16:creationId xmlns:a16="http://schemas.microsoft.com/office/drawing/2014/main" id="{546578D9-AB33-E34A-3012-3F5FFDB002F0}"/>
                </a:ext>
              </a:extLst>
            </p:cNvPr>
            <p:cNvSpPr/>
            <p:nvPr/>
          </p:nvSpPr>
          <p:spPr>
            <a:xfrm>
              <a:off x="3791880" y="3813840"/>
              <a:ext cx="107640" cy="142200"/>
            </a:xfrm>
            <a:custGeom>
              <a:avLst/>
              <a:gdLst/>
              <a:ahLst/>
              <a:cxnLst/>
              <a:rect l="l" t="t" r="r" b="b"/>
              <a:pathLst>
                <a:path w="299" h="395" extrusionOk="0">
                  <a:moveTo>
                    <a:pt x="185" y="269"/>
                  </a:moveTo>
                  <a:lnTo>
                    <a:pt x="185" y="56"/>
                  </a:lnTo>
                  <a:lnTo>
                    <a:pt x="52" y="269"/>
                  </a:lnTo>
                  <a:lnTo>
                    <a:pt x="185" y="269"/>
                  </a:lnTo>
                  <a:moveTo>
                    <a:pt x="193" y="389"/>
                  </a:moveTo>
                  <a:cubicBezTo>
                    <a:pt x="188" y="384"/>
                    <a:pt x="185" y="378"/>
                    <a:pt x="185" y="371"/>
                  </a:cubicBezTo>
                  <a:lnTo>
                    <a:pt x="185" y="309"/>
                  </a:lnTo>
                  <a:lnTo>
                    <a:pt x="27" y="309"/>
                  </a:lnTo>
                  <a:cubicBezTo>
                    <a:pt x="20" y="309"/>
                    <a:pt x="13" y="306"/>
                    <a:pt x="7" y="301"/>
                  </a:cubicBezTo>
                  <a:cubicBezTo>
                    <a:pt x="2" y="295"/>
                    <a:pt x="0" y="288"/>
                    <a:pt x="0" y="281"/>
                  </a:cubicBezTo>
                  <a:cubicBezTo>
                    <a:pt x="0" y="274"/>
                    <a:pt x="1" y="269"/>
                    <a:pt x="5" y="263"/>
                  </a:cubicBezTo>
                  <a:lnTo>
                    <a:pt x="155" y="26"/>
                  </a:lnTo>
                  <a:cubicBezTo>
                    <a:pt x="166" y="8"/>
                    <a:pt x="181" y="0"/>
                    <a:pt x="200" y="0"/>
                  </a:cubicBezTo>
                  <a:cubicBezTo>
                    <a:pt x="211" y="0"/>
                    <a:pt x="220" y="3"/>
                    <a:pt x="228" y="9"/>
                  </a:cubicBezTo>
                  <a:cubicBezTo>
                    <a:pt x="235" y="16"/>
                    <a:pt x="239" y="25"/>
                    <a:pt x="239" y="38"/>
                  </a:cubicBezTo>
                  <a:lnTo>
                    <a:pt x="239" y="269"/>
                  </a:lnTo>
                  <a:lnTo>
                    <a:pt x="279" y="269"/>
                  </a:lnTo>
                  <a:cubicBezTo>
                    <a:pt x="285" y="269"/>
                    <a:pt x="290" y="271"/>
                    <a:pt x="294" y="275"/>
                  </a:cubicBezTo>
                  <a:cubicBezTo>
                    <a:pt x="297" y="279"/>
                    <a:pt x="299" y="284"/>
                    <a:pt x="299" y="289"/>
                  </a:cubicBezTo>
                  <a:cubicBezTo>
                    <a:pt x="299" y="295"/>
                    <a:pt x="297" y="299"/>
                    <a:pt x="294" y="303"/>
                  </a:cubicBezTo>
                  <a:cubicBezTo>
                    <a:pt x="290" y="307"/>
                    <a:pt x="285" y="309"/>
                    <a:pt x="279" y="309"/>
                  </a:cubicBezTo>
                  <a:lnTo>
                    <a:pt x="239" y="309"/>
                  </a:lnTo>
                  <a:lnTo>
                    <a:pt x="239" y="371"/>
                  </a:lnTo>
                  <a:cubicBezTo>
                    <a:pt x="239" y="378"/>
                    <a:pt x="236" y="384"/>
                    <a:pt x="231" y="389"/>
                  </a:cubicBezTo>
                  <a:cubicBezTo>
                    <a:pt x="225" y="393"/>
                    <a:pt x="219" y="395"/>
                    <a:pt x="212" y="395"/>
                  </a:cubicBezTo>
                  <a:cubicBezTo>
                    <a:pt x="205" y="395"/>
                    <a:pt x="199" y="393"/>
                    <a:pt x="193" y="3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6" name="Google Shape;3253;p67">
              <a:extLst>
                <a:ext uri="{FF2B5EF4-FFF2-40B4-BE49-F238E27FC236}">
                  <a16:creationId xmlns:a16="http://schemas.microsoft.com/office/drawing/2014/main" id="{7EAFB688-D60C-E02A-C289-5742CB880005}"/>
                </a:ext>
              </a:extLst>
            </p:cNvPr>
            <p:cNvSpPr/>
            <p:nvPr/>
          </p:nvSpPr>
          <p:spPr>
            <a:xfrm>
              <a:off x="4261320" y="3814920"/>
              <a:ext cx="92520" cy="143280"/>
            </a:xfrm>
            <a:custGeom>
              <a:avLst/>
              <a:gdLst/>
              <a:ahLst/>
              <a:cxnLst/>
              <a:rect l="l" t="t" r="r" b="b"/>
              <a:pathLst>
                <a:path w="257" h="398" extrusionOk="0">
                  <a:moveTo>
                    <a:pt x="59" y="387"/>
                  </a:moveTo>
                  <a:cubicBezTo>
                    <a:pt x="40" y="380"/>
                    <a:pt x="22" y="369"/>
                    <a:pt x="5" y="354"/>
                  </a:cubicBezTo>
                  <a:cubicBezTo>
                    <a:pt x="2" y="351"/>
                    <a:pt x="0" y="347"/>
                    <a:pt x="0" y="342"/>
                  </a:cubicBezTo>
                  <a:cubicBezTo>
                    <a:pt x="0" y="336"/>
                    <a:pt x="2" y="330"/>
                    <a:pt x="7" y="325"/>
                  </a:cubicBezTo>
                  <a:cubicBezTo>
                    <a:pt x="12" y="319"/>
                    <a:pt x="18" y="317"/>
                    <a:pt x="23" y="317"/>
                  </a:cubicBezTo>
                  <a:cubicBezTo>
                    <a:pt x="27" y="317"/>
                    <a:pt x="30" y="318"/>
                    <a:pt x="33" y="320"/>
                  </a:cubicBezTo>
                  <a:cubicBezTo>
                    <a:pt x="59" y="342"/>
                    <a:pt x="88" y="353"/>
                    <a:pt x="121" y="353"/>
                  </a:cubicBezTo>
                  <a:cubicBezTo>
                    <a:pt x="148" y="353"/>
                    <a:pt x="169" y="346"/>
                    <a:pt x="183" y="331"/>
                  </a:cubicBezTo>
                  <a:cubicBezTo>
                    <a:pt x="197" y="316"/>
                    <a:pt x="204" y="295"/>
                    <a:pt x="204" y="268"/>
                  </a:cubicBezTo>
                  <a:cubicBezTo>
                    <a:pt x="204" y="244"/>
                    <a:pt x="197" y="224"/>
                    <a:pt x="183" y="209"/>
                  </a:cubicBezTo>
                  <a:cubicBezTo>
                    <a:pt x="170" y="194"/>
                    <a:pt x="151" y="186"/>
                    <a:pt x="128" y="186"/>
                  </a:cubicBezTo>
                  <a:cubicBezTo>
                    <a:pt x="114" y="186"/>
                    <a:pt x="99" y="190"/>
                    <a:pt x="84" y="197"/>
                  </a:cubicBezTo>
                  <a:cubicBezTo>
                    <a:pt x="70" y="203"/>
                    <a:pt x="58" y="212"/>
                    <a:pt x="50" y="222"/>
                  </a:cubicBezTo>
                  <a:cubicBezTo>
                    <a:pt x="48" y="224"/>
                    <a:pt x="44" y="226"/>
                    <a:pt x="39" y="226"/>
                  </a:cubicBezTo>
                  <a:cubicBezTo>
                    <a:pt x="32" y="226"/>
                    <a:pt x="24" y="223"/>
                    <a:pt x="16" y="220"/>
                  </a:cubicBezTo>
                  <a:cubicBezTo>
                    <a:pt x="9" y="216"/>
                    <a:pt x="5" y="211"/>
                    <a:pt x="5" y="205"/>
                  </a:cubicBezTo>
                  <a:lnTo>
                    <a:pt x="5" y="25"/>
                  </a:lnTo>
                  <a:cubicBezTo>
                    <a:pt x="5" y="8"/>
                    <a:pt x="14" y="0"/>
                    <a:pt x="32" y="0"/>
                  </a:cubicBezTo>
                  <a:lnTo>
                    <a:pt x="214" y="0"/>
                  </a:lnTo>
                  <a:cubicBezTo>
                    <a:pt x="220" y="0"/>
                    <a:pt x="225" y="2"/>
                    <a:pt x="229" y="6"/>
                  </a:cubicBezTo>
                  <a:cubicBezTo>
                    <a:pt x="232" y="10"/>
                    <a:pt x="234" y="15"/>
                    <a:pt x="234" y="21"/>
                  </a:cubicBezTo>
                  <a:cubicBezTo>
                    <a:pt x="234" y="26"/>
                    <a:pt x="232" y="31"/>
                    <a:pt x="229" y="35"/>
                  </a:cubicBezTo>
                  <a:cubicBezTo>
                    <a:pt x="225" y="39"/>
                    <a:pt x="220" y="41"/>
                    <a:pt x="214" y="41"/>
                  </a:cubicBezTo>
                  <a:lnTo>
                    <a:pt x="49" y="41"/>
                  </a:lnTo>
                  <a:lnTo>
                    <a:pt x="49" y="175"/>
                  </a:lnTo>
                  <a:lnTo>
                    <a:pt x="52" y="172"/>
                  </a:lnTo>
                  <a:cubicBezTo>
                    <a:pt x="54" y="170"/>
                    <a:pt x="58" y="167"/>
                    <a:pt x="63" y="164"/>
                  </a:cubicBezTo>
                  <a:cubicBezTo>
                    <a:pt x="67" y="161"/>
                    <a:pt x="73" y="158"/>
                    <a:pt x="79" y="154"/>
                  </a:cubicBezTo>
                  <a:cubicBezTo>
                    <a:pt x="86" y="151"/>
                    <a:pt x="94" y="149"/>
                    <a:pt x="104" y="147"/>
                  </a:cubicBezTo>
                  <a:cubicBezTo>
                    <a:pt x="114" y="144"/>
                    <a:pt x="124" y="143"/>
                    <a:pt x="136" y="143"/>
                  </a:cubicBezTo>
                  <a:cubicBezTo>
                    <a:pt x="172" y="143"/>
                    <a:pt x="202" y="155"/>
                    <a:pt x="224" y="179"/>
                  </a:cubicBezTo>
                  <a:cubicBezTo>
                    <a:pt x="246" y="202"/>
                    <a:pt x="257" y="233"/>
                    <a:pt x="257" y="270"/>
                  </a:cubicBezTo>
                  <a:cubicBezTo>
                    <a:pt x="257" y="309"/>
                    <a:pt x="245" y="340"/>
                    <a:pt x="220" y="363"/>
                  </a:cubicBezTo>
                  <a:cubicBezTo>
                    <a:pt x="195" y="387"/>
                    <a:pt x="163" y="398"/>
                    <a:pt x="123" y="398"/>
                  </a:cubicBezTo>
                  <a:cubicBezTo>
                    <a:pt x="99" y="398"/>
                    <a:pt x="77" y="395"/>
                    <a:pt x="59" y="3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7" name="Google Shape;3254;p67">
              <a:extLst>
                <a:ext uri="{FF2B5EF4-FFF2-40B4-BE49-F238E27FC236}">
                  <a16:creationId xmlns:a16="http://schemas.microsoft.com/office/drawing/2014/main" id="{0506674E-8618-81DA-55D1-27F48C37EC48}"/>
                </a:ext>
              </a:extLst>
            </p:cNvPr>
            <p:cNvSpPr/>
            <p:nvPr/>
          </p:nvSpPr>
          <p:spPr>
            <a:xfrm>
              <a:off x="4702680" y="3811680"/>
              <a:ext cx="100440" cy="146520"/>
            </a:xfrm>
            <a:custGeom>
              <a:avLst/>
              <a:gdLst/>
              <a:ahLst/>
              <a:cxnLst/>
              <a:rect l="l" t="t" r="r" b="b"/>
              <a:pathLst>
                <a:path w="279" h="407" extrusionOk="0">
                  <a:moveTo>
                    <a:pt x="84" y="214"/>
                  </a:moveTo>
                  <a:cubicBezTo>
                    <a:pt x="69" y="230"/>
                    <a:pt x="61" y="251"/>
                    <a:pt x="61" y="278"/>
                  </a:cubicBezTo>
                  <a:cubicBezTo>
                    <a:pt x="61" y="302"/>
                    <a:pt x="68" y="323"/>
                    <a:pt x="83" y="339"/>
                  </a:cubicBezTo>
                  <a:cubicBezTo>
                    <a:pt x="97" y="355"/>
                    <a:pt x="117" y="363"/>
                    <a:pt x="142" y="363"/>
                  </a:cubicBezTo>
                  <a:cubicBezTo>
                    <a:pt x="169" y="363"/>
                    <a:pt x="189" y="356"/>
                    <a:pt x="203" y="340"/>
                  </a:cubicBezTo>
                  <a:cubicBezTo>
                    <a:pt x="218" y="325"/>
                    <a:pt x="225" y="304"/>
                    <a:pt x="225" y="277"/>
                  </a:cubicBezTo>
                  <a:cubicBezTo>
                    <a:pt x="225" y="252"/>
                    <a:pt x="218" y="231"/>
                    <a:pt x="205" y="215"/>
                  </a:cubicBezTo>
                  <a:cubicBezTo>
                    <a:pt x="193" y="198"/>
                    <a:pt x="173" y="190"/>
                    <a:pt x="148" y="190"/>
                  </a:cubicBezTo>
                  <a:cubicBezTo>
                    <a:pt x="120" y="190"/>
                    <a:pt x="99" y="198"/>
                    <a:pt x="84" y="214"/>
                  </a:cubicBezTo>
                  <a:moveTo>
                    <a:pt x="87" y="397"/>
                  </a:moveTo>
                  <a:cubicBezTo>
                    <a:pt x="70" y="391"/>
                    <a:pt x="56" y="382"/>
                    <a:pt x="46" y="371"/>
                  </a:cubicBezTo>
                  <a:cubicBezTo>
                    <a:pt x="35" y="360"/>
                    <a:pt x="26" y="347"/>
                    <a:pt x="19" y="331"/>
                  </a:cubicBezTo>
                  <a:cubicBezTo>
                    <a:pt x="12" y="315"/>
                    <a:pt x="7" y="299"/>
                    <a:pt x="4" y="282"/>
                  </a:cubicBezTo>
                  <a:cubicBezTo>
                    <a:pt x="1" y="265"/>
                    <a:pt x="0" y="247"/>
                    <a:pt x="0" y="227"/>
                  </a:cubicBezTo>
                  <a:cubicBezTo>
                    <a:pt x="0" y="211"/>
                    <a:pt x="0" y="196"/>
                    <a:pt x="1" y="182"/>
                  </a:cubicBezTo>
                  <a:cubicBezTo>
                    <a:pt x="2" y="168"/>
                    <a:pt x="4" y="153"/>
                    <a:pt x="7" y="138"/>
                  </a:cubicBezTo>
                  <a:cubicBezTo>
                    <a:pt x="11" y="122"/>
                    <a:pt x="14" y="107"/>
                    <a:pt x="19" y="95"/>
                  </a:cubicBezTo>
                  <a:cubicBezTo>
                    <a:pt x="24" y="82"/>
                    <a:pt x="31" y="70"/>
                    <a:pt x="39" y="57"/>
                  </a:cubicBezTo>
                  <a:cubicBezTo>
                    <a:pt x="47" y="45"/>
                    <a:pt x="57" y="35"/>
                    <a:pt x="68" y="27"/>
                  </a:cubicBezTo>
                  <a:cubicBezTo>
                    <a:pt x="79" y="19"/>
                    <a:pt x="92" y="12"/>
                    <a:pt x="108" y="7"/>
                  </a:cubicBezTo>
                  <a:cubicBezTo>
                    <a:pt x="124" y="2"/>
                    <a:pt x="142" y="0"/>
                    <a:pt x="162" y="0"/>
                  </a:cubicBezTo>
                  <a:cubicBezTo>
                    <a:pt x="191" y="0"/>
                    <a:pt x="219" y="7"/>
                    <a:pt x="247" y="20"/>
                  </a:cubicBezTo>
                  <a:cubicBezTo>
                    <a:pt x="254" y="24"/>
                    <a:pt x="257" y="29"/>
                    <a:pt x="257" y="38"/>
                  </a:cubicBezTo>
                  <a:cubicBezTo>
                    <a:pt x="257" y="44"/>
                    <a:pt x="255" y="50"/>
                    <a:pt x="251" y="55"/>
                  </a:cubicBezTo>
                  <a:cubicBezTo>
                    <a:pt x="247" y="60"/>
                    <a:pt x="243" y="63"/>
                    <a:pt x="237" y="63"/>
                  </a:cubicBezTo>
                  <a:cubicBezTo>
                    <a:pt x="235" y="63"/>
                    <a:pt x="233" y="62"/>
                    <a:pt x="230" y="61"/>
                  </a:cubicBezTo>
                  <a:cubicBezTo>
                    <a:pt x="206" y="50"/>
                    <a:pt x="183" y="45"/>
                    <a:pt x="160" y="45"/>
                  </a:cubicBezTo>
                  <a:cubicBezTo>
                    <a:pt x="148" y="45"/>
                    <a:pt x="137" y="46"/>
                    <a:pt x="127" y="49"/>
                  </a:cubicBezTo>
                  <a:cubicBezTo>
                    <a:pt x="117" y="52"/>
                    <a:pt x="108" y="56"/>
                    <a:pt x="101" y="61"/>
                  </a:cubicBezTo>
                  <a:cubicBezTo>
                    <a:pt x="94" y="66"/>
                    <a:pt x="88" y="72"/>
                    <a:pt x="83" y="80"/>
                  </a:cubicBezTo>
                  <a:cubicBezTo>
                    <a:pt x="77" y="87"/>
                    <a:pt x="73" y="96"/>
                    <a:pt x="70" y="104"/>
                  </a:cubicBezTo>
                  <a:cubicBezTo>
                    <a:pt x="67" y="113"/>
                    <a:pt x="64" y="123"/>
                    <a:pt x="62" y="135"/>
                  </a:cubicBezTo>
                  <a:cubicBezTo>
                    <a:pt x="60" y="146"/>
                    <a:pt x="59" y="158"/>
                    <a:pt x="58" y="169"/>
                  </a:cubicBezTo>
                  <a:cubicBezTo>
                    <a:pt x="58" y="181"/>
                    <a:pt x="57" y="193"/>
                    <a:pt x="57" y="208"/>
                  </a:cubicBezTo>
                  <a:cubicBezTo>
                    <a:pt x="62" y="193"/>
                    <a:pt x="73" y="179"/>
                    <a:pt x="91" y="168"/>
                  </a:cubicBezTo>
                  <a:cubicBezTo>
                    <a:pt x="108" y="156"/>
                    <a:pt x="129" y="151"/>
                    <a:pt x="153" y="151"/>
                  </a:cubicBezTo>
                  <a:cubicBezTo>
                    <a:pt x="191" y="151"/>
                    <a:pt x="222" y="163"/>
                    <a:pt x="244" y="186"/>
                  </a:cubicBezTo>
                  <a:cubicBezTo>
                    <a:pt x="267" y="209"/>
                    <a:pt x="279" y="239"/>
                    <a:pt x="279" y="277"/>
                  </a:cubicBezTo>
                  <a:cubicBezTo>
                    <a:pt x="279" y="315"/>
                    <a:pt x="267" y="346"/>
                    <a:pt x="242" y="370"/>
                  </a:cubicBezTo>
                  <a:cubicBezTo>
                    <a:pt x="218" y="395"/>
                    <a:pt x="186" y="407"/>
                    <a:pt x="145" y="407"/>
                  </a:cubicBezTo>
                  <a:cubicBezTo>
                    <a:pt x="123" y="407"/>
                    <a:pt x="104" y="404"/>
                    <a:pt x="87" y="39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8" name="Google Shape;3255;p67">
              <a:extLst>
                <a:ext uri="{FF2B5EF4-FFF2-40B4-BE49-F238E27FC236}">
                  <a16:creationId xmlns:a16="http://schemas.microsoft.com/office/drawing/2014/main" id="{CDA709F7-3FF3-9DEF-4CD3-3DBFBCBBAF35}"/>
                </a:ext>
              </a:extLst>
            </p:cNvPr>
            <p:cNvSpPr/>
            <p:nvPr/>
          </p:nvSpPr>
          <p:spPr>
            <a:xfrm>
              <a:off x="3807360" y="4226400"/>
              <a:ext cx="52560" cy="142560"/>
            </a:xfrm>
            <a:custGeom>
              <a:avLst/>
              <a:gdLst/>
              <a:ahLst/>
              <a:cxnLst/>
              <a:rect l="l" t="t" r="r" b="b"/>
              <a:pathLst>
                <a:path w="146" h="396" extrusionOk="0">
                  <a:moveTo>
                    <a:pt x="99" y="389"/>
                  </a:moveTo>
                  <a:cubicBezTo>
                    <a:pt x="94" y="384"/>
                    <a:pt x="91" y="378"/>
                    <a:pt x="91" y="369"/>
                  </a:cubicBezTo>
                  <a:lnTo>
                    <a:pt x="91" y="59"/>
                  </a:lnTo>
                  <a:lnTo>
                    <a:pt x="31" y="97"/>
                  </a:lnTo>
                  <a:cubicBezTo>
                    <a:pt x="28" y="99"/>
                    <a:pt x="24" y="100"/>
                    <a:pt x="20" y="100"/>
                  </a:cubicBezTo>
                  <a:cubicBezTo>
                    <a:pt x="15" y="100"/>
                    <a:pt x="10" y="98"/>
                    <a:pt x="6" y="94"/>
                  </a:cubicBezTo>
                  <a:cubicBezTo>
                    <a:pt x="2" y="90"/>
                    <a:pt x="0" y="85"/>
                    <a:pt x="0" y="80"/>
                  </a:cubicBezTo>
                  <a:cubicBezTo>
                    <a:pt x="0" y="73"/>
                    <a:pt x="3" y="68"/>
                    <a:pt x="9" y="63"/>
                  </a:cubicBezTo>
                  <a:lnTo>
                    <a:pt x="104" y="4"/>
                  </a:lnTo>
                  <a:cubicBezTo>
                    <a:pt x="109" y="1"/>
                    <a:pt x="114" y="0"/>
                    <a:pt x="120" y="0"/>
                  </a:cubicBezTo>
                  <a:cubicBezTo>
                    <a:pt x="127" y="0"/>
                    <a:pt x="133" y="2"/>
                    <a:pt x="138" y="7"/>
                  </a:cubicBezTo>
                  <a:cubicBezTo>
                    <a:pt x="143" y="12"/>
                    <a:pt x="146" y="19"/>
                    <a:pt x="146" y="27"/>
                  </a:cubicBezTo>
                  <a:lnTo>
                    <a:pt x="146" y="369"/>
                  </a:lnTo>
                  <a:cubicBezTo>
                    <a:pt x="146" y="378"/>
                    <a:pt x="143" y="384"/>
                    <a:pt x="138" y="389"/>
                  </a:cubicBezTo>
                  <a:cubicBezTo>
                    <a:pt x="132" y="393"/>
                    <a:pt x="126" y="396"/>
                    <a:pt x="118" y="396"/>
                  </a:cubicBezTo>
                  <a:cubicBezTo>
                    <a:pt x="111" y="396"/>
                    <a:pt x="104" y="393"/>
                    <a:pt x="99" y="3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9" name="Google Shape;3256;p67">
              <a:extLst>
                <a:ext uri="{FF2B5EF4-FFF2-40B4-BE49-F238E27FC236}">
                  <a16:creationId xmlns:a16="http://schemas.microsoft.com/office/drawing/2014/main" id="{21A4E873-0993-360D-0135-161738AF804B}"/>
                </a:ext>
              </a:extLst>
            </p:cNvPr>
            <p:cNvSpPr/>
            <p:nvPr/>
          </p:nvSpPr>
          <p:spPr>
            <a:xfrm>
              <a:off x="4258080" y="4225320"/>
              <a:ext cx="90720" cy="143640"/>
            </a:xfrm>
            <a:custGeom>
              <a:avLst/>
              <a:gdLst/>
              <a:ahLst/>
              <a:cxnLst/>
              <a:rect l="l" t="t" r="r" b="b"/>
              <a:pathLst>
                <a:path w="252" h="399" extrusionOk="0">
                  <a:moveTo>
                    <a:pt x="237" y="172"/>
                  </a:moveTo>
                  <a:cubicBezTo>
                    <a:pt x="227" y="191"/>
                    <a:pt x="210" y="212"/>
                    <a:pt x="187" y="233"/>
                  </a:cubicBezTo>
                  <a:lnTo>
                    <a:pt x="60" y="357"/>
                  </a:lnTo>
                  <a:lnTo>
                    <a:pt x="227" y="357"/>
                  </a:lnTo>
                  <a:cubicBezTo>
                    <a:pt x="234" y="357"/>
                    <a:pt x="239" y="359"/>
                    <a:pt x="243" y="363"/>
                  </a:cubicBezTo>
                  <a:cubicBezTo>
                    <a:pt x="247" y="367"/>
                    <a:pt x="249" y="372"/>
                    <a:pt x="249" y="378"/>
                  </a:cubicBezTo>
                  <a:cubicBezTo>
                    <a:pt x="249" y="383"/>
                    <a:pt x="247" y="388"/>
                    <a:pt x="243" y="392"/>
                  </a:cubicBezTo>
                  <a:cubicBezTo>
                    <a:pt x="239" y="397"/>
                    <a:pt x="234" y="399"/>
                    <a:pt x="227" y="399"/>
                  </a:cubicBezTo>
                  <a:lnTo>
                    <a:pt x="36" y="399"/>
                  </a:lnTo>
                  <a:cubicBezTo>
                    <a:pt x="25" y="399"/>
                    <a:pt x="17" y="396"/>
                    <a:pt x="10" y="390"/>
                  </a:cubicBezTo>
                  <a:cubicBezTo>
                    <a:pt x="3" y="385"/>
                    <a:pt x="0" y="378"/>
                    <a:pt x="0" y="370"/>
                  </a:cubicBezTo>
                  <a:cubicBezTo>
                    <a:pt x="0" y="361"/>
                    <a:pt x="4" y="352"/>
                    <a:pt x="13" y="343"/>
                  </a:cubicBezTo>
                  <a:lnTo>
                    <a:pt x="157" y="197"/>
                  </a:lnTo>
                  <a:cubicBezTo>
                    <a:pt x="172" y="182"/>
                    <a:pt x="183" y="168"/>
                    <a:pt x="190" y="155"/>
                  </a:cubicBezTo>
                  <a:cubicBezTo>
                    <a:pt x="197" y="142"/>
                    <a:pt x="200" y="129"/>
                    <a:pt x="200" y="116"/>
                  </a:cubicBezTo>
                  <a:cubicBezTo>
                    <a:pt x="200" y="95"/>
                    <a:pt x="193" y="77"/>
                    <a:pt x="179" y="64"/>
                  </a:cubicBezTo>
                  <a:cubicBezTo>
                    <a:pt x="165" y="50"/>
                    <a:pt x="148" y="44"/>
                    <a:pt x="127" y="44"/>
                  </a:cubicBezTo>
                  <a:cubicBezTo>
                    <a:pt x="115" y="44"/>
                    <a:pt x="104" y="45"/>
                    <a:pt x="93" y="47"/>
                  </a:cubicBezTo>
                  <a:cubicBezTo>
                    <a:pt x="83" y="49"/>
                    <a:pt x="76" y="51"/>
                    <a:pt x="71" y="53"/>
                  </a:cubicBezTo>
                  <a:cubicBezTo>
                    <a:pt x="67" y="55"/>
                    <a:pt x="61" y="58"/>
                    <a:pt x="52" y="63"/>
                  </a:cubicBezTo>
                  <a:cubicBezTo>
                    <a:pt x="43" y="68"/>
                    <a:pt x="38" y="71"/>
                    <a:pt x="37" y="72"/>
                  </a:cubicBezTo>
                  <a:cubicBezTo>
                    <a:pt x="34" y="74"/>
                    <a:pt x="31" y="74"/>
                    <a:pt x="29" y="74"/>
                  </a:cubicBezTo>
                  <a:cubicBezTo>
                    <a:pt x="23" y="74"/>
                    <a:pt x="18" y="72"/>
                    <a:pt x="13" y="67"/>
                  </a:cubicBezTo>
                  <a:cubicBezTo>
                    <a:pt x="9" y="62"/>
                    <a:pt x="6" y="57"/>
                    <a:pt x="6" y="51"/>
                  </a:cubicBezTo>
                  <a:cubicBezTo>
                    <a:pt x="6" y="44"/>
                    <a:pt x="10" y="39"/>
                    <a:pt x="17" y="34"/>
                  </a:cubicBezTo>
                  <a:cubicBezTo>
                    <a:pt x="35" y="23"/>
                    <a:pt x="53" y="15"/>
                    <a:pt x="70" y="9"/>
                  </a:cubicBezTo>
                  <a:cubicBezTo>
                    <a:pt x="86" y="3"/>
                    <a:pt x="107" y="0"/>
                    <a:pt x="131" y="0"/>
                  </a:cubicBezTo>
                  <a:cubicBezTo>
                    <a:pt x="166" y="0"/>
                    <a:pt x="195" y="11"/>
                    <a:pt x="218" y="32"/>
                  </a:cubicBezTo>
                  <a:cubicBezTo>
                    <a:pt x="241" y="54"/>
                    <a:pt x="252" y="80"/>
                    <a:pt x="252" y="111"/>
                  </a:cubicBezTo>
                  <a:cubicBezTo>
                    <a:pt x="252" y="133"/>
                    <a:pt x="247" y="153"/>
                    <a:pt x="237" y="1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0" name="Google Shape;3257;p67">
              <a:extLst>
                <a:ext uri="{FF2B5EF4-FFF2-40B4-BE49-F238E27FC236}">
                  <a16:creationId xmlns:a16="http://schemas.microsoft.com/office/drawing/2014/main" id="{80435FD6-342E-C77B-FDC8-ABFAC0AEE045}"/>
                </a:ext>
              </a:extLst>
            </p:cNvPr>
            <p:cNvSpPr/>
            <p:nvPr/>
          </p:nvSpPr>
          <p:spPr>
            <a:xfrm>
              <a:off x="4709160" y="4224240"/>
              <a:ext cx="88920" cy="146880"/>
            </a:xfrm>
            <a:custGeom>
              <a:avLst/>
              <a:gdLst/>
              <a:ahLst/>
              <a:cxnLst/>
              <a:rect l="l" t="t" r="r" b="b"/>
              <a:pathLst>
                <a:path w="247" h="408" extrusionOk="0">
                  <a:moveTo>
                    <a:pt x="20" y="387"/>
                  </a:moveTo>
                  <a:cubicBezTo>
                    <a:pt x="10" y="382"/>
                    <a:pt x="5" y="375"/>
                    <a:pt x="5" y="366"/>
                  </a:cubicBezTo>
                  <a:cubicBezTo>
                    <a:pt x="5" y="360"/>
                    <a:pt x="7" y="355"/>
                    <a:pt x="11" y="350"/>
                  </a:cubicBezTo>
                  <a:cubicBezTo>
                    <a:pt x="16" y="346"/>
                    <a:pt x="21" y="343"/>
                    <a:pt x="26" y="343"/>
                  </a:cubicBezTo>
                  <a:cubicBezTo>
                    <a:pt x="28" y="343"/>
                    <a:pt x="31" y="344"/>
                    <a:pt x="33" y="345"/>
                  </a:cubicBezTo>
                  <a:cubicBezTo>
                    <a:pt x="60" y="357"/>
                    <a:pt x="85" y="363"/>
                    <a:pt x="109" y="363"/>
                  </a:cubicBezTo>
                  <a:cubicBezTo>
                    <a:pt x="134" y="363"/>
                    <a:pt x="154" y="357"/>
                    <a:pt x="169" y="346"/>
                  </a:cubicBezTo>
                  <a:cubicBezTo>
                    <a:pt x="184" y="334"/>
                    <a:pt x="192" y="318"/>
                    <a:pt x="192" y="297"/>
                  </a:cubicBezTo>
                  <a:cubicBezTo>
                    <a:pt x="192" y="273"/>
                    <a:pt x="183" y="254"/>
                    <a:pt x="166" y="239"/>
                  </a:cubicBezTo>
                  <a:cubicBezTo>
                    <a:pt x="148" y="225"/>
                    <a:pt x="126" y="218"/>
                    <a:pt x="99" y="218"/>
                  </a:cubicBezTo>
                  <a:lnTo>
                    <a:pt x="78" y="218"/>
                  </a:lnTo>
                  <a:cubicBezTo>
                    <a:pt x="72" y="218"/>
                    <a:pt x="67" y="216"/>
                    <a:pt x="64" y="212"/>
                  </a:cubicBezTo>
                  <a:cubicBezTo>
                    <a:pt x="61" y="208"/>
                    <a:pt x="59" y="203"/>
                    <a:pt x="59" y="198"/>
                  </a:cubicBezTo>
                  <a:cubicBezTo>
                    <a:pt x="59" y="192"/>
                    <a:pt x="61" y="187"/>
                    <a:pt x="64" y="183"/>
                  </a:cubicBezTo>
                  <a:cubicBezTo>
                    <a:pt x="67" y="179"/>
                    <a:pt x="72" y="177"/>
                    <a:pt x="78" y="177"/>
                  </a:cubicBezTo>
                  <a:lnTo>
                    <a:pt x="96" y="177"/>
                  </a:lnTo>
                  <a:cubicBezTo>
                    <a:pt x="122" y="177"/>
                    <a:pt x="143" y="171"/>
                    <a:pt x="159" y="160"/>
                  </a:cubicBezTo>
                  <a:cubicBezTo>
                    <a:pt x="174" y="148"/>
                    <a:pt x="182" y="131"/>
                    <a:pt x="182" y="109"/>
                  </a:cubicBezTo>
                  <a:cubicBezTo>
                    <a:pt x="182" y="88"/>
                    <a:pt x="175" y="73"/>
                    <a:pt x="161" y="62"/>
                  </a:cubicBezTo>
                  <a:cubicBezTo>
                    <a:pt x="146" y="51"/>
                    <a:pt x="129" y="45"/>
                    <a:pt x="108" y="45"/>
                  </a:cubicBezTo>
                  <a:cubicBezTo>
                    <a:pt x="80" y="45"/>
                    <a:pt x="53" y="51"/>
                    <a:pt x="28" y="64"/>
                  </a:cubicBezTo>
                  <a:cubicBezTo>
                    <a:pt x="26" y="65"/>
                    <a:pt x="23" y="65"/>
                    <a:pt x="21" y="65"/>
                  </a:cubicBezTo>
                  <a:cubicBezTo>
                    <a:pt x="15" y="65"/>
                    <a:pt x="10" y="63"/>
                    <a:pt x="6" y="57"/>
                  </a:cubicBezTo>
                  <a:cubicBezTo>
                    <a:pt x="2" y="52"/>
                    <a:pt x="0" y="46"/>
                    <a:pt x="0" y="40"/>
                  </a:cubicBezTo>
                  <a:cubicBezTo>
                    <a:pt x="0" y="33"/>
                    <a:pt x="3" y="28"/>
                    <a:pt x="9" y="24"/>
                  </a:cubicBezTo>
                  <a:cubicBezTo>
                    <a:pt x="18" y="19"/>
                    <a:pt x="32" y="13"/>
                    <a:pt x="51" y="8"/>
                  </a:cubicBezTo>
                  <a:cubicBezTo>
                    <a:pt x="71" y="3"/>
                    <a:pt x="90" y="0"/>
                    <a:pt x="109" y="0"/>
                  </a:cubicBezTo>
                  <a:cubicBezTo>
                    <a:pt x="133" y="0"/>
                    <a:pt x="155" y="4"/>
                    <a:pt x="174" y="12"/>
                  </a:cubicBezTo>
                  <a:cubicBezTo>
                    <a:pt x="193" y="19"/>
                    <a:pt x="208" y="31"/>
                    <a:pt x="220" y="48"/>
                  </a:cubicBezTo>
                  <a:cubicBezTo>
                    <a:pt x="232" y="64"/>
                    <a:pt x="238" y="84"/>
                    <a:pt x="238" y="107"/>
                  </a:cubicBezTo>
                  <a:cubicBezTo>
                    <a:pt x="238" y="130"/>
                    <a:pt x="232" y="148"/>
                    <a:pt x="220" y="163"/>
                  </a:cubicBezTo>
                  <a:cubicBezTo>
                    <a:pt x="207" y="178"/>
                    <a:pt x="191" y="189"/>
                    <a:pt x="171" y="195"/>
                  </a:cubicBezTo>
                  <a:cubicBezTo>
                    <a:pt x="195" y="201"/>
                    <a:pt x="213" y="213"/>
                    <a:pt x="227" y="231"/>
                  </a:cubicBezTo>
                  <a:cubicBezTo>
                    <a:pt x="241" y="249"/>
                    <a:pt x="247" y="271"/>
                    <a:pt x="247" y="297"/>
                  </a:cubicBezTo>
                  <a:cubicBezTo>
                    <a:pt x="247" y="316"/>
                    <a:pt x="244" y="332"/>
                    <a:pt x="236" y="347"/>
                  </a:cubicBezTo>
                  <a:cubicBezTo>
                    <a:pt x="229" y="361"/>
                    <a:pt x="219" y="373"/>
                    <a:pt x="206" y="382"/>
                  </a:cubicBezTo>
                  <a:cubicBezTo>
                    <a:pt x="193" y="390"/>
                    <a:pt x="179" y="397"/>
                    <a:pt x="163" y="401"/>
                  </a:cubicBezTo>
                  <a:cubicBezTo>
                    <a:pt x="147" y="406"/>
                    <a:pt x="130" y="408"/>
                    <a:pt x="112" y="408"/>
                  </a:cubicBezTo>
                  <a:cubicBezTo>
                    <a:pt x="77" y="408"/>
                    <a:pt x="46" y="401"/>
                    <a:pt x="20" y="3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1" name="Google Shape;3258;p67">
              <a:extLst>
                <a:ext uri="{FF2B5EF4-FFF2-40B4-BE49-F238E27FC236}">
                  <a16:creationId xmlns:a16="http://schemas.microsoft.com/office/drawing/2014/main" id="{D272ED53-2F14-F2F9-9F45-3C9D4B9C8685}"/>
                </a:ext>
              </a:extLst>
            </p:cNvPr>
            <p:cNvSpPr/>
            <p:nvPr/>
          </p:nvSpPr>
          <p:spPr>
            <a:xfrm>
              <a:off x="3793320" y="4611600"/>
              <a:ext cx="99720" cy="146880"/>
            </a:xfrm>
            <a:custGeom>
              <a:avLst/>
              <a:gdLst/>
              <a:ahLst/>
              <a:cxnLst/>
              <a:rect l="l" t="t" r="r" b="b"/>
              <a:pathLst>
                <a:path w="277" h="408" extrusionOk="0">
                  <a:moveTo>
                    <a:pt x="165" y="358"/>
                  </a:moveTo>
                  <a:cubicBezTo>
                    <a:pt x="174" y="354"/>
                    <a:pt x="180" y="349"/>
                    <a:pt x="186" y="343"/>
                  </a:cubicBezTo>
                  <a:cubicBezTo>
                    <a:pt x="192" y="338"/>
                    <a:pt x="197" y="330"/>
                    <a:pt x="201" y="322"/>
                  </a:cubicBezTo>
                  <a:cubicBezTo>
                    <a:pt x="205" y="313"/>
                    <a:pt x="208" y="304"/>
                    <a:pt x="211" y="295"/>
                  </a:cubicBezTo>
                  <a:cubicBezTo>
                    <a:pt x="213" y="286"/>
                    <a:pt x="215" y="276"/>
                    <a:pt x="216" y="265"/>
                  </a:cubicBezTo>
                  <a:cubicBezTo>
                    <a:pt x="218" y="254"/>
                    <a:pt x="219" y="244"/>
                    <a:pt x="219" y="235"/>
                  </a:cubicBezTo>
                  <a:cubicBezTo>
                    <a:pt x="220" y="225"/>
                    <a:pt x="220" y="215"/>
                    <a:pt x="220" y="204"/>
                  </a:cubicBezTo>
                  <a:cubicBezTo>
                    <a:pt x="220" y="193"/>
                    <a:pt x="220" y="182"/>
                    <a:pt x="219" y="173"/>
                  </a:cubicBezTo>
                  <a:cubicBezTo>
                    <a:pt x="219" y="163"/>
                    <a:pt x="218" y="152"/>
                    <a:pt x="216" y="141"/>
                  </a:cubicBezTo>
                  <a:cubicBezTo>
                    <a:pt x="215" y="130"/>
                    <a:pt x="213" y="120"/>
                    <a:pt x="210" y="111"/>
                  </a:cubicBezTo>
                  <a:cubicBezTo>
                    <a:pt x="208" y="102"/>
                    <a:pt x="205" y="94"/>
                    <a:pt x="200" y="85"/>
                  </a:cubicBezTo>
                  <a:cubicBezTo>
                    <a:pt x="196" y="77"/>
                    <a:pt x="191" y="70"/>
                    <a:pt x="186" y="64"/>
                  </a:cubicBezTo>
                  <a:cubicBezTo>
                    <a:pt x="180" y="58"/>
                    <a:pt x="173" y="54"/>
                    <a:pt x="165" y="50"/>
                  </a:cubicBezTo>
                  <a:cubicBezTo>
                    <a:pt x="157" y="47"/>
                    <a:pt x="148" y="45"/>
                    <a:pt x="138" y="45"/>
                  </a:cubicBezTo>
                  <a:cubicBezTo>
                    <a:pt x="128" y="45"/>
                    <a:pt x="119" y="47"/>
                    <a:pt x="110" y="50"/>
                  </a:cubicBezTo>
                  <a:cubicBezTo>
                    <a:pt x="102" y="54"/>
                    <a:pt x="95" y="58"/>
                    <a:pt x="90" y="64"/>
                  </a:cubicBezTo>
                  <a:cubicBezTo>
                    <a:pt x="84" y="69"/>
                    <a:pt x="79" y="76"/>
                    <a:pt x="75" y="85"/>
                  </a:cubicBezTo>
                  <a:cubicBezTo>
                    <a:pt x="71" y="93"/>
                    <a:pt x="68" y="102"/>
                    <a:pt x="65" y="111"/>
                  </a:cubicBezTo>
                  <a:cubicBezTo>
                    <a:pt x="63" y="120"/>
                    <a:pt x="61" y="130"/>
                    <a:pt x="60" y="141"/>
                  </a:cubicBezTo>
                  <a:cubicBezTo>
                    <a:pt x="58" y="152"/>
                    <a:pt x="57" y="163"/>
                    <a:pt x="57" y="173"/>
                  </a:cubicBezTo>
                  <a:cubicBezTo>
                    <a:pt x="56" y="182"/>
                    <a:pt x="56" y="193"/>
                    <a:pt x="56" y="204"/>
                  </a:cubicBezTo>
                  <a:cubicBezTo>
                    <a:pt x="56" y="215"/>
                    <a:pt x="56" y="225"/>
                    <a:pt x="57" y="235"/>
                  </a:cubicBezTo>
                  <a:cubicBezTo>
                    <a:pt x="57" y="244"/>
                    <a:pt x="58" y="254"/>
                    <a:pt x="60" y="266"/>
                  </a:cubicBezTo>
                  <a:cubicBezTo>
                    <a:pt x="61" y="277"/>
                    <a:pt x="63" y="287"/>
                    <a:pt x="65" y="296"/>
                  </a:cubicBezTo>
                  <a:cubicBezTo>
                    <a:pt x="68" y="304"/>
                    <a:pt x="71" y="313"/>
                    <a:pt x="75" y="322"/>
                  </a:cubicBezTo>
                  <a:cubicBezTo>
                    <a:pt x="79" y="331"/>
                    <a:pt x="84" y="338"/>
                    <a:pt x="90" y="344"/>
                  </a:cubicBezTo>
                  <a:cubicBezTo>
                    <a:pt x="95" y="349"/>
                    <a:pt x="102" y="354"/>
                    <a:pt x="110" y="358"/>
                  </a:cubicBezTo>
                  <a:cubicBezTo>
                    <a:pt x="118" y="361"/>
                    <a:pt x="128" y="363"/>
                    <a:pt x="138" y="363"/>
                  </a:cubicBezTo>
                  <a:cubicBezTo>
                    <a:pt x="148" y="363"/>
                    <a:pt x="157" y="361"/>
                    <a:pt x="165" y="358"/>
                  </a:cubicBezTo>
                  <a:moveTo>
                    <a:pt x="81" y="397"/>
                  </a:moveTo>
                  <a:cubicBezTo>
                    <a:pt x="65" y="389"/>
                    <a:pt x="52" y="379"/>
                    <a:pt x="41" y="367"/>
                  </a:cubicBezTo>
                  <a:cubicBezTo>
                    <a:pt x="31" y="354"/>
                    <a:pt x="23" y="339"/>
                    <a:pt x="17" y="321"/>
                  </a:cubicBezTo>
                  <a:cubicBezTo>
                    <a:pt x="11" y="303"/>
                    <a:pt x="6" y="285"/>
                    <a:pt x="3" y="266"/>
                  </a:cubicBezTo>
                  <a:cubicBezTo>
                    <a:pt x="1" y="247"/>
                    <a:pt x="0" y="227"/>
                    <a:pt x="0" y="204"/>
                  </a:cubicBezTo>
                  <a:cubicBezTo>
                    <a:pt x="0" y="68"/>
                    <a:pt x="45" y="0"/>
                    <a:pt x="138" y="0"/>
                  </a:cubicBezTo>
                  <a:cubicBezTo>
                    <a:pt x="230" y="0"/>
                    <a:pt x="277" y="68"/>
                    <a:pt x="277" y="204"/>
                  </a:cubicBezTo>
                  <a:cubicBezTo>
                    <a:pt x="277" y="226"/>
                    <a:pt x="276" y="247"/>
                    <a:pt x="273" y="266"/>
                  </a:cubicBezTo>
                  <a:cubicBezTo>
                    <a:pt x="271" y="285"/>
                    <a:pt x="266" y="303"/>
                    <a:pt x="259" y="321"/>
                  </a:cubicBezTo>
                  <a:cubicBezTo>
                    <a:pt x="253" y="339"/>
                    <a:pt x="245" y="354"/>
                    <a:pt x="234" y="366"/>
                  </a:cubicBezTo>
                  <a:cubicBezTo>
                    <a:pt x="224" y="379"/>
                    <a:pt x="211" y="389"/>
                    <a:pt x="194" y="396"/>
                  </a:cubicBezTo>
                  <a:cubicBezTo>
                    <a:pt x="178" y="404"/>
                    <a:pt x="159" y="408"/>
                    <a:pt x="138" y="408"/>
                  </a:cubicBezTo>
                  <a:cubicBezTo>
                    <a:pt x="117" y="408"/>
                    <a:pt x="98" y="404"/>
                    <a:pt x="81" y="39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2" name="Google Shape;3259;p67">
              <a:extLst>
                <a:ext uri="{FF2B5EF4-FFF2-40B4-BE49-F238E27FC236}">
                  <a16:creationId xmlns:a16="http://schemas.microsoft.com/office/drawing/2014/main" id="{9501B18D-328B-BA80-692E-1E41F7FCF2B0}"/>
                </a:ext>
              </a:extLst>
            </p:cNvPr>
            <p:cNvSpPr/>
            <p:nvPr/>
          </p:nvSpPr>
          <p:spPr>
            <a:xfrm>
              <a:off x="4278240" y="4668840"/>
              <a:ext cx="50400" cy="46440"/>
            </a:xfrm>
            <a:custGeom>
              <a:avLst/>
              <a:gdLst/>
              <a:ahLst/>
              <a:cxnLst/>
              <a:rect l="l" t="t" r="r" b="b"/>
              <a:pathLst>
                <a:path w="140" h="129" extrusionOk="0">
                  <a:moveTo>
                    <a:pt x="20" y="110"/>
                  </a:moveTo>
                  <a:cubicBezTo>
                    <a:pt x="7" y="97"/>
                    <a:pt x="0" y="82"/>
                    <a:pt x="0" y="64"/>
                  </a:cubicBezTo>
                  <a:cubicBezTo>
                    <a:pt x="0" y="47"/>
                    <a:pt x="7" y="32"/>
                    <a:pt x="20" y="19"/>
                  </a:cubicBezTo>
                  <a:cubicBezTo>
                    <a:pt x="32" y="6"/>
                    <a:pt x="49" y="0"/>
                    <a:pt x="70" y="0"/>
                  </a:cubicBezTo>
                  <a:cubicBezTo>
                    <a:pt x="91" y="0"/>
                    <a:pt x="108" y="6"/>
                    <a:pt x="121" y="19"/>
                  </a:cubicBezTo>
                  <a:cubicBezTo>
                    <a:pt x="134" y="32"/>
                    <a:pt x="140" y="47"/>
                    <a:pt x="140" y="64"/>
                  </a:cubicBezTo>
                  <a:cubicBezTo>
                    <a:pt x="140" y="82"/>
                    <a:pt x="134" y="97"/>
                    <a:pt x="121" y="110"/>
                  </a:cubicBezTo>
                  <a:cubicBezTo>
                    <a:pt x="108" y="123"/>
                    <a:pt x="91" y="129"/>
                    <a:pt x="70" y="129"/>
                  </a:cubicBezTo>
                  <a:cubicBezTo>
                    <a:pt x="49" y="129"/>
                    <a:pt x="32" y="123"/>
                    <a:pt x="20" y="1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1425" rIns="90000" bIns="1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3" name="Google Shape;3260;p67">
              <a:extLst>
                <a:ext uri="{FF2B5EF4-FFF2-40B4-BE49-F238E27FC236}">
                  <a16:creationId xmlns:a16="http://schemas.microsoft.com/office/drawing/2014/main" id="{3C8037E2-EA20-A041-7815-6946EE988EEC}"/>
                </a:ext>
              </a:extLst>
            </p:cNvPr>
            <p:cNvSpPr/>
            <p:nvPr/>
          </p:nvSpPr>
          <p:spPr>
            <a:xfrm>
              <a:off x="5200560" y="2997000"/>
              <a:ext cx="48960" cy="45360"/>
            </a:xfrm>
            <a:custGeom>
              <a:avLst/>
              <a:gdLst/>
              <a:ahLst/>
              <a:cxnLst/>
              <a:rect l="l" t="t" r="r" b="b"/>
              <a:pathLst>
                <a:path w="136" h="126" extrusionOk="0">
                  <a:moveTo>
                    <a:pt x="19" y="107"/>
                  </a:moveTo>
                  <a:cubicBezTo>
                    <a:pt x="6" y="95"/>
                    <a:pt x="0" y="80"/>
                    <a:pt x="0" y="63"/>
                  </a:cubicBezTo>
                  <a:cubicBezTo>
                    <a:pt x="0" y="46"/>
                    <a:pt x="6" y="32"/>
                    <a:pt x="19" y="19"/>
                  </a:cubicBezTo>
                  <a:cubicBezTo>
                    <a:pt x="31" y="7"/>
                    <a:pt x="48" y="0"/>
                    <a:pt x="68" y="0"/>
                  </a:cubicBezTo>
                  <a:cubicBezTo>
                    <a:pt x="88" y="0"/>
                    <a:pt x="105" y="6"/>
                    <a:pt x="117" y="19"/>
                  </a:cubicBezTo>
                  <a:cubicBezTo>
                    <a:pt x="130" y="31"/>
                    <a:pt x="136" y="46"/>
                    <a:pt x="136" y="63"/>
                  </a:cubicBezTo>
                  <a:cubicBezTo>
                    <a:pt x="136" y="80"/>
                    <a:pt x="130" y="95"/>
                    <a:pt x="118" y="107"/>
                  </a:cubicBezTo>
                  <a:cubicBezTo>
                    <a:pt x="105" y="120"/>
                    <a:pt x="89" y="126"/>
                    <a:pt x="68" y="126"/>
                  </a:cubicBezTo>
                  <a:cubicBezTo>
                    <a:pt x="48" y="126"/>
                    <a:pt x="31" y="120"/>
                    <a:pt x="19" y="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350" rIns="90000" bIns="3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4" name="Google Shape;3261;p67">
              <a:extLst>
                <a:ext uri="{FF2B5EF4-FFF2-40B4-BE49-F238E27FC236}">
                  <a16:creationId xmlns:a16="http://schemas.microsoft.com/office/drawing/2014/main" id="{25E0B9E5-B5CD-A2A8-C2FF-79538D60B328}"/>
                </a:ext>
              </a:extLst>
            </p:cNvPr>
            <p:cNvSpPr/>
            <p:nvPr/>
          </p:nvSpPr>
          <p:spPr>
            <a:xfrm>
              <a:off x="5200560" y="3129480"/>
              <a:ext cx="48960" cy="45360"/>
            </a:xfrm>
            <a:custGeom>
              <a:avLst/>
              <a:gdLst/>
              <a:ahLst/>
              <a:cxnLst/>
              <a:rect l="l" t="t" r="r" b="b"/>
              <a:pathLst>
                <a:path w="136" h="126" extrusionOk="0">
                  <a:moveTo>
                    <a:pt x="19" y="107"/>
                  </a:moveTo>
                  <a:cubicBezTo>
                    <a:pt x="6" y="95"/>
                    <a:pt x="0" y="80"/>
                    <a:pt x="0" y="63"/>
                  </a:cubicBezTo>
                  <a:cubicBezTo>
                    <a:pt x="0" y="46"/>
                    <a:pt x="6" y="32"/>
                    <a:pt x="19" y="19"/>
                  </a:cubicBezTo>
                  <a:cubicBezTo>
                    <a:pt x="31" y="7"/>
                    <a:pt x="48" y="0"/>
                    <a:pt x="68" y="0"/>
                  </a:cubicBezTo>
                  <a:cubicBezTo>
                    <a:pt x="88" y="0"/>
                    <a:pt x="105" y="7"/>
                    <a:pt x="117" y="19"/>
                  </a:cubicBezTo>
                  <a:cubicBezTo>
                    <a:pt x="130" y="31"/>
                    <a:pt x="136" y="46"/>
                    <a:pt x="136" y="63"/>
                  </a:cubicBezTo>
                  <a:cubicBezTo>
                    <a:pt x="136" y="80"/>
                    <a:pt x="130" y="95"/>
                    <a:pt x="118" y="107"/>
                  </a:cubicBezTo>
                  <a:cubicBezTo>
                    <a:pt x="105" y="120"/>
                    <a:pt x="89" y="126"/>
                    <a:pt x="68" y="126"/>
                  </a:cubicBezTo>
                  <a:cubicBezTo>
                    <a:pt x="48" y="126"/>
                    <a:pt x="31" y="120"/>
                    <a:pt x="19" y="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350" rIns="90000" bIns="3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5" name="Google Shape;3262;p67">
              <a:extLst>
                <a:ext uri="{FF2B5EF4-FFF2-40B4-BE49-F238E27FC236}">
                  <a16:creationId xmlns:a16="http://schemas.microsoft.com/office/drawing/2014/main" id="{44E0DA8B-265B-0996-CCB8-A1EC46941295}"/>
                </a:ext>
              </a:extLst>
            </p:cNvPr>
            <p:cNvSpPr/>
            <p:nvPr/>
          </p:nvSpPr>
          <p:spPr>
            <a:xfrm>
              <a:off x="4681440" y="4660200"/>
              <a:ext cx="167400" cy="88920"/>
            </a:xfrm>
            <a:custGeom>
              <a:avLst/>
              <a:gdLst/>
              <a:ahLst/>
              <a:cxnLst/>
              <a:rect l="l" t="t" r="r" b="b"/>
              <a:pathLst>
                <a:path w="465" h="247" extrusionOk="0">
                  <a:moveTo>
                    <a:pt x="10" y="237"/>
                  </a:moveTo>
                  <a:cubicBezTo>
                    <a:pt x="3" y="231"/>
                    <a:pt x="0" y="223"/>
                    <a:pt x="0" y="214"/>
                  </a:cubicBezTo>
                  <a:cubicBezTo>
                    <a:pt x="0" y="205"/>
                    <a:pt x="3" y="197"/>
                    <a:pt x="10" y="191"/>
                  </a:cubicBezTo>
                  <a:cubicBezTo>
                    <a:pt x="17" y="184"/>
                    <a:pt x="26" y="181"/>
                    <a:pt x="36" y="181"/>
                  </a:cubicBezTo>
                  <a:lnTo>
                    <a:pt x="430" y="181"/>
                  </a:lnTo>
                  <a:cubicBezTo>
                    <a:pt x="440" y="181"/>
                    <a:pt x="448" y="184"/>
                    <a:pt x="455" y="190"/>
                  </a:cubicBezTo>
                  <a:cubicBezTo>
                    <a:pt x="461" y="196"/>
                    <a:pt x="465" y="204"/>
                    <a:pt x="465" y="214"/>
                  </a:cubicBezTo>
                  <a:cubicBezTo>
                    <a:pt x="465" y="224"/>
                    <a:pt x="461" y="231"/>
                    <a:pt x="454" y="237"/>
                  </a:cubicBezTo>
                  <a:cubicBezTo>
                    <a:pt x="447" y="244"/>
                    <a:pt x="439" y="247"/>
                    <a:pt x="429" y="247"/>
                  </a:cubicBezTo>
                  <a:lnTo>
                    <a:pt x="34" y="247"/>
                  </a:lnTo>
                  <a:cubicBezTo>
                    <a:pt x="24" y="247"/>
                    <a:pt x="16" y="243"/>
                    <a:pt x="10" y="237"/>
                  </a:cubicBezTo>
                  <a:moveTo>
                    <a:pt x="10" y="56"/>
                  </a:moveTo>
                  <a:cubicBezTo>
                    <a:pt x="3" y="49"/>
                    <a:pt x="0" y="42"/>
                    <a:pt x="0" y="33"/>
                  </a:cubicBezTo>
                  <a:cubicBezTo>
                    <a:pt x="0" y="23"/>
                    <a:pt x="3" y="15"/>
                    <a:pt x="10" y="9"/>
                  </a:cubicBezTo>
                  <a:cubicBezTo>
                    <a:pt x="17" y="3"/>
                    <a:pt x="26" y="0"/>
                    <a:pt x="36" y="0"/>
                  </a:cubicBezTo>
                  <a:lnTo>
                    <a:pt x="429" y="0"/>
                  </a:lnTo>
                  <a:cubicBezTo>
                    <a:pt x="438" y="0"/>
                    <a:pt x="447" y="3"/>
                    <a:pt x="454" y="9"/>
                  </a:cubicBezTo>
                  <a:cubicBezTo>
                    <a:pt x="461" y="15"/>
                    <a:pt x="465" y="23"/>
                    <a:pt x="465" y="33"/>
                  </a:cubicBezTo>
                  <a:cubicBezTo>
                    <a:pt x="465" y="42"/>
                    <a:pt x="461" y="50"/>
                    <a:pt x="454" y="56"/>
                  </a:cubicBezTo>
                  <a:cubicBezTo>
                    <a:pt x="447" y="63"/>
                    <a:pt x="438" y="66"/>
                    <a:pt x="429" y="66"/>
                  </a:cubicBezTo>
                  <a:lnTo>
                    <a:pt x="34" y="66"/>
                  </a:lnTo>
                  <a:cubicBezTo>
                    <a:pt x="24" y="66"/>
                    <a:pt x="16" y="62"/>
                    <a:pt x="10" y="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3900" rIns="90000" bIns="439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6" name="Google Shape;3263;p67">
              <a:extLst>
                <a:ext uri="{FF2B5EF4-FFF2-40B4-BE49-F238E27FC236}">
                  <a16:creationId xmlns:a16="http://schemas.microsoft.com/office/drawing/2014/main" id="{04DA6B34-4A85-BEB4-E95A-1AAD67DF0211}"/>
                </a:ext>
              </a:extLst>
            </p:cNvPr>
            <p:cNvSpPr/>
            <p:nvPr/>
          </p:nvSpPr>
          <p:spPr>
            <a:xfrm>
              <a:off x="5157360" y="3420000"/>
              <a:ext cx="114120" cy="142920"/>
            </a:xfrm>
            <a:custGeom>
              <a:avLst/>
              <a:gdLst/>
              <a:ahLst/>
              <a:cxnLst/>
              <a:rect l="l" t="t" r="r" b="b"/>
              <a:pathLst>
                <a:path w="317" h="397" extrusionOk="0">
                  <a:moveTo>
                    <a:pt x="157" y="236"/>
                  </a:moveTo>
                  <a:lnTo>
                    <a:pt x="47" y="384"/>
                  </a:lnTo>
                  <a:cubicBezTo>
                    <a:pt x="40" y="392"/>
                    <a:pt x="33" y="397"/>
                    <a:pt x="24" y="397"/>
                  </a:cubicBezTo>
                  <a:cubicBezTo>
                    <a:pt x="18" y="397"/>
                    <a:pt x="12" y="394"/>
                    <a:pt x="7" y="389"/>
                  </a:cubicBezTo>
                  <a:cubicBezTo>
                    <a:pt x="2" y="385"/>
                    <a:pt x="0" y="379"/>
                    <a:pt x="0" y="373"/>
                  </a:cubicBezTo>
                  <a:cubicBezTo>
                    <a:pt x="0" y="368"/>
                    <a:pt x="2" y="363"/>
                    <a:pt x="6" y="358"/>
                  </a:cubicBezTo>
                  <a:lnTo>
                    <a:pt x="129" y="197"/>
                  </a:lnTo>
                  <a:lnTo>
                    <a:pt x="13" y="39"/>
                  </a:lnTo>
                  <a:cubicBezTo>
                    <a:pt x="10" y="36"/>
                    <a:pt x="9" y="32"/>
                    <a:pt x="9" y="27"/>
                  </a:cubicBezTo>
                  <a:cubicBezTo>
                    <a:pt x="9" y="20"/>
                    <a:pt x="12" y="14"/>
                    <a:pt x="17" y="9"/>
                  </a:cubicBezTo>
                  <a:cubicBezTo>
                    <a:pt x="23" y="3"/>
                    <a:pt x="30" y="0"/>
                    <a:pt x="37" y="0"/>
                  </a:cubicBezTo>
                  <a:cubicBezTo>
                    <a:pt x="45" y="0"/>
                    <a:pt x="53" y="4"/>
                    <a:pt x="58" y="12"/>
                  </a:cubicBezTo>
                  <a:lnTo>
                    <a:pt x="164" y="156"/>
                  </a:lnTo>
                  <a:lnTo>
                    <a:pt x="271" y="13"/>
                  </a:lnTo>
                  <a:cubicBezTo>
                    <a:pt x="278" y="4"/>
                    <a:pt x="285" y="0"/>
                    <a:pt x="294" y="0"/>
                  </a:cubicBezTo>
                  <a:cubicBezTo>
                    <a:pt x="300" y="0"/>
                    <a:pt x="306" y="2"/>
                    <a:pt x="310" y="6"/>
                  </a:cubicBezTo>
                  <a:cubicBezTo>
                    <a:pt x="315" y="11"/>
                    <a:pt x="317" y="16"/>
                    <a:pt x="317" y="22"/>
                  </a:cubicBezTo>
                  <a:cubicBezTo>
                    <a:pt x="317" y="27"/>
                    <a:pt x="315" y="31"/>
                    <a:pt x="312" y="36"/>
                  </a:cubicBezTo>
                  <a:lnTo>
                    <a:pt x="193" y="195"/>
                  </a:lnTo>
                  <a:lnTo>
                    <a:pt x="311" y="357"/>
                  </a:lnTo>
                  <a:cubicBezTo>
                    <a:pt x="315" y="362"/>
                    <a:pt x="316" y="366"/>
                    <a:pt x="316" y="371"/>
                  </a:cubicBezTo>
                  <a:cubicBezTo>
                    <a:pt x="316" y="378"/>
                    <a:pt x="313" y="384"/>
                    <a:pt x="307" y="389"/>
                  </a:cubicBezTo>
                  <a:cubicBezTo>
                    <a:pt x="301" y="394"/>
                    <a:pt x="295" y="396"/>
                    <a:pt x="288" y="396"/>
                  </a:cubicBezTo>
                  <a:cubicBezTo>
                    <a:pt x="279" y="396"/>
                    <a:pt x="272" y="392"/>
                    <a:pt x="267" y="385"/>
                  </a:cubicBezTo>
                  <a:lnTo>
                    <a:pt x="157" y="23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7" name="Google Shape;3264;p67">
              <a:extLst>
                <a:ext uri="{FF2B5EF4-FFF2-40B4-BE49-F238E27FC236}">
                  <a16:creationId xmlns:a16="http://schemas.microsoft.com/office/drawing/2014/main" id="{F1D0305B-6A4B-E592-B8D1-C03F7D984184}"/>
                </a:ext>
              </a:extLst>
            </p:cNvPr>
            <p:cNvSpPr/>
            <p:nvPr/>
          </p:nvSpPr>
          <p:spPr>
            <a:xfrm>
              <a:off x="5123160" y="4427640"/>
              <a:ext cx="195480" cy="189000"/>
            </a:xfrm>
            <a:custGeom>
              <a:avLst/>
              <a:gdLst/>
              <a:ahLst/>
              <a:cxnLst/>
              <a:rect l="l" t="t" r="r" b="b"/>
              <a:pathLst>
                <a:path w="543" h="525" extrusionOk="0">
                  <a:moveTo>
                    <a:pt x="243" y="513"/>
                  </a:moveTo>
                  <a:cubicBezTo>
                    <a:pt x="236" y="506"/>
                    <a:pt x="232" y="496"/>
                    <a:pt x="232" y="484"/>
                  </a:cubicBezTo>
                  <a:lnTo>
                    <a:pt x="232" y="301"/>
                  </a:lnTo>
                  <a:lnTo>
                    <a:pt x="42" y="301"/>
                  </a:lnTo>
                  <a:cubicBezTo>
                    <a:pt x="30" y="301"/>
                    <a:pt x="21" y="298"/>
                    <a:pt x="12" y="291"/>
                  </a:cubicBezTo>
                  <a:cubicBezTo>
                    <a:pt x="4" y="283"/>
                    <a:pt x="0" y="274"/>
                    <a:pt x="0" y="263"/>
                  </a:cubicBezTo>
                  <a:cubicBezTo>
                    <a:pt x="0" y="252"/>
                    <a:pt x="4" y="243"/>
                    <a:pt x="12" y="236"/>
                  </a:cubicBezTo>
                  <a:cubicBezTo>
                    <a:pt x="20" y="229"/>
                    <a:pt x="30" y="226"/>
                    <a:pt x="42" y="226"/>
                  </a:cubicBezTo>
                  <a:lnTo>
                    <a:pt x="232" y="226"/>
                  </a:lnTo>
                  <a:lnTo>
                    <a:pt x="232" y="41"/>
                  </a:lnTo>
                  <a:cubicBezTo>
                    <a:pt x="232" y="30"/>
                    <a:pt x="236" y="20"/>
                    <a:pt x="243" y="12"/>
                  </a:cubicBezTo>
                  <a:cubicBezTo>
                    <a:pt x="250" y="4"/>
                    <a:pt x="260" y="0"/>
                    <a:pt x="271" y="0"/>
                  </a:cubicBezTo>
                  <a:cubicBezTo>
                    <a:pt x="283" y="0"/>
                    <a:pt x="292" y="4"/>
                    <a:pt x="299" y="12"/>
                  </a:cubicBezTo>
                  <a:cubicBezTo>
                    <a:pt x="307" y="20"/>
                    <a:pt x="310" y="29"/>
                    <a:pt x="310" y="41"/>
                  </a:cubicBezTo>
                  <a:lnTo>
                    <a:pt x="310" y="226"/>
                  </a:lnTo>
                  <a:lnTo>
                    <a:pt x="501" y="226"/>
                  </a:lnTo>
                  <a:cubicBezTo>
                    <a:pt x="513" y="226"/>
                    <a:pt x="522" y="229"/>
                    <a:pt x="531" y="236"/>
                  </a:cubicBezTo>
                  <a:cubicBezTo>
                    <a:pt x="539" y="243"/>
                    <a:pt x="543" y="252"/>
                    <a:pt x="543" y="263"/>
                  </a:cubicBezTo>
                  <a:cubicBezTo>
                    <a:pt x="543" y="274"/>
                    <a:pt x="539" y="283"/>
                    <a:pt x="531" y="291"/>
                  </a:cubicBezTo>
                  <a:cubicBezTo>
                    <a:pt x="523" y="298"/>
                    <a:pt x="513" y="301"/>
                    <a:pt x="501" y="301"/>
                  </a:cubicBezTo>
                  <a:lnTo>
                    <a:pt x="310" y="301"/>
                  </a:lnTo>
                  <a:lnTo>
                    <a:pt x="310" y="484"/>
                  </a:lnTo>
                  <a:cubicBezTo>
                    <a:pt x="310" y="495"/>
                    <a:pt x="307" y="505"/>
                    <a:pt x="299" y="513"/>
                  </a:cubicBezTo>
                  <a:cubicBezTo>
                    <a:pt x="292" y="521"/>
                    <a:pt x="283" y="525"/>
                    <a:pt x="271" y="525"/>
                  </a:cubicBezTo>
                  <a:cubicBezTo>
                    <a:pt x="260" y="525"/>
                    <a:pt x="250" y="521"/>
                    <a:pt x="243" y="5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8" name="Google Shape;3265;p67">
              <a:extLst>
                <a:ext uri="{FF2B5EF4-FFF2-40B4-BE49-F238E27FC236}">
                  <a16:creationId xmlns:a16="http://schemas.microsoft.com/office/drawing/2014/main" id="{6F726D8E-AAD5-43A9-196A-E0F4B743E43A}"/>
                </a:ext>
              </a:extLst>
            </p:cNvPr>
            <p:cNvSpPr/>
            <p:nvPr/>
          </p:nvSpPr>
          <p:spPr>
            <a:xfrm>
              <a:off x="3243600" y="3805200"/>
              <a:ext cx="142200" cy="137520"/>
            </a:xfrm>
            <a:custGeom>
              <a:avLst/>
              <a:gdLst/>
              <a:ahLst/>
              <a:cxnLst/>
              <a:rect l="l" t="t" r="r" b="b"/>
              <a:pathLst>
                <a:path w="395" h="382" extrusionOk="0">
                  <a:moveTo>
                    <a:pt x="176" y="373"/>
                  </a:moveTo>
                  <a:cubicBezTo>
                    <a:pt x="171" y="368"/>
                    <a:pt x="168" y="361"/>
                    <a:pt x="168" y="352"/>
                  </a:cubicBezTo>
                  <a:lnTo>
                    <a:pt x="168" y="219"/>
                  </a:lnTo>
                  <a:lnTo>
                    <a:pt x="30" y="219"/>
                  </a:lnTo>
                  <a:cubicBezTo>
                    <a:pt x="22" y="219"/>
                    <a:pt x="15" y="217"/>
                    <a:pt x="9" y="211"/>
                  </a:cubicBezTo>
                  <a:cubicBezTo>
                    <a:pt x="3" y="206"/>
                    <a:pt x="0" y="200"/>
                    <a:pt x="0" y="192"/>
                  </a:cubicBezTo>
                  <a:cubicBezTo>
                    <a:pt x="0" y="183"/>
                    <a:pt x="2" y="177"/>
                    <a:pt x="8" y="172"/>
                  </a:cubicBezTo>
                  <a:cubicBezTo>
                    <a:pt x="14" y="167"/>
                    <a:pt x="21" y="164"/>
                    <a:pt x="30" y="164"/>
                  </a:cubicBezTo>
                  <a:lnTo>
                    <a:pt x="168" y="164"/>
                  </a:lnTo>
                  <a:lnTo>
                    <a:pt x="168" y="30"/>
                  </a:lnTo>
                  <a:cubicBezTo>
                    <a:pt x="168" y="22"/>
                    <a:pt x="171" y="15"/>
                    <a:pt x="176" y="9"/>
                  </a:cubicBezTo>
                  <a:cubicBezTo>
                    <a:pt x="182" y="3"/>
                    <a:pt x="188" y="0"/>
                    <a:pt x="197" y="0"/>
                  </a:cubicBezTo>
                  <a:cubicBezTo>
                    <a:pt x="205" y="0"/>
                    <a:pt x="212" y="3"/>
                    <a:pt x="217" y="9"/>
                  </a:cubicBezTo>
                  <a:cubicBezTo>
                    <a:pt x="223" y="14"/>
                    <a:pt x="225" y="21"/>
                    <a:pt x="225" y="30"/>
                  </a:cubicBezTo>
                  <a:lnTo>
                    <a:pt x="225" y="164"/>
                  </a:lnTo>
                  <a:lnTo>
                    <a:pt x="364" y="164"/>
                  </a:lnTo>
                  <a:cubicBezTo>
                    <a:pt x="373" y="164"/>
                    <a:pt x="380" y="167"/>
                    <a:pt x="386" y="172"/>
                  </a:cubicBezTo>
                  <a:cubicBezTo>
                    <a:pt x="392" y="177"/>
                    <a:pt x="395" y="183"/>
                    <a:pt x="395" y="192"/>
                  </a:cubicBezTo>
                  <a:cubicBezTo>
                    <a:pt x="395" y="200"/>
                    <a:pt x="392" y="206"/>
                    <a:pt x="386" y="211"/>
                  </a:cubicBezTo>
                  <a:cubicBezTo>
                    <a:pt x="380" y="217"/>
                    <a:pt x="373" y="219"/>
                    <a:pt x="364" y="219"/>
                  </a:cubicBezTo>
                  <a:lnTo>
                    <a:pt x="225" y="219"/>
                  </a:lnTo>
                  <a:lnTo>
                    <a:pt x="225" y="352"/>
                  </a:lnTo>
                  <a:cubicBezTo>
                    <a:pt x="225" y="360"/>
                    <a:pt x="223" y="367"/>
                    <a:pt x="217" y="373"/>
                  </a:cubicBezTo>
                  <a:cubicBezTo>
                    <a:pt x="212" y="379"/>
                    <a:pt x="205" y="382"/>
                    <a:pt x="197" y="382"/>
                  </a:cubicBezTo>
                  <a:cubicBezTo>
                    <a:pt x="188" y="382"/>
                    <a:pt x="182" y="379"/>
                    <a:pt x="176" y="3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9" name="Google Shape;3266;p67">
              <a:extLst>
                <a:ext uri="{FF2B5EF4-FFF2-40B4-BE49-F238E27FC236}">
                  <a16:creationId xmlns:a16="http://schemas.microsoft.com/office/drawing/2014/main" id="{F4B4B0E0-D065-B38E-1B36-A77253B7D9F1}"/>
                </a:ext>
              </a:extLst>
            </p:cNvPr>
            <p:cNvSpPr/>
            <p:nvPr/>
          </p:nvSpPr>
          <p:spPr>
            <a:xfrm>
              <a:off x="5140800" y="3885840"/>
              <a:ext cx="160200" cy="15480"/>
            </a:xfrm>
            <a:custGeom>
              <a:avLst/>
              <a:gdLst/>
              <a:ahLst/>
              <a:cxnLst/>
              <a:rect l="l" t="t" r="r" b="b"/>
              <a:pathLst>
                <a:path w="445" h="43" extrusionOk="0">
                  <a:moveTo>
                    <a:pt x="8" y="36"/>
                  </a:moveTo>
                  <a:cubicBezTo>
                    <a:pt x="3" y="32"/>
                    <a:pt x="0" y="27"/>
                    <a:pt x="0" y="21"/>
                  </a:cubicBezTo>
                  <a:cubicBezTo>
                    <a:pt x="0" y="16"/>
                    <a:pt x="3" y="11"/>
                    <a:pt x="8" y="6"/>
                  </a:cubicBezTo>
                  <a:cubicBezTo>
                    <a:pt x="14" y="2"/>
                    <a:pt x="22" y="0"/>
                    <a:pt x="32" y="0"/>
                  </a:cubicBezTo>
                  <a:lnTo>
                    <a:pt x="412" y="0"/>
                  </a:lnTo>
                  <a:cubicBezTo>
                    <a:pt x="422" y="0"/>
                    <a:pt x="430" y="2"/>
                    <a:pt x="436" y="7"/>
                  </a:cubicBezTo>
                  <a:cubicBezTo>
                    <a:pt x="442" y="11"/>
                    <a:pt x="445" y="16"/>
                    <a:pt x="445" y="22"/>
                  </a:cubicBezTo>
                  <a:cubicBezTo>
                    <a:pt x="445" y="27"/>
                    <a:pt x="442" y="32"/>
                    <a:pt x="436" y="36"/>
                  </a:cubicBezTo>
                  <a:cubicBezTo>
                    <a:pt x="430" y="41"/>
                    <a:pt x="422" y="43"/>
                    <a:pt x="412" y="43"/>
                  </a:cubicBezTo>
                  <a:lnTo>
                    <a:pt x="32" y="43"/>
                  </a:lnTo>
                  <a:cubicBezTo>
                    <a:pt x="22" y="43"/>
                    <a:pt x="14" y="41"/>
                    <a:pt x="8" y="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0" name="Google Shape;3267;p67">
              <a:extLst>
                <a:ext uri="{FF2B5EF4-FFF2-40B4-BE49-F238E27FC236}">
                  <a16:creationId xmlns:a16="http://schemas.microsoft.com/office/drawing/2014/main" id="{E8F15B07-F730-B13D-2D88-80A50587332C}"/>
                </a:ext>
              </a:extLst>
            </p:cNvPr>
            <p:cNvSpPr/>
            <p:nvPr/>
          </p:nvSpPr>
          <p:spPr>
            <a:xfrm>
              <a:off x="3405600" y="3953520"/>
              <a:ext cx="108000" cy="15480"/>
            </a:xfrm>
            <a:custGeom>
              <a:avLst/>
              <a:gdLst/>
              <a:ahLst/>
              <a:cxnLst/>
              <a:rect l="l" t="t" r="r" b="b"/>
              <a:pathLst>
                <a:path w="300" h="43" extrusionOk="0">
                  <a:moveTo>
                    <a:pt x="5" y="37"/>
                  </a:moveTo>
                  <a:cubicBezTo>
                    <a:pt x="2" y="32"/>
                    <a:pt x="0" y="27"/>
                    <a:pt x="0" y="21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5" y="0"/>
                    <a:pt x="21" y="0"/>
                  </a:cubicBezTo>
                  <a:lnTo>
                    <a:pt x="278" y="0"/>
                  </a:lnTo>
                  <a:cubicBezTo>
                    <a:pt x="285" y="0"/>
                    <a:pt x="290" y="2"/>
                    <a:pt x="294" y="7"/>
                  </a:cubicBezTo>
                  <a:cubicBezTo>
                    <a:pt x="298" y="11"/>
                    <a:pt x="300" y="16"/>
                    <a:pt x="300" y="22"/>
                  </a:cubicBezTo>
                  <a:cubicBezTo>
                    <a:pt x="300" y="27"/>
                    <a:pt x="298" y="32"/>
                    <a:pt x="294" y="37"/>
                  </a:cubicBezTo>
                  <a:cubicBezTo>
                    <a:pt x="290" y="41"/>
                    <a:pt x="285" y="43"/>
                    <a:pt x="278" y="43"/>
                  </a:cubicBezTo>
                  <a:lnTo>
                    <a:pt x="21" y="43"/>
                  </a:lnTo>
                  <a:cubicBezTo>
                    <a:pt x="15" y="43"/>
                    <a:pt x="9" y="41"/>
                    <a:pt x="5" y="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1" name="Google Shape;3268;p67">
              <a:extLst>
                <a:ext uri="{FF2B5EF4-FFF2-40B4-BE49-F238E27FC236}">
                  <a16:creationId xmlns:a16="http://schemas.microsoft.com/office/drawing/2014/main" id="{DFA222CF-10CE-5165-2D4C-C562BBCE953A}"/>
                </a:ext>
              </a:extLst>
            </p:cNvPr>
            <p:cNvSpPr/>
            <p:nvPr/>
          </p:nvSpPr>
          <p:spPr>
            <a:xfrm>
              <a:off x="3344760" y="3788640"/>
              <a:ext cx="124200" cy="207360"/>
            </a:xfrm>
            <a:custGeom>
              <a:avLst/>
              <a:gdLst/>
              <a:ahLst/>
              <a:cxnLst/>
              <a:rect l="l" t="t" r="r" b="b"/>
              <a:pathLst>
                <a:path w="345" h="576" extrusionOk="0">
                  <a:moveTo>
                    <a:pt x="27" y="571"/>
                  </a:moveTo>
                  <a:cubicBezTo>
                    <a:pt x="19" y="576"/>
                    <a:pt x="12" y="577"/>
                    <a:pt x="7" y="574"/>
                  </a:cubicBezTo>
                  <a:cubicBezTo>
                    <a:pt x="2" y="572"/>
                    <a:pt x="0" y="565"/>
                    <a:pt x="1" y="556"/>
                  </a:cubicBezTo>
                  <a:cubicBezTo>
                    <a:pt x="1" y="547"/>
                    <a:pt x="5" y="535"/>
                    <a:pt x="13" y="522"/>
                  </a:cubicBezTo>
                  <a:lnTo>
                    <a:pt x="296" y="32"/>
                  </a:lnTo>
                  <a:cubicBezTo>
                    <a:pt x="304" y="19"/>
                    <a:pt x="311" y="10"/>
                    <a:pt x="319" y="5"/>
                  </a:cubicBezTo>
                  <a:cubicBezTo>
                    <a:pt x="327" y="0"/>
                    <a:pt x="334" y="-2"/>
                    <a:pt x="339" y="1"/>
                  </a:cubicBezTo>
                  <a:cubicBezTo>
                    <a:pt x="344" y="4"/>
                    <a:pt x="346" y="10"/>
                    <a:pt x="345" y="20"/>
                  </a:cubicBezTo>
                  <a:cubicBezTo>
                    <a:pt x="345" y="29"/>
                    <a:pt x="341" y="40"/>
                    <a:pt x="333" y="53"/>
                  </a:cubicBezTo>
                  <a:lnTo>
                    <a:pt x="50" y="544"/>
                  </a:lnTo>
                  <a:cubicBezTo>
                    <a:pt x="42" y="557"/>
                    <a:pt x="34" y="566"/>
                    <a:pt x="27" y="5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2" name="Google Shape;3269;p67">
              <a:extLst>
                <a:ext uri="{FF2B5EF4-FFF2-40B4-BE49-F238E27FC236}">
                  <a16:creationId xmlns:a16="http://schemas.microsoft.com/office/drawing/2014/main" id="{888FCC30-A462-6FD1-334E-E61D216B1440}"/>
                </a:ext>
              </a:extLst>
            </p:cNvPr>
            <p:cNvSpPr/>
            <p:nvPr/>
          </p:nvSpPr>
          <p:spPr>
            <a:xfrm>
              <a:off x="5140800" y="3079440"/>
              <a:ext cx="160200" cy="15480"/>
            </a:xfrm>
            <a:custGeom>
              <a:avLst/>
              <a:gdLst/>
              <a:ahLst/>
              <a:cxnLst/>
              <a:rect l="l" t="t" r="r" b="b"/>
              <a:pathLst>
                <a:path w="445" h="43" extrusionOk="0">
                  <a:moveTo>
                    <a:pt x="8" y="36"/>
                  </a:moveTo>
                  <a:cubicBezTo>
                    <a:pt x="3" y="32"/>
                    <a:pt x="0" y="27"/>
                    <a:pt x="0" y="21"/>
                  </a:cubicBezTo>
                  <a:cubicBezTo>
                    <a:pt x="0" y="15"/>
                    <a:pt x="3" y="11"/>
                    <a:pt x="8" y="6"/>
                  </a:cubicBezTo>
                  <a:cubicBezTo>
                    <a:pt x="14" y="2"/>
                    <a:pt x="22" y="0"/>
                    <a:pt x="32" y="0"/>
                  </a:cubicBezTo>
                  <a:lnTo>
                    <a:pt x="412" y="0"/>
                  </a:lnTo>
                  <a:cubicBezTo>
                    <a:pt x="422" y="0"/>
                    <a:pt x="430" y="2"/>
                    <a:pt x="436" y="6"/>
                  </a:cubicBezTo>
                  <a:cubicBezTo>
                    <a:pt x="442" y="11"/>
                    <a:pt x="445" y="16"/>
                    <a:pt x="445" y="21"/>
                  </a:cubicBezTo>
                  <a:cubicBezTo>
                    <a:pt x="445" y="27"/>
                    <a:pt x="442" y="32"/>
                    <a:pt x="436" y="36"/>
                  </a:cubicBezTo>
                  <a:cubicBezTo>
                    <a:pt x="430" y="40"/>
                    <a:pt x="422" y="43"/>
                    <a:pt x="412" y="43"/>
                  </a:cubicBezTo>
                  <a:lnTo>
                    <a:pt x="32" y="43"/>
                  </a:lnTo>
                  <a:cubicBezTo>
                    <a:pt x="22" y="43"/>
                    <a:pt x="14" y="40"/>
                    <a:pt x="8" y="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3" name="Google Shape;3270;p67">
              <a:extLst>
                <a:ext uri="{FF2B5EF4-FFF2-40B4-BE49-F238E27FC236}">
                  <a16:creationId xmlns:a16="http://schemas.microsoft.com/office/drawing/2014/main" id="{D94B1C06-AB67-9CCD-9EAF-32C2C19D8D5A}"/>
                </a:ext>
              </a:extLst>
            </p:cNvPr>
            <p:cNvSpPr/>
            <p:nvPr/>
          </p:nvSpPr>
          <p:spPr>
            <a:xfrm>
              <a:off x="3700080" y="3028320"/>
              <a:ext cx="153720" cy="138960"/>
            </a:xfrm>
            <a:custGeom>
              <a:avLst/>
              <a:gdLst/>
              <a:ahLst/>
              <a:cxnLst/>
              <a:rect l="l" t="t" r="r" b="b"/>
              <a:pathLst>
                <a:path w="427" h="386" extrusionOk="0">
                  <a:moveTo>
                    <a:pt x="195" y="372"/>
                  </a:moveTo>
                  <a:cubicBezTo>
                    <a:pt x="189" y="368"/>
                    <a:pt x="184" y="362"/>
                    <a:pt x="181" y="354"/>
                  </a:cubicBezTo>
                  <a:lnTo>
                    <a:pt x="52" y="64"/>
                  </a:lnTo>
                  <a:lnTo>
                    <a:pt x="52" y="366"/>
                  </a:lnTo>
                  <a:cubicBezTo>
                    <a:pt x="52" y="372"/>
                    <a:pt x="49" y="377"/>
                    <a:pt x="44" y="380"/>
                  </a:cubicBezTo>
                  <a:cubicBezTo>
                    <a:pt x="39" y="384"/>
                    <a:pt x="33" y="386"/>
                    <a:pt x="26" y="386"/>
                  </a:cubicBezTo>
                  <a:cubicBezTo>
                    <a:pt x="19" y="386"/>
                    <a:pt x="13" y="384"/>
                    <a:pt x="8" y="380"/>
                  </a:cubicBezTo>
                  <a:cubicBezTo>
                    <a:pt x="3" y="377"/>
                    <a:pt x="0" y="372"/>
                    <a:pt x="0" y="366"/>
                  </a:cubicBezTo>
                  <a:lnTo>
                    <a:pt x="0" y="38"/>
                  </a:lnTo>
                  <a:cubicBezTo>
                    <a:pt x="0" y="27"/>
                    <a:pt x="5" y="18"/>
                    <a:pt x="13" y="11"/>
                  </a:cubicBezTo>
                  <a:cubicBezTo>
                    <a:pt x="21" y="4"/>
                    <a:pt x="31" y="0"/>
                    <a:pt x="43" y="0"/>
                  </a:cubicBezTo>
                  <a:cubicBezTo>
                    <a:pt x="52" y="0"/>
                    <a:pt x="61" y="3"/>
                    <a:pt x="69" y="8"/>
                  </a:cubicBezTo>
                  <a:cubicBezTo>
                    <a:pt x="77" y="14"/>
                    <a:pt x="84" y="22"/>
                    <a:pt x="89" y="33"/>
                  </a:cubicBezTo>
                  <a:lnTo>
                    <a:pt x="214" y="312"/>
                  </a:lnTo>
                  <a:lnTo>
                    <a:pt x="339" y="33"/>
                  </a:lnTo>
                  <a:cubicBezTo>
                    <a:pt x="344" y="22"/>
                    <a:pt x="350" y="14"/>
                    <a:pt x="358" y="8"/>
                  </a:cubicBezTo>
                  <a:cubicBezTo>
                    <a:pt x="367" y="3"/>
                    <a:pt x="375" y="0"/>
                    <a:pt x="385" y="0"/>
                  </a:cubicBezTo>
                  <a:cubicBezTo>
                    <a:pt x="396" y="0"/>
                    <a:pt x="406" y="4"/>
                    <a:pt x="414" y="11"/>
                  </a:cubicBezTo>
                  <a:cubicBezTo>
                    <a:pt x="423" y="18"/>
                    <a:pt x="427" y="27"/>
                    <a:pt x="427" y="38"/>
                  </a:cubicBezTo>
                  <a:lnTo>
                    <a:pt x="427" y="366"/>
                  </a:lnTo>
                  <a:cubicBezTo>
                    <a:pt x="427" y="372"/>
                    <a:pt x="424" y="377"/>
                    <a:pt x="419" y="380"/>
                  </a:cubicBezTo>
                  <a:cubicBezTo>
                    <a:pt x="414" y="384"/>
                    <a:pt x="408" y="386"/>
                    <a:pt x="401" y="386"/>
                  </a:cubicBezTo>
                  <a:cubicBezTo>
                    <a:pt x="394" y="386"/>
                    <a:pt x="388" y="384"/>
                    <a:pt x="383" y="380"/>
                  </a:cubicBezTo>
                  <a:cubicBezTo>
                    <a:pt x="378" y="377"/>
                    <a:pt x="375" y="372"/>
                    <a:pt x="375" y="366"/>
                  </a:cubicBezTo>
                  <a:lnTo>
                    <a:pt x="375" y="64"/>
                  </a:lnTo>
                  <a:lnTo>
                    <a:pt x="247" y="354"/>
                  </a:lnTo>
                  <a:cubicBezTo>
                    <a:pt x="244" y="362"/>
                    <a:pt x="239" y="368"/>
                    <a:pt x="233" y="372"/>
                  </a:cubicBezTo>
                  <a:cubicBezTo>
                    <a:pt x="227" y="376"/>
                    <a:pt x="221" y="378"/>
                    <a:pt x="214" y="378"/>
                  </a:cubicBezTo>
                  <a:cubicBezTo>
                    <a:pt x="208" y="378"/>
                    <a:pt x="201" y="376"/>
                    <a:pt x="195" y="3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4" name="Google Shape;3271;p67">
              <a:extLst>
                <a:ext uri="{FF2B5EF4-FFF2-40B4-BE49-F238E27FC236}">
                  <a16:creationId xmlns:a16="http://schemas.microsoft.com/office/drawing/2014/main" id="{DE375D2B-9B7C-8249-9D49-ED02991D3733}"/>
                </a:ext>
              </a:extLst>
            </p:cNvPr>
            <p:cNvSpPr/>
            <p:nvPr/>
          </p:nvSpPr>
          <p:spPr>
            <a:xfrm>
              <a:off x="3889800" y="3025800"/>
              <a:ext cx="104040" cy="142200"/>
            </a:xfrm>
            <a:custGeom>
              <a:avLst/>
              <a:gdLst/>
              <a:ahLst/>
              <a:cxnLst/>
              <a:rect l="l" t="t" r="r" b="b"/>
              <a:pathLst>
                <a:path w="289" h="395" extrusionOk="0">
                  <a:moveTo>
                    <a:pt x="136" y="172"/>
                  </a:moveTo>
                  <a:cubicBezTo>
                    <a:pt x="147" y="172"/>
                    <a:pt x="157" y="171"/>
                    <a:pt x="165" y="170"/>
                  </a:cubicBezTo>
                  <a:cubicBezTo>
                    <a:pt x="174" y="169"/>
                    <a:pt x="182" y="168"/>
                    <a:pt x="191" y="165"/>
                  </a:cubicBezTo>
                  <a:cubicBezTo>
                    <a:pt x="200" y="162"/>
                    <a:pt x="207" y="158"/>
                    <a:pt x="213" y="153"/>
                  </a:cubicBezTo>
                  <a:cubicBezTo>
                    <a:pt x="219" y="149"/>
                    <a:pt x="224" y="142"/>
                    <a:pt x="227" y="134"/>
                  </a:cubicBezTo>
                  <a:cubicBezTo>
                    <a:pt x="231" y="126"/>
                    <a:pt x="233" y="116"/>
                    <a:pt x="233" y="105"/>
                  </a:cubicBezTo>
                  <a:cubicBezTo>
                    <a:pt x="233" y="96"/>
                    <a:pt x="232" y="87"/>
                    <a:pt x="229" y="80"/>
                  </a:cubicBezTo>
                  <a:cubicBezTo>
                    <a:pt x="227" y="73"/>
                    <a:pt x="223" y="68"/>
                    <a:pt x="218" y="64"/>
                  </a:cubicBezTo>
                  <a:cubicBezTo>
                    <a:pt x="213" y="59"/>
                    <a:pt x="208" y="56"/>
                    <a:pt x="203" y="53"/>
                  </a:cubicBezTo>
                  <a:cubicBezTo>
                    <a:pt x="198" y="50"/>
                    <a:pt x="191" y="49"/>
                    <a:pt x="184" y="47"/>
                  </a:cubicBezTo>
                  <a:cubicBezTo>
                    <a:pt x="176" y="46"/>
                    <a:pt x="170" y="45"/>
                    <a:pt x="164" y="45"/>
                  </a:cubicBezTo>
                  <a:cubicBezTo>
                    <a:pt x="158" y="45"/>
                    <a:pt x="151" y="44"/>
                    <a:pt x="144" y="44"/>
                  </a:cubicBezTo>
                  <a:lnTo>
                    <a:pt x="55" y="44"/>
                  </a:lnTo>
                  <a:lnTo>
                    <a:pt x="55" y="172"/>
                  </a:lnTo>
                  <a:lnTo>
                    <a:pt x="136" y="172"/>
                  </a:lnTo>
                  <a:moveTo>
                    <a:pt x="8" y="388"/>
                  </a:moveTo>
                  <a:cubicBezTo>
                    <a:pt x="2" y="384"/>
                    <a:pt x="0" y="377"/>
                    <a:pt x="0" y="369"/>
                  </a:cubicBezTo>
                  <a:lnTo>
                    <a:pt x="0" y="27"/>
                  </a:lnTo>
                  <a:cubicBezTo>
                    <a:pt x="0" y="20"/>
                    <a:pt x="2" y="13"/>
                    <a:pt x="8" y="8"/>
                  </a:cubicBezTo>
                  <a:cubicBezTo>
                    <a:pt x="13" y="3"/>
                    <a:pt x="20" y="0"/>
                    <a:pt x="28" y="0"/>
                  </a:cubicBezTo>
                  <a:lnTo>
                    <a:pt x="148" y="0"/>
                  </a:lnTo>
                  <a:cubicBezTo>
                    <a:pt x="163" y="0"/>
                    <a:pt x="177" y="1"/>
                    <a:pt x="189" y="2"/>
                  </a:cubicBezTo>
                  <a:cubicBezTo>
                    <a:pt x="202" y="4"/>
                    <a:pt x="215" y="7"/>
                    <a:pt x="227" y="11"/>
                  </a:cubicBezTo>
                  <a:cubicBezTo>
                    <a:pt x="240" y="16"/>
                    <a:pt x="251" y="22"/>
                    <a:pt x="259" y="29"/>
                  </a:cubicBezTo>
                  <a:cubicBezTo>
                    <a:pt x="268" y="36"/>
                    <a:pt x="275" y="45"/>
                    <a:pt x="281" y="58"/>
                  </a:cubicBezTo>
                  <a:cubicBezTo>
                    <a:pt x="286" y="70"/>
                    <a:pt x="289" y="84"/>
                    <a:pt x="289" y="99"/>
                  </a:cubicBezTo>
                  <a:cubicBezTo>
                    <a:pt x="289" y="122"/>
                    <a:pt x="282" y="142"/>
                    <a:pt x="268" y="158"/>
                  </a:cubicBezTo>
                  <a:cubicBezTo>
                    <a:pt x="254" y="174"/>
                    <a:pt x="233" y="185"/>
                    <a:pt x="205" y="190"/>
                  </a:cubicBezTo>
                  <a:lnTo>
                    <a:pt x="205" y="191"/>
                  </a:lnTo>
                  <a:cubicBezTo>
                    <a:pt x="249" y="200"/>
                    <a:pt x="273" y="230"/>
                    <a:pt x="279" y="280"/>
                  </a:cubicBezTo>
                  <a:lnTo>
                    <a:pt x="289" y="367"/>
                  </a:lnTo>
                  <a:cubicBezTo>
                    <a:pt x="289" y="368"/>
                    <a:pt x="289" y="369"/>
                    <a:pt x="289" y="371"/>
                  </a:cubicBezTo>
                  <a:cubicBezTo>
                    <a:pt x="289" y="378"/>
                    <a:pt x="287" y="384"/>
                    <a:pt x="281" y="388"/>
                  </a:cubicBezTo>
                  <a:cubicBezTo>
                    <a:pt x="276" y="393"/>
                    <a:pt x="270" y="395"/>
                    <a:pt x="263" y="395"/>
                  </a:cubicBezTo>
                  <a:cubicBezTo>
                    <a:pt x="255" y="395"/>
                    <a:pt x="249" y="393"/>
                    <a:pt x="243" y="389"/>
                  </a:cubicBezTo>
                  <a:cubicBezTo>
                    <a:pt x="237" y="385"/>
                    <a:pt x="233" y="378"/>
                    <a:pt x="233" y="371"/>
                  </a:cubicBezTo>
                  <a:lnTo>
                    <a:pt x="224" y="293"/>
                  </a:lnTo>
                  <a:cubicBezTo>
                    <a:pt x="222" y="276"/>
                    <a:pt x="220" y="263"/>
                    <a:pt x="217" y="254"/>
                  </a:cubicBezTo>
                  <a:cubicBezTo>
                    <a:pt x="215" y="245"/>
                    <a:pt x="211" y="237"/>
                    <a:pt x="205" y="230"/>
                  </a:cubicBezTo>
                  <a:cubicBezTo>
                    <a:pt x="199" y="224"/>
                    <a:pt x="192" y="220"/>
                    <a:pt x="183" y="218"/>
                  </a:cubicBezTo>
                  <a:cubicBezTo>
                    <a:pt x="174" y="216"/>
                    <a:pt x="163" y="215"/>
                    <a:pt x="148" y="215"/>
                  </a:cubicBezTo>
                  <a:lnTo>
                    <a:pt x="55" y="215"/>
                  </a:lnTo>
                  <a:lnTo>
                    <a:pt x="55" y="369"/>
                  </a:lnTo>
                  <a:cubicBezTo>
                    <a:pt x="55" y="377"/>
                    <a:pt x="53" y="384"/>
                    <a:pt x="47" y="388"/>
                  </a:cubicBezTo>
                  <a:cubicBezTo>
                    <a:pt x="41" y="393"/>
                    <a:pt x="35" y="395"/>
                    <a:pt x="27" y="395"/>
                  </a:cubicBezTo>
                  <a:cubicBezTo>
                    <a:pt x="20" y="395"/>
                    <a:pt x="13" y="393"/>
                    <a:pt x="8" y="3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5" name="Google Shape;3272;p67">
              <a:extLst>
                <a:ext uri="{FF2B5EF4-FFF2-40B4-BE49-F238E27FC236}">
                  <a16:creationId xmlns:a16="http://schemas.microsoft.com/office/drawing/2014/main" id="{BED1E820-5244-E4CE-5A98-D91763D6735E}"/>
                </a:ext>
              </a:extLst>
            </p:cNvPr>
            <p:cNvSpPr/>
            <p:nvPr/>
          </p:nvSpPr>
          <p:spPr>
            <a:xfrm>
              <a:off x="4165560" y="3028320"/>
              <a:ext cx="153720" cy="138960"/>
            </a:xfrm>
            <a:custGeom>
              <a:avLst/>
              <a:gdLst/>
              <a:ahLst/>
              <a:cxnLst/>
              <a:rect l="l" t="t" r="r" b="b"/>
              <a:pathLst>
                <a:path w="427" h="386" extrusionOk="0">
                  <a:moveTo>
                    <a:pt x="195" y="372"/>
                  </a:moveTo>
                  <a:cubicBezTo>
                    <a:pt x="189" y="368"/>
                    <a:pt x="184" y="362"/>
                    <a:pt x="180" y="354"/>
                  </a:cubicBezTo>
                  <a:lnTo>
                    <a:pt x="52" y="64"/>
                  </a:lnTo>
                  <a:lnTo>
                    <a:pt x="52" y="366"/>
                  </a:lnTo>
                  <a:cubicBezTo>
                    <a:pt x="52" y="372"/>
                    <a:pt x="49" y="377"/>
                    <a:pt x="44" y="380"/>
                  </a:cubicBezTo>
                  <a:cubicBezTo>
                    <a:pt x="39" y="384"/>
                    <a:pt x="33" y="386"/>
                    <a:pt x="26" y="386"/>
                  </a:cubicBezTo>
                  <a:cubicBezTo>
                    <a:pt x="19" y="386"/>
                    <a:pt x="13" y="384"/>
                    <a:pt x="8" y="380"/>
                  </a:cubicBezTo>
                  <a:cubicBezTo>
                    <a:pt x="3" y="377"/>
                    <a:pt x="0" y="372"/>
                    <a:pt x="0" y="366"/>
                  </a:cubicBezTo>
                  <a:lnTo>
                    <a:pt x="0" y="38"/>
                  </a:lnTo>
                  <a:cubicBezTo>
                    <a:pt x="0" y="27"/>
                    <a:pt x="4" y="18"/>
                    <a:pt x="13" y="11"/>
                  </a:cubicBezTo>
                  <a:cubicBezTo>
                    <a:pt x="21" y="4"/>
                    <a:pt x="31" y="0"/>
                    <a:pt x="42" y="0"/>
                  </a:cubicBezTo>
                  <a:cubicBezTo>
                    <a:pt x="51" y="0"/>
                    <a:pt x="60" y="3"/>
                    <a:pt x="68" y="8"/>
                  </a:cubicBezTo>
                  <a:cubicBezTo>
                    <a:pt x="76" y="14"/>
                    <a:pt x="83" y="22"/>
                    <a:pt x="88" y="33"/>
                  </a:cubicBezTo>
                  <a:lnTo>
                    <a:pt x="214" y="312"/>
                  </a:lnTo>
                  <a:lnTo>
                    <a:pt x="339" y="33"/>
                  </a:lnTo>
                  <a:cubicBezTo>
                    <a:pt x="344" y="22"/>
                    <a:pt x="351" y="14"/>
                    <a:pt x="359" y="8"/>
                  </a:cubicBezTo>
                  <a:cubicBezTo>
                    <a:pt x="367" y="3"/>
                    <a:pt x="376" y="0"/>
                    <a:pt x="385" y="0"/>
                  </a:cubicBezTo>
                  <a:cubicBezTo>
                    <a:pt x="396" y="0"/>
                    <a:pt x="406" y="4"/>
                    <a:pt x="415" y="11"/>
                  </a:cubicBezTo>
                  <a:cubicBezTo>
                    <a:pt x="423" y="18"/>
                    <a:pt x="427" y="27"/>
                    <a:pt x="427" y="38"/>
                  </a:cubicBezTo>
                  <a:lnTo>
                    <a:pt x="427" y="366"/>
                  </a:lnTo>
                  <a:cubicBezTo>
                    <a:pt x="427" y="372"/>
                    <a:pt x="425" y="377"/>
                    <a:pt x="420" y="380"/>
                  </a:cubicBezTo>
                  <a:cubicBezTo>
                    <a:pt x="415" y="384"/>
                    <a:pt x="409" y="386"/>
                    <a:pt x="402" y="386"/>
                  </a:cubicBezTo>
                  <a:cubicBezTo>
                    <a:pt x="395" y="386"/>
                    <a:pt x="389" y="384"/>
                    <a:pt x="384" y="380"/>
                  </a:cubicBezTo>
                  <a:cubicBezTo>
                    <a:pt x="378" y="377"/>
                    <a:pt x="376" y="372"/>
                    <a:pt x="376" y="366"/>
                  </a:cubicBezTo>
                  <a:lnTo>
                    <a:pt x="376" y="64"/>
                  </a:lnTo>
                  <a:lnTo>
                    <a:pt x="247" y="354"/>
                  </a:lnTo>
                  <a:cubicBezTo>
                    <a:pt x="243" y="362"/>
                    <a:pt x="239" y="368"/>
                    <a:pt x="233" y="372"/>
                  </a:cubicBezTo>
                  <a:cubicBezTo>
                    <a:pt x="226" y="376"/>
                    <a:pt x="220" y="378"/>
                    <a:pt x="214" y="378"/>
                  </a:cubicBezTo>
                  <a:cubicBezTo>
                    <a:pt x="207" y="378"/>
                    <a:pt x="201" y="376"/>
                    <a:pt x="195" y="3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6" name="Google Shape;3273;p67">
              <a:extLst>
                <a:ext uri="{FF2B5EF4-FFF2-40B4-BE49-F238E27FC236}">
                  <a16:creationId xmlns:a16="http://schemas.microsoft.com/office/drawing/2014/main" id="{4F747A73-97D7-D7C2-7CD8-D0456B5885BE}"/>
                </a:ext>
              </a:extLst>
            </p:cNvPr>
            <p:cNvSpPr/>
            <p:nvPr/>
          </p:nvSpPr>
          <p:spPr>
            <a:xfrm>
              <a:off x="4341600" y="3108600"/>
              <a:ext cx="60120" cy="14040"/>
            </a:xfrm>
            <a:custGeom>
              <a:avLst/>
              <a:gdLst/>
              <a:ahLst/>
              <a:cxnLst/>
              <a:rect l="l" t="t" r="r" b="b"/>
              <a:pathLst>
                <a:path w="167" h="39" extrusionOk="0">
                  <a:moveTo>
                    <a:pt x="6" y="33"/>
                  </a:moveTo>
                  <a:cubicBezTo>
                    <a:pt x="2" y="30"/>
                    <a:pt x="0" y="25"/>
                    <a:pt x="0" y="20"/>
                  </a:cubicBezTo>
                  <a:cubicBezTo>
                    <a:pt x="0" y="14"/>
                    <a:pt x="2" y="9"/>
                    <a:pt x="6" y="6"/>
                  </a:cubicBezTo>
                  <a:cubicBezTo>
                    <a:pt x="10" y="2"/>
                    <a:pt x="15" y="0"/>
                    <a:pt x="22" y="0"/>
                  </a:cubicBezTo>
                  <a:lnTo>
                    <a:pt x="145" y="0"/>
                  </a:lnTo>
                  <a:cubicBezTo>
                    <a:pt x="152" y="0"/>
                    <a:pt x="157" y="2"/>
                    <a:pt x="161" y="6"/>
                  </a:cubicBezTo>
                  <a:cubicBezTo>
                    <a:pt x="165" y="9"/>
                    <a:pt x="167" y="14"/>
                    <a:pt x="167" y="20"/>
                  </a:cubicBezTo>
                  <a:cubicBezTo>
                    <a:pt x="167" y="25"/>
                    <a:pt x="165" y="30"/>
                    <a:pt x="161" y="33"/>
                  </a:cubicBezTo>
                  <a:cubicBezTo>
                    <a:pt x="157" y="37"/>
                    <a:pt x="152" y="39"/>
                    <a:pt x="145" y="39"/>
                  </a:cubicBezTo>
                  <a:lnTo>
                    <a:pt x="22" y="39"/>
                  </a:lnTo>
                  <a:cubicBezTo>
                    <a:pt x="16" y="39"/>
                    <a:pt x="10" y="37"/>
                    <a:pt x="6" y="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7" name="Google Shape;3274;p67">
              <a:extLst>
                <a:ext uri="{FF2B5EF4-FFF2-40B4-BE49-F238E27FC236}">
                  <a16:creationId xmlns:a16="http://schemas.microsoft.com/office/drawing/2014/main" id="{5E9E7071-858C-46AE-F2E4-CF068A22635D}"/>
                </a:ext>
              </a:extLst>
            </p:cNvPr>
            <p:cNvSpPr/>
            <p:nvPr/>
          </p:nvSpPr>
          <p:spPr>
            <a:xfrm>
              <a:off x="4631400" y="3028320"/>
              <a:ext cx="153720" cy="138960"/>
            </a:xfrm>
            <a:custGeom>
              <a:avLst/>
              <a:gdLst/>
              <a:ahLst/>
              <a:cxnLst/>
              <a:rect l="l" t="t" r="r" b="b"/>
              <a:pathLst>
                <a:path w="427" h="386" extrusionOk="0">
                  <a:moveTo>
                    <a:pt x="194" y="372"/>
                  </a:moveTo>
                  <a:cubicBezTo>
                    <a:pt x="188" y="368"/>
                    <a:pt x="184" y="362"/>
                    <a:pt x="180" y="354"/>
                  </a:cubicBezTo>
                  <a:lnTo>
                    <a:pt x="51" y="64"/>
                  </a:lnTo>
                  <a:lnTo>
                    <a:pt x="51" y="366"/>
                  </a:lnTo>
                  <a:cubicBezTo>
                    <a:pt x="51" y="372"/>
                    <a:pt x="48" y="377"/>
                    <a:pt x="43" y="380"/>
                  </a:cubicBezTo>
                  <a:cubicBezTo>
                    <a:pt x="38" y="384"/>
                    <a:pt x="32" y="386"/>
                    <a:pt x="25" y="386"/>
                  </a:cubicBezTo>
                  <a:cubicBezTo>
                    <a:pt x="18" y="386"/>
                    <a:pt x="12" y="384"/>
                    <a:pt x="7" y="380"/>
                  </a:cubicBezTo>
                  <a:cubicBezTo>
                    <a:pt x="2" y="377"/>
                    <a:pt x="0" y="372"/>
                    <a:pt x="0" y="366"/>
                  </a:cubicBezTo>
                  <a:lnTo>
                    <a:pt x="0" y="38"/>
                  </a:lnTo>
                  <a:cubicBezTo>
                    <a:pt x="0" y="27"/>
                    <a:pt x="4" y="18"/>
                    <a:pt x="12" y="11"/>
                  </a:cubicBezTo>
                  <a:cubicBezTo>
                    <a:pt x="21" y="4"/>
                    <a:pt x="30" y="0"/>
                    <a:pt x="42" y="0"/>
                  </a:cubicBezTo>
                  <a:cubicBezTo>
                    <a:pt x="51" y="0"/>
                    <a:pt x="60" y="3"/>
                    <a:pt x="68" y="8"/>
                  </a:cubicBezTo>
                  <a:cubicBezTo>
                    <a:pt x="76" y="14"/>
                    <a:pt x="83" y="22"/>
                    <a:pt x="88" y="33"/>
                  </a:cubicBezTo>
                  <a:lnTo>
                    <a:pt x="213" y="312"/>
                  </a:lnTo>
                  <a:lnTo>
                    <a:pt x="339" y="33"/>
                  </a:lnTo>
                  <a:cubicBezTo>
                    <a:pt x="344" y="22"/>
                    <a:pt x="350" y="14"/>
                    <a:pt x="358" y="8"/>
                  </a:cubicBezTo>
                  <a:cubicBezTo>
                    <a:pt x="367" y="3"/>
                    <a:pt x="375" y="0"/>
                    <a:pt x="385" y="0"/>
                  </a:cubicBezTo>
                  <a:cubicBezTo>
                    <a:pt x="396" y="0"/>
                    <a:pt x="406" y="4"/>
                    <a:pt x="414" y="11"/>
                  </a:cubicBezTo>
                  <a:cubicBezTo>
                    <a:pt x="423" y="18"/>
                    <a:pt x="427" y="27"/>
                    <a:pt x="427" y="38"/>
                  </a:cubicBezTo>
                  <a:lnTo>
                    <a:pt x="427" y="366"/>
                  </a:lnTo>
                  <a:cubicBezTo>
                    <a:pt x="427" y="372"/>
                    <a:pt x="424" y="377"/>
                    <a:pt x="419" y="380"/>
                  </a:cubicBezTo>
                  <a:cubicBezTo>
                    <a:pt x="414" y="384"/>
                    <a:pt x="408" y="386"/>
                    <a:pt x="401" y="386"/>
                  </a:cubicBezTo>
                  <a:cubicBezTo>
                    <a:pt x="394" y="386"/>
                    <a:pt x="388" y="384"/>
                    <a:pt x="383" y="380"/>
                  </a:cubicBezTo>
                  <a:cubicBezTo>
                    <a:pt x="378" y="377"/>
                    <a:pt x="375" y="372"/>
                    <a:pt x="375" y="366"/>
                  </a:cubicBezTo>
                  <a:lnTo>
                    <a:pt x="375" y="64"/>
                  </a:lnTo>
                  <a:lnTo>
                    <a:pt x="247" y="354"/>
                  </a:lnTo>
                  <a:cubicBezTo>
                    <a:pt x="243" y="362"/>
                    <a:pt x="238" y="368"/>
                    <a:pt x="232" y="372"/>
                  </a:cubicBezTo>
                  <a:cubicBezTo>
                    <a:pt x="226" y="376"/>
                    <a:pt x="220" y="378"/>
                    <a:pt x="213" y="378"/>
                  </a:cubicBezTo>
                  <a:cubicBezTo>
                    <a:pt x="207" y="378"/>
                    <a:pt x="201" y="376"/>
                    <a:pt x="194" y="3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8" name="Google Shape;3275;p67">
              <a:extLst>
                <a:ext uri="{FF2B5EF4-FFF2-40B4-BE49-F238E27FC236}">
                  <a16:creationId xmlns:a16="http://schemas.microsoft.com/office/drawing/2014/main" id="{58682CF1-0FFD-C3EB-1806-2989269C3423}"/>
                </a:ext>
              </a:extLst>
            </p:cNvPr>
            <p:cNvSpPr/>
            <p:nvPr/>
          </p:nvSpPr>
          <p:spPr>
            <a:xfrm>
              <a:off x="4818600" y="3069000"/>
              <a:ext cx="102240" cy="99000"/>
            </a:xfrm>
            <a:custGeom>
              <a:avLst/>
              <a:gdLst/>
              <a:ahLst/>
              <a:cxnLst/>
              <a:rect l="l" t="t" r="r" b="b"/>
              <a:pathLst>
                <a:path w="284" h="275" extrusionOk="0">
                  <a:moveTo>
                    <a:pt x="127" y="269"/>
                  </a:moveTo>
                  <a:cubicBezTo>
                    <a:pt x="123" y="265"/>
                    <a:pt x="122" y="260"/>
                    <a:pt x="122" y="254"/>
                  </a:cubicBezTo>
                  <a:lnTo>
                    <a:pt x="122" y="158"/>
                  </a:lnTo>
                  <a:lnTo>
                    <a:pt x="22" y="158"/>
                  </a:lnTo>
                  <a:cubicBezTo>
                    <a:pt x="16" y="158"/>
                    <a:pt x="11" y="156"/>
                    <a:pt x="6" y="152"/>
                  </a:cubicBezTo>
                  <a:cubicBezTo>
                    <a:pt x="2" y="148"/>
                    <a:pt x="0" y="144"/>
                    <a:pt x="0" y="138"/>
                  </a:cubicBezTo>
                  <a:cubicBezTo>
                    <a:pt x="0" y="132"/>
                    <a:pt x="2" y="127"/>
                    <a:pt x="6" y="124"/>
                  </a:cubicBezTo>
                  <a:cubicBezTo>
                    <a:pt x="10" y="120"/>
                    <a:pt x="16" y="118"/>
                    <a:pt x="22" y="118"/>
                  </a:cubicBezTo>
                  <a:lnTo>
                    <a:pt x="122" y="118"/>
                  </a:lnTo>
                  <a:lnTo>
                    <a:pt x="122" y="22"/>
                  </a:lnTo>
                  <a:cubicBezTo>
                    <a:pt x="122" y="16"/>
                    <a:pt x="123" y="11"/>
                    <a:pt x="127" y="6"/>
                  </a:cubicBezTo>
                  <a:cubicBezTo>
                    <a:pt x="131" y="2"/>
                    <a:pt x="136" y="0"/>
                    <a:pt x="142" y="0"/>
                  </a:cubicBezTo>
                  <a:cubicBezTo>
                    <a:pt x="148" y="0"/>
                    <a:pt x="153" y="2"/>
                    <a:pt x="157" y="6"/>
                  </a:cubicBezTo>
                  <a:cubicBezTo>
                    <a:pt x="161" y="10"/>
                    <a:pt x="162" y="15"/>
                    <a:pt x="162" y="22"/>
                  </a:cubicBezTo>
                  <a:lnTo>
                    <a:pt x="162" y="118"/>
                  </a:lnTo>
                  <a:lnTo>
                    <a:pt x="262" y="118"/>
                  </a:lnTo>
                  <a:cubicBezTo>
                    <a:pt x="268" y="118"/>
                    <a:pt x="273" y="120"/>
                    <a:pt x="278" y="124"/>
                  </a:cubicBezTo>
                  <a:cubicBezTo>
                    <a:pt x="282" y="127"/>
                    <a:pt x="284" y="132"/>
                    <a:pt x="284" y="138"/>
                  </a:cubicBezTo>
                  <a:cubicBezTo>
                    <a:pt x="284" y="144"/>
                    <a:pt x="282" y="148"/>
                    <a:pt x="278" y="152"/>
                  </a:cubicBezTo>
                  <a:cubicBezTo>
                    <a:pt x="274" y="156"/>
                    <a:pt x="269" y="158"/>
                    <a:pt x="262" y="158"/>
                  </a:cubicBezTo>
                  <a:lnTo>
                    <a:pt x="162" y="158"/>
                  </a:lnTo>
                  <a:lnTo>
                    <a:pt x="162" y="254"/>
                  </a:lnTo>
                  <a:cubicBezTo>
                    <a:pt x="162" y="259"/>
                    <a:pt x="161" y="264"/>
                    <a:pt x="157" y="268"/>
                  </a:cubicBezTo>
                  <a:cubicBezTo>
                    <a:pt x="153" y="272"/>
                    <a:pt x="148" y="275"/>
                    <a:pt x="142" y="275"/>
                  </a:cubicBezTo>
                  <a:cubicBezTo>
                    <a:pt x="136" y="275"/>
                    <a:pt x="131" y="273"/>
                    <a:pt x="127" y="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9" name="Google Shape;3276;p67">
              <a:extLst>
                <a:ext uri="{FF2B5EF4-FFF2-40B4-BE49-F238E27FC236}">
                  <a16:creationId xmlns:a16="http://schemas.microsoft.com/office/drawing/2014/main" id="{A03E498F-1130-8EF6-4A15-3A11CC7BF2C3}"/>
                </a:ext>
              </a:extLst>
            </p:cNvPr>
            <p:cNvSpPr/>
            <p:nvPr/>
          </p:nvSpPr>
          <p:spPr>
            <a:xfrm>
              <a:off x="4686480" y="2654640"/>
              <a:ext cx="189360" cy="132120"/>
            </a:xfrm>
            <a:custGeom>
              <a:avLst/>
              <a:gdLst/>
              <a:ahLst/>
              <a:cxnLst/>
              <a:rect l="l" t="t" r="r" b="b"/>
              <a:pathLst>
                <a:path w="526" h="367" extrusionOk="0">
                  <a:moveTo>
                    <a:pt x="175" y="367"/>
                  </a:moveTo>
                  <a:lnTo>
                    <a:pt x="0" y="134"/>
                  </a:lnTo>
                  <a:lnTo>
                    <a:pt x="29" y="113"/>
                  </a:lnTo>
                  <a:lnTo>
                    <a:pt x="171" y="303"/>
                  </a:lnTo>
                  <a:lnTo>
                    <a:pt x="339" y="0"/>
                  </a:lnTo>
                  <a:lnTo>
                    <a:pt x="526" y="0"/>
                  </a:lnTo>
                  <a:lnTo>
                    <a:pt x="526" y="35"/>
                  </a:lnTo>
                  <a:lnTo>
                    <a:pt x="360" y="35"/>
                  </a:lnTo>
                  <a:lnTo>
                    <a:pt x="175" y="36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70" name="Google Shape;3453;p47">
            <a:extLst>
              <a:ext uri="{FF2B5EF4-FFF2-40B4-BE49-F238E27FC236}">
                <a16:creationId xmlns:a16="http://schemas.microsoft.com/office/drawing/2014/main" id="{0F7AC916-D821-4006-772F-C574E88EA02E}"/>
              </a:ext>
            </a:extLst>
          </p:cNvPr>
          <p:cNvSpPr txBox="1">
            <a:spLocks/>
          </p:cNvSpPr>
          <p:nvPr/>
        </p:nvSpPr>
        <p:spPr>
          <a:xfrm>
            <a:off x="1420090" y="1903350"/>
            <a:ext cx="3138322" cy="13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b="1">
                <a:solidFill>
                  <a:schemeClr val="bg1">
                    <a:lumMod val="10000"/>
                  </a:schemeClr>
                </a:solidFill>
                <a:latin typeface="+mj-lt"/>
              </a:rPr>
              <a:t>LUYỆN TẬP</a:t>
            </a:r>
            <a:endParaRPr lang="en-US" sz="4000" b="1" dirty="0">
              <a:solidFill>
                <a:schemeClr val="bg1">
                  <a:lumMod val="1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5647942"/>
      </p:ext>
    </p:extLst>
  </p:cSld>
  <p:clrMapOvr>
    <a:masterClrMapping/>
  </p:clrMapOvr>
  <p:transition spd="med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p35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5" name="Google Shape;1445;p35"/>
          <p:cNvGrpSpPr/>
          <p:nvPr/>
        </p:nvGrpSpPr>
        <p:grpSpPr>
          <a:xfrm>
            <a:off x="150850" y="2571751"/>
            <a:ext cx="2347023" cy="2116068"/>
            <a:chOff x="150850" y="681975"/>
            <a:chExt cx="4363558" cy="4005843"/>
          </a:xfrm>
        </p:grpSpPr>
        <p:grpSp>
          <p:nvGrpSpPr>
            <p:cNvPr id="1446" name="Google Shape;1446;p35"/>
            <p:cNvGrpSpPr/>
            <p:nvPr/>
          </p:nvGrpSpPr>
          <p:grpSpPr>
            <a:xfrm>
              <a:off x="150850" y="681975"/>
              <a:ext cx="4363558" cy="4005843"/>
              <a:chOff x="150850" y="681975"/>
              <a:chExt cx="4363558" cy="4005843"/>
            </a:xfrm>
          </p:grpSpPr>
          <p:sp>
            <p:nvSpPr>
              <p:cNvPr id="1447" name="Google Shape;1447;p35"/>
              <p:cNvSpPr/>
              <p:nvPr/>
            </p:nvSpPr>
            <p:spPr>
              <a:xfrm>
                <a:off x="150850" y="681975"/>
                <a:ext cx="4363558" cy="3861893"/>
              </a:xfrm>
              <a:custGeom>
                <a:avLst/>
                <a:gdLst/>
                <a:ahLst/>
                <a:cxnLst/>
                <a:rect l="l" t="t" r="r" b="b"/>
                <a:pathLst>
                  <a:path w="16734" h="14810" extrusionOk="0">
                    <a:moveTo>
                      <a:pt x="15919" y="11587"/>
                    </a:moveTo>
                    <a:cubicBezTo>
                      <a:pt x="16898" y="9630"/>
                      <a:pt x="16963" y="7025"/>
                      <a:pt x="16288" y="4935"/>
                    </a:cubicBezTo>
                    <a:cubicBezTo>
                      <a:pt x="15706" y="3135"/>
                      <a:pt x="14412" y="1763"/>
                      <a:pt x="12917" y="945"/>
                    </a:cubicBezTo>
                    <a:cubicBezTo>
                      <a:pt x="11182" y="-2"/>
                      <a:pt x="9114" y="-284"/>
                      <a:pt x="7252" y="314"/>
                    </a:cubicBezTo>
                    <a:cubicBezTo>
                      <a:pt x="6762" y="471"/>
                      <a:pt x="6285" y="615"/>
                      <a:pt x="5824" y="874"/>
                    </a:cubicBezTo>
                    <a:cubicBezTo>
                      <a:pt x="3931" y="1934"/>
                      <a:pt x="4296" y="4546"/>
                      <a:pt x="3632" y="5455"/>
                    </a:cubicBezTo>
                    <a:cubicBezTo>
                      <a:pt x="3073" y="6219"/>
                      <a:pt x="2005" y="5994"/>
                      <a:pt x="1332" y="6580"/>
                    </a:cubicBezTo>
                    <a:cubicBezTo>
                      <a:pt x="-485" y="8159"/>
                      <a:pt x="-489" y="12155"/>
                      <a:pt x="1607" y="13404"/>
                    </a:cubicBezTo>
                    <a:cubicBezTo>
                      <a:pt x="3831" y="14729"/>
                      <a:pt x="13495" y="16433"/>
                      <a:pt x="15919" y="1158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8" name="Google Shape;1448;p35"/>
              <p:cNvSpPr/>
              <p:nvPr/>
            </p:nvSpPr>
            <p:spPr>
              <a:xfrm>
                <a:off x="150850" y="825925"/>
                <a:ext cx="4363558" cy="3861893"/>
              </a:xfrm>
              <a:custGeom>
                <a:avLst/>
                <a:gdLst/>
                <a:ahLst/>
                <a:cxnLst/>
                <a:rect l="l" t="t" r="r" b="b"/>
                <a:pathLst>
                  <a:path w="16734" h="14810" extrusionOk="0">
                    <a:moveTo>
                      <a:pt x="15919" y="11587"/>
                    </a:moveTo>
                    <a:cubicBezTo>
                      <a:pt x="16898" y="9630"/>
                      <a:pt x="16963" y="7025"/>
                      <a:pt x="16288" y="4935"/>
                    </a:cubicBezTo>
                    <a:cubicBezTo>
                      <a:pt x="15706" y="3135"/>
                      <a:pt x="14412" y="1763"/>
                      <a:pt x="12917" y="945"/>
                    </a:cubicBezTo>
                    <a:cubicBezTo>
                      <a:pt x="11182" y="-2"/>
                      <a:pt x="9114" y="-284"/>
                      <a:pt x="7252" y="314"/>
                    </a:cubicBezTo>
                    <a:cubicBezTo>
                      <a:pt x="6762" y="471"/>
                      <a:pt x="6285" y="615"/>
                      <a:pt x="5824" y="874"/>
                    </a:cubicBezTo>
                    <a:cubicBezTo>
                      <a:pt x="3931" y="1934"/>
                      <a:pt x="4296" y="4546"/>
                      <a:pt x="3632" y="5455"/>
                    </a:cubicBezTo>
                    <a:cubicBezTo>
                      <a:pt x="3073" y="6219"/>
                      <a:pt x="2005" y="5994"/>
                      <a:pt x="1332" y="6580"/>
                    </a:cubicBezTo>
                    <a:cubicBezTo>
                      <a:pt x="-485" y="8159"/>
                      <a:pt x="-489" y="12155"/>
                      <a:pt x="1607" y="13404"/>
                    </a:cubicBezTo>
                    <a:cubicBezTo>
                      <a:pt x="3831" y="14729"/>
                      <a:pt x="13495" y="16433"/>
                      <a:pt x="15919" y="1158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49" name="Google Shape;1449;p35"/>
            <p:cNvSpPr/>
            <p:nvPr/>
          </p:nvSpPr>
          <p:spPr>
            <a:xfrm>
              <a:off x="1190852" y="1774586"/>
              <a:ext cx="3020477" cy="1771489"/>
            </a:xfrm>
            <a:custGeom>
              <a:avLst/>
              <a:gdLst/>
              <a:ahLst/>
              <a:cxnLst/>
              <a:rect l="l" t="t" r="r" b="b"/>
              <a:pathLst>
                <a:path w="10839" h="6357" extrusionOk="0">
                  <a:moveTo>
                    <a:pt x="10839" y="6357"/>
                  </a:moveTo>
                  <a:lnTo>
                    <a:pt x="0" y="6357"/>
                  </a:lnTo>
                  <a:lnTo>
                    <a:pt x="0" y="0"/>
                  </a:lnTo>
                  <a:lnTo>
                    <a:pt x="10839" y="0"/>
                  </a:lnTo>
                  <a:lnTo>
                    <a:pt x="10839" y="6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35"/>
            <p:cNvSpPr/>
            <p:nvPr/>
          </p:nvSpPr>
          <p:spPr>
            <a:xfrm>
              <a:off x="998571" y="1507425"/>
              <a:ext cx="815938" cy="707537"/>
            </a:xfrm>
            <a:custGeom>
              <a:avLst/>
              <a:gdLst/>
              <a:ahLst/>
              <a:cxnLst/>
              <a:rect l="l" t="t" r="r" b="b"/>
              <a:pathLst>
                <a:path w="2928" h="2539" extrusionOk="0">
                  <a:moveTo>
                    <a:pt x="325" y="36"/>
                  </a:moveTo>
                  <a:cubicBezTo>
                    <a:pt x="165" y="36"/>
                    <a:pt x="35" y="166"/>
                    <a:pt x="35" y="325"/>
                  </a:cubicBezTo>
                  <a:lnTo>
                    <a:pt x="35" y="1525"/>
                  </a:lnTo>
                  <a:cubicBezTo>
                    <a:pt x="35" y="1684"/>
                    <a:pt x="165" y="1814"/>
                    <a:pt x="325" y="1814"/>
                  </a:cubicBezTo>
                  <a:lnTo>
                    <a:pt x="920" y="1814"/>
                  </a:lnTo>
                  <a:lnTo>
                    <a:pt x="1303" y="2426"/>
                  </a:lnTo>
                  <a:lnTo>
                    <a:pt x="1339" y="1814"/>
                  </a:lnTo>
                  <a:lnTo>
                    <a:pt x="2603" y="1814"/>
                  </a:lnTo>
                  <a:cubicBezTo>
                    <a:pt x="2763" y="1814"/>
                    <a:pt x="2893" y="1684"/>
                    <a:pt x="2893" y="1525"/>
                  </a:cubicBezTo>
                  <a:lnTo>
                    <a:pt x="2893" y="325"/>
                  </a:lnTo>
                  <a:cubicBezTo>
                    <a:pt x="2893" y="166"/>
                    <a:pt x="2763" y="36"/>
                    <a:pt x="2603" y="36"/>
                  </a:cubicBezTo>
                  <a:lnTo>
                    <a:pt x="325" y="36"/>
                  </a:lnTo>
                  <a:moveTo>
                    <a:pt x="1331" y="2539"/>
                  </a:moveTo>
                  <a:lnTo>
                    <a:pt x="901" y="1850"/>
                  </a:lnTo>
                  <a:lnTo>
                    <a:pt x="325" y="1850"/>
                  </a:lnTo>
                  <a:cubicBezTo>
                    <a:pt x="146" y="1850"/>
                    <a:pt x="0" y="1704"/>
                    <a:pt x="0" y="1525"/>
                  </a:cubicBezTo>
                  <a:lnTo>
                    <a:pt x="0" y="325"/>
                  </a:lnTo>
                  <a:cubicBezTo>
                    <a:pt x="0" y="146"/>
                    <a:pt x="146" y="0"/>
                    <a:pt x="325" y="0"/>
                  </a:cubicBezTo>
                  <a:lnTo>
                    <a:pt x="2603" y="0"/>
                  </a:lnTo>
                  <a:cubicBezTo>
                    <a:pt x="2782" y="0"/>
                    <a:pt x="2928" y="146"/>
                    <a:pt x="2928" y="325"/>
                  </a:cubicBezTo>
                  <a:lnTo>
                    <a:pt x="2928" y="1525"/>
                  </a:lnTo>
                  <a:cubicBezTo>
                    <a:pt x="2928" y="1704"/>
                    <a:pt x="2782" y="1850"/>
                    <a:pt x="2603" y="1850"/>
                  </a:cubicBezTo>
                  <a:lnTo>
                    <a:pt x="1372" y="1850"/>
                  </a:lnTo>
                  <a:lnTo>
                    <a:pt x="1331" y="25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5"/>
            <p:cNvSpPr/>
            <p:nvPr/>
          </p:nvSpPr>
          <p:spPr>
            <a:xfrm>
              <a:off x="1185836" y="1773274"/>
              <a:ext cx="3030509" cy="1781243"/>
            </a:xfrm>
            <a:custGeom>
              <a:avLst/>
              <a:gdLst/>
              <a:ahLst/>
              <a:cxnLst/>
              <a:rect l="l" t="t" r="r" b="b"/>
              <a:pathLst>
                <a:path w="10875" h="6392" extrusionOk="0">
                  <a:moveTo>
                    <a:pt x="35" y="6357"/>
                  </a:moveTo>
                  <a:lnTo>
                    <a:pt x="10839" y="6357"/>
                  </a:lnTo>
                  <a:lnTo>
                    <a:pt x="10839" y="35"/>
                  </a:lnTo>
                  <a:lnTo>
                    <a:pt x="35" y="35"/>
                  </a:lnTo>
                  <a:lnTo>
                    <a:pt x="35" y="6357"/>
                  </a:lnTo>
                  <a:moveTo>
                    <a:pt x="10875" y="6392"/>
                  </a:moveTo>
                  <a:lnTo>
                    <a:pt x="0" y="6392"/>
                  </a:lnTo>
                  <a:lnTo>
                    <a:pt x="0" y="0"/>
                  </a:lnTo>
                  <a:lnTo>
                    <a:pt x="10875" y="0"/>
                  </a:lnTo>
                  <a:lnTo>
                    <a:pt x="10875" y="63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5"/>
            <p:cNvSpPr/>
            <p:nvPr/>
          </p:nvSpPr>
          <p:spPr>
            <a:xfrm>
              <a:off x="1120906" y="1706115"/>
              <a:ext cx="3160368" cy="1915282"/>
            </a:xfrm>
            <a:custGeom>
              <a:avLst/>
              <a:gdLst/>
              <a:ahLst/>
              <a:cxnLst/>
              <a:rect l="l" t="t" r="r" b="b"/>
              <a:pathLst>
                <a:path w="11341" h="6873" extrusionOk="0">
                  <a:moveTo>
                    <a:pt x="35" y="6838"/>
                  </a:moveTo>
                  <a:lnTo>
                    <a:pt x="11306" y="6838"/>
                  </a:lnTo>
                  <a:lnTo>
                    <a:pt x="11306" y="35"/>
                  </a:lnTo>
                  <a:lnTo>
                    <a:pt x="35" y="35"/>
                  </a:lnTo>
                  <a:lnTo>
                    <a:pt x="35" y="6838"/>
                  </a:lnTo>
                  <a:moveTo>
                    <a:pt x="11341" y="6873"/>
                  </a:moveTo>
                  <a:lnTo>
                    <a:pt x="0" y="6873"/>
                  </a:lnTo>
                  <a:lnTo>
                    <a:pt x="0" y="0"/>
                  </a:lnTo>
                  <a:lnTo>
                    <a:pt x="11341" y="0"/>
                  </a:lnTo>
                  <a:lnTo>
                    <a:pt x="11341" y="687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5"/>
            <p:cNvSpPr/>
            <p:nvPr/>
          </p:nvSpPr>
          <p:spPr>
            <a:xfrm>
              <a:off x="1003587" y="1512441"/>
              <a:ext cx="805906" cy="686637"/>
            </a:xfrm>
            <a:custGeom>
              <a:avLst/>
              <a:gdLst/>
              <a:ahLst/>
              <a:cxnLst/>
              <a:rect l="l" t="t" r="r" b="b"/>
              <a:pathLst>
                <a:path w="2892" h="2464" extrusionOk="0">
                  <a:moveTo>
                    <a:pt x="2585" y="0"/>
                  </a:moveTo>
                  <a:lnTo>
                    <a:pt x="307" y="0"/>
                  </a:lnTo>
                  <a:cubicBezTo>
                    <a:pt x="137" y="0"/>
                    <a:pt x="0" y="138"/>
                    <a:pt x="0" y="307"/>
                  </a:cubicBezTo>
                  <a:lnTo>
                    <a:pt x="0" y="1507"/>
                  </a:lnTo>
                  <a:cubicBezTo>
                    <a:pt x="0" y="1676"/>
                    <a:pt x="137" y="1814"/>
                    <a:pt x="307" y="1814"/>
                  </a:cubicBezTo>
                  <a:lnTo>
                    <a:pt x="892" y="1814"/>
                  </a:lnTo>
                  <a:lnTo>
                    <a:pt x="1299" y="2464"/>
                  </a:lnTo>
                  <a:lnTo>
                    <a:pt x="1337" y="1814"/>
                  </a:lnTo>
                  <a:lnTo>
                    <a:pt x="2585" y="1814"/>
                  </a:lnTo>
                  <a:cubicBezTo>
                    <a:pt x="2755" y="1814"/>
                    <a:pt x="2892" y="1676"/>
                    <a:pt x="2892" y="1507"/>
                  </a:cubicBezTo>
                  <a:lnTo>
                    <a:pt x="2892" y="307"/>
                  </a:lnTo>
                  <a:cubicBezTo>
                    <a:pt x="2892" y="138"/>
                    <a:pt x="2755" y="0"/>
                    <a:pt x="2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5"/>
            <p:cNvSpPr/>
            <p:nvPr/>
          </p:nvSpPr>
          <p:spPr>
            <a:xfrm>
              <a:off x="976278" y="1485131"/>
              <a:ext cx="805906" cy="686637"/>
            </a:xfrm>
            <a:custGeom>
              <a:avLst/>
              <a:gdLst/>
              <a:ahLst/>
              <a:cxnLst/>
              <a:rect l="l" t="t" r="r" b="b"/>
              <a:pathLst>
                <a:path w="2892" h="2464" extrusionOk="0">
                  <a:moveTo>
                    <a:pt x="2585" y="0"/>
                  </a:moveTo>
                  <a:lnTo>
                    <a:pt x="307" y="0"/>
                  </a:lnTo>
                  <a:cubicBezTo>
                    <a:pt x="137" y="0"/>
                    <a:pt x="0" y="138"/>
                    <a:pt x="0" y="307"/>
                  </a:cubicBezTo>
                  <a:lnTo>
                    <a:pt x="0" y="1507"/>
                  </a:lnTo>
                  <a:cubicBezTo>
                    <a:pt x="0" y="1676"/>
                    <a:pt x="137" y="1814"/>
                    <a:pt x="307" y="1814"/>
                  </a:cubicBezTo>
                  <a:lnTo>
                    <a:pt x="892" y="1814"/>
                  </a:lnTo>
                  <a:lnTo>
                    <a:pt x="1299" y="2464"/>
                  </a:lnTo>
                  <a:lnTo>
                    <a:pt x="1337" y="1814"/>
                  </a:lnTo>
                  <a:lnTo>
                    <a:pt x="2585" y="1814"/>
                  </a:lnTo>
                  <a:cubicBezTo>
                    <a:pt x="2755" y="1814"/>
                    <a:pt x="2892" y="1676"/>
                    <a:pt x="2892" y="1507"/>
                  </a:cubicBezTo>
                  <a:lnTo>
                    <a:pt x="2892" y="307"/>
                  </a:lnTo>
                  <a:cubicBezTo>
                    <a:pt x="2892" y="138"/>
                    <a:pt x="2755" y="0"/>
                    <a:pt x="25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35"/>
            <p:cNvSpPr/>
            <p:nvPr/>
          </p:nvSpPr>
          <p:spPr>
            <a:xfrm>
              <a:off x="971262" y="1480115"/>
              <a:ext cx="815938" cy="707537"/>
            </a:xfrm>
            <a:custGeom>
              <a:avLst/>
              <a:gdLst/>
              <a:ahLst/>
              <a:cxnLst/>
              <a:rect l="l" t="t" r="r" b="b"/>
              <a:pathLst>
                <a:path w="2928" h="2539" extrusionOk="0">
                  <a:moveTo>
                    <a:pt x="325" y="36"/>
                  </a:moveTo>
                  <a:cubicBezTo>
                    <a:pt x="165" y="36"/>
                    <a:pt x="35" y="166"/>
                    <a:pt x="35" y="325"/>
                  </a:cubicBezTo>
                  <a:lnTo>
                    <a:pt x="35" y="1525"/>
                  </a:lnTo>
                  <a:cubicBezTo>
                    <a:pt x="35" y="1684"/>
                    <a:pt x="165" y="1814"/>
                    <a:pt x="325" y="1814"/>
                  </a:cubicBezTo>
                  <a:lnTo>
                    <a:pt x="920" y="1814"/>
                  </a:lnTo>
                  <a:lnTo>
                    <a:pt x="1303" y="2426"/>
                  </a:lnTo>
                  <a:lnTo>
                    <a:pt x="1339" y="1814"/>
                  </a:lnTo>
                  <a:lnTo>
                    <a:pt x="2603" y="1814"/>
                  </a:lnTo>
                  <a:cubicBezTo>
                    <a:pt x="2763" y="1814"/>
                    <a:pt x="2893" y="1684"/>
                    <a:pt x="2893" y="1525"/>
                  </a:cubicBezTo>
                  <a:lnTo>
                    <a:pt x="2893" y="325"/>
                  </a:lnTo>
                  <a:cubicBezTo>
                    <a:pt x="2893" y="166"/>
                    <a:pt x="2763" y="36"/>
                    <a:pt x="2603" y="36"/>
                  </a:cubicBezTo>
                  <a:lnTo>
                    <a:pt x="325" y="36"/>
                  </a:lnTo>
                  <a:moveTo>
                    <a:pt x="1331" y="2539"/>
                  </a:moveTo>
                  <a:lnTo>
                    <a:pt x="901" y="1850"/>
                  </a:lnTo>
                  <a:lnTo>
                    <a:pt x="325" y="1850"/>
                  </a:lnTo>
                  <a:cubicBezTo>
                    <a:pt x="146" y="1850"/>
                    <a:pt x="0" y="1704"/>
                    <a:pt x="0" y="1525"/>
                  </a:cubicBezTo>
                  <a:lnTo>
                    <a:pt x="0" y="325"/>
                  </a:lnTo>
                  <a:cubicBezTo>
                    <a:pt x="0" y="146"/>
                    <a:pt x="146" y="0"/>
                    <a:pt x="325" y="0"/>
                  </a:cubicBezTo>
                  <a:lnTo>
                    <a:pt x="2603" y="0"/>
                  </a:lnTo>
                  <a:cubicBezTo>
                    <a:pt x="2782" y="0"/>
                    <a:pt x="2928" y="146"/>
                    <a:pt x="2928" y="325"/>
                  </a:cubicBezTo>
                  <a:lnTo>
                    <a:pt x="2928" y="1525"/>
                  </a:lnTo>
                  <a:cubicBezTo>
                    <a:pt x="2928" y="1704"/>
                    <a:pt x="2782" y="1850"/>
                    <a:pt x="2603" y="1850"/>
                  </a:cubicBezTo>
                  <a:lnTo>
                    <a:pt x="1372" y="1850"/>
                  </a:lnTo>
                  <a:lnTo>
                    <a:pt x="1331" y="25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35"/>
            <p:cNvSpPr/>
            <p:nvPr/>
          </p:nvSpPr>
          <p:spPr>
            <a:xfrm>
              <a:off x="1201720" y="1693575"/>
              <a:ext cx="74962" cy="75240"/>
            </a:xfrm>
            <a:custGeom>
              <a:avLst/>
              <a:gdLst/>
              <a:ahLst/>
              <a:cxnLst/>
              <a:rect l="l" t="t" r="r" b="b"/>
              <a:pathLst>
                <a:path w="269" h="270" extrusionOk="0">
                  <a:moveTo>
                    <a:pt x="269" y="135"/>
                  </a:moveTo>
                  <a:cubicBezTo>
                    <a:pt x="269" y="210"/>
                    <a:pt x="209" y="270"/>
                    <a:pt x="134" y="270"/>
                  </a:cubicBezTo>
                  <a:cubicBezTo>
                    <a:pt x="60" y="270"/>
                    <a:pt x="0" y="210"/>
                    <a:pt x="0" y="135"/>
                  </a:cubicBezTo>
                  <a:cubicBezTo>
                    <a:pt x="0" y="61"/>
                    <a:pt x="60" y="0"/>
                    <a:pt x="134" y="0"/>
                  </a:cubicBezTo>
                  <a:cubicBezTo>
                    <a:pt x="209" y="0"/>
                    <a:pt x="269" y="61"/>
                    <a:pt x="269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35"/>
            <p:cNvSpPr/>
            <p:nvPr/>
          </p:nvSpPr>
          <p:spPr>
            <a:xfrm>
              <a:off x="1365577" y="1693575"/>
              <a:ext cx="75240" cy="7524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270" y="135"/>
                  </a:moveTo>
                  <a:cubicBezTo>
                    <a:pt x="270" y="210"/>
                    <a:pt x="209" y="270"/>
                    <a:pt x="135" y="270"/>
                  </a:cubicBezTo>
                  <a:cubicBezTo>
                    <a:pt x="60" y="270"/>
                    <a:pt x="0" y="210"/>
                    <a:pt x="0" y="135"/>
                  </a:cubicBezTo>
                  <a:cubicBezTo>
                    <a:pt x="0" y="61"/>
                    <a:pt x="60" y="0"/>
                    <a:pt x="135" y="0"/>
                  </a:cubicBezTo>
                  <a:cubicBezTo>
                    <a:pt x="209" y="0"/>
                    <a:pt x="270" y="61"/>
                    <a:pt x="270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35"/>
            <p:cNvSpPr/>
            <p:nvPr/>
          </p:nvSpPr>
          <p:spPr>
            <a:xfrm>
              <a:off x="1529433" y="1693575"/>
              <a:ext cx="75240" cy="7524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270" y="135"/>
                  </a:moveTo>
                  <a:cubicBezTo>
                    <a:pt x="270" y="210"/>
                    <a:pt x="210" y="270"/>
                    <a:pt x="135" y="270"/>
                  </a:cubicBezTo>
                  <a:cubicBezTo>
                    <a:pt x="61" y="270"/>
                    <a:pt x="0" y="210"/>
                    <a:pt x="0" y="135"/>
                  </a:cubicBezTo>
                  <a:cubicBezTo>
                    <a:pt x="0" y="61"/>
                    <a:pt x="61" y="0"/>
                    <a:pt x="135" y="0"/>
                  </a:cubicBezTo>
                  <a:cubicBezTo>
                    <a:pt x="210" y="0"/>
                    <a:pt x="270" y="61"/>
                    <a:pt x="270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35"/>
            <p:cNvSpPr/>
            <p:nvPr/>
          </p:nvSpPr>
          <p:spPr>
            <a:xfrm>
              <a:off x="1120906" y="3582945"/>
              <a:ext cx="3160368" cy="69667"/>
            </a:xfrm>
            <a:custGeom>
              <a:avLst/>
              <a:gdLst/>
              <a:ahLst/>
              <a:cxnLst/>
              <a:rect l="l" t="t" r="r" b="b"/>
              <a:pathLst>
                <a:path w="11341" h="250" extrusionOk="0">
                  <a:moveTo>
                    <a:pt x="35" y="215"/>
                  </a:moveTo>
                  <a:lnTo>
                    <a:pt x="11306" y="215"/>
                  </a:lnTo>
                  <a:lnTo>
                    <a:pt x="11306" y="35"/>
                  </a:lnTo>
                  <a:lnTo>
                    <a:pt x="35" y="35"/>
                  </a:lnTo>
                  <a:lnTo>
                    <a:pt x="35" y="215"/>
                  </a:lnTo>
                  <a:moveTo>
                    <a:pt x="11341" y="250"/>
                  </a:moveTo>
                  <a:lnTo>
                    <a:pt x="0" y="250"/>
                  </a:lnTo>
                  <a:lnTo>
                    <a:pt x="0" y="0"/>
                  </a:lnTo>
                  <a:lnTo>
                    <a:pt x="11341" y="0"/>
                  </a:lnTo>
                  <a:lnTo>
                    <a:pt x="11341" y="2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35"/>
            <p:cNvSpPr/>
            <p:nvPr/>
          </p:nvSpPr>
          <p:spPr>
            <a:xfrm>
              <a:off x="1345791" y="4307203"/>
              <a:ext cx="249407" cy="360317"/>
            </a:xfrm>
            <a:custGeom>
              <a:avLst/>
              <a:gdLst/>
              <a:ahLst/>
              <a:cxnLst/>
              <a:rect l="l" t="t" r="r" b="b"/>
              <a:pathLst>
                <a:path w="895" h="1293" extrusionOk="0">
                  <a:moveTo>
                    <a:pt x="0" y="1293"/>
                  </a:moveTo>
                  <a:lnTo>
                    <a:pt x="895" y="1293"/>
                  </a:lnTo>
                  <a:lnTo>
                    <a:pt x="601" y="0"/>
                  </a:lnTo>
                  <a:cubicBezTo>
                    <a:pt x="601" y="0"/>
                    <a:pt x="330" y="94"/>
                    <a:pt x="224" y="365"/>
                  </a:cubicBezTo>
                  <a:cubicBezTo>
                    <a:pt x="118" y="635"/>
                    <a:pt x="0" y="1293"/>
                    <a:pt x="0" y="12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35"/>
            <p:cNvSpPr/>
            <p:nvPr/>
          </p:nvSpPr>
          <p:spPr>
            <a:xfrm>
              <a:off x="1345791" y="4556333"/>
              <a:ext cx="235195" cy="111188"/>
            </a:xfrm>
            <a:custGeom>
              <a:avLst/>
              <a:gdLst/>
              <a:ahLst/>
              <a:cxnLst/>
              <a:rect l="l" t="t" r="r" b="b"/>
              <a:pathLst>
                <a:path w="844" h="399" extrusionOk="0">
                  <a:moveTo>
                    <a:pt x="805" y="0"/>
                  </a:moveTo>
                  <a:lnTo>
                    <a:pt x="37" y="207"/>
                  </a:lnTo>
                  <a:cubicBezTo>
                    <a:pt x="14" y="320"/>
                    <a:pt x="0" y="399"/>
                    <a:pt x="0" y="399"/>
                  </a:cubicBezTo>
                  <a:lnTo>
                    <a:pt x="2" y="399"/>
                  </a:lnTo>
                  <a:lnTo>
                    <a:pt x="844" y="172"/>
                  </a:lnTo>
                  <a:lnTo>
                    <a:pt x="8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35"/>
            <p:cNvSpPr/>
            <p:nvPr/>
          </p:nvSpPr>
          <p:spPr>
            <a:xfrm>
              <a:off x="1378395" y="4423408"/>
              <a:ext cx="172217" cy="88616"/>
            </a:xfrm>
            <a:custGeom>
              <a:avLst/>
              <a:gdLst/>
              <a:ahLst/>
              <a:cxnLst/>
              <a:rect l="l" t="t" r="r" b="b"/>
              <a:pathLst>
                <a:path w="618" h="318" extrusionOk="0">
                  <a:moveTo>
                    <a:pt x="50" y="125"/>
                  </a:moveTo>
                  <a:cubicBezTo>
                    <a:pt x="33" y="185"/>
                    <a:pt x="16" y="251"/>
                    <a:pt x="0" y="318"/>
                  </a:cubicBezTo>
                  <a:lnTo>
                    <a:pt x="618" y="172"/>
                  </a:lnTo>
                  <a:lnTo>
                    <a:pt x="579" y="0"/>
                  </a:lnTo>
                  <a:lnTo>
                    <a:pt x="50" y="1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35"/>
            <p:cNvSpPr/>
            <p:nvPr/>
          </p:nvSpPr>
          <p:spPr>
            <a:xfrm>
              <a:off x="1339939" y="4300794"/>
              <a:ext cx="261390" cy="371464"/>
            </a:xfrm>
            <a:custGeom>
              <a:avLst/>
              <a:gdLst/>
              <a:ahLst/>
              <a:cxnLst/>
              <a:rect l="l" t="t" r="r" b="b"/>
              <a:pathLst>
                <a:path w="938" h="1333" extrusionOk="0">
                  <a:moveTo>
                    <a:pt x="42" y="1298"/>
                  </a:moveTo>
                  <a:lnTo>
                    <a:pt x="894" y="1298"/>
                  </a:lnTo>
                  <a:lnTo>
                    <a:pt x="609" y="47"/>
                  </a:lnTo>
                  <a:cubicBezTo>
                    <a:pt x="548" y="74"/>
                    <a:pt x="347" y="175"/>
                    <a:pt x="262" y="394"/>
                  </a:cubicBezTo>
                  <a:cubicBezTo>
                    <a:pt x="168" y="633"/>
                    <a:pt x="63" y="1184"/>
                    <a:pt x="42" y="1298"/>
                  </a:cubicBezTo>
                  <a:moveTo>
                    <a:pt x="938" y="1333"/>
                  </a:moveTo>
                  <a:lnTo>
                    <a:pt x="0" y="1333"/>
                  </a:lnTo>
                  <a:lnTo>
                    <a:pt x="4" y="1313"/>
                  </a:lnTo>
                  <a:cubicBezTo>
                    <a:pt x="5" y="1306"/>
                    <a:pt x="123" y="651"/>
                    <a:pt x="229" y="381"/>
                  </a:cubicBezTo>
                  <a:cubicBezTo>
                    <a:pt x="336" y="106"/>
                    <a:pt x="605" y="10"/>
                    <a:pt x="616" y="6"/>
                  </a:cubicBezTo>
                  <a:lnTo>
                    <a:pt x="635" y="0"/>
                  </a:lnTo>
                  <a:lnTo>
                    <a:pt x="938" y="13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35"/>
            <p:cNvSpPr/>
            <p:nvPr/>
          </p:nvSpPr>
          <p:spPr>
            <a:xfrm>
              <a:off x="377978" y="3264984"/>
              <a:ext cx="1309737" cy="1402534"/>
            </a:xfrm>
            <a:custGeom>
              <a:avLst/>
              <a:gdLst/>
              <a:ahLst/>
              <a:cxnLst/>
              <a:rect l="l" t="t" r="r" b="b"/>
              <a:pathLst>
                <a:path w="4700" h="5033" extrusionOk="0">
                  <a:moveTo>
                    <a:pt x="3316" y="42"/>
                  </a:moveTo>
                  <a:cubicBezTo>
                    <a:pt x="3316" y="42"/>
                    <a:pt x="2845" y="175"/>
                    <a:pt x="2386" y="633"/>
                  </a:cubicBezTo>
                  <a:cubicBezTo>
                    <a:pt x="1928" y="1091"/>
                    <a:pt x="1364" y="2444"/>
                    <a:pt x="1129" y="3019"/>
                  </a:cubicBezTo>
                  <a:cubicBezTo>
                    <a:pt x="895" y="3595"/>
                    <a:pt x="788" y="3872"/>
                    <a:pt x="788" y="3872"/>
                  </a:cubicBezTo>
                  <a:lnTo>
                    <a:pt x="0" y="5033"/>
                  </a:lnTo>
                  <a:lnTo>
                    <a:pt x="3473" y="5033"/>
                  </a:lnTo>
                  <a:cubicBezTo>
                    <a:pt x="3473" y="5033"/>
                    <a:pt x="3878" y="4021"/>
                    <a:pt x="4016" y="3925"/>
                  </a:cubicBezTo>
                  <a:cubicBezTo>
                    <a:pt x="4155" y="3829"/>
                    <a:pt x="4592" y="3445"/>
                    <a:pt x="4655" y="3232"/>
                  </a:cubicBezTo>
                  <a:cubicBezTo>
                    <a:pt x="4719" y="3019"/>
                    <a:pt x="4719" y="1443"/>
                    <a:pt x="4624" y="1144"/>
                  </a:cubicBezTo>
                  <a:cubicBezTo>
                    <a:pt x="4528" y="846"/>
                    <a:pt x="3984" y="122"/>
                    <a:pt x="3761" y="37"/>
                  </a:cubicBezTo>
                  <a:cubicBezTo>
                    <a:pt x="3537" y="-49"/>
                    <a:pt x="3316" y="42"/>
                    <a:pt x="3316" y="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35"/>
            <p:cNvSpPr/>
            <p:nvPr/>
          </p:nvSpPr>
          <p:spPr>
            <a:xfrm>
              <a:off x="523175" y="4417808"/>
              <a:ext cx="874784" cy="185895"/>
            </a:xfrm>
            <a:custGeom>
              <a:avLst/>
              <a:gdLst/>
              <a:ahLst/>
              <a:cxnLst/>
              <a:rect l="l" t="t" r="r" b="b"/>
              <a:pathLst>
                <a:path w="3141" h="649" extrusionOk="0">
                  <a:moveTo>
                    <a:pt x="3065" y="649"/>
                  </a:moveTo>
                  <a:cubicBezTo>
                    <a:pt x="3088" y="594"/>
                    <a:pt x="3114" y="534"/>
                    <a:pt x="3141" y="473"/>
                  </a:cubicBezTo>
                  <a:cubicBezTo>
                    <a:pt x="1501" y="430"/>
                    <a:pt x="571" y="181"/>
                    <a:pt x="104" y="0"/>
                  </a:cubicBezTo>
                  <a:lnTo>
                    <a:pt x="0" y="153"/>
                  </a:lnTo>
                  <a:cubicBezTo>
                    <a:pt x="468" y="342"/>
                    <a:pt x="1399" y="600"/>
                    <a:pt x="3065" y="6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35"/>
            <p:cNvSpPr/>
            <p:nvPr/>
          </p:nvSpPr>
          <p:spPr>
            <a:xfrm>
              <a:off x="654925" y="4162300"/>
              <a:ext cx="805896" cy="296085"/>
            </a:xfrm>
            <a:custGeom>
              <a:avLst/>
              <a:gdLst/>
              <a:ahLst/>
              <a:cxnLst/>
              <a:rect l="l" t="t" r="r" b="b"/>
              <a:pathLst>
                <a:path w="2943" h="994" extrusionOk="0">
                  <a:moveTo>
                    <a:pt x="67" y="0"/>
                  </a:moveTo>
                  <a:cubicBezTo>
                    <a:pt x="43" y="60"/>
                    <a:pt x="20" y="115"/>
                    <a:pt x="0" y="167"/>
                  </a:cubicBezTo>
                  <a:cubicBezTo>
                    <a:pt x="234" y="283"/>
                    <a:pt x="558" y="425"/>
                    <a:pt x="974" y="563"/>
                  </a:cubicBezTo>
                  <a:cubicBezTo>
                    <a:pt x="1437" y="718"/>
                    <a:pt x="2066" y="883"/>
                    <a:pt x="2853" y="994"/>
                  </a:cubicBezTo>
                  <a:cubicBezTo>
                    <a:pt x="2885" y="931"/>
                    <a:pt x="2915" y="874"/>
                    <a:pt x="2943" y="827"/>
                  </a:cubicBezTo>
                  <a:cubicBezTo>
                    <a:pt x="1532" y="636"/>
                    <a:pt x="575" y="253"/>
                    <a:pt x="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35"/>
            <p:cNvSpPr/>
            <p:nvPr/>
          </p:nvSpPr>
          <p:spPr>
            <a:xfrm>
              <a:off x="368782" y="3259968"/>
              <a:ext cx="1324228" cy="1412287"/>
            </a:xfrm>
            <a:custGeom>
              <a:avLst/>
              <a:gdLst/>
              <a:ahLst/>
              <a:cxnLst/>
              <a:rect l="l" t="t" r="r" b="b"/>
              <a:pathLst>
                <a:path w="4752" h="5068" extrusionOk="0">
                  <a:moveTo>
                    <a:pt x="66" y="5033"/>
                  </a:moveTo>
                  <a:lnTo>
                    <a:pt x="3494" y="5033"/>
                  </a:lnTo>
                  <a:cubicBezTo>
                    <a:pt x="3541" y="4917"/>
                    <a:pt x="3904" y="4022"/>
                    <a:pt x="4039" y="3928"/>
                  </a:cubicBezTo>
                  <a:cubicBezTo>
                    <a:pt x="4165" y="3841"/>
                    <a:pt x="4608" y="3458"/>
                    <a:pt x="4672" y="3245"/>
                  </a:cubicBezTo>
                  <a:cubicBezTo>
                    <a:pt x="4738" y="3023"/>
                    <a:pt x="4730" y="1450"/>
                    <a:pt x="4640" y="1168"/>
                  </a:cubicBezTo>
                  <a:cubicBezTo>
                    <a:pt x="4547" y="880"/>
                    <a:pt x="4005" y="154"/>
                    <a:pt x="3787" y="71"/>
                  </a:cubicBezTo>
                  <a:cubicBezTo>
                    <a:pt x="3573" y="-11"/>
                    <a:pt x="3358" y="75"/>
                    <a:pt x="3356" y="76"/>
                  </a:cubicBezTo>
                  <a:lnTo>
                    <a:pt x="3354" y="77"/>
                  </a:lnTo>
                  <a:cubicBezTo>
                    <a:pt x="3349" y="78"/>
                    <a:pt x="2881" y="214"/>
                    <a:pt x="2432" y="664"/>
                  </a:cubicBezTo>
                  <a:cubicBezTo>
                    <a:pt x="2115" y="981"/>
                    <a:pt x="1693" y="1782"/>
                    <a:pt x="1179" y="3044"/>
                  </a:cubicBezTo>
                  <a:cubicBezTo>
                    <a:pt x="947" y="3613"/>
                    <a:pt x="839" y="3893"/>
                    <a:pt x="838" y="3896"/>
                  </a:cubicBezTo>
                  <a:lnTo>
                    <a:pt x="836" y="3900"/>
                  </a:lnTo>
                  <a:lnTo>
                    <a:pt x="66" y="5033"/>
                  </a:lnTo>
                  <a:moveTo>
                    <a:pt x="3518" y="5068"/>
                  </a:moveTo>
                  <a:lnTo>
                    <a:pt x="0" y="5068"/>
                  </a:lnTo>
                  <a:lnTo>
                    <a:pt x="806" y="3881"/>
                  </a:lnTo>
                  <a:cubicBezTo>
                    <a:pt x="816" y="3856"/>
                    <a:pt x="924" y="3575"/>
                    <a:pt x="1146" y="3031"/>
                  </a:cubicBezTo>
                  <a:cubicBezTo>
                    <a:pt x="1662" y="1764"/>
                    <a:pt x="2086" y="959"/>
                    <a:pt x="2407" y="639"/>
                  </a:cubicBezTo>
                  <a:cubicBezTo>
                    <a:pt x="2853" y="193"/>
                    <a:pt x="3319" y="51"/>
                    <a:pt x="3344" y="43"/>
                  </a:cubicBezTo>
                  <a:cubicBezTo>
                    <a:pt x="3361" y="36"/>
                    <a:pt x="3577" y="-47"/>
                    <a:pt x="3800" y="38"/>
                  </a:cubicBezTo>
                  <a:cubicBezTo>
                    <a:pt x="4030" y="126"/>
                    <a:pt x="4577" y="856"/>
                    <a:pt x="4673" y="1157"/>
                  </a:cubicBezTo>
                  <a:cubicBezTo>
                    <a:pt x="4769" y="1453"/>
                    <a:pt x="4775" y="3023"/>
                    <a:pt x="4705" y="3255"/>
                  </a:cubicBezTo>
                  <a:cubicBezTo>
                    <a:pt x="4639" y="3477"/>
                    <a:pt x="4187" y="3869"/>
                    <a:pt x="4059" y="3957"/>
                  </a:cubicBezTo>
                  <a:cubicBezTo>
                    <a:pt x="3949" y="4034"/>
                    <a:pt x="3634" y="4777"/>
                    <a:pt x="3522" y="5057"/>
                  </a:cubicBezTo>
                  <a:lnTo>
                    <a:pt x="3518" y="506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35"/>
            <p:cNvSpPr/>
            <p:nvPr/>
          </p:nvSpPr>
          <p:spPr>
            <a:xfrm>
              <a:off x="2661939" y="4563299"/>
              <a:ext cx="622543" cy="86944"/>
            </a:xfrm>
            <a:custGeom>
              <a:avLst/>
              <a:gdLst/>
              <a:ahLst/>
              <a:cxnLst/>
              <a:rect l="l" t="t" r="r" b="b"/>
              <a:pathLst>
                <a:path w="2234" h="312" extrusionOk="0">
                  <a:moveTo>
                    <a:pt x="0" y="9"/>
                  </a:moveTo>
                  <a:cubicBezTo>
                    <a:pt x="0" y="9"/>
                    <a:pt x="119" y="147"/>
                    <a:pt x="0" y="312"/>
                  </a:cubicBezTo>
                  <a:lnTo>
                    <a:pt x="2170" y="312"/>
                  </a:lnTo>
                  <a:lnTo>
                    <a:pt x="2234" y="147"/>
                  </a:lnTo>
                  <a:lnTo>
                    <a:pt x="215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35"/>
            <p:cNvSpPr/>
            <p:nvPr/>
          </p:nvSpPr>
          <p:spPr>
            <a:xfrm>
              <a:off x="2656923" y="4558283"/>
              <a:ext cx="632297" cy="96976"/>
            </a:xfrm>
            <a:custGeom>
              <a:avLst/>
              <a:gdLst/>
              <a:ahLst/>
              <a:cxnLst/>
              <a:rect l="l" t="t" r="r" b="b"/>
              <a:pathLst>
                <a:path w="2269" h="348" extrusionOk="0">
                  <a:moveTo>
                    <a:pt x="51" y="312"/>
                  </a:moveTo>
                  <a:lnTo>
                    <a:pt x="2176" y="312"/>
                  </a:lnTo>
                  <a:lnTo>
                    <a:pt x="2233" y="166"/>
                  </a:lnTo>
                  <a:lnTo>
                    <a:pt x="2159" y="36"/>
                  </a:lnTo>
                  <a:lnTo>
                    <a:pt x="51" y="45"/>
                  </a:lnTo>
                  <a:cubicBezTo>
                    <a:pt x="79" y="93"/>
                    <a:pt x="119" y="195"/>
                    <a:pt x="51" y="312"/>
                  </a:cubicBezTo>
                  <a:moveTo>
                    <a:pt x="2188" y="348"/>
                  </a:moveTo>
                  <a:lnTo>
                    <a:pt x="18" y="348"/>
                  </a:lnTo>
                  <a:cubicBezTo>
                    <a:pt x="11" y="348"/>
                    <a:pt x="5" y="344"/>
                    <a:pt x="2" y="338"/>
                  </a:cubicBezTo>
                  <a:cubicBezTo>
                    <a:pt x="-1" y="332"/>
                    <a:pt x="0" y="325"/>
                    <a:pt x="4" y="320"/>
                  </a:cubicBezTo>
                  <a:cubicBezTo>
                    <a:pt x="113" y="168"/>
                    <a:pt x="9" y="44"/>
                    <a:pt x="5" y="39"/>
                  </a:cubicBezTo>
                  <a:cubicBezTo>
                    <a:pt x="0" y="34"/>
                    <a:pt x="-1" y="26"/>
                    <a:pt x="2" y="20"/>
                  </a:cubicBezTo>
                  <a:cubicBezTo>
                    <a:pt x="5" y="14"/>
                    <a:pt x="11" y="10"/>
                    <a:pt x="18" y="10"/>
                  </a:cubicBezTo>
                  <a:lnTo>
                    <a:pt x="2169" y="0"/>
                  </a:lnTo>
                  <a:cubicBezTo>
                    <a:pt x="2176" y="0"/>
                    <a:pt x="2182" y="4"/>
                    <a:pt x="2185" y="9"/>
                  </a:cubicBezTo>
                  <a:lnTo>
                    <a:pt x="2267" y="156"/>
                  </a:lnTo>
                  <a:cubicBezTo>
                    <a:pt x="2270" y="161"/>
                    <a:pt x="2270" y="166"/>
                    <a:pt x="2269" y="171"/>
                  </a:cubicBezTo>
                  <a:lnTo>
                    <a:pt x="2204" y="336"/>
                  </a:lnTo>
                  <a:cubicBezTo>
                    <a:pt x="2202" y="343"/>
                    <a:pt x="2195" y="348"/>
                    <a:pt x="2188" y="3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35"/>
            <p:cNvSpPr/>
            <p:nvPr/>
          </p:nvSpPr>
          <p:spPr>
            <a:xfrm>
              <a:off x="2698723" y="4551595"/>
              <a:ext cx="813430" cy="115926"/>
            </a:xfrm>
            <a:custGeom>
              <a:avLst/>
              <a:gdLst/>
              <a:ahLst/>
              <a:cxnLst/>
              <a:rect l="l" t="t" r="r" b="b"/>
              <a:pathLst>
                <a:path w="2919" h="416" extrusionOk="0">
                  <a:moveTo>
                    <a:pt x="2038" y="347"/>
                  </a:moveTo>
                  <a:lnTo>
                    <a:pt x="2038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2711" y="0"/>
                  </a:lnTo>
                  <a:cubicBezTo>
                    <a:pt x="2826" y="0"/>
                    <a:pt x="2919" y="93"/>
                    <a:pt x="2919" y="208"/>
                  </a:cubicBezTo>
                  <a:cubicBezTo>
                    <a:pt x="2919" y="323"/>
                    <a:pt x="2826" y="416"/>
                    <a:pt x="2711" y="416"/>
                  </a:cubicBezTo>
                  <a:lnTo>
                    <a:pt x="0" y="416"/>
                  </a:lnTo>
                  <a:lnTo>
                    <a:pt x="0" y="347"/>
                  </a:lnTo>
                  <a:lnTo>
                    <a:pt x="2038" y="34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35"/>
            <p:cNvSpPr/>
            <p:nvPr/>
          </p:nvSpPr>
          <p:spPr>
            <a:xfrm>
              <a:off x="2693985" y="4546858"/>
              <a:ext cx="822905" cy="125400"/>
            </a:xfrm>
            <a:custGeom>
              <a:avLst/>
              <a:gdLst/>
              <a:ahLst/>
              <a:cxnLst/>
              <a:rect l="l" t="t" r="r" b="b"/>
              <a:pathLst>
                <a:path w="2953" h="450" extrusionOk="0">
                  <a:moveTo>
                    <a:pt x="35" y="415"/>
                  </a:moveTo>
                  <a:lnTo>
                    <a:pt x="2728" y="415"/>
                  </a:lnTo>
                  <a:cubicBezTo>
                    <a:pt x="2833" y="415"/>
                    <a:pt x="2918" y="330"/>
                    <a:pt x="2918" y="225"/>
                  </a:cubicBezTo>
                  <a:cubicBezTo>
                    <a:pt x="2918" y="120"/>
                    <a:pt x="2833" y="35"/>
                    <a:pt x="2728" y="35"/>
                  </a:cubicBezTo>
                  <a:lnTo>
                    <a:pt x="35" y="35"/>
                  </a:lnTo>
                  <a:lnTo>
                    <a:pt x="35" y="69"/>
                  </a:lnTo>
                  <a:lnTo>
                    <a:pt x="2055" y="69"/>
                  </a:lnTo>
                  <a:cubicBezTo>
                    <a:pt x="2065" y="69"/>
                    <a:pt x="2072" y="77"/>
                    <a:pt x="2072" y="87"/>
                  </a:cubicBezTo>
                  <a:lnTo>
                    <a:pt x="2072" y="364"/>
                  </a:lnTo>
                  <a:cubicBezTo>
                    <a:pt x="2072" y="373"/>
                    <a:pt x="2065" y="381"/>
                    <a:pt x="2055" y="381"/>
                  </a:cubicBezTo>
                  <a:lnTo>
                    <a:pt x="35" y="381"/>
                  </a:lnTo>
                  <a:lnTo>
                    <a:pt x="35" y="415"/>
                  </a:lnTo>
                  <a:moveTo>
                    <a:pt x="2728" y="450"/>
                  </a:moveTo>
                  <a:lnTo>
                    <a:pt x="17" y="450"/>
                  </a:lnTo>
                  <a:cubicBezTo>
                    <a:pt x="8" y="450"/>
                    <a:pt x="0" y="442"/>
                    <a:pt x="0" y="433"/>
                  </a:cubicBezTo>
                  <a:lnTo>
                    <a:pt x="0" y="364"/>
                  </a:lnTo>
                  <a:cubicBezTo>
                    <a:pt x="0" y="354"/>
                    <a:pt x="8" y="346"/>
                    <a:pt x="17" y="346"/>
                  </a:cubicBezTo>
                  <a:lnTo>
                    <a:pt x="2037" y="346"/>
                  </a:lnTo>
                  <a:lnTo>
                    <a:pt x="2037" y="104"/>
                  </a:lnTo>
                  <a:lnTo>
                    <a:pt x="17" y="104"/>
                  </a:lnTo>
                  <a:cubicBezTo>
                    <a:pt x="8" y="104"/>
                    <a:pt x="0" y="96"/>
                    <a:pt x="0" y="87"/>
                  </a:cubicBezTo>
                  <a:lnTo>
                    <a:pt x="0" y="17"/>
                  </a:lnTo>
                  <a:cubicBezTo>
                    <a:pt x="0" y="8"/>
                    <a:pt x="8" y="0"/>
                    <a:pt x="17" y="0"/>
                  </a:cubicBezTo>
                  <a:lnTo>
                    <a:pt x="2728" y="0"/>
                  </a:lnTo>
                  <a:cubicBezTo>
                    <a:pt x="2852" y="0"/>
                    <a:pt x="2953" y="101"/>
                    <a:pt x="2953" y="225"/>
                  </a:cubicBezTo>
                  <a:cubicBezTo>
                    <a:pt x="2953" y="349"/>
                    <a:pt x="2852" y="450"/>
                    <a:pt x="2728" y="4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35"/>
            <p:cNvSpPr/>
            <p:nvPr/>
          </p:nvSpPr>
          <p:spPr>
            <a:xfrm>
              <a:off x="2638809" y="4551595"/>
              <a:ext cx="655705" cy="115926"/>
            </a:xfrm>
            <a:custGeom>
              <a:avLst/>
              <a:gdLst/>
              <a:ahLst/>
              <a:cxnLst/>
              <a:rect l="l" t="t" r="r" b="b"/>
              <a:pathLst>
                <a:path w="2353" h="416" extrusionOk="0">
                  <a:moveTo>
                    <a:pt x="2253" y="208"/>
                  </a:moveTo>
                  <a:lnTo>
                    <a:pt x="2253" y="208"/>
                  </a:lnTo>
                  <a:cubicBezTo>
                    <a:pt x="2253" y="132"/>
                    <a:pt x="2191" y="70"/>
                    <a:pt x="2114" y="70"/>
                  </a:cubicBezTo>
                  <a:lnTo>
                    <a:pt x="0" y="70"/>
                  </a:lnTo>
                  <a:lnTo>
                    <a:pt x="0" y="0"/>
                  </a:lnTo>
                  <a:lnTo>
                    <a:pt x="2153" y="0"/>
                  </a:lnTo>
                  <a:cubicBezTo>
                    <a:pt x="2263" y="0"/>
                    <a:pt x="2353" y="90"/>
                    <a:pt x="2353" y="200"/>
                  </a:cubicBezTo>
                  <a:cubicBezTo>
                    <a:pt x="2353" y="319"/>
                    <a:pt x="2256" y="416"/>
                    <a:pt x="2136" y="416"/>
                  </a:cubicBezTo>
                  <a:lnTo>
                    <a:pt x="0" y="416"/>
                  </a:lnTo>
                  <a:lnTo>
                    <a:pt x="0" y="347"/>
                  </a:lnTo>
                  <a:lnTo>
                    <a:pt x="2114" y="347"/>
                  </a:lnTo>
                  <a:cubicBezTo>
                    <a:pt x="2191" y="347"/>
                    <a:pt x="2253" y="285"/>
                    <a:pt x="2253" y="2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35"/>
            <p:cNvSpPr/>
            <p:nvPr/>
          </p:nvSpPr>
          <p:spPr>
            <a:xfrm>
              <a:off x="2634072" y="4546858"/>
              <a:ext cx="665179" cy="125400"/>
            </a:xfrm>
            <a:custGeom>
              <a:avLst/>
              <a:gdLst/>
              <a:ahLst/>
              <a:cxnLst/>
              <a:rect l="l" t="t" r="r" b="b"/>
              <a:pathLst>
                <a:path w="2387" h="450" extrusionOk="0">
                  <a:moveTo>
                    <a:pt x="35" y="415"/>
                  </a:moveTo>
                  <a:lnTo>
                    <a:pt x="2153" y="415"/>
                  </a:lnTo>
                  <a:cubicBezTo>
                    <a:pt x="2263" y="415"/>
                    <a:pt x="2352" y="326"/>
                    <a:pt x="2352" y="217"/>
                  </a:cubicBezTo>
                  <a:cubicBezTo>
                    <a:pt x="2352" y="117"/>
                    <a:pt x="2271" y="35"/>
                    <a:pt x="2170" y="35"/>
                  </a:cubicBezTo>
                  <a:lnTo>
                    <a:pt x="35" y="35"/>
                  </a:lnTo>
                  <a:lnTo>
                    <a:pt x="35" y="69"/>
                  </a:lnTo>
                  <a:lnTo>
                    <a:pt x="2131" y="69"/>
                  </a:lnTo>
                  <a:cubicBezTo>
                    <a:pt x="2217" y="69"/>
                    <a:pt x="2287" y="139"/>
                    <a:pt x="2287" y="225"/>
                  </a:cubicBezTo>
                  <a:cubicBezTo>
                    <a:pt x="2287" y="311"/>
                    <a:pt x="2217" y="381"/>
                    <a:pt x="2131" y="381"/>
                  </a:cubicBezTo>
                  <a:lnTo>
                    <a:pt x="35" y="381"/>
                  </a:lnTo>
                  <a:lnTo>
                    <a:pt x="35" y="415"/>
                  </a:lnTo>
                  <a:moveTo>
                    <a:pt x="2153" y="450"/>
                  </a:moveTo>
                  <a:lnTo>
                    <a:pt x="17" y="450"/>
                  </a:lnTo>
                  <a:cubicBezTo>
                    <a:pt x="8" y="450"/>
                    <a:pt x="0" y="442"/>
                    <a:pt x="0" y="433"/>
                  </a:cubicBezTo>
                  <a:lnTo>
                    <a:pt x="0" y="364"/>
                  </a:lnTo>
                  <a:cubicBezTo>
                    <a:pt x="0" y="354"/>
                    <a:pt x="8" y="346"/>
                    <a:pt x="17" y="346"/>
                  </a:cubicBezTo>
                  <a:lnTo>
                    <a:pt x="2131" y="346"/>
                  </a:lnTo>
                  <a:cubicBezTo>
                    <a:pt x="2198" y="346"/>
                    <a:pt x="2252" y="292"/>
                    <a:pt x="2252" y="225"/>
                  </a:cubicBezTo>
                  <a:cubicBezTo>
                    <a:pt x="2252" y="158"/>
                    <a:pt x="2198" y="104"/>
                    <a:pt x="2131" y="104"/>
                  </a:cubicBezTo>
                  <a:lnTo>
                    <a:pt x="17" y="104"/>
                  </a:lnTo>
                  <a:cubicBezTo>
                    <a:pt x="8" y="104"/>
                    <a:pt x="0" y="96"/>
                    <a:pt x="0" y="87"/>
                  </a:cubicBezTo>
                  <a:lnTo>
                    <a:pt x="0" y="17"/>
                  </a:lnTo>
                  <a:cubicBezTo>
                    <a:pt x="0" y="8"/>
                    <a:pt x="8" y="0"/>
                    <a:pt x="17" y="0"/>
                  </a:cubicBezTo>
                  <a:lnTo>
                    <a:pt x="2170" y="0"/>
                  </a:lnTo>
                  <a:cubicBezTo>
                    <a:pt x="2290" y="0"/>
                    <a:pt x="2387" y="97"/>
                    <a:pt x="2387" y="217"/>
                  </a:cubicBezTo>
                  <a:cubicBezTo>
                    <a:pt x="2387" y="346"/>
                    <a:pt x="2282" y="450"/>
                    <a:pt x="2153" y="4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35"/>
            <p:cNvSpPr/>
            <p:nvPr/>
          </p:nvSpPr>
          <p:spPr>
            <a:xfrm>
              <a:off x="2654415" y="4325595"/>
              <a:ext cx="622543" cy="86944"/>
            </a:xfrm>
            <a:custGeom>
              <a:avLst/>
              <a:gdLst/>
              <a:ahLst/>
              <a:cxnLst/>
              <a:rect l="l" t="t" r="r" b="b"/>
              <a:pathLst>
                <a:path w="2234" h="312" extrusionOk="0">
                  <a:moveTo>
                    <a:pt x="0" y="9"/>
                  </a:moveTo>
                  <a:cubicBezTo>
                    <a:pt x="0" y="9"/>
                    <a:pt x="119" y="147"/>
                    <a:pt x="0" y="312"/>
                  </a:cubicBezTo>
                  <a:lnTo>
                    <a:pt x="2170" y="312"/>
                  </a:lnTo>
                  <a:lnTo>
                    <a:pt x="2234" y="147"/>
                  </a:lnTo>
                  <a:lnTo>
                    <a:pt x="215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35"/>
            <p:cNvSpPr/>
            <p:nvPr/>
          </p:nvSpPr>
          <p:spPr>
            <a:xfrm>
              <a:off x="2649399" y="4320579"/>
              <a:ext cx="632575" cy="96976"/>
            </a:xfrm>
            <a:custGeom>
              <a:avLst/>
              <a:gdLst/>
              <a:ahLst/>
              <a:cxnLst/>
              <a:rect l="l" t="t" r="r" b="b"/>
              <a:pathLst>
                <a:path w="2270" h="348" extrusionOk="0">
                  <a:moveTo>
                    <a:pt x="51" y="312"/>
                  </a:moveTo>
                  <a:lnTo>
                    <a:pt x="2176" y="312"/>
                  </a:lnTo>
                  <a:lnTo>
                    <a:pt x="2233" y="166"/>
                  </a:lnTo>
                  <a:lnTo>
                    <a:pt x="2159" y="36"/>
                  </a:lnTo>
                  <a:lnTo>
                    <a:pt x="51" y="45"/>
                  </a:lnTo>
                  <a:cubicBezTo>
                    <a:pt x="79" y="93"/>
                    <a:pt x="119" y="195"/>
                    <a:pt x="51" y="312"/>
                  </a:cubicBezTo>
                  <a:moveTo>
                    <a:pt x="2188" y="348"/>
                  </a:moveTo>
                  <a:lnTo>
                    <a:pt x="18" y="348"/>
                  </a:lnTo>
                  <a:cubicBezTo>
                    <a:pt x="11" y="348"/>
                    <a:pt x="5" y="344"/>
                    <a:pt x="2" y="338"/>
                  </a:cubicBezTo>
                  <a:cubicBezTo>
                    <a:pt x="-1" y="332"/>
                    <a:pt x="0" y="325"/>
                    <a:pt x="4" y="320"/>
                  </a:cubicBezTo>
                  <a:cubicBezTo>
                    <a:pt x="114" y="168"/>
                    <a:pt x="6" y="40"/>
                    <a:pt x="5" y="39"/>
                  </a:cubicBezTo>
                  <a:cubicBezTo>
                    <a:pt x="0" y="34"/>
                    <a:pt x="-1" y="26"/>
                    <a:pt x="2" y="20"/>
                  </a:cubicBezTo>
                  <a:cubicBezTo>
                    <a:pt x="5" y="14"/>
                    <a:pt x="11" y="10"/>
                    <a:pt x="18" y="10"/>
                  </a:cubicBezTo>
                  <a:lnTo>
                    <a:pt x="2170" y="0"/>
                  </a:lnTo>
                  <a:cubicBezTo>
                    <a:pt x="2175" y="1"/>
                    <a:pt x="2182" y="4"/>
                    <a:pt x="2185" y="9"/>
                  </a:cubicBezTo>
                  <a:lnTo>
                    <a:pt x="2268" y="156"/>
                  </a:lnTo>
                  <a:cubicBezTo>
                    <a:pt x="2270" y="161"/>
                    <a:pt x="2271" y="166"/>
                    <a:pt x="2269" y="171"/>
                  </a:cubicBezTo>
                  <a:lnTo>
                    <a:pt x="2204" y="336"/>
                  </a:lnTo>
                  <a:cubicBezTo>
                    <a:pt x="2202" y="343"/>
                    <a:pt x="2195" y="348"/>
                    <a:pt x="2188" y="3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35"/>
            <p:cNvSpPr/>
            <p:nvPr/>
          </p:nvSpPr>
          <p:spPr>
            <a:xfrm>
              <a:off x="2691477" y="4313891"/>
              <a:ext cx="813152" cy="115926"/>
            </a:xfrm>
            <a:custGeom>
              <a:avLst/>
              <a:gdLst/>
              <a:ahLst/>
              <a:cxnLst/>
              <a:rect l="l" t="t" r="r" b="b"/>
              <a:pathLst>
                <a:path w="2918" h="416" extrusionOk="0">
                  <a:moveTo>
                    <a:pt x="2037" y="347"/>
                  </a:moveTo>
                  <a:lnTo>
                    <a:pt x="2037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2710" y="0"/>
                  </a:lnTo>
                  <a:cubicBezTo>
                    <a:pt x="2825" y="0"/>
                    <a:pt x="2918" y="93"/>
                    <a:pt x="2918" y="208"/>
                  </a:cubicBezTo>
                  <a:cubicBezTo>
                    <a:pt x="2918" y="323"/>
                    <a:pt x="2825" y="416"/>
                    <a:pt x="2710" y="416"/>
                  </a:cubicBezTo>
                  <a:lnTo>
                    <a:pt x="0" y="416"/>
                  </a:lnTo>
                  <a:lnTo>
                    <a:pt x="0" y="347"/>
                  </a:lnTo>
                  <a:lnTo>
                    <a:pt x="2037" y="34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35"/>
            <p:cNvSpPr/>
            <p:nvPr/>
          </p:nvSpPr>
          <p:spPr>
            <a:xfrm>
              <a:off x="2686461" y="4309154"/>
              <a:ext cx="823184" cy="125400"/>
            </a:xfrm>
            <a:custGeom>
              <a:avLst/>
              <a:gdLst/>
              <a:ahLst/>
              <a:cxnLst/>
              <a:rect l="l" t="t" r="r" b="b"/>
              <a:pathLst>
                <a:path w="2954" h="450" extrusionOk="0">
                  <a:moveTo>
                    <a:pt x="35" y="415"/>
                  </a:moveTo>
                  <a:lnTo>
                    <a:pt x="2728" y="415"/>
                  </a:lnTo>
                  <a:cubicBezTo>
                    <a:pt x="2833" y="415"/>
                    <a:pt x="2918" y="330"/>
                    <a:pt x="2918" y="225"/>
                  </a:cubicBezTo>
                  <a:cubicBezTo>
                    <a:pt x="2918" y="120"/>
                    <a:pt x="2833" y="35"/>
                    <a:pt x="2728" y="35"/>
                  </a:cubicBezTo>
                  <a:lnTo>
                    <a:pt x="35" y="35"/>
                  </a:lnTo>
                  <a:lnTo>
                    <a:pt x="35" y="69"/>
                  </a:lnTo>
                  <a:lnTo>
                    <a:pt x="2055" y="69"/>
                  </a:lnTo>
                  <a:cubicBezTo>
                    <a:pt x="2065" y="69"/>
                    <a:pt x="2073" y="77"/>
                    <a:pt x="2073" y="87"/>
                  </a:cubicBezTo>
                  <a:lnTo>
                    <a:pt x="2073" y="364"/>
                  </a:lnTo>
                  <a:cubicBezTo>
                    <a:pt x="2073" y="373"/>
                    <a:pt x="2065" y="381"/>
                    <a:pt x="2055" y="381"/>
                  </a:cubicBezTo>
                  <a:lnTo>
                    <a:pt x="35" y="381"/>
                  </a:lnTo>
                  <a:lnTo>
                    <a:pt x="35" y="415"/>
                  </a:lnTo>
                  <a:moveTo>
                    <a:pt x="2728" y="450"/>
                  </a:moveTo>
                  <a:lnTo>
                    <a:pt x="18" y="450"/>
                  </a:lnTo>
                  <a:cubicBezTo>
                    <a:pt x="8" y="450"/>
                    <a:pt x="0" y="442"/>
                    <a:pt x="0" y="433"/>
                  </a:cubicBezTo>
                  <a:lnTo>
                    <a:pt x="0" y="364"/>
                  </a:lnTo>
                  <a:cubicBezTo>
                    <a:pt x="0" y="354"/>
                    <a:pt x="8" y="346"/>
                    <a:pt x="18" y="346"/>
                  </a:cubicBezTo>
                  <a:lnTo>
                    <a:pt x="2037" y="346"/>
                  </a:lnTo>
                  <a:lnTo>
                    <a:pt x="2037" y="104"/>
                  </a:lnTo>
                  <a:lnTo>
                    <a:pt x="18" y="104"/>
                  </a:lnTo>
                  <a:cubicBezTo>
                    <a:pt x="8" y="104"/>
                    <a:pt x="0" y="96"/>
                    <a:pt x="0" y="87"/>
                  </a:cubicBezTo>
                  <a:lnTo>
                    <a:pt x="0" y="17"/>
                  </a:lnTo>
                  <a:cubicBezTo>
                    <a:pt x="0" y="8"/>
                    <a:pt x="8" y="0"/>
                    <a:pt x="18" y="0"/>
                  </a:cubicBezTo>
                  <a:lnTo>
                    <a:pt x="2728" y="0"/>
                  </a:lnTo>
                  <a:cubicBezTo>
                    <a:pt x="2852" y="0"/>
                    <a:pt x="2954" y="101"/>
                    <a:pt x="2954" y="225"/>
                  </a:cubicBezTo>
                  <a:cubicBezTo>
                    <a:pt x="2954" y="349"/>
                    <a:pt x="2852" y="450"/>
                    <a:pt x="2728" y="4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35"/>
            <p:cNvSpPr/>
            <p:nvPr/>
          </p:nvSpPr>
          <p:spPr>
            <a:xfrm>
              <a:off x="2631564" y="4313891"/>
              <a:ext cx="655426" cy="115926"/>
            </a:xfrm>
            <a:custGeom>
              <a:avLst/>
              <a:gdLst/>
              <a:ahLst/>
              <a:cxnLst/>
              <a:rect l="l" t="t" r="r" b="b"/>
              <a:pathLst>
                <a:path w="2352" h="416" extrusionOk="0">
                  <a:moveTo>
                    <a:pt x="2252" y="208"/>
                  </a:moveTo>
                  <a:lnTo>
                    <a:pt x="2252" y="208"/>
                  </a:lnTo>
                  <a:cubicBezTo>
                    <a:pt x="2252" y="132"/>
                    <a:pt x="2190" y="70"/>
                    <a:pt x="2113" y="70"/>
                  </a:cubicBezTo>
                  <a:lnTo>
                    <a:pt x="0" y="70"/>
                  </a:lnTo>
                  <a:lnTo>
                    <a:pt x="0" y="0"/>
                  </a:lnTo>
                  <a:lnTo>
                    <a:pt x="2153" y="0"/>
                  </a:lnTo>
                  <a:cubicBezTo>
                    <a:pt x="2263" y="0"/>
                    <a:pt x="2352" y="90"/>
                    <a:pt x="2352" y="200"/>
                  </a:cubicBezTo>
                  <a:cubicBezTo>
                    <a:pt x="2352" y="319"/>
                    <a:pt x="2255" y="416"/>
                    <a:pt x="2136" y="416"/>
                  </a:cubicBezTo>
                  <a:lnTo>
                    <a:pt x="0" y="416"/>
                  </a:lnTo>
                  <a:lnTo>
                    <a:pt x="0" y="347"/>
                  </a:lnTo>
                  <a:lnTo>
                    <a:pt x="2113" y="347"/>
                  </a:lnTo>
                  <a:cubicBezTo>
                    <a:pt x="2190" y="347"/>
                    <a:pt x="2252" y="285"/>
                    <a:pt x="2252" y="2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35"/>
            <p:cNvSpPr/>
            <p:nvPr/>
          </p:nvSpPr>
          <p:spPr>
            <a:xfrm>
              <a:off x="2626548" y="4309154"/>
              <a:ext cx="665179" cy="125400"/>
            </a:xfrm>
            <a:custGeom>
              <a:avLst/>
              <a:gdLst/>
              <a:ahLst/>
              <a:cxnLst/>
              <a:rect l="l" t="t" r="r" b="b"/>
              <a:pathLst>
                <a:path w="2387" h="450" extrusionOk="0">
                  <a:moveTo>
                    <a:pt x="35" y="415"/>
                  </a:moveTo>
                  <a:lnTo>
                    <a:pt x="2154" y="415"/>
                  </a:lnTo>
                  <a:cubicBezTo>
                    <a:pt x="2263" y="415"/>
                    <a:pt x="2352" y="326"/>
                    <a:pt x="2352" y="217"/>
                  </a:cubicBezTo>
                  <a:cubicBezTo>
                    <a:pt x="2352" y="116"/>
                    <a:pt x="2271" y="35"/>
                    <a:pt x="2171" y="35"/>
                  </a:cubicBezTo>
                  <a:lnTo>
                    <a:pt x="35" y="35"/>
                  </a:lnTo>
                  <a:lnTo>
                    <a:pt x="35" y="69"/>
                  </a:lnTo>
                  <a:lnTo>
                    <a:pt x="2131" y="69"/>
                  </a:lnTo>
                  <a:cubicBezTo>
                    <a:pt x="2218" y="69"/>
                    <a:pt x="2288" y="139"/>
                    <a:pt x="2288" y="225"/>
                  </a:cubicBezTo>
                  <a:cubicBezTo>
                    <a:pt x="2288" y="311"/>
                    <a:pt x="2218" y="381"/>
                    <a:pt x="2131" y="381"/>
                  </a:cubicBezTo>
                  <a:lnTo>
                    <a:pt x="35" y="381"/>
                  </a:lnTo>
                  <a:lnTo>
                    <a:pt x="35" y="415"/>
                  </a:lnTo>
                  <a:moveTo>
                    <a:pt x="2154" y="450"/>
                  </a:moveTo>
                  <a:lnTo>
                    <a:pt x="18" y="450"/>
                  </a:lnTo>
                  <a:cubicBezTo>
                    <a:pt x="8" y="450"/>
                    <a:pt x="0" y="442"/>
                    <a:pt x="0" y="433"/>
                  </a:cubicBezTo>
                  <a:lnTo>
                    <a:pt x="0" y="364"/>
                  </a:lnTo>
                  <a:cubicBezTo>
                    <a:pt x="0" y="354"/>
                    <a:pt x="8" y="346"/>
                    <a:pt x="18" y="346"/>
                  </a:cubicBezTo>
                  <a:lnTo>
                    <a:pt x="2131" y="346"/>
                  </a:lnTo>
                  <a:cubicBezTo>
                    <a:pt x="2198" y="346"/>
                    <a:pt x="2252" y="292"/>
                    <a:pt x="2252" y="225"/>
                  </a:cubicBezTo>
                  <a:cubicBezTo>
                    <a:pt x="2252" y="158"/>
                    <a:pt x="2198" y="104"/>
                    <a:pt x="2131" y="104"/>
                  </a:cubicBezTo>
                  <a:lnTo>
                    <a:pt x="18" y="104"/>
                  </a:lnTo>
                  <a:cubicBezTo>
                    <a:pt x="8" y="104"/>
                    <a:pt x="0" y="96"/>
                    <a:pt x="0" y="87"/>
                  </a:cubicBezTo>
                  <a:lnTo>
                    <a:pt x="0" y="17"/>
                  </a:lnTo>
                  <a:cubicBezTo>
                    <a:pt x="0" y="8"/>
                    <a:pt x="8" y="0"/>
                    <a:pt x="18" y="0"/>
                  </a:cubicBezTo>
                  <a:lnTo>
                    <a:pt x="2171" y="0"/>
                  </a:lnTo>
                  <a:cubicBezTo>
                    <a:pt x="2290" y="0"/>
                    <a:pt x="2387" y="97"/>
                    <a:pt x="2387" y="217"/>
                  </a:cubicBezTo>
                  <a:cubicBezTo>
                    <a:pt x="2387" y="345"/>
                    <a:pt x="2282" y="450"/>
                    <a:pt x="2154" y="4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35"/>
            <p:cNvSpPr/>
            <p:nvPr/>
          </p:nvSpPr>
          <p:spPr>
            <a:xfrm>
              <a:off x="2702903" y="4448209"/>
              <a:ext cx="622543" cy="86944"/>
            </a:xfrm>
            <a:custGeom>
              <a:avLst/>
              <a:gdLst/>
              <a:ahLst/>
              <a:cxnLst/>
              <a:rect l="l" t="t" r="r" b="b"/>
              <a:pathLst>
                <a:path w="2234" h="312" extrusionOk="0">
                  <a:moveTo>
                    <a:pt x="0" y="9"/>
                  </a:moveTo>
                  <a:cubicBezTo>
                    <a:pt x="0" y="9"/>
                    <a:pt x="119" y="147"/>
                    <a:pt x="0" y="312"/>
                  </a:cubicBezTo>
                  <a:lnTo>
                    <a:pt x="2170" y="312"/>
                  </a:lnTo>
                  <a:lnTo>
                    <a:pt x="2234" y="147"/>
                  </a:lnTo>
                  <a:lnTo>
                    <a:pt x="215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35"/>
            <p:cNvSpPr/>
            <p:nvPr/>
          </p:nvSpPr>
          <p:spPr>
            <a:xfrm>
              <a:off x="2697887" y="4443193"/>
              <a:ext cx="632297" cy="96976"/>
            </a:xfrm>
            <a:custGeom>
              <a:avLst/>
              <a:gdLst/>
              <a:ahLst/>
              <a:cxnLst/>
              <a:rect l="l" t="t" r="r" b="b"/>
              <a:pathLst>
                <a:path w="2269" h="348" extrusionOk="0">
                  <a:moveTo>
                    <a:pt x="50" y="312"/>
                  </a:moveTo>
                  <a:lnTo>
                    <a:pt x="2176" y="312"/>
                  </a:lnTo>
                  <a:lnTo>
                    <a:pt x="2232" y="166"/>
                  </a:lnTo>
                  <a:lnTo>
                    <a:pt x="2159" y="36"/>
                  </a:lnTo>
                  <a:lnTo>
                    <a:pt x="51" y="45"/>
                  </a:lnTo>
                  <a:cubicBezTo>
                    <a:pt x="79" y="93"/>
                    <a:pt x="119" y="195"/>
                    <a:pt x="50" y="312"/>
                  </a:cubicBezTo>
                  <a:moveTo>
                    <a:pt x="2188" y="348"/>
                  </a:moveTo>
                  <a:lnTo>
                    <a:pt x="18" y="348"/>
                  </a:lnTo>
                  <a:cubicBezTo>
                    <a:pt x="11" y="348"/>
                    <a:pt x="5" y="344"/>
                    <a:pt x="2" y="338"/>
                  </a:cubicBezTo>
                  <a:cubicBezTo>
                    <a:pt x="-1" y="332"/>
                    <a:pt x="0" y="325"/>
                    <a:pt x="3" y="320"/>
                  </a:cubicBezTo>
                  <a:cubicBezTo>
                    <a:pt x="113" y="168"/>
                    <a:pt x="6" y="40"/>
                    <a:pt x="4" y="39"/>
                  </a:cubicBezTo>
                  <a:cubicBezTo>
                    <a:pt x="0" y="34"/>
                    <a:pt x="-1" y="26"/>
                    <a:pt x="2" y="20"/>
                  </a:cubicBezTo>
                  <a:cubicBezTo>
                    <a:pt x="5" y="14"/>
                    <a:pt x="11" y="10"/>
                    <a:pt x="18" y="10"/>
                  </a:cubicBezTo>
                  <a:lnTo>
                    <a:pt x="2169" y="0"/>
                  </a:lnTo>
                  <a:lnTo>
                    <a:pt x="2169" y="0"/>
                  </a:lnTo>
                  <a:cubicBezTo>
                    <a:pt x="2176" y="0"/>
                    <a:pt x="2182" y="4"/>
                    <a:pt x="2185" y="9"/>
                  </a:cubicBezTo>
                  <a:lnTo>
                    <a:pt x="2267" y="156"/>
                  </a:lnTo>
                  <a:cubicBezTo>
                    <a:pt x="2270" y="161"/>
                    <a:pt x="2270" y="166"/>
                    <a:pt x="2268" y="171"/>
                  </a:cubicBezTo>
                  <a:lnTo>
                    <a:pt x="2204" y="336"/>
                  </a:lnTo>
                  <a:cubicBezTo>
                    <a:pt x="2201" y="343"/>
                    <a:pt x="2195" y="348"/>
                    <a:pt x="2188" y="3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35"/>
            <p:cNvSpPr/>
            <p:nvPr/>
          </p:nvSpPr>
          <p:spPr>
            <a:xfrm>
              <a:off x="2739687" y="4436505"/>
              <a:ext cx="813430" cy="115926"/>
            </a:xfrm>
            <a:custGeom>
              <a:avLst/>
              <a:gdLst/>
              <a:ahLst/>
              <a:cxnLst/>
              <a:rect l="l" t="t" r="r" b="b"/>
              <a:pathLst>
                <a:path w="2919" h="416" extrusionOk="0">
                  <a:moveTo>
                    <a:pt x="2038" y="347"/>
                  </a:moveTo>
                  <a:lnTo>
                    <a:pt x="2038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2711" y="0"/>
                  </a:lnTo>
                  <a:cubicBezTo>
                    <a:pt x="2826" y="0"/>
                    <a:pt x="2919" y="93"/>
                    <a:pt x="2919" y="208"/>
                  </a:cubicBezTo>
                  <a:cubicBezTo>
                    <a:pt x="2919" y="323"/>
                    <a:pt x="2826" y="416"/>
                    <a:pt x="2711" y="416"/>
                  </a:cubicBezTo>
                  <a:lnTo>
                    <a:pt x="0" y="416"/>
                  </a:lnTo>
                  <a:lnTo>
                    <a:pt x="0" y="347"/>
                  </a:lnTo>
                  <a:lnTo>
                    <a:pt x="2038" y="34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35"/>
            <p:cNvSpPr/>
            <p:nvPr/>
          </p:nvSpPr>
          <p:spPr>
            <a:xfrm>
              <a:off x="2734950" y="4431768"/>
              <a:ext cx="822905" cy="125400"/>
            </a:xfrm>
            <a:custGeom>
              <a:avLst/>
              <a:gdLst/>
              <a:ahLst/>
              <a:cxnLst/>
              <a:rect l="l" t="t" r="r" b="b"/>
              <a:pathLst>
                <a:path w="2953" h="450" extrusionOk="0">
                  <a:moveTo>
                    <a:pt x="35" y="415"/>
                  </a:moveTo>
                  <a:lnTo>
                    <a:pt x="2728" y="415"/>
                  </a:lnTo>
                  <a:cubicBezTo>
                    <a:pt x="2833" y="415"/>
                    <a:pt x="2918" y="330"/>
                    <a:pt x="2918" y="225"/>
                  </a:cubicBezTo>
                  <a:cubicBezTo>
                    <a:pt x="2918" y="120"/>
                    <a:pt x="2833" y="35"/>
                    <a:pt x="2728" y="35"/>
                  </a:cubicBezTo>
                  <a:lnTo>
                    <a:pt x="35" y="35"/>
                  </a:lnTo>
                  <a:lnTo>
                    <a:pt x="35" y="69"/>
                  </a:lnTo>
                  <a:lnTo>
                    <a:pt x="2055" y="69"/>
                  </a:lnTo>
                  <a:cubicBezTo>
                    <a:pt x="2064" y="69"/>
                    <a:pt x="2072" y="77"/>
                    <a:pt x="2072" y="87"/>
                  </a:cubicBezTo>
                  <a:lnTo>
                    <a:pt x="2072" y="364"/>
                  </a:lnTo>
                  <a:cubicBezTo>
                    <a:pt x="2072" y="373"/>
                    <a:pt x="2064" y="381"/>
                    <a:pt x="2055" y="381"/>
                  </a:cubicBezTo>
                  <a:lnTo>
                    <a:pt x="35" y="381"/>
                  </a:lnTo>
                  <a:lnTo>
                    <a:pt x="35" y="415"/>
                  </a:lnTo>
                  <a:moveTo>
                    <a:pt x="2728" y="450"/>
                  </a:moveTo>
                  <a:lnTo>
                    <a:pt x="17" y="450"/>
                  </a:lnTo>
                  <a:cubicBezTo>
                    <a:pt x="7" y="450"/>
                    <a:pt x="0" y="442"/>
                    <a:pt x="0" y="433"/>
                  </a:cubicBezTo>
                  <a:lnTo>
                    <a:pt x="0" y="364"/>
                  </a:lnTo>
                  <a:cubicBezTo>
                    <a:pt x="0" y="354"/>
                    <a:pt x="7" y="346"/>
                    <a:pt x="17" y="346"/>
                  </a:cubicBezTo>
                  <a:lnTo>
                    <a:pt x="2037" y="346"/>
                  </a:lnTo>
                  <a:lnTo>
                    <a:pt x="2037" y="104"/>
                  </a:lnTo>
                  <a:lnTo>
                    <a:pt x="17" y="104"/>
                  </a:lnTo>
                  <a:cubicBezTo>
                    <a:pt x="7" y="104"/>
                    <a:pt x="0" y="96"/>
                    <a:pt x="0" y="87"/>
                  </a:cubicBezTo>
                  <a:lnTo>
                    <a:pt x="0" y="17"/>
                  </a:lnTo>
                  <a:cubicBezTo>
                    <a:pt x="0" y="8"/>
                    <a:pt x="7" y="0"/>
                    <a:pt x="17" y="0"/>
                  </a:cubicBezTo>
                  <a:lnTo>
                    <a:pt x="2728" y="0"/>
                  </a:lnTo>
                  <a:cubicBezTo>
                    <a:pt x="2852" y="0"/>
                    <a:pt x="2953" y="101"/>
                    <a:pt x="2953" y="225"/>
                  </a:cubicBezTo>
                  <a:cubicBezTo>
                    <a:pt x="2953" y="349"/>
                    <a:pt x="2852" y="450"/>
                    <a:pt x="2728" y="4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35"/>
            <p:cNvSpPr/>
            <p:nvPr/>
          </p:nvSpPr>
          <p:spPr>
            <a:xfrm>
              <a:off x="2679773" y="4436505"/>
              <a:ext cx="655426" cy="115926"/>
            </a:xfrm>
            <a:custGeom>
              <a:avLst/>
              <a:gdLst/>
              <a:ahLst/>
              <a:cxnLst/>
              <a:rect l="l" t="t" r="r" b="b"/>
              <a:pathLst>
                <a:path w="2352" h="416" extrusionOk="0">
                  <a:moveTo>
                    <a:pt x="2253" y="208"/>
                  </a:moveTo>
                  <a:lnTo>
                    <a:pt x="2253" y="208"/>
                  </a:lnTo>
                  <a:cubicBezTo>
                    <a:pt x="2253" y="132"/>
                    <a:pt x="2191" y="70"/>
                    <a:pt x="2114" y="70"/>
                  </a:cubicBezTo>
                  <a:lnTo>
                    <a:pt x="0" y="70"/>
                  </a:lnTo>
                  <a:lnTo>
                    <a:pt x="0" y="0"/>
                  </a:lnTo>
                  <a:lnTo>
                    <a:pt x="2153" y="0"/>
                  </a:lnTo>
                  <a:cubicBezTo>
                    <a:pt x="2263" y="0"/>
                    <a:pt x="2352" y="90"/>
                    <a:pt x="2352" y="200"/>
                  </a:cubicBezTo>
                  <a:cubicBezTo>
                    <a:pt x="2352" y="319"/>
                    <a:pt x="2256" y="416"/>
                    <a:pt x="2136" y="416"/>
                  </a:cubicBezTo>
                  <a:lnTo>
                    <a:pt x="0" y="416"/>
                  </a:lnTo>
                  <a:lnTo>
                    <a:pt x="0" y="347"/>
                  </a:lnTo>
                  <a:lnTo>
                    <a:pt x="2114" y="347"/>
                  </a:lnTo>
                  <a:cubicBezTo>
                    <a:pt x="2191" y="347"/>
                    <a:pt x="2253" y="285"/>
                    <a:pt x="2253" y="20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35"/>
            <p:cNvSpPr/>
            <p:nvPr/>
          </p:nvSpPr>
          <p:spPr>
            <a:xfrm>
              <a:off x="2675036" y="4431768"/>
              <a:ext cx="665179" cy="125400"/>
            </a:xfrm>
            <a:custGeom>
              <a:avLst/>
              <a:gdLst/>
              <a:ahLst/>
              <a:cxnLst/>
              <a:rect l="l" t="t" r="r" b="b"/>
              <a:pathLst>
                <a:path w="2387" h="450" extrusionOk="0">
                  <a:moveTo>
                    <a:pt x="35" y="415"/>
                  </a:moveTo>
                  <a:lnTo>
                    <a:pt x="2153" y="415"/>
                  </a:lnTo>
                  <a:cubicBezTo>
                    <a:pt x="2263" y="415"/>
                    <a:pt x="2352" y="326"/>
                    <a:pt x="2352" y="217"/>
                  </a:cubicBezTo>
                  <a:cubicBezTo>
                    <a:pt x="2352" y="117"/>
                    <a:pt x="2270" y="35"/>
                    <a:pt x="2170" y="35"/>
                  </a:cubicBezTo>
                  <a:lnTo>
                    <a:pt x="35" y="35"/>
                  </a:lnTo>
                  <a:lnTo>
                    <a:pt x="35" y="69"/>
                  </a:lnTo>
                  <a:lnTo>
                    <a:pt x="2131" y="69"/>
                  </a:lnTo>
                  <a:cubicBezTo>
                    <a:pt x="2217" y="69"/>
                    <a:pt x="2287" y="139"/>
                    <a:pt x="2287" y="225"/>
                  </a:cubicBezTo>
                  <a:cubicBezTo>
                    <a:pt x="2287" y="311"/>
                    <a:pt x="2217" y="381"/>
                    <a:pt x="2131" y="381"/>
                  </a:cubicBezTo>
                  <a:lnTo>
                    <a:pt x="35" y="381"/>
                  </a:lnTo>
                  <a:lnTo>
                    <a:pt x="35" y="415"/>
                  </a:lnTo>
                  <a:moveTo>
                    <a:pt x="2153" y="450"/>
                  </a:moveTo>
                  <a:lnTo>
                    <a:pt x="17" y="450"/>
                  </a:lnTo>
                  <a:cubicBezTo>
                    <a:pt x="7" y="450"/>
                    <a:pt x="0" y="442"/>
                    <a:pt x="0" y="433"/>
                  </a:cubicBezTo>
                  <a:lnTo>
                    <a:pt x="0" y="364"/>
                  </a:lnTo>
                  <a:cubicBezTo>
                    <a:pt x="0" y="354"/>
                    <a:pt x="7" y="346"/>
                    <a:pt x="17" y="346"/>
                  </a:cubicBezTo>
                  <a:lnTo>
                    <a:pt x="2131" y="346"/>
                  </a:lnTo>
                  <a:cubicBezTo>
                    <a:pt x="2198" y="346"/>
                    <a:pt x="2252" y="292"/>
                    <a:pt x="2252" y="225"/>
                  </a:cubicBezTo>
                  <a:cubicBezTo>
                    <a:pt x="2252" y="158"/>
                    <a:pt x="2198" y="104"/>
                    <a:pt x="2131" y="104"/>
                  </a:cubicBezTo>
                  <a:lnTo>
                    <a:pt x="17" y="104"/>
                  </a:lnTo>
                  <a:cubicBezTo>
                    <a:pt x="7" y="104"/>
                    <a:pt x="0" y="96"/>
                    <a:pt x="0" y="87"/>
                  </a:cubicBezTo>
                  <a:lnTo>
                    <a:pt x="0" y="17"/>
                  </a:lnTo>
                  <a:cubicBezTo>
                    <a:pt x="0" y="8"/>
                    <a:pt x="7" y="0"/>
                    <a:pt x="17" y="0"/>
                  </a:cubicBezTo>
                  <a:lnTo>
                    <a:pt x="2170" y="0"/>
                  </a:lnTo>
                  <a:cubicBezTo>
                    <a:pt x="2290" y="0"/>
                    <a:pt x="2387" y="97"/>
                    <a:pt x="2387" y="217"/>
                  </a:cubicBezTo>
                  <a:cubicBezTo>
                    <a:pt x="2387" y="346"/>
                    <a:pt x="2282" y="450"/>
                    <a:pt x="2153" y="4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35"/>
            <p:cNvSpPr/>
            <p:nvPr/>
          </p:nvSpPr>
          <p:spPr>
            <a:xfrm>
              <a:off x="3510760" y="3962212"/>
              <a:ext cx="244949" cy="146858"/>
            </a:xfrm>
            <a:custGeom>
              <a:avLst/>
              <a:gdLst/>
              <a:ahLst/>
              <a:cxnLst/>
              <a:rect l="l" t="t" r="r" b="b"/>
              <a:pathLst>
                <a:path w="879" h="527" extrusionOk="0">
                  <a:moveTo>
                    <a:pt x="879" y="527"/>
                  </a:moveTo>
                  <a:cubicBezTo>
                    <a:pt x="879" y="527"/>
                    <a:pt x="872" y="328"/>
                    <a:pt x="788" y="190"/>
                  </a:cubicBezTo>
                  <a:cubicBezTo>
                    <a:pt x="703" y="53"/>
                    <a:pt x="398" y="-47"/>
                    <a:pt x="237" y="22"/>
                  </a:cubicBezTo>
                  <a:cubicBezTo>
                    <a:pt x="76" y="91"/>
                    <a:pt x="0" y="137"/>
                    <a:pt x="0" y="137"/>
                  </a:cubicBezTo>
                  <a:cubicBezTo>
                    <a:pt x="0" y="137"/>
                    <a:pt x="237" y="206"/>
                    <a:pt x="451" y="351"/>
                  </a:cubicBezTo>
                  <a:cubicBezTo>
                    <a:pt x="665" y="496"/>
                    <a:pt x="879" y="527"/>
                    <a:pt x="879" y="5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35"/>
            <p:cNvSpPr/>
            <p:nvPr/>
          </p:nvSpPr>
          <p:spPr>
            <a:xfrm>
              <a:off x="3505744" y="3957196"/>
              <a:ext cx="254981" cy="156890"/>
            </a:xfrm>
            <a:custGeom>
              <a:avLst/>
              <a:gdLst/>
              <a:ahLst/>
              <a:cxnLst/>
              <a:rect l="l" t="t" r="r" b="b"/>
              <a:pathLst>
                <a:path w="915" h="563" extrusionOk="0">
                  <a:moveTo>
                    <a:pt x="62" y="151"/>
                  </a:moveTo>
                  <a:cubicBezTo>
                    <a:pt x="139" y="177"/>
                    <a:pt x="317" y="244"/>
                    <a:pt x="479" y="354"/>
                  </a:cubicBezTo>
                  <a:cubicBezTo>
                    <a:pt x="648" y="469"/>
                    <a:pt x="819" y="512"/>
                    <a:pt x="878" y="523"/>
                  </a:cubicBezTo>
                  <a:cubicBezTo>
                    <a:pt x="873" y="469"/>
                    <a:pt x="855" y="323"/>
                    <a:pt x="791" y="218"/>
                  </a:cubicBezTo>
                  <a:cubicBezTo>
                    <a:pt x="708" y="83"/>
                    <a:pt x="412" y="-8"/>
                    <a:pt x="262" y="56"/>
                  </a:cubicBezTo>
                  <a:cubicBezTo>
                    <a:pt x="165" y="98"/>
                    <a:pt x="99" y="131"/>
                    <a:pt x="62" y="151"/>
                  </a:cubicBezTo>
                  <a:moveTo>
                    <a:pt x="897" y="563"/>
                  </a:moveTo>
                  <a:cubicBezTo>
                    <a:pt x="897" y="563"/>
                    <a:pt x="896" y="563"/>
                    <a:pt x="895" y="562"/>
                  </a:cubicBezTo>
                  <a:cubicBezTo>
                    <a:pt x="886" y="561"/>
                    <a:pt x="674" y="530"/>
                    <a:pt x="459" y="384"/>
                  </a:cubicBezTo>
                  <a:cubicBezTo>
                    <a:pt x="250" y="242"/>
                    <a:pt x="15" y="173"/>
                    <a:pt x="13" y="172"/>
                  </a:cubicBezTo>
                  <a:cubicBezTo>
                    <a:pt x="6" y="170"/>
                    <a:pt x="1" y="164"/>
                    <a:pt x="0" y="157"/>
                  </a:cubicBezTo>
                  <a:cubicBezTo>
                    <a:pt x="0" y="150"/>
                    <a:pt x="3" y="143"/>
                    <a:pt x="9" y="140"/>
                  </a:cubicBezTo>
                  <a:cubicBezTo>
                    <a:pt x="12" y="138"/>
                    <a:pt x="88" y="93"/>
                    <a:pt x="248" y="24"/>
                  </a:cubicBezTo>
                  <a:cubicBezTo>
                    <a:pt x="413" y="-47"/>
                    <a:pt x="729" y="50"/>
                    <a:pt x="821" y="199"/>
                  </a:cubicBezTo>
                  <a:cubicBezTo>
                    <a:pt x="906" y="339"/>
                    <a:pt x="915" y="536"/>
                    <a:pt x="915" y="544"/>
                  </a:cubicBezTo>
                  <a:cubicBezTo>
                    <a:pt x="915" y="549"/>
                    <a:pt x="913" y="555"/>
                    <a:pt x="909" y="558"/>
                  </a:cubicBezTo>
                  <a:cubicBezTo>
                    <a:pt x="906" y="561"/>
                    <a:pt x="902" y="563"/>
                    <a:pt x="897" y="5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35"/>
            <p:cNvSpPr/>
            <p:nvPr/>
          </p:nvSpPr>
          <p:spPr>
            <a:xfrm>
              <a:off x="3784691" y="3844893"/>
              <a:ext cx="125958" cy="291765"/>
            </a:xfrm>
            <a:custGeom>
              <a:avLst/>
              <a:gdLst/>
              <a:ahLst/>
              <a:cxnLst/>
              <a:rect l="l" t="t" r="r" b="b"/>
              <a:pathLst>
                <a:path w="452" h="1047" extrusionOk="0">
                  <a:moveTo>
                    <a:pt x="218" y="1047"/>
                  </a:moveTo>
                  <a:cubicBezTo>
                    <a:pt x="218" y="1047"/>
                    <a:pt x="34" y="871"/>
                    <a:pt x="3" y="627"/>
                  </a:cubicBezTo>
                  <a:cubicBezTo>
                    <a:pt x="-27" y="382"/>
                    <a:pt x="233" y="0"/>
                    <a:pt x="233" y="0"/>
                  </a:cubicBezTo>
                  <a:cubicBezTo>
                    <a:pt x="233" y="0"/>
                    <a:pt x="363" y="237"/>
                    <a:pt x="439" y="512"/>
                  </a:cubicBezTo>
                  <a:cubicBezTo>
                    <a:pt x="516" y="787"/>
                    <a:pt x="218" y="1047"/>
                    <a:pt x="218" y="10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35"/>
            <p:cNvSpPr/>
            <p:nvPr/>
          </p:nvSpPr>
          <p:spPr>
            <a:xfrm>
              <a:off x="3779953" y="3839877"/>
              <a:ext cx="135432" cy="301797"/>
            </a:xfrm>
            <a:custGeom>
              <a:avLst/>
              <a:gdLst/>
              <a:ahLst/>
              <a:cxnLst/>
              <a:rect l="l" t="t" r="r" b="b"/>
              <a:pathLst>
                <a:path w="486" h="1083" extrusionOk="0">
                  <a:moveTo>
                    <a:pt x="248" y="53"/>
                  </a:moveTo>
                  <a:cubicBezTo>
                    <a:pt x="192" y="141"/>
                    <a:pt x="13" y="443"/>
                    <a:pt x="38" y="643"/>
                  </a:cubicBezTo>
                  <a:cubicBezTo>
                    <a:pt x="63" y="843"/>
                    <a:pt x="195" y="998"/>
                    <a:pt x="235" y="1041"/>
                  </a:cubicBezTo>
                  <a:cubicBezTo>
                    <a:pt x="289" y="988"/>
                    <a:pt x="503" y="765"/>
                    <a:pt x="439" y="535"/>
                  </a:cubicBezTo>
                  <a:cubicBezTo>
                    <a:pt x="379" y="317"/>
                    <a:pt x="284" y="122"/>
                    <a:pt x="248" y="53"/>
                  </a:cubicBezTo>
                  <a:moveTo>
                    <a:pt x="235" y="1083"/>
                  </a:moveTo>
                  <a:cubicBezTo>
                    <a:pt x="230" y="1083"/>
                    <a:pt x="226" y="1081"/>
                    <a:pt x="222" y="1078"/>
                  </a:cubicBezTo>
                  <a:cubicBezTo>
                    <a:pt x="215" y="1071"/>
                    <a:pt x="34" y="895"/>
                    <a:pt x="3" y="647"/>
                  </a:cubicBezTo>
                  <a:cubicBezTo>
                    <a:pt x="-28" y="399"/>
                    <a:pt x="224" y="24"/>
                    <a:pt x="235" y="8"/>
                  </a:cubicBezTo>
                  <a:cubicBezTo>
                    <a:pt x="239" y="3"/>
                    <a:pt x="245" y="-1"/>
                    <a:pt x="251" y="0"/>
                  </a:cubicBezTo>
                  <a:cubicBezTo>
                    <a:pt x="257" y="0"/>
                    <a:pt x="262" y="4"/>
                    <a:pt x="265" y="9"/>
                  </a:cubicBezTo>
                  <a:cubicBezTo>
                    <a:pt x="267" y="12"/>
                    <a:pt x="397" y="251"/>
                    <a:pt x="473" y="525"/>
                  </a:cubicBezTo>
                  <a:cubicBezTo>
                    <a:pt x="552" y="808"/>
                    <a:pt x="259" y="1068"/>
                    <a:pt x="246" y="1079"/>
                  </a:cubicBezTo>
                  <a:cubicBezTo>
                    <a:pt x="243" y="1082"/>
                    <a:pt x="239" y="1083"/>
                    <a:pt x="235" y="10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35"/>
            <p:cNvSpPr/>
            <p:nvPr/>
          </p:nvSpPr>
          <p:spPr>
            <a:xfrm>
              <a:off x="3939630" y="3971687"/>
              <a:ext cx="242441" cy="143792"/>
            </a:xfrm>
            <a:custGeom>
              <a:avLst/>
              <a:gdLst/>
              <a:ahLst/>
              <a:cxnLst/>
              <a:rect l="l" t="t" r="r" b="b"/>
              <a:pathLst>
                <a:path w="870" h="516" extrusionOk="0">
                  <a:moveTo>
                    <a:pt x="13" y="516"/>
                  </a:moveTo>
                  <a:cubicBezTo>
                    <a:pt x="13" y="516"/>
                    <a:pt x="-33" y="286"/>
                    <a:pt x="52" y="126"/>
                  </a:cubicBezTo>
                  <a:cubicBezTo>
                    <a:pt x="136" y="-35"/>
                    <a:pt x="357" y="-19"/>
                    <a:pt x="579" y="49"/>
                  </a:cubicBezTo>
                  <a:cubicBezTo>
                    <a:pt x="801" y="118"/>
                    <a:pt x="870" y="118"/>
                    <a:pt x="870" y="118"/>
                  </a:cubicBezTo>
                  <a:cubicBezTo>
                    <a:pt x="870" y="118"/>
                    <a:pt x="610" y="294"/>
                    <a:pt x="388" y="386"/>
                  </a:cubicBezTo>
                  <a:cubicBezTo>
                    <a:pt x="166" y="478"/>
                    <a:pt x="13" y="516"/>
                    <a:pt x="13" y="5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35"/>
            <p:cNvSpPr/>
            <p:nvPr/>
          </p:nvSpPr>
          <p:spPr>
            <a:xfrm>
              <a:off x="3934893" y="3966949"/>
              <a:ext cx="252194" cy="153546"/>
            </a:xfrm>
            <a:custGeom>
              <a:avLst/>
              <a:gdLst/>
              <a:ahLst/>
              <a:cxnLst/>
              <a:rect l="l" t="t" r="r" b="b"/>
              <a:pathLst>
                <a:path w="905" h="551" extrusionOk="0">
                  <a:moveTo>
                    <a:pt x="322" y="35"/>
                  </a:moveTo>
                  <a:cubicBezTo>
                    <a:pt x="219" y="35"/>
                    <a:pt x="129" y="65"/>
                    <a:pt x="84" y="151"/>
                  </a:cubicBezTo>
                  <a:cubicBezTo>
                    <a:pt x="17" y="278"/>
                    <a:pt x="36" y="454"/>
                    <a:pt x="45" y="511"/>
                  </a:cubicBezTo>
                  <a:cubicBezTo>
                    <a:pt x="92" y="498"/>
                    <a:pt x="224" y="459"/>
                    <a:pt x="398" y="387"/>
                  </a:cubicBezTo>
                  <a:cubicBezTo>
                    <a:pt x="565" y="318"/>
                    <a:pt x="756" y="199"/>
                    <a:pt x="837" y="147"/>
                  </a:cubicBezTo>
                  <a:cubicBezTo>
                    <a:pt x="793" y="139"/>
                    <a:pt x="716" y="122"/>
                    <a:pt x="591" y="83"/>
                  </a:cubicBezTo>
                  <a:cubicBezTo>
                    <a:pt x="506" y="57"/>
                    <a:pt x="409" y="35"/>
                    <a:pt x="322" y="35"/>
                  </a:cubicBezTo>
                  <a:moveTo>
                    <a:pt x="30" y="551"/>
                  </a:moveTo>
                  <a:cubicBezTo>
                    <a:pt x="27" y="551"/>
                    <a:pt x="24" y="550"/>
                    <a:pt x="21" y="548"/>
                  </a:cubicBezTo>
                  <a:cubicBezTo>
                    <a:pt x="17" y="545"/>
                    <a:pt x="14" y="541"/>
                    <a:pt x="13" y="536"/>
                  </a:cubicBezTo>
                  <a:cubicBezTo>
                    <a:pt x="11" y="527"/>
                    <a:pt x="-33" y="299"/>
                    <a:pt x="53" y="135"/>
                  </a:cubicBezTo>
                  <a:cubicBezTo>
                    <a:pt x="128" y="-9"/>
                    <a:pt x="318" y="-38"/>
                    <a:pt x="601" y="50"/>
                  </a:cubicBezTo>
                  <a:cubicBezTo>
                    <a:pt x="816" y="116"/>
                    <a:pt x="886" y="118"/>
                    <a:pt x="887" y="118"/>
                  </a:cubicBezTo>
                  <a:cubicBezTo>
                    <a:pt x="894" y="118"/>
                    <a:pt x="901" y="123"/>
                    <a:pt x="904" y="130"/>
                  </a:cubicBezTo>
                  <a:cubicBezTo>
                    <a:pt x="906" y="138"/>
                    <a:pt x="903" y="146"/>
                    <a:pt x="897" y="150"/>
                  </a:cubicBezTo>
                  <a:cubicBezTo>
                    <a:pt x="894" y="152"/>
                    <a:pt x="633" y="328"/>
                    <a:pt x="412" y="419"/>
                  </a:cubicBezTo>
                  <a:cubicBezTo>
                    <a:pt x="191" y="510"/>
                    <a:pt x="36" y="550"/>
                    <a:pt x="35" y="550"/>
                  </a:cubicBezTo>
                  <a:cubicBezTo>
                    <a:pt x="33" y="550"/>
                    <a:pt x="32" y="551"/>
                    <a:pt x="30" y="5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35"/>
            <p:cNvSpPr/>
            <p:nvPr/>
          </p:nvSpPr>
          <p:spPr>
            <a:xfrm>
              <a:off x="3840424" y="4029371"/>
              <a:ext cx="10868" cy="315730"/>
            </a:xfrm>
            <a:custGeom>
              <a:avLst/>
              <a:gdLst/>
              <a:ahLst/>
              <a:cxnLst/>
              <a:rect l="l" t="t" r="r" b="b"/>
              <a:pathLst>
                <a:path w="39" h="1133" extrusionOk="0">
                  <a:moveTo>
                    <a:pt x="20" y="1133"/>
                  </a:moveTo>
                  <a:cubicBezTo>
                    <a:pt x="9" y="1133"/>
                    <a:pt x="0" y="1124"/>
                    <a:pt x="0" y="1113"/>
                  </a:cubicBezTo>
                  <a:lnTo>
                    <a:pt x="0" y="20"/>
                  </a:ln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20"/>
                  </a:cubicBezTo>
                  <a:lnTo>
                    <a:pt x="39" y="1113"/>
                  </a:lnTo>
                  <a:cubicBezTo>
                    <a:pt x="39" y="1124"/>
                    <a:pt x="30" y="1133"/>
                    <a:pt x="20" y="11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35"/>
            <p:cNvSpPr/>
            <p:nvPr/>
          </p:nvSpPr>
          <p:spPr>
            <a:xfrm>
              <a:off x="3866062" y="4048599"/>
              <a:ext cx="123728" cy="296502"/>
            </a:xfrm>
            <a:custGeom>
              <a:avLst/>
              <a:gdLst/>
              <a:ahLst/>
              <a:cxnLst/>
              <a:rect l="l" t="t" r="r" b="b"/>
              <a:pathLst>
                <a:path w="444" h="1064" extrusionOk="0">
                  <a:moveTo>
                    <a:pt x="19" y="1064"/>
                  </a:moveTo>
                  <a:cubicBezTo>
                    <a:pt x="18" y="1064"/>
                    <a:pt x="18" y="1064"/>
                    <a:pt x="17" y="1064"/>
                  </a:cubicBezTo>
                  <a:cubicBezTo>
                    <a:pt x="6" y="1062"/>
                    <a:pt x="-2" y="1052"/>
                    <a:pt x="0" y="1041"/>
                  </a:cubicBezTo>
                  <a:cubicBezTo>
                    <a:pt x="4" y="1014"/>
                    <a:pt x="96" y="366"/>
                    <a:pt x="410" y="6"/>
                  </a:cubicBezTo>
                  <a:cubicBezTo>
                    <a:pt x="417" y="-2"/>
                    <a:pt x="429" y="-3"/>
                    <a:pt x="438" y="5"/>
                  </a:cubicBezTo>
                  <a:cubicBezTo>
                    <a:pt x="446" y="12"/>
                    <a:pt x="447" y="24"/>
                    <a:pt x="439" y="32"/>
                  </a:cubicBezTo>
                  <a:cubicBezTo>
                    <a:pt x="134" y="383"/>
                    <a:pt x="40" y="1040"/>
                    <a:pt x="39" y="1047"/>
                  </a:cubicBezTo>
                  <a:cubicBezTo>
                    <a:pt x="38" y="1057"/>
                    <a:pt x="29" y="1064"/>
                    <a:pt x="19" y="10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35"/>
            <p:cNvSpPr/>
            <p:nvPr/>
          </p:nvSpPr>
          <p:spPr>
            <a:xfrm>
              <a:off x="3710286" y="4067827"/>
              <a:ext cx="115647" cy="273094"/>
            </a:xfrm>
            <a:custGeom>
              <a:avLst/>
              <a:gdLst/>
              <a:ahLst/>
              <a:cxnLst/>
              <a:rect l="l" t="t" r="r" b="b"/>
              <a:pathLst>
                <a:path w="415" h="980" extrusionOk="0">
                  <a:moveTo>
                    <a:pt x="395" y="980"/>
                  </a:moveTo>
                  <a:lnTo>
                    <a:pt x="395" y="980"/>
                  </a:lnTo>
                  <a:cubicBezTo>
                    <a:pt x="384" y="979"/>
                    <a:pt x="375" y="970"/>
                    <a:pt x="375" y="960"/>
                  </a:cubicBezTo>
                  <a:cubicBezTo>
                    <a:pt x="375" y="953"/>
                    <a:pt x="378" y="331"/>
                    <a:pt x="8" y="35"/>
                  </a:cubicBezTo>
                  <a:cubicBezTo>
                    <a:pt x="-1" y="28"/>
                    <a:pt x="-2" y="15"/>
                    <a:pt x="5" y="7"/>
                  </a:cubicBezTo>
                  <a:cubicBezTo>
                    <a:pt x="12" y="-2"/>
                    <a:pt x="24" y="-3"/>
                    <a:pt x="32" y="4"/>
                  </a:cubicBezTo>
                  <a:cubicBezTo>
                    <a:pt x="418" y="312"/>
                    <a:pt x="415" y="934"/>
                    <a:pt x="415" y="960"/>
                  </a:cubicBezTo>
                  <a:cubicBezTo>
                    <a:pt x="414" y="971"/>
                    <a:pt x="406" y="980"/>
                    <a:pt x="395" y="9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35"/>
            <p:cNvSpPr/>
            <p:nvPr/>
          </p:nvSpPr>
          <p:spPr>
            <a:xfrm>
              <a:off x="3900059" y="4225553"/>
              <a:ext cx="59914" cy="113139"/>
            </a:xfrm>
            <a:custGeom>
              <a:avLst/>
              <a:gdLst/>
              <a:ahLst/>
              <a:cxnLst/>
              <a:rect l="l" t="t" r="r" b="b"/>
              <a:pathLst>
                <a:path w="215" h="406" extrusionOk="0">
                  <a:moveTo>
                    <a:pt x="20" y="406"/>
                  </a:moveTo>
                  <a:cubicBezTo>
                    <a:pt x="18" y="406"/>
                    <a:pt x="16" y="406"/>
                    <a:pt x="15" y="405"/>
                  </a:cubicBezTo>
                  <a:cubicBezTo>
                    <a:pt x="4" y="402"/>
                    <a:pt x="-2" y="392"/>
                    <a:pt x="1" y="381"/>
                  </a:cubicBezTo>
                  <a:cubicBezTo>
                    <a:pt x="3" y="373"/>
                    <a:pt x="56" y="177"/>
                    <a:pt x="180" y="8"/>
                  </a:cubicBezTo>
                  <a:cubicBezTo>
                    <a:pt x="186" y="-1"/>
                    <a:pt x="198" y="-3"/>
                    <a:pt x="207" y="3"/>
                  </a:cubicBezTo>
                  <a:cubicBezTo>
                    <a:pt x="216" y="10"/>
                    <a:pt x="218" y="22"/>
                    <a:pt x="211" y="31"/>
                  </a:cubicBezTo>
                  <a:cubicBezTo>
                    <a:pt x="93" y="194"/>
                    <a:pt x="39" y="389"/>
                    <a:pt x="39" y="391"/>
                  </a:cubicBezTo>
                  <a:cubicBezTo>
                    <a:pt x="36" y="400"/>
                    <a:pt x="28" y="406"/>
                    <a:pt x="20" y="4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35"/>
            <p:cNvSpPr/>
            <p:nvPr/>
          </p:nvSpPr>
          <p:spPr>
            <a:xfrm>
              <a:off x="3939073" y="4183753"/>
              <a:ext cx="132088" cy="200083"/>
            </a:xfrm>
            <a:custGeom>
              <a:avLst/>
              <a:gdLst/>
              <a:ahLst/>
              <a:cxnLst/>
              <a:rect l="l" t="t" r="r" b="b"/>
              <a:pathLst>
                <a:path w="474" h="718" extrusionOk="0">
                  <a:moveTo>
                    <a:pt x="0" y="252"/>
                  </a:moveTo>
                  <a:cubicBezTo>
                    <a:pt x="0" y="252"/>
                    <a:pt x="-8" y="38"/>
                    <a:pt x="84" y="7"/>
                  </a:cubicBezTo>
                  <a:cubicBezTo>
                    <a:pt x="176" y="-23"/>
                    <a:pt x="260" y="53"/>
                    <a:pt x="329" y="99"/>
                  </a:cubicBezTo>
                  <a:cubicBezTo>
                    <a:pt x="398" y="145"/>
                    <a:pt x="474" y="191"/>
                    <a:pt x="474" y="328"/>
                  </a:cubicBezTo>
                  <a:cubicBezTo>
                    <a:pt x="474" y="466"/>
                    <a:pt x="421" y="718"/>
                    <a:pt x="421" y="718"/>
                  </a:cubicBezTo>
                  <a:cubicBezTo>
                    <a:pt x="421" y="718"/>
                    <a:pt x="344" y="481"/>
                    <a:pt x="214" y="374"/>
                  </a:cubicBezTo>
                  <a:cubicBezTo>
                    <a:pt x="84" y="267"/>
                    <a:pt x="0" y="252"/>
                    <a:pt x="0" y="2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35"/>
            <p:cNvSpPr/>
            <p:nvPr/>
          </p:nvSpPr>
          <p:spPr>
            <a:xfrm>
              <a:off x="3934057" y="4179016"/>
              <a:ext cx="142120" cy="209837"/>
            </a:xfrm>
            <a:custGeom>
              <a:avLst/>
              <a:gdLst/>
              <a:ahLst/>
              <a:cxnLst/>
              <a:rect l="l" t="t" r="r" b="b"/>
              <a:pathLst>
                <a:path w="510" h="753" extrusionOk="0">
                  <a:moveTo>
                    <a:pt x="35" y="255"/>
                  </a:moveTo>
                  <a:cubicBezTo>
                    <a:pt x="65" y="264"/>
                    <a:pt x="141" y="293"/>
                    <a:pt x="243" y="378"/>
                  </a:cubicBezTo>
                  <a:cubicBezTo>
                    <a:pt x="336" y="454"/>
                    <a:pt x="402" y="592"/>
                    <a:pt x="433" y="671"/>
                  </a:cubicBezTo>
                  <a:cubicBezTo>
                    <a:pt x="449" y="588"/>
                    <a:pt x="474" y="439"/>
                    <a:pt x="474" y="345"/>
                  </a:cubicBezTo>
                  <a:cubicBezTo>
                    <a:pt x="474" y="222"/>
                    <a:pt x="411" y="180"/>
                    <a:pt x="344" y="135"/>
                  </a:cubicBezTo>
                  <a:lnTo>
                    <a:pt x="337" y="131"/>
                  </a:lnTo>
                  <a:cubicBezTo>
                    <a:pt x="327" y="124"/>
                    <a:pt x="316" y="116"/>
                    <a:pt x="305" y="108"/>
                  </a:cubicBezTo>
                  <a:cubicBezTo>
                    <a:pt x="245" y="66"/>
                    <a:pt x="177" y="18"/>
                    <a:pt x="108" y="41"/>
                  </a:cubicBezTo>
                  <a:cubicBezTo>
                    <a:pt x="47" y="61"/>
                    <a:pt x="35" y="192"/>
                    <a:pt x="35" y="255"/>
                  </a:cubicBezTo>
                  <a:moveTo>
                    <a:pt x="439" y="753"/>
                  </a:moveTo>
                  <a:cubicBezTo>
                    <a:pt x="431" y="753"/>
                    <a:pt x="424" y="748"/>
                    <a:pt x="422" y="741"/>
                  </a:cubicBezTo>
                  <a:cubicBezTo>
                    <a:pt x="421" y="738"/>
                    <a:pt x="345" y="507"/>
                    <a:pt x="221" y="405"/>
                  </a:cubicBezTo>
                  <a:cubicBezTo>
                    <a:pt x="97" y="303"/>
                    <a:pt x="16" y="286"/>
                    <a:pt x="15" y="286"/>
                  </a:cubicBezTo>
                  <a:cubicBezTo>
                    <a:pt x="7" y="285"/>
                    <a:pt x="1" y="278"/>
                    <a:pt x="0" y="270"/>
                  </a:cubicBezTo>
                  <a:cubicBezTo>
                    <a:pt x="-1" y="246"/>
                    <a:pt x="-5" y="41"/>
                    <a:pt x="97" y="7"/>
                  </a:cubicBezTo>
                  <a:cubicBezTo>
                    <a:pt x="183" y="-21"/>
                    <a:pt x="262" y="35"/>
                    <a:pt x="325" y="79"/>
                  </a:cubicBezTo>
                  <a:cubicBezTo>
                    <a:pt x="336" y="87"/>
                    <a:pt x="346" y="95"/>
                    <a:pt x="357" y="101"/>
                  </a:cubicBezTo>
                  <a:lnTo>
                    <a:pt x="364" y="106"/>
                  </a:lnTo>
                  <a:cubicBezTo>
                    <a:pt x="432" y="152"/>
                    <a:pt x="510" y="203"/>
                    <a:pt x="510" y="345"/>
                  </a:cubicBezTo>
                  <a:cubicBezTo>
                    <a:pt x="510" y="483"/>
                    <a:pt x="458" y="729"/>
                    <a:pt x="456" y="739"/>
                  </a:cubicBezTo>
                  <a:cubicBezTo>
                    <a:pt x="454" y="747"/>
                    <a:pt x="447" y="753"/>
                    <a:pt x="439" y="7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35"/>
            <p:cNvSpPr/>
            <p:nvPr/>
          </p:nvSpPr>
          <p:spPr>
            <a:xfrm>
              <a:off x="3718925" y="4244503"/>
              <a:ext cx="68552" cy="96419"/>
            </a:xfrm>
            <a:custGeom>
              <a:avLst/>
              <a:gdLst/>
              <a:ahLst/>
              <a:cxnLst/>
              <a:rect l="l" t="t" r="r" b="b"/>
              <a:pathLst>
                <a:path w="246" h="346" extrusionOk="0">
                  <a:moveTo>
                    <a:pt x="226" y="346"/>
                  </a:moveTo>
                  <a:cubicBezTo>
                    <a:pt x="218" y="346"/>
                    <a:pt x="210" y="340"/>
                    <a:pt x="207" y="332"/>
                  </a:cubicBezTo>
                  <a:cubicBezTo>
                    <a:pt x="207" y="330"/>
                    <a:pt x="146" y="145"/>
                    <a:pt x="7" y="36"/>
                  </a:cubicBezTo>
                  <a:cubicBezTo>
                    <a:pt x="-1" y="29"/>
                    <a:pt x="-3" y="16"/>
                    <a:pt x="4" y="8"/>
                  </a:cubicBezTo>
                  <a:cubicBezTo>
                    <a:pt x="11" y="-1"/>
                    <a:pt x="23" y="-2"/>
                    <a:pt x="32" y="4"/>
                  </a:cubicBezTo>
                  <a:cubicBezTo>
                    <a:pt x="180" y="122"/>
                    <a:pt x="242" y="312"/>
                    <a:pt x="245" y="320"/>
                  </a:cubicBezTo>
                  <a:cubicBezTo>
                    <a:pt x="248" y="330"/>
                    <a:pt x="243" y="341"/>
                    <a:pt x="232" y="345"/>
                  </a:cubicBezTo>
                  <a:cubicBezTo>
                    <a:pt x="230" y="345"/>
                    <a:pt x="228" y="346"/>
                    <a:pt x="226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35"/>
            <p:cNvSpPr/>
            <p:nvPr/>
          </p:nvSpPr>
          <p:spPr>
            <a:xfrm>
              <a:off x="3583214" y="4189327"/>
              <a:ext cx="174167" cy="145464"/>
            </a:xfrm>
            <a:custGeom>
              <a:avLst/>
              <a:gdLst/>
              <a:ahLst/>
              <a:cxnLst/>
              <a:rect l="l" t="t" r="r" b="b"/>
              <a:pathLst>
                <a:path w="625" h="522" extrusionOk="0">
                  <a:moveTo>
                    <a:pt x="619" y="301"/>
                  </a:moveTo>
                  <a:cubicBezTo>
                    <a:pt x="619" y="301"/>
                    <a:pt x="650" y="163"/>
                    <a:pt x="573" y="64"/>
                  </a:cubicBezTo>
                  <a:cubicBezTo>
                    <a:pt x="497" y="-36"/>
                    <a:pt x="313" y="-13"/>
                    <a:pt x="222" y="94"/>
                  </a:cubicBezTo>
                  <a:cubicBezTo>
                    <a:pt x="130" y="201"/>
                    <a:pt x="0" y="522"/>
                    <a:pt x="0" y="522"/>
                  </a:cubicBezTo>
                  <a:cubicBezTo>
                    <a:pt x="0" y="522"/>
                    <a:pt x="183" y="377"/>
                    <a:pt x="398" y="377"/>
                  </a:cubicBezTo>
                  <a:cubicBezTo>
                    <a:pt x="612" y="377"/>
                    <a:pt x="619" y="301"/>
                    <a:pt x="619" y="3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35"/>
            <p:cNvSpPr/>
            <p:nvPr/>
          </p:nvSpPr>
          <p:spPr>
            <a:xfrm>
              <a:off x="3578198" y="4184589"/>
              <a:ext cx="184199" cy="155218"/>
            </a:xfrm>
            <a:custGeom>
              <a:avLst/>
              <a:gdLst/>
              <a:ahLst/>
              <a:cxnLst/>
              <a:rect l="l" t="t" r="r" b="b"/>
              <a:pathLst>
                <a:path w="661" h="557" extrusionOk="0">
                  <a:moveTo>
                    <a:pt x="447" y="35"/>
                  </a:moveTo>
                  <a:cubicBezTo>
                    <a:pt x="375" y="35"/>
                    <a:pt x="299" y="69"/>
                    <a:pt x="253" y="123"/>
                  </a:cubicBezTo>
                  <a:cubicBezTo>
                    <a:pt x="187" y="200"/>
                    <a:pt x="99" y="395"/>
                    <a:pt x="58" y="491"/>
                  </a:cubicBezTo>
                  <a:cubicBezTo>
                    <a:pt x="128" y="447"/>
                    <a:pt x="263" y="377"/>
                    <a:pt x="416" y="377"/>
                  </a:cubicBezTo>
                  <a:cubicBezTo>
                    <a:pt x="606" y="377"/>
                    <a:pt x="620" y="316"/>
                    <a:pt x="620" y="315"/>
                  </a:cubicBezTo>
                  <a:lnTo>
                    <a:pt x="620" y="314"/>
                  </a:lnTo>
                  <a:cubicBezTo>
                    <a:pt x="620" y="313"/>
                    <a:pt x="648" y="183"/>
                    <a:pt x="577" y="91"/>
                  </a:cubicBezTo>
                  <a:cubicBezTo>
                    <a:pt x="551" y="56"/>
                    <a:pt x="506" y="36"/>
                    <a:pt x="453" y="35"/>
                  </a:cubicBezTo>
                  <a:cubicBezTo>
                    <a:pt x="451" y="35"/>
                    <a:pt x="449" y="35"/>
                    <a:pt x="447" y="35"/>
                  </a:cubicBezTo>
                  <a:moveTo>
                    <a:pt x="18" y="557"/>
                  </a:moveTo>
                  <a:cubicBezTo>
                    <a:pt x="14" y="557"/>
                    <a:pt x="11" y="556"/>
                    <a:pt x="7" y="554"/>
                  </a:cubicBezTo>
                  <a:cubicBezTo>
                    <a:pt x="1" y="549"/>
                    <a:pt x="-1" y="540"/>
                    <a:pt x="2" y="533"/>
                  </a:cubicBezTo>
                  <a:cubicBezTo>
                    <a:pt x="7" y="520"/>
                    <a:pt x="134" y="208"/>
                    <a:pt x="226" y="100"/>
                  </a:cubicBezTo>
                  <a:cubicBezTo>
                    <a:pt x="281" y="36"/>
                    <a:pt x="368" y="-1"/>
                    <a:pt x="454" y="0"/>
                  </a:cubicBezTo>
                  <a:cubicBezTo>
                    <a:pt x="518" y="1"/>
                    <a:pt x="572" y="26"/>
                    <a:pt x="605" y="70"/>
                  </a:cubicBezTo>
                  <a:cubicBezTo>
                    <a:pt x="684" y="172"/>
                    <a:pt x="657" y="308"/>
                    <a:pt x="655" y="321"/>
                  </a:cubicBezTo>
                  <a:cubicBezTo>
                    <a:pt x="653" y="335"/>
                    <a:pt x="631" y="412"/>
                    <a:pt x="416" y="412"/>
                  </a:cubicBezTo>
                  <a:cubicBezTo>
                    <a:pt x="210" y="412"/>
                    <a:pt x="31" y="552"/>
                    <a:pt x="29" y="553"/>
                  </a:cubicBezTo>
                  <a:cubicBezTo>
                    <a:pt x="26" y="556"/>
                    <a:pt x="22" y="557"/>
                    <a:pt x="18" y="5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35"/>
            <p:cNvSpPr/>
            <p:nvPr/>
          </p:nvSpPr>
          <p:spPr>
            <a:xfrm>
              <a:off x="3670437" y="4386066"/>
              <a:ext cx="340253" cy="281454"/>
            </a:xfrm>
            <a:custGeom>
              <a:avLst/>
              <a:gdLst/>
              <a:ahLst/>
              <a:cxnLst/>
              <a:rect l="l" t="t" r="r" b="b"/>
              <a:pathLst>
                <a:path w="1221" h="1010" extrusionOk="0">
                  <a:moveTo>
                    <a:pt x="916" y="1010"/>
                  </a:moveTo>
                  <a:lnTo>
                    <a:pt x="305" y="1010"/>
                  </a:lnTo>
                  <a:lnTo>
                    <a:pt x="0" y="0"/>
                  </a:lnTo>
                  <a:lnTo>
                    <a:pt x="1221" y="0"/>
                  </a:lnTo>
                  <a:lnTo>
                    <a:pt x="916" y="10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35"/>
            <p:cNvSpPr/>
            <p:nvPr/>
          </p:nvSpPr>
          <p:spPr>
            <a:xfrm>
              <a:off x="3665421" y="4381329"/>
              <a:ext cx="350006" cy="290929"/>
            </a:xfrm>
            <a:custGeom>
              <a:avLst/>
              <a:gdLst/>
              <a:ahLst/>
              <a:cxnLst/>
              <a:rect l="l" t="t" r="r" b="b"/>
              <a:pathLst>
                <a:path w="1256" h="1044" extrusionOk="0">
                  <a:moveTo>
                    <a:pt x="336" y="1009"/>
                  </a:moveTo>
                  <a:lnTo>
                    <a:pt x="921" y="1009"/>
                  </a:lnTo>
                  <a:lnTo>
                    <a:pt x="1215" y="35"/>
                  </a:lnTo>
                  <a:lnTo>
                    <a:pt x="42" y="35"/>
                  </a:lnTo>
                  <a:lnTo>
                    <a:pt x="336" y="1009"/>
                  </a:lnTo>
                  <a:moveTo>
                    <a:pt x="934" y="1044"/>
                  </a:moveTo>
                  <a:lnTo>
                    <a:pt x="323" y="1044"/>
                  </a:lnTo>
                  <a:cubicBezTo>
                    <a:pt x="316" y="1044"/>
                    <a:pt x="309" y="1039"/>
                    <a:pt x="306" y="1032"/>
                  </a:cubicBezTo>
                  <a:lnTo>
                    <a:pt x="1" y="23"/>
                  </a:lnTo>
                  <a:cubicBezTo>
                    <a:pt x="0" y="17"/>
                    <a:pt x="1" y="11"/>
                    <a:pt x="4" y="7"/>
                  </a:cubicBezTo>
                  <a:cubicBezTo>
                    <a:pt x="7" y="2"/>
                    <a:pt x="13" y="0"/>
                    <a:pt x="18" y="0"/>
                  </a:cubicBezTo>
                  <a:lnTo>
                    <a:pt x="1239" y="0"/>
                  </a:lnTo>
                  <a:cubicBezTo>
                    <a:pt x="1244" y="0"/>
                    <a:pt x="1250" y="2"/>
                    <a:pt x="1253" y="7"/>
                  </a:cubicBezTo>
                  <a:cubicBezTo>
                    <a:pt x="1256" y="11"/>
                    <a:pt x="1257" y="17"/>
                    <a:pt x="1256" y="23"/>
                  </a:cubicBezTo>
                  <a:lnTo>
                    <a:pt x="951" y="1032"/>
                  </a:lnTo>
                  <a:cubicBezTo>
                    <a:pt x="948" y="1039"/>
                    <a:pt x="941" y="1044"/>
                    <a:pt x="934" y="10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35"/>
            <p:cNvSpPr/>
            <p:nvPr/>
          </p:nvSpPr>
          <p:spPr>
            <a:xfrm>
              <a:off x="3669601" y="4339529"/>
              <a:ext cx="341925" cy="46537"/>
            </a:xfrm>
            <a:custGeom>
              <a:avLst/>
              <a:gdLst/>
              <a:ahLst/>
              <a:cxnLst/>
              <a:rect l="l" t="t" r="r" b="b"/>
              <a:pathLst>
                <a:path w="1227" h="167" extrusionOk="0">
                  <a:moveTo>
                    <a:pt x="1227" y="0"/>
                  </a:moveTo>
                  <a:lnTo>
                    <a:pt x="0" y="0"/>
                  </a:lnTo>
                  <a:lnTo>
                    <a:pt x="0" y="167"/>
                  </a:lnTo>
                  <a:lnTo>
                    <a:pt x="1227" y="167"/>
                  </a:lnTo>
                  <a:lnTo>
                    <a:pt x="122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15100" rIns="90000" bIns="15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35"/>
            <p:cNvSpPr/>
            <p:nvPr/>
          </p:nvSpPr>
          <p:spPr>
            <a:xfrm>
              <a:off x="3664585" y="4334513"/>
              <a:ext cx="351957" cy="56570"/>
            </a:xfrm>
            <a:custGeom>
              <a:avLst/>
              <a:gdLst/>
              <a:ahLst/>
              <a:cxnLst/>
              <a:rect l="l" t="t" r="r" b="b"/>
              <a:pathLst>
                <a:path w="1263" h="203" extrusionOk="0">
                  <a:moveTo>
                    <a:pt x="35" y="168"/>
                  </a:moveTo>
                  <a:lnTo>
                    <a:pt x="1228" y="168"/>
                  </a:lnTo>
                  <a:lnTo>
                    <a:pt x="1228" y="36"/>
                  </a:lnTo>
                  <a:lnTo>
                    <a:pt x="35" y="36"/>
                  </a:lnTo>
                  <a:lnTo>
                    <a:pt x="35" y="168"/>
                  </a:lnTo>
                  <a:moveTo>
                    <a:pt x="1245" y="203"/>
                  </a:moveTo>
                  <a:lnTo>
                    <a:pt x="18" y="203"/>
                  </a:lnTo>
                  <a:cubicBezTo>
                    <a:pt x="8" y="203"/>
                    <a:pt x="0" y="195"/>
                    <a:pt x="0" y="185"/>
                  </a:cubicBezTo>
                  <a:lnTo>
                    <a:pt x="0" y="18"/>
                  </a:lnTo>
                  <a:cubicBezTo>
                    <a:pt x="0" y="8"/>
                    <a:pt x="8" y="0"/>
                    <a:pt x="18" y="0"/>
                  </a:cubicBezTo>
                  <a:lnTo>
                    <a:pt x="1245" y="0"/>
                  </a:lnTo>
                  <a:cubicBezTo>
                    <a:pt x="1255" y="0"/>
                    <a:pt x="1263" y="8"/>
                    <a:pt x="1263" y="18"/>
                  </a:cubicBezTo>
                  <a:lnTo>
                    <a:pt x="1263" y="185"/>
                  </a:lnTo>
                  <a:cubicBezTo>
                    <a:pt x="1263" y="195"/>
                    <a:pt x="1255" y="203"/>
                    <a:pt x="1245" y="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28075" rIns="90000" bIns="28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35"/>
            <p:cNvSpPr/>
            <p:nvPr/>
          </p:nvSpPr>
          <p:spPr>
            <a:xfrm>
              <a:off x="1834017" y="2612901"/>
              <a:ext cx="162184" cy="230737"/>
            </a:xfrm>
            <a:custGeom>
              <a:avLst/>
              <a:gdLst/>
              <a:ahLst/>
              <a:cxnLst/>
              <a:rect l="l" t="t" r="r" b="b"/>
              <a:pathLst>
                <a:path w="582" h="828" extrusionOk="0">
                  <a:moveTo>
                    <a:pt x="163" y="6"/>
                  </a:moveTo>
                  <a:cubicBezTo>
                    <a:pt x="163" y="6"/>
                    <a:pt x="568" y="98"/>
                    <a:pt x="581" y="378"/>
                  </a:cubicBezTo>
                  <a:cubicBezTo>
                    <a:pt x="594" y="659"/>
                    <a:pt x="307" y="828"/>
                    <a:pt x="307" y="828"/>
                  </a:cubicBezTo>
                  <a:cubicBezTo>
                    <a:pt x="307" y="828"/>
                    <a:pt x="209" y="411"/>
                    <a:pt x="137" y="313"/>
                  </a:cubicBezTo>
                  <a:cubicBezTo>
                    <a:pt x="66" y="215"/>
                    <a:pt x="0" y="104"/>
                    <a:pt x="0" y="104"/>
                  </a:cubicBezTo>
                  <a:cubicBezTo>
                    <a:pt x="0" y="104"/>
                    <a:pt x="59" y="-26"/>
                    <a:pt x="163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35"/>
            <p:cNvSpPr/>
            <p:nvPr/>
          </p:nvSpPr>
          <p:spPr>
            <a:xfrm>
              <a:off x="1828722" y="2608164"/>
              <a:ext cx="172217" cy="242998"/>
            </a:xfrm>
            <a:custGeom>
              <a:avLst/>
              <a:gdLst/>
              <a:ahLst/>
              <a:cxnLst/>
              <a:rect l="l" t="t" r="r" b="b"/>
              <a:pathLst>
                <a:path w="618" h="872" extrusionOk="0">
                  <a:moveTo>
                    <a:pt x="39" y="121"/>
                  </a:moveTo>
                  <a:cubicBezTo>
                    <a:pt x="56" y="148"/>
                    <a:pt x="111" y="239"/>
                    <a:pt x="171" y="320"/>
                  </a:cubicBezTo>
                  <a:cubicBezTo>
                    <a:pt x="234" y="406"/>
                    <a:pt x="315" y="724"/>
                    <a:pt x="337" y="817"/>
                  </a:cubicBezTo>
                  <a:cubicBezTo>
                    <a:pt x="401" y="772"/>
                    <a:pt x="593" y="619"/>
                    <a:pt x="582" y="396"/>
                  </a:cubicBezTo>
                  <a:cubicBezTo>
                    <a:pt x="570" y="132"/>
                    <a:pt x="182" y="42"/>
                    <a:pt x="179" y="41"/>
                  </a:cubicBezTo>
                  <a:lnTo>
                    <a:pt x="177" y="40"/>
                  </a:lnTo>
                  <a:cubicBezTo>
                    <a:pt x="102" y="17"/>
                    <a:pt x="53" y="94"/>
                    <a:pt x="39" y="121"/>
                  </a:cubicBezTo>
                  <a:moveTo>
                    <a:pt x="314" y="872"/>
                  </a:moveTo>
                  <a:lnTo>
                    <a:pt x="309" y="849"/>
                  </a:lnTo>
                  <a:cubicBezTo>
                    <a:pt x="308" y="845"/>
                    <a:pt x="211" y="434"/>
                    <a:pt x="142" y="340"/>
                  </a:cubicBezTo>
                  <a:cubicBezTo>
                    <a:pt x="71" y="243"/>
                    <a:pt x="5" y="131"/>
                    <a:pt x="4" y="130"/>
                  </a:cubicBezTo>
                  <a:lnTo>
                    <a:pt x="0" y="122"/>
                  </a:lnTo>
                  <a:lnTo>
                    <a:pt x="3" y="114"/>
                  </a:lnTo>
                  <a:cubicBezTo>
                    <a:pt x="26" y="64"/>
                    <a:pt x="93" y="-22"/>
                    <a:pt x="187" y="6"/>
                  </a:cubicBezTo>
                  <a:cubicBezTo>
                    <a:pt x="212" y="12"/>
                    <a:pt x="604" y="107"/>
                    <a:pt x="617" y="394"/>
                  </a:cubicBezTo>
                  <a:cubicBezTo>
                    <a:pt x="631" y="682"/>
                    <a:pt x="347" y="853"/>
                    <a:pt x="335" y="860"/>
                  </a:cubicBezTo>
                  <a:lnTo>
                    <a:pt x="314" y="87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35"/>
            <p:cNvSpPr/>
            <p:nvPr/>
          </p:nvSpPr>
          <p:spPr>
            <a:xfrm>
              <a:off x="936707" y="3546439"/>
              <a:ext cx="120663" cy="93075"/>
            </a:xfrm>
            <a:custGeom>
              <a:avLst/>
              <a:gdLst/>
              <a:ahLst/>
              <a:cxnLst/>
              <a:rect l="l" t="t" r="r" b="b"/>
              <a:pathLst>
                <a:path w="433" h="334" extrusionOk="0">
                  <a:moveTo>
                    <a:pt x="92" y="0"/>
                  </a:moveTo>
                  <a:cubicBezTo>
                    <a:pt x="62" y="48"/>
                    <a:pt x="31" y="98"/>
                    <a:pt x="0" y="150"/>
                  </a:cubicBezTo>
                  <a:cubicBezTo>
                    <a:pt x="98" y="214"/>
                    <a:pt x="220" y="277"/>
                    <a:pt x="371" y="334"/>
                  </a:cubicBezTo>
                  <a:lnTo>
                    <a:pt x="433" y="169"/>
                  </a:lnTo>
                  <a:cubicBezTo>
                    <a:pt x="293" y="116"/>
                    <a:pt x="181" y="58"/>
                    <a:pt x="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35"/>
            <p:cNvSpPr/>
            <p:nvPr/>
          </p:nvSpPr>
          <p:spPr>
            <a:xfrm>
              <a:off x="815208" y="3777176"/>
              <a:ext cx="851051" cy="451999"/>
            </a:xfrm>
            <a:custGeom>
              <a:avLst/>
              <a:gdLst/>
              <a:ahLst/>
              <a:cxnLst/>
              <a:rect l="l" t="t" r="r" b="b"/>
              <a:pathLst>
                <a:path w="3054" h="1622" extrusionOk="0">
                  <a:moveTo>
                    <a:pt x="1407" y="1057"/>
                  </a:moveTo>
                  <a:cubicBezTo>
                    <a:pt x="1821" y="1261"/>
                    <a:pt x="2338" y="1470"/>
                    <a:pt x="2945" y="1622"/>
                  </a:cubicBezTo>
                  <a:cubicBezTo>
                    <a:pt x="2990" y="1568"/>
                    <a:pt x="3028" y="1515"/>
                    <a:pt x="3054" y="1467"/>
                  </a:cubicBezTo>
                  <a:cubicBezTo>
                    <a:pt x="2436" y="1318"/>
                    <a:pt x="1909" y="1108"/>
                    <a:pt x="1492" y="902"/>
                  </a:cubicBezTo>
                  <a:cubicBezTo>
                    <a:pt x="833" y="579"/>
                    <a:pt x="351" y="223"/>
                    <a:pt x="78" y="0"/>
                  </a:cubicBezTo>
                  <a:cubicBezTo>
                    <a:pt x="52" y="55"/>
                    <a:pt x="26" y="110"/>
                    <a:pt x="0" y="165"/>
                  </a:cubicBezTo>
                  <a:cubicBezTo>
                    <a:pt x="283" y="394"/>
                    <a:pt x="759" y="738"/>
                    <a:pt x="1407" y="10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35"/>
            <p:cNvSpPr/>
            <p:nvPr/>
          </p:nvSpPr>
          <p:spPr>
            <a:xfrm>
              <a:off x="733001" y="3963048"/>
              <a:ext cx="853559" cy="361153"/>
            </a:xfrm>
            <a:custGeom>
              <a:avLst/>
              <a:gdLst/>
              <a:ahLst/>
              <a:cxnLst/>
              <a:rect l="l" t="t" r="r" b="b"/>
              <a:pathLst>
                <a:path w="3063" h="1296" extrusionOk="0">
                  <a:moveTo>
                    <a:pt x="788" y="612"/>
                  </a:moveTo>
                  <a:cubicBezTo>
                    <a:pt x="1326" y="877"/>
                    <a:pt x="2041" y="1150"/>
                    <a:pt x="2897" y="1296"/>
                  </a:cubicBezTo>
                  <a:cubicBezTo>
                    <a:pt x="2949" y="1252"/>
                    <a:pt x="3006" y="1200"/>
                    <a:pt x="3063" y="1144"/>
                  </a:cubicBezTo>
                  <a:cubicBezTo>
                    <a:pt x="2168" y="1009"/>
                    <a:pt x="1424" y="728"/>
                    <a:pt x="872" y="457"/>
                  </a:cubicBezTo>
                  <a:cubicBezTo>
                    <a:pt x="565" y="306"/>
                    <a:pt x="297" y="148"/>
                    <a:pt x="70" y="0"/>
                  </a:cubicBezTo>
                  <a:cubicBezTo>
                    <a:pt x="46" y="57"/>
                    <a:pt x="22" y="113"/>
                    <a:pt x="0" y="166"/>
                  </a:cubicBezTo>
                  <a:cubicBezTo>
                    <a:pt x="224" y="310"/>
                    <a:pt x="487" y="464"/>
                    <a:pt x="788" y="6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35"/>
            <p:cNvSpPr/>
            <p:nvPr/>
          </p:nvSpPr>
          <p:spPr>
            <a:xfrm>
              <a:off x="1566775" y="3371436"/>
              <a:ext cx="138498" cy="340532"/>
            </a:xfrm>
            <a:custGeom>
              <a:avLst/>
              <a:gdLst/>
              <a:ahLst/>
              <a:cxnLst/>
              <a:rect l="l" t="t" r="r" b="b"/>
              <a:pathLst>
                <a:path w="497" h="1222" extrusionOk="0">
                  <a:moveTo>
                    <a:pt x="260" y="992"/>
                  </a:moveTo>
                  <a:cubicBezTo>
                    <a:pt x="260" y="992"/>
                    <a:pt x="290" y="926"/>
                    <a:pt x="334" y="941"/>
                  </a:cubicBezTo>
                  <a:cubicBezTo>
                    <a:pt x="379" y="955"/>
                    <a:pt x="497" y="1222"/>
                    <a:pt x="497" y="1222"/>
                  </a:cubicBezTo>
                  <a:cubicBezTo>
                    <a:pt x="497" y="1222"/>
                    <a:pt x="490" y="756"/>
                    <a:pt x="305" y="422"/>
                  </a:cubicBezTo>
                  <a:cubicBezTo>
                    <a:pt x="120" y="89"/>
                    <a:pt x="60" y="0"/>
                    <a:pt x="60" y="0"/>
                  </a:cubicBezTo>
                  <a:cubicBezTo>
                    <a:pt x="60" y="0"/>
                    <a:pt x="-28" y="37"/>
                    <a:pt x="9" y="193"/>
                  </a:cubicBezTo>
                  <a:cubicBezTo>
                    <a:pt x="46" y="348"/>
                    <a:pt x="260" y="992"/>
                    <a:pt x="260" y="9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35"/>
            <p:cNvSpPr/>
            <p:nvPr/>
          </p:nvSpPr>
          <p:spPr>
            <a:xfrm>
              <a:off x="1561759" y="3365305"/>
              <a:ext cx="148808" cy="370628"/>
            </a:xfrm>
            <a:custGeom>
              <a:avLst/>
              <a:gdLst/>
              <a:ahLst/>
              <a:cxnLst/>
              <a:rect l="l" t="t" r="r" b="b"/>
              <a:pathLst>
                <a:path w="534" h="1330" extrusionOk="0">
                  <a:moveTo>
                    <a:pt x="339" y="943"/>
                  </a:moveTo>
                  <a:cubicBezTo>
                    <a:pt x="345" y="943"/>
                    <a:pt x="351" y="944"/>
                    <a:pt x="358" y="946"/>
                  </a:cubicBezTo>
                  <a:cubicBezTo>
                    <a:pt x="392" y="957"/>
                    <a:pt x="451" y="1067"/>
                    <a:pt x="492" y="1153"/>
                  </a:cubicBezTo>
                  <a:cubicBezTo>
                    <a:pt x="480" y="1001"/>
                    <a:pt x="439" y="691"/>
                    <a:pt x="307" y="453"/>
                  </a:cubicBezTo>
                  <a:cubicBezTo>
                    <a:pt x="164" y="195"/>
                    <a:pt x="96" y="83"/>
                    <a:pt x="73" y="47"/>
                  </a:cubicBezTo>
                  <a:cubicBezTo>
                    <a:pt x="53" y="63"/>
                    <a:pt x="19" y="107"/>
                    <a:pt x="44" y="211"/>
                  </a:cubicBezTo>
                  <a:cubicBezTo>
                    <a:pt x="75" y="343"/>
                    <a:pt x="238" y="837"/>
                    <a:pt x="283" y="973"/>
                  </a:cubicBezTo>
                  <a:cubicBezTo>
                    <a:pt x="297" y="957"/>
                    <a:pt x="316" y="943"/>
                    <a:pt x="339" y="943"/>
                  </a:cubicBezTo>
                  <a:moveTo>
                    <a:pt x="534" y="1330"/>
                  </a:moveTo>
                  <a:lnTo>
                    <a:pt x="499" y="1251"/>
                  </a:lnTo>
                  <a:cubicBezTo>
                    <a:pt x="444" y="1128"/>
                    <a:pt x="370" y="989"/>
                    <a:pt x="347" y="979"/>
                  </a:cubicBezTo>
                  <a:cubicBezTo>
                    <a:pt x="318" y="970"/>
                    <a:pt x="295" y="1021"/>
                    <a:pt x="294" y="1022"/>
                  </a:cubicBezTo>
                  <a:lnTo>
                    <a:pt x="276" y="1063"/>
                  </a:lnTo>
                  <a:lnTo>
                    <a:pt x="262" y="1020"/>
                  </a:lnTo>
                  <a:cubicBezTo>
                    <a:pt x="253" y="994"/>
                    <a:pt x="46" y="373"/>
                    <a:pt x="9" y="219"/>
                  </a:cubicBezTo>
                  <a:cubicBezTo>
                    <a:pt x="-31" y="51"/>
                    <a:pt x="67" y="8"/>
                    <a:pt x="72" y="6"/>
                  </a:cubicBezTo>
                  <a:lnTo>
                    <a:pt x="85" y="0"/>
                  </a:lnTo>
                  <a:lnTo>
                    <a:pt x="93" y="13"/>
                  </a:lnTo>
                  <a:cubicBezTo>
                    <a:pt x="95" y="16"/>
                    <a:pt x="155" y="106"/>
                    <a:pt x="338" y="436"/>
                  </a:cubicBezTo>
                  <a:cubicBezTo>
                    <a:pt x="523" y="769"/>
                    <a:pt x="533" y="1239"/>
                    <a:pt x="533" y="1244"/>
                  </a:cubicBezTo>
                  <a:lnTo>
                    <a:pt x="534" y="133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35"/>
            <p:cNvSpPr/>
            <p:nvPr/>
          </p:nvSpPr>
          <p:spPr>
            <a:xfrm>
              <a:off x="1299811" y="3058213"/>
              <a:ext cx="360596" cy="701127"/>
            </a:xfrm>
            <a:custGeom>
              <a:avLst/>
              <a:gdLst/>
              <a:ahLst/>
              <a:cxnLst/>
              <a:rect l="l" t="t" r="r" b="b"/>
              <a:pathLst>
                <a:path w="1294" h="2516" extrusionOk="0">
                  <a:moveTo>
                    <a:pt x="300" y="0"/>
                  </a:moveTo>
                  <a:cubicBezTo>
                    <a:pt x="300" y="0"/>
                    <a:pt x="236" y="228"/>
                    <a:pt x="172" y="447"/>
                  </a:cubicBezTo>
                  <a:cubicBezTo>
                    <a:pt x="109" y="665"/>
                    <a:pt x="8" y="784"/>
                    <a:pt x="8" y="784"/>
                  </a:cubicBezTo>
                  <a:cubicBezTo>
                    <a:pt x="8" y="784"/>
                    <a:pt x="-74" y="994"/>
                    <a:pt x="273" y="1449"/>
                  </a:cubicBezTo>
                  <a:cubicBezTo>
                    <a:pt x="619" y="1905"/>
                    <a:pt x="1202" y="2516"/>
                    <a:pt x="1202" y="2516"/>
                  </a:cubicBezTo>
                  <a:cubicBezTo>
                    <a:pt x="1202" y="2516"/>
                    <a:pt x="1248" y="2215"/>
                    <a:pt x="1193" y="1978"/>
                  </a:cubicBezTo>
                  <a:cubicBezTo>
                    <a:pt x="1139" y="1741"/>
                    <a:pt x="1029" y="1386"/>
                    <a:pt x="1029" y="1386"/>
                  </a:cubicBezTo>
                  <a:lnTo>
                    <a:pt x="1294" y="811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35"/>
            <p:cNvSpPr/>
            <p:nvPr/>
          </p:nvSpPr>
          <p:spPr>
            <a:xfrm>
              <a:off x="1294795" y="3049574"/>
              <a:ext cx="371464" cy="720355"/>
            </a:xfrm>
            <a:custGeom>
              <a:avLst/>
              <a:gdLst/>
              <a:ahLst/>
              <a:cxnLst/>
              <a:rect l="l" t="t" r="r" b="b"/>
              <a:pathLst>
                <a:path w="1333" h="2585" extrusionOk="0">
                  <a:moveTo>
                    <a:pt x="42" y="824"/>
                  </a:moveTo>
                  <a:cubicBezTo>
                    <a:pt x="35" y="847"/>
                    <a:pt x="-11" y="1054"/>
                    <a:pt x="305" y="1470"/>
                  </a:cubicBezTo>
                  <a:cubicBezTo>
                    <a:pt x="605" y="1865"/>
                    <a:pt x="1091" y="2384"/>
                    <a:pt x="1208" y="2508"/>
                  </a:cubicBezTo>
                  <a:cubicBezTo>
                    <a:pt x="1217" y="2421"/>
                    <a:pt x="1236" y="2196"/>
                    <a:pt x="1194" y="2013"/>
                  </a:cubicBezTo>
                  <a:cubicBezTo>
                    <a:pt x="1140" y="1779"/>
                    <a:pt x="1031" y="1425"/>
                    <a:pt x="1030" y="1422"/>
                  </a:cubicBezTo>
                  <a:lnTo>
                    <a:pt x="1028" y="1415"/>
                  </a:lnTo>
                  <a:lnTo>
                    <a:pt x="1290" y="847"/>
                  </a:lnTo>
                  <a:lnTo>
                    <a:pt x="328" y="62"/>
                  </a:lnTo>
                  <a:cubicBezTo>
                    <a:pt x="309" y="128"/>
                    <a:pt x="258" y="309"/>
                    <a:pt x="207" y="483"/>
                  </a:cubicBezTo>
                  <a:cubicBezTo>
                    <a:pt x="148" y="687"/>
                    <a:pt x="58" y="804"/>
                    <a:pt x="42" y="824"/>
                  </a:cubicBezTo>
                  <a:moveTo>
                    <a:pt x="1232" y="2585"/>
                  </a:moveTo>
                  <a:lnTo>
                    <a:pt x="1208" y="2559"/>
                  </a:lnTo>
                  <a:cubicBezTo>
                    <a:pt x="1202" y="2553"/>
                    <a:pt x="620" y="1942"/>
                    <a:pt x="277" y="1491"/>
                  </a:cubicBezTo>
                  <a:cubicBezTo>
                    <a:pt x="-72" y="1033"/>
                    <a:pt x="6" y="817"/>
                    <a:pt x="10" y="808"/>
                  </a:cubicBezTo>
                  <a:lnTo>
                    <a:pt x="13" y="804"/>
                  </a:lnTo>
                  <a:cubicBezTo>
                    <a:pt x="14" y="802"/>
                    <a:pt x="112" y="685"/>
                    <a:pt x="173" y="473"/>
                  </a:cubicBezTo>
                  <a:cubicBezTo>
                    <a:pt x="237" y="257"/>
                    <a:pt x="300" y="29"/>
                    <a:pt x="301" y="26"/>
                  </a:cubicBezTo>
                  <a:lnTo>
                    <a:pt x="308" y="0"/>
                  </a:lnTo>
                  <a:lnTo>
                    <a:pt x="1333" y="837"/>
                  </a:lnTo>
                  <a:lnTo>
                    <a:pt x="1066" y="1418"/>
                  </a:lnTo>
                  <a:cubicBezTo>
                    <a:pt x="1081" y="1467"/>
                    <a:pt x="1178" y="1788"/>
                    <a:pt x="1228" y="2005"/>
                  </a:cubicBezTo>
                  <a:cubicBezTo>
                    <a:pt x="1283" y="2243"/>
                    <a:pt x="1240" y="2537"/>
                    <a:pt x="1238" y="2549"/>
                  </a:cubicBezTo>
                  <a:lnTo>
                    <a:pt x="1232" y="258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35"/>
            <p:cNvSpPr/>
            <p:nvPr/>
          </p:nvSpPr>
          <p:spPr>
            <a:xfrm>
              <a:off x="1466176" y="3192809"/>
              <a:ext cx="183642" cy="221262"/>
            </a:xfrm>
            <a:custGeom>
              <a:avLst/>
              <a:gdLst/>
              <a:ahLst/>
              <a:cxnLst/>
              <a:rect l="l" t="t" r="r" b="b"/>
              <a:pathLst>
                <a:path w="659" h="794" extrusionOk="0">
                  <a:moveTo>
                    <a:pt x="105" y="134"/>
                  </a:moveTo>
                  <a:lnTo>
                    <a:pt x="468" y="794"/>
                  </a:lnTo>
                  <a:lnTo>
                    <a:pt x="659" y="412"/>
                  </a:lnTo>
                  <a:lnTo>
                    <a:pt x="0" y="0"/>
                  </a:lnTo>
                  <a:lnTo>
                    <a:pt x="105" y="134"/>
                  </a:lnTo>
                  <a:close/>
                </a:path>
              </a:pathLst>
            </a:custGeom>
            <a:solidFill>
              <a:srgbClr val="192D35">
                <a:alpha val="2785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35"/>
            <p:cNvSpPr/>
            <p:nvPr/>
          </p:nvSpPr>
          <p:spPr>
            <a:xfrm>
              <a:off x="1297582" y="2609000"/>
              <a:ext cx="648459" cy="728994"/>
            </a:xfrm>
            <a:custGeom>
              <a:avLst/>
              <a:gdLst/>
              <a:ahLst/>
              <a:cxnLst/>
              <a:rect l="l" t="t" r="r" b="b"/>
              <a:pathLst>
                <a:path w="2327" h="2616" extrusionOk="0">
                  <a:moveTo>
                    <a:pt x="2056" y="79"/>
                  </a:moveTo>
                  <a:cubicBezTo>
                    <a:pt x="2056" y="79"/>
                    <a:pt x="2284" y="620"/>
                    <a:pt x="2291" y="731"/>
                  </a:cubicBezTo>
                  <a:cubicBezTo>
                    <a:pt x="2297" y="842"/>
                    <a:pt x="2245" y="965"/>
                    <a:pt x="2271" y="1174"/>
                  </a:cubicBezTo>
                  <a:cubicBezTo>
                    <a:pt x="2297" y="1382"/>
                    <a:pt x="2356" y="1689"/>
                    <a:pt x="2310" y="1826"/>
                  </a:cubicBezTo>
                  <a:cubicBezTo>
                    <a:pt x="2265" y="1961"/>
                    <a:pt x="2139" y="2083"/>
                    <a:pt x="2048" y="2188"/>
                  </a:cubicBezTo>
                  <a:cubicBezTo>
                    <a:pt x="1876" y="2386"/>
                    <a:pt x="1687" y="2640"/>
                    <a:pt x="1393" y="2614"/>
                  </a:cubicBezTo>
                  <a:cubicBezTo>
                    <a:pt x="1204" y="2597"/>
                    <a:pt x="1026" y="2461"/>
                    <a:pt x="882" y="2348"/>
                  </a:cubicBezTo>
                  <a:cubicBezTo>
                    <a:pt x="517" y="2061"/>
                    <a:pt x="341" y="1878"/>
                    <a:pt x="282" y="1754"/>
                  </a:cubicBezTo>
                  <a:cubicBezTo>
                    <a:pt x="223" y="1630"/>
                    <a:pt x="-96" y="1304"/>
                    <a:pt x="28" y="1063"/>
                  </a:cubicBezTo>
                  <a:cubicBezTo>
                    <a:pt x="151" y="823"/>
                    <a:pt x="1208" y="210"/>
                    <a:pt x="1208" y="210"/>
                  </a:cubicBezTo>
                  <a:cubicBezTo>
                    <a:pt x="1208" y="210"/>
                    <a:pt x="1886" y="-156"/>
                    <a:pt x="2056" y="79"/>
                  </a:cubicBez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35"/>
            <p:cNvSpPr/>
            <p:nvPr/>
          </p:nvSpPr>
          <p:spPr>
            <a:xfrm>
              <a:off x="1292566" y="2604262"/>
              <a:ext cx="658491" cy="738469"/>
            </a:xfrm>
            <a:custGeom>
              <a:avLst/>
              <a:gdLst/>
              <a:ahLst/>
              <a:cxnLst/>
              <a:rect l="l" t="t" r="r" b="b"/>
              <a:pathLst>
                <a:path w="2363" h="2650" extrusionOk="0">
                  <a:moveTo>
                    <a:pt x="1877" y="34"/>
                  </a:moveTo>
                  <a:cubicBezTo>
                    <a:pt x="1624" y="34"/>
                    <a:pt x="1239" y="239"/>
                    <a:pt x="1234" y="242"/>
                  </a:cubicBezTo>
                  <a:cubicBezTo>
                    <a:pt x="1224" y="248"/>
                    <a:pt x="181" y="855"/>
                    <a:pt x="61" y="1088"/>
                  </a:cubicBezTo>
                  <a:cubicBezTo>
                    <a:pt x="-28" y="1263"/>
                    <a:pt x="132" y="1491"/>
                    <a:pt x="238" y="1643"/>
                  </a:cubicBezTo>
                  <a:cubicBezTo>
                    <a:pt x="272" y="1691"/>
                    <a:pt x="301" y="1733"/>
                    <a:pt x="316" y="1764"/>
                  </a:cubicBezTo>
                  <a:cubicBezTo>
                    <a:pt x="377" y="1892"/>
                    <a:pt x="571" y="2084"/>
                    <a:pt x="911" y="2351"/>
                  </a:cubicBezTo>
                  <a:cubicBezTo>
                    <a:pt x="1043" y="2454"/>
                    <a:pt x="1223" y="2596"/>
                    <a:pt x="1412" y="2613"/>
                  </a:cubicBezTo>
                  <a:cubicBezTo>
                    <a:pt x="1673" y="2637"/>
                    <a:pt x="1852" y="2428"/>
                    <a:pt x="2009" y="2244"/>
                  </a:cubicBezTo>
                  <a:cubicBezTo>
                    <a:pt x="2024" y="2227"/>
                    <a:pt x="2038" y="2210"/>
                    <a:pt x="2052" y="2194"/>
                  </a:cubicBezTo>
                  <a:cubicBezTo>
                    <a:pt x="2068" y="2175"/>
                    <a:pt x="2086" y="2156"/>
                    <a:pt x="2103" y="2137"/>
                  </a:cubicBezTo>
                  <a:cubicBezTo>
                    <a:pt x="2184" y="2047"/>
                    <a:pt x="2275" y="1945"/>
                    <a:pt x="2311" y="1837"/>
                  </a:cubicBezTo>
                  <a:cubicBezTo>
                    <a:pt x="2347" y="1730"/>
                    <a:pt x="2315" y="1503"/>
                    <a:pt x="2289" y="1320"/>
                  </a:cubicBezTo>
                  <a:cubicBezTo>
                    <a:pt x="2283" y="1276"/>
                    <a:pt x="2276" y="1233"/>
                    <a:pt x="2272" y="1193"/>
                  </a:cubicBezTo>
                  <a:cubicBezTo>
                    <a:pt x="2255" y="1063"/>
                    <a:pt x="2269" y="963"/>
                    <a:pt x="2280" y="884"/>
                  </a:cubicBezTo>
                  <a:cubicBezTo>
                    <a:pt x="2287" y="834"/>
                    <a:pt x="2293" y="790"/>
                    <a:pt x="2291" y="749"/>
                  </a:cubicBezTo>
                  <a:cubicBezTo>
                    <a:pt x="2285" y="646"/>
                    <a:pt x="2073" y="140"/>
                    <a:pt x="2058" y="105"/>
                  </a:cubicBezTo>
                  <a:cubicBezTo>
                    <a:pt x="2020" y="54"/>
                    <a:pt x="1955" y="34"/>
                    <a:pt x="1877" y="34"/>
                  </a:cubicBezTo>
                  <a:moveTo>
                    <a:pt x="1453" y="2650"/>
                  </a:moveTo>
                  <a:cubicBezTo>
                    <a:pt x="1438" y="2650"/>
                    <a:pt x="1424" y="2650"/>
                    <a:pt x="1409" y="2648"/>
                  </a:cubicBezTo>
                  <a:cubicBezTo>
                    <a:pt x="1210" y="2631"/>
                    <a:pt x="1024" y="2485"/>
                    <a:pt x="889" y="2379"/>
                  </a:cubicBezTo>
                  <a:cubicBezTo>
                    <a:pt x="540" y="2105"/>
                    <a:pt x="348" y="1914"/>
                    <a:pt x="284" y="1779"/>
                  </a:cubicBezTo>
                  <a:cubicBezTo>
                    <a:pt x="271" y="1751"/>
                    <a:pt x="242" y="1710"/>
                    <a:pt x="209" y="1663"/>
                  </a:cubicBezTo>
                  <a:cubicBezTo>
                    <a:pt x="98" y="1505"/>
                    <a:pt x="-70" y="1265"/>
                    <a:pt x="30" y="1072"/>
                  </a:cubicBezTo>
                  <a:cubicBezTo>
                    <a:pt x="155" y="830"/>
                    <a:pt x="1174" y="236"/>
                    <a:pt x="1217" y="211"/>
                  </a:cubicBezTo>
                  <a:cubicBezTo>
                    <a:pt x="1246" y="196"/>
                    <a:pt x="1912" y="-159"/>
                    <a:pt x="2088" y="86"/>
                  </a:cubicBezTo>
                  <a:lnTo>
                    <a:pt x="2090" y="89"/>
                  </a:lnTo>
                  <a:cubicBezTo>
                    <a:pt x="2099" y="111"/>
                    <a:pt x="2320" y="635"/>
                    <a:pt x="2326" y="747"/>
                  </a:cubicBezTo>
                  <a:cubicBezTo>
                    <a:pt x="2329" y="792"/>
                    <a:pt x="2322" y="837"/>
                    <a:pt x="2315" y="888"/>
                  </a:cubicBezTo>
                  <a:cubicBezTo>
                    <a:pt x="2304" y="970"/>
                    <a:pt x="2291" y="1063"/>
                    <a:pt x="2307" y="1189"/>
                  </a:cubicBezTo>
                  <a:cubicBezTo>
                    <a:pt x="2311" y="1228"/>
                    <a:pt x="2318" y="1271"/>
                    <a:pt x="2324" y="1315"/>
                  </a:cubicBezTo>
                  <a:cubicBezTo>
                    <a:pt x="2352" y="1511"/>
                    <a:pt x="2383" y="1733"/>
                    <a:pt x="2345" y="1848"/>
                  </a:cubicBezTo>
                  <a:cubicBezTo>
                    <a:pt x="2307" y="1963"/>
                    <a:pt x="2212" y="2068"/>
                    <a:pt x="2129" y="2160"/>
                  </a:cubicBezTo>
                  <a:cubicBezTo>
                    <a:pt x="2112" y="2180"/>
                    <a:pt x="2095" y="2198"/>
                    <a:pt x="2079" y="2217"/>
                  </a:cubicBezTo>
                  <a:cubicBezTo>
                    <a:pt x="2065" y="2233"/>
                    <a:pt x="2050" y="2250"/>
                    <a:pt x="2036" y="2267"/>
                  </a:cubicBezTo>
                  <a:cubicBezTo>
                    <a:pt x="1882" y="2447"/>
                    <a:pt x="1708" y="2650"/>
                    <a:pt x="1453" y="26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35"/>
            <p:cNvSpPr/>
            <p:nvPr/>
          </p:nvSpPr>
          <p:spPr>
            <a:xfrm>
              <a:off x="1608296" y="2831934"/>
              <a:ext cx="118434" cy="48767"/>
            </a:xfrm>
            <a:custGeom>
              <a:avLst/>
              <a:gdLst/>
              <a:ahLst/>
              <a:cxnLst/>
              <a:rect l="l" t="t" r="r" b="b"/>
              <a:pathLst>
                <a:path w="425" h="175" extrusionOk="0">
                  <a:moveTo>
                    <a:pt x="29" y="175"/>
                  </a:moveTo>
                  <a:lnTo>
                    <a:pt x="0" y="155"/>
                  </a:lnTo>
                  <a:cubicBezTo>
                    <a:pt x="163" y="-74"/>
                    <a:pt x="422" y="18"/>
                    <a:pt x="425" y="19"/>
                  </a:cubicBezTo>
                  <a:lnTo>
                    <a:pt x="413" y="52"/>
                  </a:lnTo>
                  <a:cubicBezTo>
                    <a:pt x="403" y="49"/>
                    <a:pt x="176" y="-31"/>
                    <a:pt x="29" y="1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18000" rIns="90000" bIns="18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35"/>
            <p:cNvSpPr/>
            <p:nvPr/>
          </p:nvSpPr>
          <p:spPr>
            <a:xfrm>
              <a:off x="1826493" y="2821066"/>
              <a:ext cx="82207" cy="25359"/>
            </a:xfrm>
            <a:custGeom>
              <a:avLst/>
              <a:gdLst/>
              <a:ahLst/>
              <a:cxnLst/>
              <a:rect l="l" t="t" r="r" b="b"/>
              <a:pathLst>
                <a:path w="295" h="91" extrusionOk="0">
                  <a:moveTo>
                    <a:pt x="29" y="91"/>
                  </a:moveTo>
                  <a:lnTo>
                    <a:pt x="0" y="71"/>
                  </a:lnTo>
                  <a:cubicBezTo>
                    <a:pt x="0" y="70"/>
                    <a:pt x="88" y="-57"/>
                    <a:pt x="295" y="32"/>
                  </a:cubicBezTo>
                  <a:lnTo>
                    <a:pt x="281" y="65"/>
                  </a:lnTo>
                  <a:cubicBezTo>
                    <a:pt x="103" y="-13"/>
                    <a:pt x="32" y="87"/>
                    <a:pt x="29" y="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35"/>
            <p:cNvSpPr/>
            <p:nvPr/>
          </p:nvSpPr>
          <p:spPr>
            <a:xfrm>
              <a:off x="1779119" y="2863702"/>
              <a:ext cx="98370" cy="226278"/>
            </a:xfrm>
            <a:custGeom>
              <a:avLst/>
              <a:gdLst/>
              <a:ahLst/>
              <a:cxnLst/>
              <a:rect l="l" t="t" r="r" b="b"/>
              <a:pathLst>
                <a:path w="353" h="812" extrusionOk="0">
                  <a:moveTo>
                    <a:pt x="3" y="812"/>
                  </a:moveTo>
                  <a:lnTo>
                    <a:pt x="0" y="777"/>
                  </a:lnTo>
                  <a:cubicBezTo>
                    <a:pt x="84" y="771"/>
                    <a:pt x="279" y="706"/>
                    <a:pt x="314" y="660"/>
                  </a:cubicBezTo>
                  <a:cubicBezTo>
                    <a:pt x="324" y="646"/>
                    <a:pt x="305" y="621"/>
                    <a:pt x="270" y="579"/>
                  </a:cubicBezTo>
                  <a:cubicBezTo>
                    <a:pt x="230" y="531"/>
                    <a:pt x="176" y="465"/>
                    <a:pt x="142" y="370"/>
                  </a:cubicBezTo>
                  <a:cubicBezTo>
                    <a:pt x="75" y="184"/>
                    <a:pt x="133" y="7"/>
                    <a:pt x="135" y="0"/>
                  </a:cubicBezTo>
                  <a:lnTo>
                    <a:pt x="168" y="11"/>
                  </a:lnTo>
                  <a:cubicBezTo>
                    <a:pt x="168" y="13"/>
                    <a:pt x="113" y="184"/>
                    <a:pt x="175" y="358"/>
                  </a:cubicBezTo>
                  <a:cubicBezTo>
                    <a:pt x="207" y="448"/>
                    <a:pt x="259" y="511"/>
                    <a:pt x="297" y="557"/>
                  </a:cubicBezTo>
                  <a:cubicBezTo>
                    <a:pt x="338" y="606"/>
                    <a:pt x="370" y="644"/>
                    <a:pt x="342" y="681"/>
                  </a:cubicBezTo>
                  <a:cubicBezTo>
                    <a:pt x="297" y="741"/>
                    <a:pt x="87" y="806"/>
                    <a:pt x="3" y="8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35"/>
            <p:cNvSpPr/>
            <p:nvPr/>
          </p:nvSpPr>
          <p:spPr>
            <a:xfrm>
              <a:off x="1630311" y="3102242"/>
              <a:ext cx="125958" cy="73290"/>
            </a:xfrm>
            <a:custGeom>
              <a:avLst/>
              <a:gdLst/>
              <a:ahLst/>
              <a:cxnLst/>
              <a:rect l="l" t="t" r="r" b="b"/>
              <a:pathLst>
                <a:path w="452" h="263" extrusionOk="0">
                  <a:moveTo>
                    <a:pt x="450" y="263"/>
                  </a:moveTo>
                  <a:cubicBezTo>
                    <a:pt x="171" y="249"/>
                    <a:pt x="7" y="30"/>
                    <a:pt x="0" y="21"/>
                  </a:cubicBezTo>
                  <a:lnTo>
                    <a:pt x="28" y="0"/>
                  </a:lnTo>
                  <a:cubicBezTo>
                    <a:pt x="30" y="2"/>
                    <a:pt x="190" y="215"/>
                    <a:pt x="452" y="227"/>
                  </a:cubicBezTo>
                  <a:lnTo>
                    <a:pt x="450" y="26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35"/>
            <p:cNvSpPr/>
            <p:nvPr/>
          </p:nvSpPr>
          <p:spPr>
            <a:xfrm>
              <a:off x="1638671" y="2921665"/>
              <a:ext cx="34555" cy="67159"/>
            </a:xfrm>
            <a:custGeom>
              <a:avLst/>
              <a:gdLst/>
              <a:ahLst/>
              <a:cxnLst/>
              <a:rect l="l" t="t" r="r" b="b"/>
              <a:pathLst>
                <a:path w="124" h="241" extrusionOk="0">
                  <a:moveTo>
                    <a:pt x="124" y="120"/>
                  </a:moveTo>
                  <a:cubicBezTo>
                    <a:pt x="124" y="187"/>
                    <a:pt x="96" y="241"/>
                    <a:pt x="62" y="241"/>
                  </a:cubicBezTo>
                  <a:cubicBezTo>
                    <a:pt x="28" y="241"/>
                    <a:pt x="0" y="187"/>
                    <a:pt x="0" y="120"/>
                  </a:cubicBezTo>
                  <a:cubicBezTo>
                    <a:pt x="0" y="54"/>
                    <a:pt x="28" y="0"/>
                    <a:pt x="62" y="0"/>
                  </a:cubicBezTo>
                  <a:cubicBezTo>
                    <a:pt x="96" y="0"/>
                    <a:pt x="124" y="54"/>
                    <a:pt x="124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1750" rIns="90000" bIns="41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35"/>
            <p:cNvSpPr/>
            <p:nvPr/>
          </p:nvSpPr>
          <p:spPr>
            <a:xfrm>
              <a:off x="1824264" y="2904388"/>
              <a:ext cx="34276" cy="67159"/>
            </a:xfrm>
            <a:custGeom>
              <a:avLst/>
              <a:gdLst/>
              <a:ahLst/>
              <a:cxnLst/>
              <a:rect l="l" t="t" r="r" b="b"/>
              <a:pathLst>
                <a:path w="123" h="241" extrusionOk="0">
                  <a:moveTo>
                    <a:pt x="123" y="120"/>
                  </a:moveTo>
                  <a:cubicBezTo>
                    <a:pt x="123" y="187"/>
                    <a:pt x="96" y="241"/>
                    <a:pt x="61" y="241"/>
                  </a:cubicBezTo>
                  <a:cubicBezTo>
                    <a:pt x="27" y="241"/>
                    <a:pt x="0" y="187"/>
                    <a:pt x="0" y="120"/>
                  </a:cubicBezTo>
                  <a:cubicBezTo>
                    <a:pt x="0" y="54"/>
                    <a:pt x="27" y="0"/>
                    <a:pt x="61" y="0"/>
                  </a:cubicBezTo>
                  <a:cubicBezTo>
                    <a:pt x="96" y="0"/>
                    <a:pt x="123" y="54"/>
                    <a:pt x="123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1750" rIns="90000" bIns="41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35"/>
            <p:cNvSpPr/>
            <p:nvPr/>
          </p:nvSpPr>
          <p:spPr>
            <a:xfrm>
              <a:off x="1077155" y="2348166"/>
              <a:ext cx="836560" cy="855788"/>
            </a:xfrm>
            <a:custGeom>
              <a:avLst/>
              <a:gdLst/>
              <a:ahLst/>
              <a:cxnLst/>
              <a:rect l="l" t="t" r="r" b="b"/>
              <a:pathLst>
                <a:path w="3002" h="3071" extrusionOk="0">
                  <a:moveTo>
                    <a:pt x="2775" y="187"/>
                  </a:moveTo>
                  <a:cubicBezTo>
                    <a:pt x="2606" y="63"/>
                    <a:pt x="2358" y="148"/>
                    <a:pt x="2358" y="148"/>
                  </a:cubicBezTo>
                  <a:cubicBezTo>
                    <a:pt x="2358" y="148"/>
                    <a:pt x="2495" y="37"/>
                    <a:pt x="2690" y="76"/>
                  </a:cubicBezTo>
                  <a:cubicBezTo>
                    <a:pt x="2690" y="76"/>
                    <a:pt x="2527" y="-41"/>
                    <a:pt x="2410" y="17"/>
                  </a:cubicBezTo>
                  <a:cubicBezTo>
                    <a:pt x="2292" y="76"/>
                    <a:pt x="2214" y="148"/>
                    <a:pt x="2169" y="193"/>
                  </a:cubicBezTo>
                  <a:cubicBezTo>
                    <a:pt x="2123" y="239"/>
                    <a:pt x="2129" y="304"/>
                    <a:pt x="1810" y="219"/>
                  </a:cubicBezTo>
                  <a:cubicBezTo>
                    <a:pt x="1490" y="135"/>
                    <a:pt x="903" y="193"/>
                    <a:pt x="590" y="624"/>
                  </a:cubicBezTo>
                  <a:cubicBezTo>
                    <a:pt x="277" y="1054"/>
                    <a:pt x="251" y="1680"/>
                    <a:pt x="193" y="1823"/>
                  </a:cubicBezTo>
                  <a:cubicBezTo>
                    <a:pt x="134" y="1966"/>
                    <a:pt x="-121" y="2260"/>
                    <a:pt x="69" y="2599"/>
                  </a:cubicBezTo>
                  <a:cubicBezTo>
                    <a:pt x="93" y="2643"/>
                    <a:pt x="123" y="2673"/>
                    <a:pt x="156" y="2692"/>
                  </a:cubicBezTo>
                  <a:cubicBezTo>
                    <a:pt x="225" y="2762"/>
                    <a:pt x="330" y="2806"/>
                    <a:pt x="453" y="2898"/>
                  </a:cubicBezTo>
                  <a:cubicBezTo>
                    <a:pt x="670" y="3061"/>
                    <a:pt x="862" y="3139"/>
                    <a:pt x="971" y="2995"/>
                  </a:cubicBezTo>
                  <a:cubicBezTo>
                    <a:pt x="1080" y="2850"/>
                    <a:pt x="985" y="2682"/>
                    <a:pt x="974" y="2551"/>
                  </a:cubicBezTo>
                  <a:cubicBezTo>
                    <a:pt x="963" y="2421"/>
                    <a:pt x="1093" y="2240"/>
                    <a:pt x="1093" y="2240"/>
                  </a:cubicBezTo>
                  <a:cubicBezTo>
                    <a:pt x="1093" y="2240"/>
                    <a:pt x="1249" y="2279"/>
                    <a:pt x="1360" y="2181"/>
                  </a:cubicBezTo>
                  <a:cubicBezTo>
                    <a:pt x="1471" y="2084"/>
                    <a:pt x="1490" y="1940"/>
                    <a:pt x="1445" y="1752"/>
                  </a:cubicBezTo>
                  <a:cubicBezTo>
                    <a:pt x="1399" y="1563"/>
                    <a:pt x="1640" y="1609"/>
                    <a:pt x="1986" y="1628"/>
                  </a:cubicBezTo>
                  <a:cubicBezTo>
                    <a:pt x="2332" y="1648"/>
                    <a:pt x="2442" y="1315"/>
                    <a:pt x="2482" y="1217"/>
                  </a:cubicBezTo>
                  <a:cubicBezTo>
                    <a:pt x="2521" y="1119"/>
                    <a:pt x="2716" y="1230"/>
                    <a:pt x="2912" y="1009"/>
                  </a:cubicBezTo>
                  <a:cubicBezTo>
                    <a:pt x="3108" y="787"/>
                    <a:pt x="2945" y="311"/>
                    <a:pt x="2775" y="1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35"/>
            <p:cNvSpPr/>
            <p:nvPr/>
          </p:nvSpPr>
          <p:spPr>
            <a:xfrm>
              <a:off x="1072139" y="2343429"/>
              <a:ext cx="846313" cy="865263"/>
            </a:xfrm>
            <a:custGeom>
              <a:avLst/>
              <a:gdLst/>
              <a:ahLst/>
              <a:cxnLst/>
              <a:rect l="l" t="t" r="r" b="b"/>
              <a:pathLst>
                <a:path w="3037" h="3105" extrusionOk="0">
                  <a:moveTo>
                    <a:pt x="1549" y="221"/>
                  </a:moveTo>
                  <a:cubicBezTo>
                    <a:pt x="1245" y="221"/>
                    <a:pt x="859" y="326"/>
                    <a:pt x="623" y="651"/>
                  </a:cubicBezTo>
                  <a:cubicBezTo>
                    <a:pt x="397" y="961"/>
                    <a:pt x="321" y="1382"/>
                    <a:pt x="275" y="1634"/>
                  </a:cubicBezTo>
                  <a:cubicBezTo>
                    <a:pt x="257" y="1730"/>
                    <a:pt x="243" y="1807"/>
                    <a:pt x="227" y="1846"/>
                  </a:cubicBezTo>
                  <a:cubicBezTo>
                    <a:pt x="215" y="1875"/>
                    <a:pt x="196" y="1908"/>
                    <a:pt x="175" y="1947"/>
                  </a:cubicBezTo>
                  <a:cubicBezTo>
                    <a:pt x="87" y="2104"/>
                    <a:pt x="-46" y="2342"/>
                    <a:pt x="102" y="2607"/>
                  </a:cubicBezTo>
                  <a:cubicBezTo>
                    <a:pt x="124" y="2647"/>
                    <a:pt x="151" y="2676"/>
                    <a:pt x="183" y="2694"/>
                  </a:cubicBezTo>
                  <a:lnTo>
                    <a:pt x="187" y="2697"/>
                  </a:lnTo>
                  <a:cubicBezTo>
                    <a:pt x="224" y="2735"/>
                    <a:pt x="274" y="2766"/>
                    <a:pt x="332" y="2801"/>
                  </a:cubicBezTo>
                  <a:cubicBezTo>
                    <a:pt x="377" y="2829"/>
                    <a:pt x="428" y="2861"/>
                    <a:pt x="482" y="2901"/>
                  </a:cubicBezTo>
                  <a:cubicBezTo>
                    <a:pt x="730" y="3087"/>
                    <a:pt x="887" y="3119"/>
                    <a:pt x="975" y="3001"/>
                  </a:cubicBezTo>
                  <a:cubicBezTo>
                    <a:pt x="1049" y="2903"/>
                    <a:pt x="1023" y="2793"/>
                    <a:pt x="997" y="2688"/>
                  </a:cubicBezTo>
                  <a:cubicBezTo>
                    <a:pt x="987" y="2646"/>
                    <a:pt x="977" y="2607"/>
                    <a:pt x="974" y="2570"/>
                  </a:cubicBezTo>
                  <a:cubicBezTo>
                    <a:pt x="963" y="2435"/>
                    <a:pt x="1091" y="2255"/>
                    <a:pt x="1096" y="2247"/>
                  </a:cubicBezTo>
                  <a:lnTo>
                    <a:pt x="1103" y="2237"/>
                  </a:lnTo>
                  <a:lnTo>
                    <a:pt x="1115" y="2240"/>
                  </a:lnTo>
                  <a:cubicBezTo>
                    <a:pt x="1116" y="2240"/>
                    <a:pt x="1264" y="2276"/>
                    <a:pt x="1366" y="2185"/>
                  </a:cubicBezTo>
                  <a:cubicBezTo>
                    <a:pt x="1467" y="2096"/>
                    <a:pt x="1492" y="1965"/>
                    <a:pt x="1446" y="1773"/>
                  </a:cubicBezTo>
                  <a:cubicBezTo>
                    <a:pt x="1434" y="1724"/>
                    <a:pt x="1439" y="1687"/>
                    <a:pt x="1462" y="1660"/>
                  </a:cubicBezTo>
                  <a:cubicBezTo>
                    <a:pt x="1518" y="1594"/>
                    <a:pt x="1666" y="1605"/>
                    <a:pt x="1872" y="1619"/>
                  </a:cubicBezTo>
                  <a:cubicBezTo>
                    <a:pt x="1914" y="1622"/>
                    <a:pt x="1959" y="1625"/>
                    <a:pt x="2005" y="1628"/>
                  </a:cubicBezTo>
                  <a:cubicBezTo>
                    <a:pt x="2320" y="1645"/>
                    <a:pt x="2434" y="1354"/>
                    <a:pt x="2477" y="1244"/>
                  </a:cubicBezTo>
                  <a:lnTo>
                    <a:pt x="2483" y="1228"/>
                  </a:lnTo>
                  <a:cubicBezTo>
                    <a:pt x="2503" y="1178"/>
                    <a:pt x="2554" y="1172"/>
                    <a:pt x="2612" y="1165"/>
                  </a:cubicBezTo>
                  <a:cubicBezTo>
                    <a:pt x="2694" y="1154"/>
                    <a:pt x="2805" y="1140"/>
                    <a:pt x="2917" y="1014"/>
                  </a:cubicBezTo>
                  <a:cubicBezTo>
                    <a:pt x="3003" y="916"/>
                    <a:pt x="3008" y="776"/>
                    <a:pt x="2997" y="676"/>
                  </a:cubicBezTo>
                  <a:cubicBezTo>
                    <a:pt x="2977" y="493"/>
                    <a:pt x="2883" y="292"/>
                    <a:pt x="2783" y="218"/>
                  </a:cubicBezTo>
                  <a:cubicBezTo>
                    <a:pt x="2623" y="101"/>
                    <a:pt x="2384" y="181"/>
                    <a:pt x="2381" y="181"/>
                  </a:cubicBezTo>
                  <a:lnTo>
                    <a:pt x="2288" y="213"/>
                  </a:lnTo>
                  <a:lnTo>
                    <a:pt x="2365" y="151"/>
                  </a:lnTo>
                  <a:cubicBezTo>
                    <a:pt x="2370" y="147"/>
                    <a:pt x="2471" y="67"/>
                    <a:pt x="2624" y="67"/>
                  </a:cubicBezTo>
                  <a:cubicBezTo>
                    <a:pt x="2625" y="67"/>
                    <a:pt x="2625" y="67"/>
                    <a:pt x="2626" y="67"/>
                  </a:cubicBezTo>
                  <a:cubicBezTo>
                    <a:pt x="2572" y="42"/>
                    <a:pt x="2496" y="20"/>
                    <a:pt x="2436" y="50"/>
                  </a:cubicBezTo>
                  <a:cubicBezTo>
                    <a:pt x="2308" y="114"/>
                    <a:pt x="2226" y="196"/>
                    <a:pt x="2199" y="223"/>
                  </a:cubicBezTo>
                  <a:cubicBezTo>
                    <a:pt x="2193" y="228"/>
                    <a:pt x="2189" y="234"/>
                    <a:pt x="2184" y="240"/>
                  </a:cubicBezTo>
                  <a:cubicBezTo>
                    <a:pt x="2140" y="294"/>
                    <a:pt x="2092" y="325"/>
                    <a:pt x="1823" y="254"/>
                  </a:cubicBezTo>
                  <a:cubicBezTo>
                    <a:pt x="1748" y="234"/>
                    <a:pt x="1653" y="221"/>
                    <a:pt x="1549" y="221"/>
                  </a:cubicBezTo>
                  <a:moveTo>
                    <a:pt x="841" y="3105"/>
                  </a:moveTo>
                  <a:cubicBezTo>
                    <a:pt x="743" y="3105"/>
                    <a:pt x="617" y="3046"/>
                    <a:pt x="461" y="2929"/>
                  </a:cubicBezTo>
                  <a:cubicBezTo>
                    <a:pt x="408" y="2890"/>
                    <a:pt x="357" y="2859"/>
                    <a:pt x="313" y="2831"/>
                  </a:cubicBezTo>
                  <a:cubicBezTo>
                    <a:pt x="254" y="2795"/>
                    <a:pt x="203" y="2764"/>
                    <a:pt x="163" y="2723"/>
                  </a:cubicBezTo>
                  <a:cubicBezTo>
                    <a:pt x="127" y="2702"/>
                    <a:pt x="96" y="2669"/>
                    <a:pt x="71" y="2624"/>
                  </a:cubicBezTo>
                  <a:cubicBezTo>
                    <a:pt x="-86" y="2342"/>
                    <a:pt x="52" y="2094"/>
                    <a:pt x="144" y="1930"/>
                  </a:cubicBezTo>
                  <a:cubicBezTo>
                    <a:pt x="165" y="1892"/>
                    <a:pt x="183" y="1860"/>
                    <a:pt x="194" y="1833"/>
                  </a:cubicBezTo>
                  <a:cubicBezTo>
                    <a:pt x="209" y="1797"/>
                    <a:pt x="223" y="1722"/>
                    <a:pt x="240" y="1628"/>
                  </a:cubicBezTo>
                  <a:cubicBezTo>
                    <a:pt x="286" y="1373"/>
                    <a:pt x="364" y="947"/>
                    <a:pt x="594" y="630"/>
                  </a:cubicBezTo>
                  <a:cubicBezTo>
                    <a:pt x="923" y="179"/>
                    <a:pt x="1528" y="139"/>
                    <a:pt x="1832" y="219"/>
                  </a:cubicBezTo>
                  <a:cubicBezTo>
                    <a:pt x="2099" y="290"/>
                    <a:pt x="2127" y="255"/>
                    <a:pt x="2157" y="218"/>
                  </a:cubicBezTo>
                  <a:cubicBezTo>
                    <a:pt x="2162" y="211"/>
                    <a:pt x="2168" y="204"/>
                    <a:pt x="2174" y="198"/>
                  </a:cubicBezTo>
                  <a:cubicBezTo>
                    <a:pt x="2202" y="170"/>
                    <a:pt x="2287" y="85"/>
                    <a:pt x="2420" y="19"/>
                  </a:cubicBezTo>
                  <a:cubicBezTo>
                    <a:pt x="2546" y="-44"/>
                    <a:pt x="2712" y="74"/>
                    <a:pt x="2719" y="79"/>
                  </a:cubicBezTo>
                  <a:lnTo>
                    <a:pt x="2785" y="126"/>
                  </a:lnTo>
                  <a:lnTo>
                    <a:pt x="2705" y="110"/>
                  </a:lnTo>
                  <a:cubicBezTo>
                    <a:pt x="2626" y="94"/>
                    <a:pt x="2556" y="105"/>
                    <a:pt x="2502" y="121"/>
                  </a:cubicBezTo>
                  <a:cubicBezTo>
                    <a:pt x="2591" y="113"/>
                    <a:pt x="2708" y="120"/>
                    <a:pt x="2803" y="190"/>
                  </a:cubicBezTo>
                  <a:cubicBezTo>
                    <a:pt x="2913" y="270"/>
                    <a:pt x="3011" y="477"/>
                    <a:pt x="3033" y="673"/>
                  </a:cubicBezTo>
                  <a:cubicBezTo>
                    <a:pt x="3044" y="780"/>
                    <a:pt x="3038" y="930"/>
                    <a:pt x="2943" y="1037"/>
                  </a:cubicBezTo>
                  <a:cubicBezTo>
                    <a:pt x="2823" y="1174"/>
                    <a:pt x="2699" y="1189"/>
                    <a:pt x="2617" y="1200"/>
                  </a:cubicBezTo>
                  <a:cubicBezTo>
                    <a:pt x="2558" y="1207"/>
                    <a:pt x="2527" y="1212"/>
                    <a:pt x="2516" y="1241"/>
                  </a:cubicBezTo>
                  <a:lnTo>
                    <a:pt x="2510" y="1257"/>
                  </a:lnTo>
                  <a:cubicBezTo>
                    <a:pt x="2464" y="1373"/>
                    <a:pt x="2344" y="1682"/>
                    <a:pt x="2003" y="1663"/>
                  </a:cubicBezTo>
                  <a:cubicBezTo>
                    <a:pt x="1956" y="1660"/>
                    <a:pt x="1912" y="1657"/>
                    <a:pt x="1870" y="1654"/>
                  </a:cubicBezTo>
                  <a:cubicBezTo>
                    <a:pt x="1682" y="1641"/>
                    <a:pt x="1533" y="1631"/>
                    <a:pt x="1489" y="1683"/>
                  </a:cubicBezTo>
                  <a:cubicBezTo>
                    <a:pt x="1474" y="1701"/>
                    <a:pt x="1471" y="1728"/>
                    <a:pt x="1480" y="1765"/>
                  </a:cubicBezTo>
                  <a:cubicBezTo>
                    <a:pt x="1530" y="1971"/>
                    <a:pt x="1501" y="2113"/>
                    <a:pt x="1390" y="2212"/>
                  </a:cubicBezTo>
                  <a:cubicBezTo>
                    <a:pt x="1290" y="2299"/>
                    <a:pt x="1159" y="2284"/>
                    <a:pt x="1118" y="2277"/>
                  </a:cubicBezTo>
                  <a:cubicBezTo>
                    <a:pt x="1093" y="2315"/>
                    <a:pt x="1000" y="2461"/>
                    <a:pt x="1009" y="2567"/>
                  </a:cubicBezTo>
                  <a:cubicBezTo>
                    <a:pt x="1012" y="2601"/>
                    <a:pt x="1021" y="2639"/>
                    <a:pt x="1031" y="2679"/>
                  </a:cubicBezTo>
                  <a:cubicBezTo>
                    <a:pt x="1058" y="2788"/>
                    <a:pt x="1088" y="2911"/>
                    <a:pt x="1003" y="3022"/>
                  </a:cubicBezTo>
                  <a:cubicBezTo>
                    <a:pt x="962" y="3077"/>
                    <a:pt x="908" y="3105"/>
                    <a:pt x="841" y="31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35"/>
            <p:cNvSpPr/>
            <p:nvPr/>
          </p:nvSpPr>
          <p:spPr>
            <a:xfrm>
              <a:off x="1265813" y="2905224"/>
              <a:ext cx="135711" cy="205378"/>
            </a:xfrm>
            <a:custGeom>
              <a:avLst/>
              <a:gdLst/>
              <a:ahLst/>
              <a:cxnLst/>
              <a:rect l="l" t="t" r="r" b="b"/>
              <a:pathLst>
                <a:path w="487" h="737" extrusionOk="0">
                  <a:moveTo>
                    <a:pt x="487" y="306"/>
                  </a:moveTo>
                  <a:cubicBezTo>
                    <a:pt x="487" y="306"/>
                    <a:pt x="272" y="0"/>
                    <a:pt x="142" y="0"/>
                  </a:cubicBezTo>
                  <a:cubicBezTo>
                    <a:pt x="11" y="0"/>
                    <a:pt x="-48" y="280"/>
                    <a:pt x="44" y="476"/>
                  </a:cubicBezTo>
                  <a:cubicBezTo>
                    <a:pt x="135" y="672"/>
                    <a:pt x="370" y="737"/>
                    <a:pt x="409" y="737"/>
                  </a:cubicBezTo>
                  <a:cubicBezTo>
                    <a:pt x="448" y="737"/>
                    <a:pt x="487" y="698"/>
                    <a:pt x="487" y="698"/>
                  </a:cubicBezTo>
                  <a:lnTo>
                    <a:pt x="487" y="306"/>
                  </a:ln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35"/>
            <p:cNvSpPr/>
            <p:nvPr/>
          </p:nvSpPr>
          <p:spPr>
            <a:xfrm>
              <a:off x="1260797" y="2900208"/>
              <a:ext cx="144907" cy="215131"/>
            </a:xfrm>
            <a:custGeom>
              <a:avLst/>
              <a:gdLst/>
              <a:ahLst/>
              <a:cxnLst/>
              <a:rect l="l" t="t" r="r" b="b"/>
              <a:pathLst>
                <a:path w="520" h="772" extrusionOk="0">
                  <a:moveTo>
                    <a:pt x="427" y="772"/>
                  </a:moveTo>
                  <a:cubicBezTo>
                    <a:pt x="375" y="772"/>
                    <a:pt x="139" y="702"/>
                    <a:pt x="46" y="501"/>
                  </a:cubicBezTo>
                  <a:cubicBezTo>
                    <a:pt x="-25" y="349"/>
                    <a:pt x="-7" y="161"/>
                    <a:pt x="52" y="69"/>
                  </a:cubicBezTo>
                  <a:cubicBezTo>
                    <a:pt x="81" y="24"/>
                    <a:pt x="118" y="0"/>
                    <a:pt x="160" y="0"/>
                  </a:cubicBezTo>
                  <a:cubicBezTo>
                    <a:pt x="298" y="0"/>
                    <a:pt x="511" y="301"/>
                    <a:pt x="520" y="314"/>
                  </a:cubicBezTo>
                  <a:lnTo>
                    <a:pt x="491" y="335"/>
                  </a:lnTo>
                  <a:cubicBezTo>
                    <a:pt x="432" y="251"/>
                    <a:pt x="259" y="36"/>
                    <a:pt x="160" y="36"/>
                  </a:cubicBezTo>
                  <a:cubicBezTo>
                    <a:pt x="123" y="36"/>
                    <a:pt x="97" y="64"/>
                    <a:pt x="82" y="88"/>
                  </a:cubicBezTo>
                  <a:cubicBezTo>
                    <a:pt x="29" y="171"/>
                    <a:pt x="12" y="347"/>
                    <a:pt x="78" y="486"/>
                  </a:cubicBezTo>
                  <a:cubicBezTo>
                    <a:pt x="169" y="683"/>
                    <a:pt x="403" y="737"/>
                    <a:pt x="427" y="737"/>
                  </a:cubicBezTo>
                  <a:cubicBezTo>
                    <a:pt x="453" y="737"/>
                    <a:pt x="483" y="713"/>
                    <a:pt x="493" y="703"/>
                  </a:cubicBezTo>
                  <a:lnTo>
                    <a:pt x="518" y="728"/>
                  </a:lnTo>
                  <a:cubicBezTo>
                    <a:pt x="516" y="730"/>
                    <a:pt x="473" y="772"/>
                    <a:pt x="427" y="7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35"/>
            <p:cNvSpPr/>
            <p:nvPr/>
          </p:nvSpPr>
          <p:spPr>
            <a:xfrm>
              <a:off x="1258568" y="3222906"/>
              <a:ext cx="341646" cy="529190"/>
            </a:xfrm>
            <a:custGeom>
              <a:avLst/>
              <a:gdLst/>
              <a:ahLst/>
              <a:cxnLst/>
              <a:rect l="l" t="t" r="r" b="b"/>
              <a:pathLst>
                <a:path w="1226" h="1899" extrusionOk="0">
                  <a:moveTo>
                    <a:pt x="211" y="0"/>
                  </a:moveTo>
                  <a:cubicBezTo>
                    <a:pt x="211" y="0"/>
                    <a:pt x="285" y="267"/>
                    <a:pt x="552" y="689"/>
                  </a:cubicBezTo>
                  <a:cubicBezTo>
                    <a:pt x="818" y="1111"/>
                    <a:pt x="1226" y="1496"/>
                    <a:pt x="1226" y="1496"/>
                  </a:cubicBezTo>
                  <a:cubicBezTo>
                    <a:pt x="1226" y="1496"/>
                    <a:pt x="1152" y="1873"/>
                    <a:pt x="1152" y="1896"/>
                  </a:cubicBezTo>
                  <a:cubicBezTo>
                    <a:pt x="1152" y="1918"/>
                    <a:pt x="841" y="1792"/>
                    <a:pt x="478" y="1229"/>
                  </a:cubicBezTo>
                  <a:cubicBezTo>
                    <a:pt x="115" y="667"/>
                    <a:pt x="-26" y="341"/>
                    <a:pt x="4" y="245"/>
                  </a:cubicBezTo>
                  <a:cubicBezTo>
                    <a:pt x="34" y="148"/>
                    <a:pt x="211" y="0"/>
                    <a:pt x="2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35"/>
            <p:cNvSpPr/>
            <p:nvPr/>
          </p:nvSpPr>
          <p:spPr>
            <a:xfrm>
              <a:off x="1253831" y="3214267"/>
              <a:ext cx="351678" cy="542287"/>
            </a:xfrm>
            <a:custGeom>
              <a:avLst/>
              <a:gdLst/>
              <a:ahLst/>
              <a:cxnLst/>
              <a:rect l="l" t="t" r="r" b="b"/>
              <a:pathLst>
                <a:path w="1262" h="1946" extrusionOk="0">
                  <a:moveTo>
                    <a:pt x="220" y="62"/>
                  </a:moveTo>
                  <a:cubicBezTo>
                    <a:pt x="173" y="103"/>
                    <a:pt x="60" y="209"/>
                    <a:pt x="38" y="281"/>
                  </a:cubicBezTo>
                  <a:cubicBezTo>
                    <a:pt x="14" y="359"/>
                    <a:pt x="125" y="654"/>
                    <a:pt x="510" y="1251"/>
                  </a:cubicBezTo>
                  <a:cubicBezTo>
                    <a:pt x="823" y="1737"/>
                    <a:pt x="1091" y="1888"/>
                    <a:pt x="1153" y="1909"/>
                  </a:cubicBezTo>
                  <a:cubicBezTo>
                    <a:pt x="1164" y="1840"/>
                    <a:pt x="1210" y="1604"/>
                    <a:pt x="1223" y="1533"/>
                  </a:cubicBezTo>
                  <a:cubicBezTo>
                    <a:pt x="1168" y="1479"/>
                    <a:pt x="799" y="1118"/>
                    <a:pt x="554" y="729"/>
                  </a:cubicBezTo>
                  <a:cubicBezTo>
                    <a:pt x="336" y="384"/>
                    <a:pt x="245" y="140"/>
                    <a:pt x="220" y="62"/>
                  </a:cubicBezTo>
                  <a:moveTo>
                    <a:pt x="1167" y="1946"/>
                  </a:moveTo>
                  <a:cubicBezTo>
                    <a:pt x="1115" y="1946"/>
                    <a:pt x="815" y="1790"/>
                    <a:pt x="480" y="1270"/>
                  </a:cubicBezTo>
                  <a:cubicBezTo>
                    <a:pt x="143" y="747"/>
                    <a:pt x="-30" y="383"/>
                    <a:pt x="4" y="270"/>
                  </a:cubicBezTo>
                  <a:cubicBezTo>
                    <a:pt x="35" y="170"/>
                    <a:pt x="210" y="24"/>
                    <a:pt x="217" y="18"/>
                  </a:cubicBezTo>
                  <a:lnTo>
                    <a:pt x="238" y="0"/>
                  </a:lnTo>
                  <a:lnTo>
                    <a:pt x="245" y="27"/>
                  </a:lnTo>
                  <a:cubicBezTo>
                    <a:pt x="246" y="29"/>
                    <a:pt x="322" y="296"/>
                    <a:pt x="584" y="710"/>
                  </a:cubicBezTo>
                  <a:cubicBezTo>
                    <a:pt x="846" y="1126"/>
                    <a:pt x="1251" y="1510"/>
                    <a:pt x="1255" y="1514"/>
                  </a:cubicBezTo>
                  <a:lnTo>
                    <a:pt x="1262" y="1521"/>
                  </a:lnTo>
                  <a:lnTo>
                    <a:pt x="1260" y="1530"/>
                  </a:lnTo>
                  <a:cubicBezTo>
                    <a:pt x="1232" y="1674"/>
                    <a:pt x="1187" y="1908"/>
                    <a:pt x="1186" y="1927"/>
                  </a:cubicBezTo>
                  <a:lnTo>
                    <a:pt x="1186" y="1939"/>
                  </a:lnTo>
                  <a:lnTo>
                    <a:pt x="1172" y="1946"/>
                  </a:lnTo>
                  <a:cubicBezTo>
                    <a:pt x="1170" y="1946"/>
                    <a:pt x="1169" y="1946"/>
                    <a:pt x="1167" y="19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35"/>
            <p:cNvSpPr/>
            <p:nvPr/>
          </p:nvSpPr>
          <p:spPr>
            <a:xfrm>
              <a:off x="726313" y="3040657"/>
              <a:ext cx="553991" cy="635919"/>
            </a:xfrm>
            <a:custGeom>
              <a:avLst/>
              <a:gdLst/>
              <a:ahLst/>
              <a:cxnLst/>
              <a:rect l="l" t="t" r="r" b="b"/>
              <a:pathLst>
                <a:path w="1988" h="2282" extrusionOk="0">
                  <a:moveTo>
                    <a:pt x="1328" y="114"/>
                  </a:moveTo>
                  <a:cubicBezTo>
                    <a:pt x="1328" y="114"/>
                    <a:pt x="726" y="-107"/>
                    <a:pt x="455" y="66"/>
                  </a:cubicBezTo>
                  <a:cubicBezTo>
                    <a:pt x="184" y="240"/>
                    <a:pt x="401" y="901"/>
                    <a:pt x="585" y="1161"/>
                  </a:cubicBezTo>
                  <a:cubicBezTo>
                    <a:pt x="769" y="1421"/>
                    <a:pt x="368" y="1335"/>
                    <a:pt x="130" y="1627"/>
                  </a:cubicBezTo>
                  <a:cubicBezTo>
                    <a:pt x="-109" y="1920"/>
                    <a:pt x="11" y="2104"/>
                    <a:pt x="249" y="2245"/>
                  </a:cubicBezTo>
                  <a:cubicBezTo>
                    <a:pt x="488" y="2386"/>
                    <a:pt x="780" y="2093"/>
                    <a:pt x="899" y="1866"/>
                  </a:cubicBezTo>
                  <a:cubicBezTo>
                    <a:pt x="1019" y="1638"/>
                    <a:pt x="1160" y="1606"/>
                    <a:pt x="1463" y="1486"/>
                  </a:cubicBezTo>
                  <a:cubicBezTo>
                    <a:pt x="1767" y="1367"/>
                    <a:pt x="2081" y="1020"/>
                    <a:pt x="1962" y="793"/>
                  </a:cubicBezTo>
                  <a:cubicBezTo>
                    <a:pt x="1842" y="565"/>
                    <a:pt x="1908" y="598"/>
                    <a:pt x="1951" y="533"/>
                  </a:cubicBezTo>
                  <a:cubicBezTo>
                    <a:pt x="1994" y="467"/>
                    <a:pt x="1756" y="207"/>
                    <a:pt x="1604" y="175"/>
                  </a:cubicBezTo>
                  <a:cubicBezTo>
                    <a:pt x="1452" y="142"/>
                    <a:pt x="1328" y="114"/>
                    <a:pt x="1328" y="1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35"/>
            <p:cNvSpPr/>
            <p:nvPr/>
          </p:nvSpPr>
          <p:spPr>
            <a:xfrm>
              <a:off x="721576" y="3035641"/>
              <a:ext cx="563466" cy="645951"/>
            </a:xfrm>
            <a:custGeom>
              <a:avLst/>
              <a:gdLst/>
              <a:ahLst/>
              <a:cxnLst/>
              <a:rect l="l" t="t" r="r" b="b"/>
              <a:pathLst>
                <a:path w="2022" h="2318" extrusionOk="0">
                  <a:moveTo>
                    <a:pt x="758" y="36"/>
                  </a:moveTo>
                  <a:cubicBezTo>
                    <a:pt x="654" y="36"/>
                    <a:pt x="555" y="53"/>
                    <a:pt x="482" y="99"/>
                  </a:cubicBezTo>
                  <a:cubicBezTo>
                    <a:pt x="425" y="135"/>
                    <a:pt x="389" y="196"/>
                    <a:pt x="372" y="281"/>
                  </a:cubicBezTo>
                  <a:cubicBezTo>
                    <a:pt x="321" y="545"/>
                    <a:pt x="480" y="976"/>
                    <a:pt x="617" y="1169"/>
                  </a:cubicBezTo>
                  <a:cubicBezTo>
                    <a:pt x="660" y="1230"/>
                    <a:pt x="674" y="1276"/>
                    <a:pt x="663" y="1315"/>
                  </a:cubicBezTo>
                  <a:cubicBezTo>
                    <a:pt x="647" y="1372"/>
                    <a:pt x="579" y="1400"/>
                    <a:pt x="492" y="1437"/>
                  </a:cubicBezTo>
                  <a:cubicBezTo>
                    <a:pt x="389" y="1480"/>
                    <a:pt x="260" y="1534"/>
                    <a:pt x="161" y="1656"/>
                  </a:cubicBezTo>
                  <a:cubicBezTo>
                    <a:pt x="61" y="1778"/>
                    <a:pt x="21" y="1884"/>
                    <a:pt x="38" y="1980"/>
                  </a:cubicBezTo>
                  <a:cubicBezTo>
                    <a:pt x="56" y="2076"/>
                    <a:pt x="133" y="2164"/>
                    <a:pt x="275" y="2248"/>
                  </a:cubicBezTo>
                  <a:cubicBezTo>
                    <a:pt x="337" y="2284"/>
                    <a:pt x="406" y="2292"/>
                    <a:pt x="480" y="2270"/>
                  </a:cubicBezTo>
                  <a:cubicBezTo>
                    <a:pt x="653" y="2221"/>
                    <a:pt x="819" y="2031"/>
                    <a:pt x="901" y="1876"/>
                  </a:cubicBezTo>
                  <a:cubicBezTo>
                    <a:pt x="1011" y="1666"/>
                    <a:pt x="1143" y="1615"/>
                    <a:pt x="1382" y="1523"/>
                  </a:cubicBezTo>
                  <a:cubicBezTo>
                    <a:pt x="1411" y="1512"/>
                    <a:pt x="1441" y="1501"/>
                    <a:pt x="1474" y="1488"/>
                  </a:cubicBezTo>
                  <a:cubicBezTo>
                    <a:pt x="1688" y="1404"/>
                    <a:pt x="1899" y="1207"/>
                    <a:pt x="1965" y="1031"/>
                  </a:cubicBezTo>
                  <a:cubicBezTo>
                    <a:pt x="1995" y="950"/>
                    <a:pt x="1994" y="879"/>
                    <a:pt x="1963" y="819"/>
                  </a:cubicBezTo>
                  <a:cubicBezTo>
                    <a:pt x="1872" y="645"/>
                    <a:pt x="1881" y="612"/>
                    <a:pt x="1927" y="569"/>
                  </a:cubicBezTo>
                  <a:cubicBezTo>
                    <a:pt x="1936" y="561"/>
                    <a:pt x="1945" y="553"/>
                    <a:pt x="1953" y="541"/>
                  </a:cubicBezTo>
                  <a:cubicBezTo>
                    <a:pt x="1957" y="534"/>
                    <a:pt x="1956" y="520"/>
                    <a:pt x="1948" y="502"/>
                  </a:cubicBezTo>
                  <a:cubicBezTo>
                    <a:pt x="1908" y="402"/>
                    <a:pt x="1730" y="234"/>
                    <a:pt x="1617" y="210"/>
                  </a:cubicBezTo>
                  <a:cubicBezTo>
                    <a:pt x="1465" y="178"/>
                    <a:pt x="1341" y="149"/>
                    <a:pt x="1341" y="149"/>
                  </a:cubicBezTo>
                  <a:lnTo>
                    <a:pt x="1339" y="148"/>
                  </a:lnTo>
                  <a:cubicBezTo>
                    <a:pt x="1334" y="147"/>
                    <a:pt x="1027" y="36"/>
                    <a:pt x="758" y="36"/>
                  </a:cubicBezTo>
                  <a:moveTo>
                    <a:pt x="400" y="2318"/>
                  </a:moveTo>
                  <a:cubicBezTo>
                    <a:pt x="349" y="2318"/>
                    <a:pt x="302" y="2304"/>
                    <a:pt x="257" y="2278"/>
                  </a:cubicBezTo>
                  <a:cubicBezTo>
                    <a:pt x="106" y="2189"/>
                    <a:pt x="23" y="2093"/>
                    <a:pt x="4" y="1986"/>
                  </a:cubicBezTo>
                  <a:cubicBezTo>
                    <a:pt x="-15" y="1880"/>
                    <a:pt x="27" y="1764"/>
                    <a:pt x="133" y="1634"/>
                  </a:cubicBezTo>
                  <a:cubicBezTo>
                    <a:pt x="239" y="1505"/>
                    <a:pt x="372" y="1449"/>
                    <a:pt x="479" y="1404"/>
                  </a:cubicBezTo>
                  <a:cubicBezTo>
                    <a:pt x="556" y="1371"/>
                    <a:pt x="618" y="1346"/>
                    <a:pt x="629" y="1305"/>
                  </a:cubicBezTo>
                  <a:cubicBezTo>
                    <a:pt x="637" y="1278"/>
                    <a:pt x="624" y="1240"/>
                    <a:pt x="588" y="1189"/>
                  </a:cubicBezTo>
                  <a:cubicBezTo>
                    <a:pt x="450" y="995"/>
                    <a:pt x="282" y="558"/>
                    <a:pt x="337" y="275"/>
                  </a:cubicBezTo>
                  <a:cubicBezTo>
                    <a:pt x="356" y="180"/>
                    <a:pt x="398" y="111"/>
                    <a:pt x="463" y="70"/>
                  </a:cubicBezTo>
                  <a:cubicBezTo>
                    <a:pt x="735" y="-105"/>
                    <a:pt x="1312" y="101"/>
                    <a:pt x="1350" y="115"/>
                  </a:cubicBezTo>
                  <a:cubicBezTo>
                    <a:pt x="1362" y="118"/>
                    <a:pt x="1481" y="145"/>
                    <a:pt x="1625" y="176"/>
                  </a:cubicBezTo>
                  <a:cubicBezTo>
                    <a:pt x="1749" y="202"/>
                    <a:pt x="1937" y="380"/>
                    <a:pt x="1981" y="489"/>
                  </a:cubicBezTo>
                  <a:cubicBezTo>
                    <a:pt x="1993" y="519"/>
                    <a:pt x="1994" y="543"/>
                    <a:pt x="1983" y="560"/>
                  </a:cubicBezTo>
                  <a:cubicBezTo>
                    <a:pt x="1972" y="576"/>
                    <a:pt x="1960" y="587"/>
                    <a:pt x="1951" y="595"/>
                  </a:cubicBezTo>
                  <a:cubicBezTo>
                    <a:pt x="1924" y="621"/>
                    <a:pt x="1907" y="636"/>
                    <a:pt x="1994" y="802"/>
                  </a:cubicBezTo>
                  <a:cubicBezTo>
                    <a:pt x="2030" y="871"/>
                    <a:pt x="2031" y="954"/>
                    <a:pt x="1998" y="1043"/>
                  </a:cubicBezTo>
                  <a:cubicBezTo>
                    <a:pt x="1928" y="1231"/>
                    <a:pt x="1713" y="1432"/>
                    <a:pt x="1487" y="1521"/>
                  </a:cubicBezTo>
                  <a:cubicBezTo>
                    <a:pt x="1454" y="1533"/>
                    <a:pt x="1424" y="1545"/>
                    <a:pt x="1395" y="1556"/>
                  </a:cubicBezTo>
                  <a:cubicBezTo>
                    <a:pt x="1156" y="1648"/>
                    <a:pt x="1036" y="1694"/>
                    <a:pt x="932" y="1892"/>
                  </a:cubicBezTo>
                  <a:cubicBezTo>
                    <a:pt x="847" y="2054"/>
                    <a:pt x="673" y="2252"/>
                    <a:pt x="490" y="2304"/>
                  </a:cubicBezTo>
                  <a:cubicBezTo>
                    <a:pt x="459" y="2313"/>
                    <a:pt x="429" y="2318"/>
                    <a:pt x="400" y="23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35"/>
            <p:cNvSpPr/>
            <p:nvPr/>
          </p:nvSpPr>
          <p:spPr>
            <a:xfrm>
              <a:off x="2696215" y="3176089"/>
              <a:ext cx="94747" cy="196739"/>
            </a:xfrm>
            <a:custGeom>
              <a:avLst/>
              <a:gdLst/>
              <a:ahLst/>
              <a:cxnLst/>
              <a:rect l="l" t="t" r="r" b="b"/>
              <a:pathLst>
                <a:path w="340" h="706" extrusionOk="0">
                  <a:moveTo>
                    <a:pt x="171" y="210"/>
                  </a:moveTo>
                  <a:lnTo>
                    <a:pt x="248" y="9"/>
                  </a:lnTo>
                  <a:cubicBezTo>
                    <a:pt x="248" y="9"/>
                    <a:pt x="296" y="-25"/>
                    <a:pt x="340" y="33"/>
                  </a:cubicBezTo>
                  <a:lnTo>
                    <a:pt x="330" y="360"/>
                  </a:lnTo>
                  <a:lnTo>
                    <a:pt x="267" y="636"/>
                  </a:lnTo>
                  <a:cubicBezTo>
                    <a:pt x="267" y="636"/>
                    <a:pt x="243" y="700"/>
                    <a:pt x="155" y="705"/>
                  </a:cubicBezTo>
                  <a:cubicBezTo>
                    <a:pt x="68" y="710"/>
                    <a:pt x="0" y="637"/>
                    <a:pt x="0" y="637"/>
                  </a:cubicBezTo>
                  <a:lnTo>
                    <a:pt x="171" y="21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35"/>
            <p:cNvSpPr/>
            <p:nvPr/>
          </p:nvSpPr>
          <p:spPr>
            <a:xfrm>
              <a:off x="2690363" y="3171073"/>
              <a:ext cx="105615" cy="206493"/>
            </a:xfrm>
            <a:custGeom>
              <a:avLst/>
              <a:gdLst/>
              <a:ahLst/>
              <a:cxnLst/>
              <a:rect l="l" t="t" r="r" b="b"/>
              <a:pathLst>
                <a:path w="379" h="741" extrusionOk="0">
                  <a:moveTo>
                    <a:pt x="41" y="650"/>
                  </a:moveTo>
                  <a:cubicBezTo>
                    <a:pt x="61" y="668"/>
                    <a:pt x="114" y="709"/>
                    <a:pt x="175" y="705"/>
                  </a:cubicBezTo>
                  <a:cubicBezTo>
                    <a:pt x="250" y="701"/>
                    <a:pt x="271" y="650"/>
                    <a:pt x="272" y="647"/>
                  </a:cubicBezTo>
                  <a:lnTo>
                    <a:pt x="334" y="374"/>
                  </a:lnTo>
                  <a:lnTo>
                    <a:pt x="343" y="57"/>
                  </a:lnTo>
                  <a:cubicBezTo>
                    <a:pt x="318" y="27"/>
                    <a:pt x="293" y="34"/>
                    <a:pt x="283" y="39"/>
                  </a:cubicBezTo>
                  <a:lnTo>
                    <a:pt x="209" y="234"/>
                  </a:lnTo>
                  <a:lnTo>
                    <a:pt x="41" y="650"/>
                  </a:lnTo>
                  <a:moveTo>
                    <a:pt x="168" y="741"/>
                  </a:moveTo>
                  <a:cubicBezTo>
                    <a:pt x="78" y="741"/>
                    <a:pt x="11" y="670"/>
                    <a:pt x="8" y="667"/>
                  </a:cubicBezTo>
                  <a:lnTo>
                    <a:pt x="0" y="659"/>
                  </a:lnTo>
                  <a:lnTo>
                    <a:pt x="176" y="221"/>
                  </a:lnTo>
                  <a:lnTo>
                    <a:pt x="254" y="16"/>
                  </a:lnTo>
                  <a:lnTo>
                    <a:pt x="259" y="13"/>
                  </a:lnTo>
                  <a:cubicBezTo>
                    <a:pt x="280" y="-2"/>
                    <a:pt x="333" y="-16"/>
                    <a:pt x="375" y="41"/>
                  </a:cubicBezTo>
                  <a:lnTo>
                    <a:pt x="379" y="46"/>
                  </a:lnTo>
                  <a:lnTo>
                    <a:pt x="369" y="378"/>
                  </a:lnTo>
                  <a:lnTo>
                    <a:pt x="305" y="658"/>
                  </a:lnTo>
                  <a:cubicBezTo>
                    <a:pt x="303" y="663"/>
                    <a:pt x="275" y="735"/>
                    <a:pt x="177" y="741"/>
                  </a:cubicBezTo>
                  <a:cubicBezTo>
                    <a:pt x="174" y="741"/>
                    <a:pt x="171" y="741"/>
                    <a:pt x="168" y="7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35"/>
            <p:cNvSpPr/>
            <p:nvPr/>
          </p:nvSpPr>
          <p:spPr>
            <a:xfrm>
              <a:off x="1057927" y="3210923"/>
              <a:ext cx="1834468" cy="1200221"/>
            </a:xfrm>
            <a:custGeom>
              <a:avLst/>
              <a:gdLst/>
              <a:ahLst/>
              <a:cxnLst/>
              <a:rect l="l" t="t" r="r" b="b"/>
              <a:pathLst>
                <a:path w="6583" h="4307" extrusionOk="0">
                  <a:moveTo>
                    <a:pt x="0" y="2372"/>
                  </a:moveTo>
                  <a:cubicBezTo>
                    <a:pt x="0" y="2372"/>
                    <a:pt x="1491" y="3735"/>
                    <a:pt x="2088" y="4076"/>
                  </a:cubicBezTo>
                  <a:cubicBezTo>
                    <a:pt x="2684" y="4417"/>
                    <a:pt x="2951" y="4279"/>
                    <a:pt x="2951" y="4279"/>
                  </a:cubicBezTo>
                  <a:cubicBezTo>
                    <a:pt x="2951" y="4279"/>
                    <a:pt x="4578" y="2992"/>
                    <a:pt x="5125" y="2255"/>
                  </a:cubicBezTo>
                  <a:cubicBezTo>
                    <a:pt x="5540" y="1695"/>
                    <a:pt x="5699" y="1502"/>
                    <a:pt x="5773" y="1491"/>
                  </a:cubicBezTo>
                  <a:cubicBezTo>
                    <a:pt x="5848" y="1480"/>
                    <a:pt x="6434" y="1139"/>
                    <a:pt x="6466" y="1097"/>
                  </a:cubicBezTo>
                  <a:cubicBezTo>
                    <a:pt x="6498" y="1054"/>
                    <a:pt x="6487" y="564"/>
                    <a:pt x="6487" y="564"/>
                  </a:cubicBezTo>
                  <a:cubicBezTo>
                    <a:pt x="6487" y="564"/>
                    <a:pt x="6594" y="447"/>
                    <a:pt x="6583" y="394"/>
                  </a:cubicBezTo>
                  <a:cubicBezTo>
                    <a:pt x="6572" y="340"/>
                    <a:pt x="6348" y="138"/>
                    <a:pt x="6295" y="85"/>
                  </a:cubicBezTo>
                  <a:cubicBezTo>
                    <a:pt x="6242" y="31"/>
                    <a:pt x="6231" y="-43"/>
                    <a:pt x="6189" y="31"/>
                  </a:cubicBezTo>
                  <a:cubicBezTo>
                    <a:pt x="6146" y="106"/>
                    <a:pt x="6146" y="149"/>
                    <a:pt x="6178" y="181"/>
                  </a:cubicBezTo>
                  <a:cubicBezTo>
                    <a:pt x="6210" y="213"/>
                    <a:pt x="6199" y="287"/>
                    <a:pt x="6199" y="287"/>
                  </a:cubicBezTo>
                  <a:lnTo>
                    <a:pt x="6167" y="372"/>
                  </a:lnTo>
                  <a:lnTo>
                    <a:pt x="6146" y="511"/>
                  </a:lnTo>
                  <a:cubicBezTo>
                    <a:pt x="6146" y="511"/>
                    <a:pt x="6114" y="564"/>
                    <a:pt x="6040" y="543"/>
                  </a:cubicBezTo>
                  <a:cubicBezTo>
                    <a:pt x="5965" y="521"/>
                    <a:pt x="5912" y="458"/>
                    <a:pt x="5912" y="458"/>
                  </a:cubicBezTo>
                  <a:lnTo>
                    <a:pt x="6050" y="85"/>
                  </a:lnTo>
                  <a:cubicBezTo>
                    <a:pt x="6050" y="85"/>
                    <a:pt x="5933" y="42"/>
                    <a:pt x="5912" y="127"/>
                  </a:cubicBezTo>
                  <a:cubicBezTo>
                    <a:pt x="5890" y="213"/>
                    <a:pt x="5944" y="181"/>
                    <a:pt x="5837" y="255"/>
                  </a:cubicBezTo>
                  <a:cubicBezTo>
                    <a:pt x="5731" y="330"/>
                    <a:pt x="5624" y="415"/>
                    <a:pt x="5624" y="521"/>
                  </a:cubicBezTo>
                  <a:cubicBezTo>
                    <a:pt x="5624" y="628"/>
                    <a:pt x="5443" y="1182"/>
                    <a:pt x="5443" y="1182"/>
                  </a:cubicBezTo>
                  <a:cubicBezTo>
                    <a:pt x="5443" y="1182"/>
                    <a:pt x="4661" y="1732"/>
                    <a:pt x="4357" y="1914"/>
                  </a:cubicBezTo>
                  <a:cubicBezTo>
                    <a:pt x="4146" y="2040"/>
                    <a:pt x="2801" y="2713"/>
                    <a:pt x="2801" y="2713"/>
                  </a:cubicBezTo>
                  <a:cubicBezTo>
                    <a:pt x="2801" y="2713"/>
                    <a:pt x="1438" y="1530"/>
                    <a:pt x="1267" y="1307"/>
                  </a:cubicBezTo>
                  <a:cubicBezTo>
                    <a:pt x="1097" y="1083"/>
                    <a:pt x="820" y="816"/>
                    <a:pt x="298" y="998"/>
                  </a:cubicBezTo>
                  <a:lnTo>
                    <a:pt x="0" y="2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35"/>
            <p:cNvSpPr/>
            <p:nvPr/>
          </p:nvSpPr>
          <p:spPr>
            <a:xfrm>
              <a:off x="2398319" y="3210923"/>
              <a:ext cx="494077" cy="581858"/>
            </a:xfrm>
            <a:custGeom>
              <a:avLst/>
              <a:gdLst/>
              <a:ahLst/>
              <a:cxnLst/>
              <a:rect l="l" t="t" r="r" b="b"/>
              <a:pathLst>
                <a:path w="1773" h="2088" extrusionOk="0">
                  <a:moveTo>
                    <a:pt x="0" y="1619"/>
                  </a:moveTo>
                  <a:lnTo>
                    <a:pt x="438" y="2088"/>
                  </a:lnTo>
                  <a:cubicBezTo>
                    <a:pt x="762" y="1656"/>
                    <a:pt x="897" y="1500"/>
                    <a:pt x="963" y="1491"/>
                  </a:cubicBezTo>
                  <a:cubicBezTo>
                    <a:pt x="1038" y="1480"/>
                    <a:pt x="1624" y="1139"/>
                    <a:pt x="1656" y="1097"/>
                  </a:cubicBezTo>
                  <a:cubicBezTo>
                    <a:pt x="1688" y="1054"/>
                    <a:pt x="1677" y="564"/>
                    <a:pt x="1677" y="564"/>
                  </a:cubicBezTo>
                  <a:cubicBezTo>
                    <a:pt x="1677" y="564"/>
                    <a:pt x="1783" y="447"/>
                    <a:pt x="1773" y="394"/>
                  </a:cubicBezTo>
                  <a:cubicBezTo>
                    <a:pt x="1762" y="340"/>
                    <a:pt x="1538" y="138"/>
                    <a:pt x="1485" y="85"/>
                  </a:cubicBezTo>
                  <a:cubicBezTo>
                    <a:pt x="1432" y="31"/>
                    <a:pt x="1421" y="-43"/>
                    <a:pt x="1379" y="31"/>
                  </a:cubicBezTo>
                  <a:cubicBezTo>
                    <a:pt x="1336" y="106"/>
                    <a:pt x="1336" y="149"/>
                    <a:pt x="1368" y="181"/>
                  </a:cubicBezTo>
                  <a:cubicBezTo>
                    <a:pt x="1400" y="213"/>
                    <a:pt x="1389" y="287"/>
                    <a:pt x="1389" y="287"/>
                  </a:cubicBezTo>
                  <a:lnTo>
                    <a:pt x="1357" y="372"/>
                  </a:lnTo>
                  <a:lnTo>
                    <a:pt x="1336" y="511"/>
                  </a:lnTo>
                  <a:cubicBezTo>
                    <a:pt x="1336" y="511"/>
                    <a:pt x="1304" y="564"/>
                    <a:pt x="1230" y="543"/>
                  </a:cubicBezTo>
                  <a:cubicBezTo>
                    <a:pt x="1155" y="522"/>
                    <a:pt x="1102" y="458"/>
                    <a:pt x="1102" y="458"/>
                  </a:cubicBezTo>
                  <a:lnTo>
                    <a:pt x="1240" y="85"/>
                  </a:lnTo>
                  <a:cubicBezTo>
                    <a:pt x="1240" y="85"/>
                    <a:pt x="1123" y="42"/>
                    <a:pt x="1102" y="127"/>
                  </a:cubicBezTo>
                  <a:cubicBezTo>
                    <a:pt x="1080" y="213"/>
                    <a:pt x="1134" y="181"/>
                    <a:pt x="1027" y="255"/>
                  </a:cubicBezTo>
                  <a:cubicBezTo>
                    <a:pt x="921" y="330"/>
                    <a:pt x="814" y="415"/>
                    <a:pt x="814" y="522"/>
                  </a:cubicBezTo>
                  <a:cubicBezTo>
                    <a:pt x="814" y="628"/>
                    <a:pt x="633" y="1182"/>
                    <a:pt x="633" y="1182"/>
                  </a:cubicBezTo>
                  <a:cubicBezTo>
                    <a:pt x="633" y="1182"/>
                    <a:pt x="311" y="1409"/>
                    <a:pt x="0" y="1619"/>
                  </a:cubicBez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35"/>
            <p:cNvSpPr/>
            <p:nvPr/>
          </p:nvSpPr>
          <p:spPr>
            <a:xfrm>
              <a:off x="2390795" y="3205907"/>
              <a:ext cx="506618" cy="594676"/>
            </a:xfrm>
            <a:custGeom>
              <a:avLst/>
              <a:gdLst/>
              <a:ahLst/>
              <a:cxnLst/>
              <a:rect l="l" t="t" r="r" b="b"/>
              <a:pathLst>
                <a:path w="1818" h="2134" extrusionOk="0">
                  <a:moveTo>
                    <a:pt x="54" y="1640"/>
                  </a:moveTo>
                  <a:lnTo>
                    <a:pt x="464" y="2079"/>
                  </a:lnTo>
                  <a:cubicBezTo>
                    <a:pt x="794" y="1639"/>
                    <a:pt x="917" y="1502"/>
                    <a:pt x="988" y="1491"/>
                  </a:cubicBezTo>
                  <a:cubicBezTo>
                    <a:pt x="1060" y="1481"/>
                    <a:pt x="1641" y="1139"/>
                    <a:pt x="1669" y="1104"/>
                  </a:cubicBezTo>
                  <a:cubicBezTo>
                    <a:pt x="1686" y="1077"/>
                    <a:pt x="1691" y="818"/>
                    <a:pt x="1686" y="583"/>
                  </a:cubicBezTo>
                  <a:lnTo>
                    <a:pt x="1686" y="575"/>
                  </a:lnTo>
                  <a:lnTo>
                    <a:pt x="1691" y="570"/>
                  </a:lnTo>
                  <a:cubicBezTo>
                    <a:pt x="1733" y="524"/>
                    <a:pt x="1789" y="446"/>
                    <a:pt x="1783" y="415"/>
                  </a:cubicBezTo>
                  <a:cubicBezTo>
                    <a:pt x="1775" y="378"/>
                    <a:pt x="1616" y="226"/>
                    <a:pt x="1548" y="162"/>
                  </a:cubicBezTo>
                  <a:cubicBezTo>
                    <a:pt x="1527" y="142"/>
                    <a:pt x="1510" y="126"/>
                    <a:pt x="1500" y="115"/>
                  </a:cubicBezTo>
                  <a:cubicBezTo>
                    <a:pt x="1483" y="98"/>
                    <a:pt x="1470" y="79"/>
                    <a:pt x="1459" y="64"/>
                  </a:cubicBezTo>
                  <a:cubicBezTo>
                    <a:pt x="1452" y="53"/>
                    <a:pt x="1442" y="38"/>
                    <a:pt x="1437" y="36"/>
                  </a:cubicBezTo>
                  <a:cubicBezTo>
                    <a:pt x="1437" y="36"/>
                    <a:pt x="1431" y="40"/>
                    <a:pt x="1421" y="58"/>
                  </a:cubicBezTo>
                  <a:cubicBezTo>
                    <a:pt x="1376" y="137"/>
                    <a:pt x="1388" y="166"/>
                    <a:pt x="1408" y="186"/>
                  </a:cubicBezTo>
                  <a:cubicBezTo>
                    <a:pt x="1445" y="223"/>
                    <a:pt x="1435" y="299"/>
                    <a:pt x="1434" y="308"/>
                  </a:cubicBezTo>
                  <a:lnTo>
                    <a:pt x="1433" y="311"/>
                  </a:lnTo>
                  <a:lnTo>
                    <a:pt x="1402" y="395"/>
                  </a:lnTo>
                  <a:lnTo>
                    <a:pt x="1378" y="538"/>
                  </a:lnTo>
                  <a:cubicBezTo>
                    <a:pt x="1365" y="560"/>
                    <a:pt x="1321" y="598"/>
                    <a:pt x="1252" y="578"/>
                  </a:cubicBezTo>
                  <a:cubicBezTo>
                    <a:pt x="1173" y="555"/>
                    <a:pt x="1117" y="490"/>
                    <a:pt x="1115" y="487"/>
                  </a:cubicBezTo>
                  <a:lnTo>
                    <a:pt x="1109" y="479"/>
                  </a:lnTo>
                  <a:lnTo>
                    <a:pt x="1244" y="114"/>
                  </a:lnTo>
                  <a:cubicBezTo>
                    <a:pt x="1223" y="110"/>
                    <a:pt x="1191" y="106"/>
                    <a:pt x="1169" y="117"/>
                  </a:cubicBezTo>
                  <a:cubicBezTo>
                    <a:pt x="1157" y="124"/>
                    <a:pt x="1150" y="134"/>
                    <a:pt x="1146" y="150"/>
                  </a:cubicBezTo>
                  <a:cubicBezTo>
                    <a:pt x="1139" y="175"/>
                    <a:pt x="1140" y="189"/>
                    <a:pt x="1141" y="198"/>
                  </a:cubicBezTo>
                  <a:cubicBezTo>
                    <a:pt x="1144" y="231"/>
                    <a:pt x="1135" y="238"/>
                    <a:pt x="1064" y="288"/>
                  </a:cubicBezTo>
                  <a:cubicBezTo>
                    <a:pt x="965" y="357"/>
                    <a:pt x="859" y="440"/>
                    <a:pt x="859" y="540"/>
                  </a:cubicBezTo>
                  <a:cubicBezTo>
                    <a:pt x="859" y="648"/>
                    <a:pt x="684" y="1183"/>
                    <a:pt x="677" y="1205"/>
                  </a:cubicBezTo>
                  <a:lnTo>
                    <a:pt x="675" y="1211"/>
                  </a:lnTo>
                  <a:lnTo>
                    <a:pt x="670" y="1214"/>
                  </a:lnTo>
                  <a:cubicBezTo>
                    <a:pt x="667" y="1217"/>
                    <a:pt x="356" y="1435"/>
                    <a:pt x="54" y="1640"/>
                  </a:cubicBezTo>
                  <a:moveTo>
                    <a:pt x="467" y="2134"/>
                  </a:moveTo>
                  <a:lnTo>
                    <a:pt x="0" y="1634"/>
                  </a:lnTo>
                  <a:lnTo>
                    <a:pt x="17" y="1622"/>
                  </a:lnTo>
                  <a:cubicBezTo>
                    <a:pt x="304" y="1428"/>
                    <a:pt x="604" y="1218"/>
                    <a:pt x="645" y="1189"/>
                  </a:cubicBezTo>
                  <a:cubicBezTo>
                    <a:pt x="664" y="1131"/>
                    <a:pt x="823" y="636"/>
                    <a:pt x="823" y="540"/>
                  </a:cubicBezTo>
                  <a:cubicBezTo>
                    <a:pt x="823" y="423"/>
                    <a:pt x="937" y="333"/>
                    <a:pt x="1044" y="259"/>
                  </a:cubicBezTo>
                  <a:cubicBezTo>
                    <a:pt x="1107" y="215"/>
                    <a:pt x="1107" y="213"/>
                    <a:pt x="1106" y="201"/>
                  </a:cubicBezTo>
                  <a:cubicBezTo>
                    <a:pt x="1105" y="189"/>
                    <a:pt x="1104" y="172"/>
                    <a:pt x="1112" y="141"/>
                  </a:cubicBezTo>
                  <a:cubicBezTo>
                    <a:pt x="1118" y="116"/>
                    <a:pt x="1132" y="97"/>
                    <a:pt x="1153" y="86"/>
                  </a:cubicBezTo>
                  <a:cubicBezTo>
                    <a:pt x="1201" y="61"/>
                    <a:pt x="1270" y="85"/>
                    <a:pt x="1273" y="86"/>
                  </a:cubicBezTo>
                  <a:lnTo>
                    <a:pt x="1290" y="92"/>
                  </a:lnTo>
                  <a:lnTo>
                    <a:pt x="1149" y="472"/>
                  </a:lnTo>
                  <a:cubicBezTo>
                    <a:pt x="1165" y="488"/>
                    <a:pt x="1208" y="528"/>
                    <a:pt x="1261" y="544"/>
                  </a:cubicBezTo>
                  <a:cubicBezTo>
                    <a:pt x="1313" y="559"/>
                    <a:pt x="1340" y="531"/>
                    <a:pt x="1346" y="522"/>
                  </a:cubicBezTo>
                  <a:lnTo>
                    <a:pt x="1368" y="384"/>
                  </a:lnTo>
                  <a:lnTo>
                    <a:pt x="1399" y="301"/>
                  </a:lnTo>
                  <a:cubicBezTo>
                    <a:pt x="1402" y="281"/>
                    <a:pt x="1403" y="231"/>
                    <a:pt x="1383" y="211"/>
                  </a:cubicBezTo>
                  <a:cubicBezTo>
                    <a:pt x="1332" y="161"/>
                    <a:pt x="1360" y="93"/>
                    <a:pt x="1390" y="41"/>
                  </a:cubicBezTo>
                  <a:cubicBezTo>
                    <a:pt x="1402" y="21"/>
                    <a:pt x="1416" y="1"/>
                    <a:pt x="1436" y="0"/>
                  </a:cubicBezTo>
                  <a:cubicBezTo>
                    <a:pt x="1459" y="-1"/>
                    <a:pt x="1472" y="20"/>
                    <a:pt x="1488" y="44"/>
                  </a:cubicBezTo>
                  <a:cubicBezTo>
                    <a:pt x="1498" y="59"/>
                    <a:pt x="1510" y="75"/>
                    <a:pt x="1525" y="90"/>
                  </a:cubicBezTo>
                  <a:cubicBezTo>
                    <a:pt x="1535" y="101"/>
                    <a:pt x="1552" y="117"/>
                    <a:pt x="1573" y="136"/>
                  </a:cubicBezTo>
                  <a:cubicBezTo>
                    <a:pt x="1721" y="278"/>
                    <a:pt x="1809" y="368"/>
                    <a:pt x="1817" y="408"/>
                  </a:cubicBezTo>
                  <a:cubicBezTo>
                    <a:pt x="1828" y="463"/>
                    <a:pt x="1748" y="559"/>
                    <a:pt x="1722" y="589"/>
                  </a:cubicBezTo>
                  <a:cubicBezTo>
                    <a:pt x="1724" y="713"/>
                    <a:pt x="1729" y="1082"/>
                    <a:pt x="1697" y="1125"/>
                  </a:cubicBezTo>
                  <a:cubicBezTo>
                    <a:pt x="1664" y="1170"/>
                    <a:pt x="1076" y="1514"/>
                    <a:pt x="993" y="1526"/>
                  </a:cubicBezTo>
                  <a:cubicBezTo>
                    <a:pt x="926" y="1536"/>
                    <a:pt x="754" y="1750"/>
                    <a:pt x="480" y="2117"/>
                  </a:cubicBezTo>
                  <a:lnTo>
                    <a:pt x="467" y="21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35"/>
            <p:cNvSpPr/>
            <p:nvPr/>
          </p:nvSpPr>
          <p:spPr>
            <a:xfrm>
              <a:off x="2831926" y="3365026"/>
              <a:ext cx="37341" cy="41800"/>
            </a:xfrm>
            <a:custGeom>
              <a:avLst/>
              <a:gdLst/>
              <a:ahLst/>
              <a:cxnLst/>
              <a:rect l="l" t="t" r="r" b="b"/>
              <a:pathLst>
                <a:path w="134" h="150" extrusionOk="0">
                  <a:moveTo>
                    <a:pt x="27" y="150"/>
                  </a:moveTo>
                  <a:lnTo>
                    <a:pt x="0" y="128"/>
                  </a:lnTo>
                  <a:lnTo>
                    <a:pt x="107" y="0"/>
                  </a:lnTo>
                  <a:lnTo>
                    <a:pt x="134" y="22"/>
                  </a:lnTo>
                  <a:lnTo>
                    <a:pt x="27" y="150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9000" rIns="90000" bIns="9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35"/>
            <p:cNvSpPr/>
            <p:nvPr/>
          </p:nvSpPr>
          <p:spPr>
            <a:xfrm>
              <a:off x="2782880" y="3278082"/>
              <a:ext cx="50439" cy="16999"/>
            </a:xfrm>
            <a:custGeom>
              <a:avLst/>
              <a:gdLst/>
              <a:ahLst/>
              <a:cxnLst/>
              <a:rect l="l" t="t" r="r" b="b"/>
              <a:pathLst>
                <a:path w="181" h="61" extrusionOk="0">
                  <a:moveTo>
                    <a:pt x="18" y="61"/>
                  </a:moveTo>
                  <a:lnTo>
                    <a:pt x="0" y="31"/>
                  </a:lnTo>
                  <a:cubicBezTo>
                    <a:pt x="5" y="28"/>
                    <a:pt x="109" y="-32"/>
                    <a:pt x="181" y="23"/>
                  </a:cubicBezTo>
                  <a:lnTo>
                    <a:pt x="160" y="51"/>
                  </a:lnTo>
                  <a:cubicBezTo>
                    <a:pt x="106" y="10"/>
                    <a:pt x="19" y="61"/>
                    <a:pt x="18" y="61"/>
                  </a:cubicBez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35"/>
            <p:cNvSpPr/>
            <p:nvPr/>
          </p:nvSpPr>
          <p:spPr>
            <a:xfrm>
              <a:off x="2309145" y="3655677"/>
              <a:ext cx="217918" cy="212623"/>
            </a:xfrm>
            <a:custGeom>
              <a:avLst/>
              <a:gdLst/>
              <a:ahLst/>
              <a:cxnLst/>
              <a:rect l="l" t="t" r="r" b="b"/>
              <a:pathLst>
                <a:path w="782" h="763" extrusionOk="0">
                  <a:moveTo>
                    <a:pt x="56" y="210"/>
                  </a:moveTo>
                  <a:lnTo>
                    <a:pt x="558" y="710"/>
                  </a:lnTo>
                  <a:lnTo>
                    <a:pt x="735" y="493"/>
                  </a:lnTo>
                  <a:lnTo>
                    <a:pt x="317" y="46"/>
                  </a:lnTo>
                  <a:lnTo>
                    <a:pt x="56" y="210"/>
                  </a:lnTo>
                  <a:moveTo>
                    <a:pt x="560" y="763"/>
                  </a:moveTo>
                  <a:lnTo>
                    <a:pt x="0" y="204"/>
                  </a:lnTo>
                  <a:lnTo>
                    <a:pt x="323" y="0"/>
                  </a:lnTo>
                  <a:lnTo>
                    <a:pt x="782" y="492"/>
                  </a:lnTo>
                  <a:lnTo>
                    <a:pt x="560" y="763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35"/>
            <p:cNvSpPr/>
            <p:nvPr/>
          </p:nvSpPr>
          <p:spPr>
            <a:xfrm>
              <a:off x="1385919" y="3777455"/>
              <a:ext cx="275045" cy="418280"/>
            </a:xfrm>
            <a:custGeom>
              <a:avLst/>
              <a:gdLst/>
              <a:ahLst/>
              <a:cxnLst/>
              <a:rect l="l" t="t" r="r" b="b"/>
              <a:pathLst>
                <a:path w="987" h="1501" extrusionOk="0">
                  <a:moveTo>
                    <a:pt x="987" y="119"/>
                  </a:moveTo>
                  <a:cubicBezTo>
                    <a:pt x="943" y="80"/>
                    <a:pt x="898" y="40"/>
                    <a:pt x="853" y="0"/>
                  </a:cubicBezTo>
                  <a:cubicBezTo>
                    <a:pt x="517" y="212"/>
                    <a:pt x="74" y="627"/>
                    <a:pt x="0" y="1365"/>
                  </a:cubicBezTo>
                  <a:cubicBezTo>
                    <a:pt x="56" y="1411"/>
                    <a:pt x="112" y="1456"/>
                    <a:pt x="167" y="1501"/>
                  </a:cubicBezTo>
                  <a:cubicBezTo>
                    <a:pt x="196" y="715"/>
                    <a:pt x="663" y="308"/>
                    <a:pt x="987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35"/>
            <p:cNvSpPr/>
            <p:nvPr/>
          </p:nvSpPr>
          <p:spPr>
            <a:xfrm>
              <a:off x="1221505" y="3633105"/>
              <a:ext cx="281454" cy="424968"/>
            </a:xfrm>
            <a:custGeom>
              <a:avLst/>
              <a:gdLst/>
              <a:ahLst/>
              <a:cxnLst/>
              <a:rect l="l" t="t" r="r" b="b"/>
              <a:pathLst>
                <a:path w="1010" h="1525" extrusionOk="0">
                  <a:moveTo>
                    <a:pt x="1010" y="122"/>
                  </a:moveTo>
                  <a:cubicBezTo>
                    <a:pt x="963" y="79"/>
                    <a:pt x="920" y="38"/>
                    <a:pt x="880" y="0"/>
                  </a:cubicBezTo>
                  <a:cubicBezTo>
                    <a:pt x="541" y="206"/>
                    <a:pt x="77" y="623"/>
                    <a:pt x="0" y="1380"/>
                  </a:cubicBezTo>
                  <a:cubicBezTo>
                    <a:pt x="54" y="1427"/>
                    <a:pt x="110" y="1475"/>
                    <a:pt x="167" y="1525"/>
                  </a:cubicBezTo>
                  <a:cubicBezTo>
                    <a:pt x="194" y="715"/>
                    <a:pt x="685" y="305"/>
                    <a:pt x="1010" y="1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35"/>
            <p:cNvSpPr/>
            <p:nvPr/>
          </p:nvSpPr>
          <p:spPr>
            <a:xfrm>
              <a:off x="1557021" y="3906478"/>
              <a:ext cx="288421" cy="491569"/>
            </a:xfrm>
            <a:custGeom>
              <a:avLst/>
              <a:gdLst/>
              <a:ahLst/>
              <a:cxnLst/>
              <a:rect l="l" t="t" r="r" b="b"/>
              <a:pathLst>
                <a:path w="1035" h="1764" extrusionOk="0">
                  <a:moveTo>
                    <a:pt x="1010" y="217"/>
                  </a:moveTo>
                  <a:cubicBezTo>
                    <a:pt x="1010" y="217"/>
                    <a:pt x="911" y="130"/>
                    <a:pt x="762" y="0"/>
                  </a:cubicBezTo>
                  <a:cubicBezTo>
                    <a:pt x="430" y="237"/>
                    <a:pt x="43" y="665"/>
                    <a:pt x="0" y="1383"/>
                  </a:cubicBezTo>
                  <a:cubicBezTo>
                    <a:pt x="61" y="1427"/>
                    <a:pt x="118" y="1468"/>
                    <a:pt x="171" y="1503"/>
                  </a:cubicBezTo>
                  <a:cubicBezTo>
                    <a:pt x="175" y="769"/>
                    <a:pt x="553" y="353"/>
                    <a:pt x="871" y="132"/>
                  </a:cubicBezTo>
                  <a:cubicBezTo>
                    <a:pt x="750" y="546"/>
                    <a:pt x="604" y="1127"/>
                    <a:pt x="539" y="1702"/>
                  </a:cubicBezTo>
                  <a:cubicBezTo>
                    <a:pt x="601" y="1728"/>
                    <a:pt x="658" y="1748"/>
                    <a:pt x="710" y="1764"/>
                  </a:cubicBezTo>
                  <a:cubicBezTo>
                    <a:pt x="771" y="1202"/>
                    <a:pt x="915" y="621"/>
                    <a:pt x="1035" y="204"/>
                  </a:cubicBezTo>
                  <a:cubicBezTo>
                    <a:pt x="1020" y="212"/>
                    <a:pt x="1010" y="217"/>
                    <a:pt x="1010" y="2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35"/>
            <p:cNvSpPr/>
            <p:nvPr/>
          </p:nvSpPr>
          <p:spPr>
            <a:xfrm>
              <a:off x="2041346" y="3841827"/>
              <a:ext cx="170266" cy="317124"/>
            </a:xfrm>
            <a:custGeom>
              <a:avLst/>
              <a:gdLst/>
              <a:ahLst/>
              <a:cxnLst/>
              <a:rect l="l" t="t" r="r" b="b"/>
              <a:pathLst>
                <a:path w="611" h="1138" extrusionOk="0">
                  <a:moveTo>
                    <a:pt x="161" y="0"/>
                  </a:moveTo>
                  <a:cubicBezTo>
                    <a:pt x="107" y="27"/>
                    <a:pt x="54" y="55"/>
                    <a:pt x="0" y="82"/>
                  </a:cubicBezTo>
                  <a:cubicBezTo>
                    <a:pt x="174" y="355"/>
                    <a:pt x="352" y="711"/>
                    <a:pt x="464" y="1138"/>
                  </a:cubicBezTo>
                  <a:cubicBezTo>
                    <a:pt x="513" y="1095"/>
                    <a:pt x="562" y="1050"/>
                    <a:pt x="611" y="1006"/>
                  </a:cubicBezTo>
                  <a:cubicBezTo>
                    <a:pt x="496" y="603"/>
                    <a:pt x="327" y="265"/>
                    <a:pt x="1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35"/>
            <p:cNvSpPr/>
            <p:nvPr/>
          </p:nvSpPr>
          <p:spPr>
            <a:xfrm>
              <a:off x="2212448" y="3752654"/>
              <a:ext cx="186986" cy="224606"/>
            </a:xfrm>
            <a:custGeom>
              <a:avLst/>
              <a:gdLst/>
              <a:ahLst/>
              <a:cxnLst/>
              <a:rect l="l" t="t" r="r" b="b"/>
              <a:pathLst>
                <a:path w="671" h="806" extrusionOk="0">
                  <a:moveTo>
                    <a:pt x="544" y="806"/>
                  </a:moveTo>
                  <a:cubicBezTo>
                    <a:pt x="588" y="761"/>
                    <a:pt x="630" y="717"/>
                    <a:pt x="671" y="674"/>
                  </a:cubicBezTo>
                  <a:cubicBezTo>
                    <a:pt x="499" y="398"/>
                    <a:pt x="323" y="176"/>
                    <a:pt x="162" y="0"/>
                  </a:cubicBezTo>
                  <a:cubicBezTo>
                    <a:pt x="120" y="22"/>
                    <a:pt x="65" y="52"/>
                    <a:pt x="0" y="86"/>
                  </a:cubicBezTo>
                  <a:cubicBezTo>
                    <a:pt x="164" y="261"/>
                    <a:pt x="356" y="499"/>
                    <a:pt x="544" y="8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35"/>
            <p:cNvSpPr/>
            <p:nvPr/>
          </p:nvSpPr>
          <p:spPr>
            <a:xfrm>
              <a:off x="1910929" y="3907593"/>
              <a:ext cx="100878" cy="426083"/>
            </a:xfrm>
            <a:custGeom>
              <a:avLst/>
              <a:gdLst/>
              <a:ahLst/>
              <a:cxnLst/>
              <a:rect l="l" t="t" r="r" b="b"/>
              <a:pathLst>
                <a:path w="362" h="1529" extrusionOk="0">
                  <a:moveTo>
                    <a:pt x="362" y="1392"/>
                  </a:moveTo>
                  <a:cubicBezTo>
                    <a:pt x="315" y="871"/>
                    <a:pt x="234" y="372"/>
                    <a:pt x="164" y="0"/>
                  </a:cubicBezTo>
                  <a:cubicBezTo>
                    <a:pt x="105" y="29"/>
                    <a:pt x="50" y="57"/>
                    <a:pt x="0" y="82"/>
                  </a:cubicBezTo>
                  <a:cubicBezTo>
                    <a:pt x="73" y="474"/>
                    <a:pt x="155" y="994"/>
                    <a:pt x="197" y="1529"/>
                  </a:cubicBezTo>
                  <a:cubicBezTo>
                    <a:pt x="248" y="1488"/>
                    <a:pt x="303" y="1442"/>
                    <a:pt x="362" y="139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35"/>
            <p:cNvSpPr/>
            <p:nvPr/>
          </p:nvSpPr>
          <p:spPr>
            <a:xfrm>
              <a:off x="1065730" y="3492656"/>
              <a:ext cx="297338" cy="428033"/>
            </a:xfrm>
            <a:custGeom>
              <a:avLst/>
              <a:gdLst/>
              <a:ahLst/>
              <a:cxnLst/>
              <a:rect l="l" t="t" r="r" b="b"/>
              <a:pathLst>
                <a:path w="1067" h="1536" extrusionOk="0">
                  <a:moveTo>
                    <a:pt x="1067" y="108"/>
                  </a:moveTo>
                  <a:cubicBezTo>
                    <a:pt x="1020" y="67"/>
                    <a:pt x="967" y="29"/>
                    <a:pt x="907" y="0"/>
                  </a:cubicBezTo>
                  <a:cubicBezTo>
                    <a:pt x="568" y="199"/>
                    <a:pt x="82" y="615"/>
                    <a:pt x="0" y="1387"/>
                  </a:cubicBezTo>
                  <a:cubicBezTo>
                    <a:pt x="32" y="1416"/>
                    <a:pt x="89" y="1467"/>
                    <a:pt x="166" y="1536"/>
                  </a:cubicBezTo>
                  <a:cubicBezTo>
                    <a:pt x="197" y="679"/>
                    <a:pt x="747" y="272"/>
                    <a:pt x="1067" y="1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6" name="Google Shape;1546;p35"/>
            <p:cNvGrpSpPr/>
            <p:nvPr/>
          </p:nvGrpSpPr>
          <p:grpSpPr>
            <a:xfrm>
              <a:off x="466180" y="1861030"/>
              <a:ext cx="494089" cy="493897"/>
              <a:chOff x="280447" y="1672677"/>
              <a:chExt cx="716175" cy="715897"/>
            </a:xfrm>
          </p:grpSpPr>
          <p:sp>
            <p:nvSpPr>
              <p:cNvPr id="1547" name="Google Shape;1547;p35"/>
              <p:cNvSpPr/>
              <p:nvPr/>
            </p:nvSpPr>
            <p:spPr>
              <a:xfrm>
                <a:off x="280447" y="1672677"/>
                <a:ext cx="716175" cy="715897"/>
              </a:xfrm>
              <a:custGeom>
                <a:avLst/>
                <a:gdLst/>
                <a:ahLst/>
                <a:cxnLst/>
                <a:rect l="l" t="t" r="r" b="b"/>
                <a:pathLst>
                  <a:path w="2570" h="2569" extrusionOk="0">
                    <a:moveTo>
                      <a:pt x="1285" y="175"/>
                    </a:moveTo>
                    <a:cubicBezTo>
                      <a:pt x="674" y="175"/>
                      <a:pt x="177" y="673"/>
                      <a:pt x="177" y="1284"/>
                    </a:cubicBezTo>
                    <a:cubicBezTo>
                      <a:pt x="177" y="1895"/>
                      <a:pt x="674" y="2393"/>
                      <a:pt x="1285" y="2393"/>
                    </a:cubicBezTo>
                    <a:cubicBezTo>
                      <a:pt x="1896" y="2393"/>
                      <a:pt x="2394" y="1895"/>
                      <a:pt x="2394" y="1284"/>
                    </a:cubicBezTo>
                    <a:cubicBezTo>
                      <a:pt x="2394" y="673"/>
                      <a:pt x="1896" y="175"/>
                      <a:pt x="1285" y="175"/>
                    </a:cubicBezTo>
                    <a:moveTo>
                      <a:pt x="1285" y="2428"/>
                    </a:moveTo>
                    <a:cubicBezTo>
                      <a:pt x="654" y="2428"/>
                      <a:pt x="141" y="1915"/>
                      <a:pt x="141" y="1284"/>
                    </a:cubicBezTo>
                    <a:cubicBezTo>
                      <a:pt x="141" y="653"/>
                      <a:pt x="654" y="140"/>
                      <a:pt x="1285" y="140"/>
                    </a:cubicBezTo>
                    <a:cubicBezTo>
                      <a:pt x="1916" y="140"/>
                      <a:pt x="2429" y="653"/>
                      <a:pt x="2429" y="1284"/>
                    </a:cubicBezTo>
                    <a:cubicBezTo>
                      <a:pt x="2429" y="1915"/>
                      <a:pt x="1916" y="2428"/>
                      <a:pt x="1285" y="2428"/>
                    </a:cubicBezTo>
                    <a:moveTo>
                      <a:pt x="1285" y="35"/>
                    </a:moveTo>
                    <a:cubicBezTo>
                      <a:pt x="596" y="35"/>
                      <a:pt x="36" y="595"/>
                      <a:pt x="36" y="1284"/>
                    </a:cubicBezTo>
                    <a:cubicBezTo>
                      <a:pt x="36" y="1973"/>
                      <a:pt x="596" y="2534"/>
                      <a:pt x="1285" y="2534"/>
                    </a:cubicBezTo>
                    <a:cubicBezTo>
                      <a:pt x="1974" y="2534"/>
                      <a:pt x="2534" y="1973"/>
                      <a:pt x="2534" y="1284"/>
                    </a:cubicBezTo>
                    <a:cubicBezTo>
                      <a:pt x="2534" y="595"/>
                      <a:pt x="1974" y="35"/>
                      <a:pt x="1285" y="35"/>
                    </a:cubicBezTo>
                    <a:moveTo>
                      <a:pt x="1285" y="2569"/>
                    </a:moveTo>
                    <a:cubicBezTo>
                      <a:pt x="577" y="2569"/>
                      <a:pt x="0" y="1993"/>
                      <a:pt x="0" y="1284"/>
                    </a:cubicBezTo>
                    <a:cubicBezTo>
                      <a:pt x="0" y="576"/>
                      <a:pt x="577" y="0"/>
                      <a:pt x="1285" y="0"/>
                    </a:cubicBezTo>
                    <a:cubicBezTo>
                      <a:pt x="1993" y="0"/>
                      <a:pt x="2570" y="576"/>
                      <a:pt x="2570" y="1284"/>
                    </a:cubicBezTo>
                    <a:cubicBezTo>
                      <a:pt x="2570" y="1993"/>
                      <a:pt x="1993" y="2569"/>
                      <a:pt x="1285" y="25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8" name="Google Shape;1548;p35"/>
              <p:cNvSpPr/>
              <p:nvPr/>
            </p:nvSpPr>
            <p:spPr>
              <a:xfrm>
                <a:off x="673089" y="2037453"/>
                <a:ext cx="118991" cy="40128"/>
              </a:xfrm>
              <a:custGeom>
                <a:avLst/>
                <a:gdLst/>
                <a:ahLst/>
                <a:cxnLst/>
                <a:rect l="l" t="t" r="r" b="b"/>
                <a:pathLst>
                  <a:path w="427" h="144" extrusionOk="0">
                    <a:moveTo>
                      <a:pt x="418" y="144"/>
                    </a:moveTo>
                    <a:lnTo>
                      <a:pt x="0" y="34"/>
                    </a:lnTo>
                    <a:lnTo>
                      <a:pt x="9" y="0"/>
                    </a:lnTo>
                    <a:lnTo>
                      <a:pt x="427" y="110"/>
                    </a:lnTo>
                    <a:lnTo>
                      <a:pt x="418" y="14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6825" rIns="90000" bIns="6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9" name="Google Shape;1549;p35"/>
              <p:cNvSpPr/>
              <p:nvPr/>
            </p:nvSpPr>
            <p:spPr>
              <a:xfrm>
                <a:off x="472449" y="1791111"/>
                <a:ext cx="149923" cy="209837"/>
              </a:xfrm>
              <a:custGeom>
                <a:avLst/>
                <a:gdLst/>
                <a:ahLst/>
                <a:cxnLst/>
                <a:rect l="l" t="t" r="r" b="b"/>
                <a:pathLst>
                  <a:path w="538" h="753" extrusionOk="0">
                    <a:moveTo>
                      <a:pt x="509" y="753"/>
                    </a:moveTo>
                    <a:lnTo>
                      <a:pt x="0" y="20"/>
                    </a:lnTo>
                    <a:lnTo>
                      <a:pt x="29" y="0"/>
                    </a:lnTo>
                    <a:lnTo>
                      <a:pt x="538" y="733"/>
                    </a:lnTo>
                    <a:lnTo>
                      <a:pt x="509" y="75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0" name="Google Shape;1550;p35"/>
              <p:cNvSpPr/>
              <p:nvPr/>
            </p:nvSpPr>
            <p:spPr>
              <a:xfrm>
                <a:off x="594784" y="1987014"/>
                <a:ext cx="87223" cy="87223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13" extrusionOk="0">
                    <a:moveTo>
                      <a:pt x="157" y="35"/>
                    </a:moveTo>
                    <a:cubicBezTo>
                      <a:pt x="90" y="35"/>
                      <a:pt x="36" y="89"/>
                      <a:pt x="36" y="156"/>
                    </a:cubicBezTo>
                    <a:cubicBezTo>
                      <a:pt x="36" y="223"/>
                      <a:pt x="90" y="277"/>
                      <a:pt x="157" y="277"/>
                    </a:cubicBezTo>
                    <a:cubicBezTo>
                      <a:pt x="224" y="277"/>
                      <a:pt x="278" y="223"/>
                      <a:pt x="278" y="156"/>
                    </a:cubicBezTo>
                    <a:cubicBezTo>
                      <a:pt x="278" y="89"/>
                      <a:pt x="224" y="35"/>
                      <a:pt x="157" y="35"/>
                    </a:cubicBezTo>
                    <a:moveTo>
                      <a:pt x="157" y="313"/>
                    </a:moveTo>
                    <a:cubicBezTo>
                      <a:pt x="71" y="313"/>
                      <a:pt x="0" y="243"/>
                      <a:pt x="0" y="156"/>
                    </a:cubicBezTo>
                    <a:cubicBezTo>
                      <a:pt x="0" y="70"/>
                      <a:pt x="71" y="0"/>
                      <a:pt x="157" y="0"/>
                    </a:cubicBezTo>
                    <a:cubicBezTo>
                      <a:pt x="243" y="0"/>
                      <a:pt x="313" y="70"/>
                      <a:pt x="313" y="156"/>
                    </a:cubicBezTo>
                    <a:cubicBezTo>
                      <a:pt x="313" y="243"/>
                      <a:pt x="243" y="313"/>
                      <a:pt x="157" y="3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1" name="Google Shape;1551;p35"/>
            <p:cNvGrpSpPr/>
            <p:nvPr/>
          </p:nvGrpSpPr>
          <p:grpSpPr>
            <a:xfrm>
              <a:off x="304224" y="4006241"/>
              <a:ext cx="330949" cy="223527"/>
              <a:chOff x="6729374" y="1039453"/>
              <a:chExt cx="330949" cy="223527"/>
            </a:xfrm>
          </p:grpSpPr>
          <p:sp>
            <p:nvSpPr>
              <p:cNvPr id="1552" name="Google Shape;1552;p35"/>
              <p:cNvSpPr/>
              <p:nvPr/>
            </p:nvSpPr>
            <p:spPr>
              <a:xfrm>
                <a:off x="6729374" y="1039453"/>
                <a:ext cx="330949" cy="202367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746" extrusionOk="0">
                    <a:moveTo>
                      <a:pt x="199" y="746"/>
                    </a:moveTo>
                    <a:cubicBezTo>
                      <a:pt x="197" y="746"/>
                      <a:pt x="196" y="746"/>
                      <a:pt x="194" y="745"/>
                    </a:cubicBezTo>
                    <a:cubicBezTo>
                      <a:pt x="187" y="743"/>
                      <a:pt x="181" y="736"/>
                      <a:pt x="181" y="728"/>
                    </a:cubicBezTo>
                    <a:lnTo>
                      <a:pt x="179" y="339"/>
                    </a:lnTo>
                    <a:lnTo>
                      <a:pt x="16" y="312"/>
                    </a:lnTo>
                    <a:cubicBezTo>
                      <a:pt x="6" y="311"/>
                      <a:pt x="-1" y="302"/>
                      <a:pt x="1" y="292"/>
                    </a:cubicBezTo>
                    <a:cubicBezTo>
                      <a:pt x="3" y="282"/>
                      <a:pt x="12" y="276"/>
                      <a:pt x="21" y="277"/>
                    </a:cubicBezTo>
                    <a:lnTo>
                      <a:pt x="199" y="307"/>
                    </a:lnTo>
                    <a:cubicBezTo>
                      <a:pt x="207" y="308"/>
                      <a:pt x="214" y="315"/>
                      <a:pt x="214" y="324"/>
                    </a:cubicBezTo>
                    <a:lnTo>
                      <a:pt x="216" y="660"/>
                    </a:lnTo>
                    <a:lnTo>
                      <a:pt x="573" y="9"/>
                    </a:lnTo>
                    <a:cubicBezTo>
                      <a:pt x="576" y="3"/>
                      <a:pt x="583" y="-1"/>
                      <a:pt x="591" y="0"/>
                    </a:cubicBezTo>
                    <a:lnTo>
                      <a:pt x="1205" y="101"/>
                    </a:lnTo>
                    <a:cubicBezTo>
                      <a:pt x="1215" y="103"/>
                      <a:pt x="1221" y="112"/>
                      <a:pt x="1220" y="122"/>
                    </a:cubicBezTo>
                    <a:cubicBezTo>
                      <a:pt x="1218" y="131"/>
                      <a:pt x="1209" y="138"/>
                      <a:pt x="1200" y="136"/>
                    </a:cubicBezTo>
                    <a:lnTo>
                      <a:pt x="598" y="37"/>
                    </a:lnTo>
                    <a:lnTo>
                      <a:pt x="214" y="737"/>
                    </a:lnTo>
                    <a:cubicBezTo>
                      <a:pt x="211" y="742"/>
                      <a:pt x="205" y="746"/>
                      <a:pt x="199" y="7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3" name="Google Shape;1553;p35"/>
              <p:cNvSpPr/>
              <p:nvPr/>
            </p:nvSpPr>
            <p:spPr>
              <a:xfrm>
                <a:off x="6902173" y="1123818"/>
                <a:ext cx="83009" cy="139162"/>
              </a:xfrm>
              <a:custGeom>
                <a:avLst/>
                <a:gdLst/>
                <a:ahLst/>
                <a:cxnLst/>
                <a:rect l="l" t="t" r="r" b="b"/>
                <a:pathLst>
                  <a:path w="306" h="513" extrusionOk="0">
                    <a:moveTo>
                      <a:pt x="289" y="513"/>
                    </a:moveTo>
                    <a:cubicBezTo>
                      <a:pt x="283" y="513"/>
                      <a:pt x="277" y="509"/>
                      <a:pt x="273" y="504"/>
                    </a:cubicBezTo>
                    <a:lnTo>
                      <a:pt x="3" y="27"/>
                    </a:lnTo>
                    <a:cubicBezTo>
                      <a:pt x="-2" y="18"/>
                      <a:pt x="1" y="7"/>
                      <a:pt x="10" y="2"/>
                    </a:cubicBezTo>
                    <a:cubicBezTo>
                      <a:pt x="18" y="-2"/>
                      <a:pt x="29" y="1"/>
                      <a:pt x="34" y="9"/>
                    </a:cubicBezTo>
                    <a:lnTo>
                      <a:pt x="304" y="486"/>
                    </a:lnTo>
                    <a:cubicBezTo>
                      <a:pt x="309" y="495"/>
                      <a:pt x="306" y="505"/>
                      <a:pt x="297" y="510"/>
                    </a:cubicBezTo>
                    <a:cubicBezTo>
                      <a:pt x="295" y="512"/>
                      <a:pt x="292" y="513"/>
                      <a:pt x="289" y="5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4" name="Google Shape;1554;p35"/>
              <p:cNvSpPr/>
              <p:nvPr/>
            </p:nvSpPr>
            <p:spPr>
              <a:xfrm>
                <a:off x="6863110" y="1139009"/>
                <a:ext cx="140789" cy="105253"/>
              </a:xfrm>
              <a:custGeom>
                <a:avLst/>
                <a:gdLst/>
                <a:ahLst/>
                <a:cxnLst/>
                <a:rect l="l" t="t" r="r" b="b"/>
                <a:pathLst>
                  <a:path w="519" h="388" extrusionOk="0">
                    <a:moveTo>
                      <a:pt x="18" y="388"/>
                    </a:moveTo>
                    <a:cubicBezTo>
                      <a:pt x="13" y="388"/>
                      <a:pt x="8" y="386"/>
                      <a:pt x="4" y="381"/>
                    </a:cubicBezTo>
                    <a:cubicBezTo>
                      <a:pt x="-2" y="373"/>
                      <a:pt x="0" y="362"/>
                      <a:pt x="8" y="356"/>
                    </a:cubicBezTo>
                    <a:lnTo>
                      <a:pt x="492" y="3"/>
                    </a:lnTo>
                    <a:cubicBezTo>
                      <a:pt x="500" y="-2"/>
                      <a:pt x="511" y="-1"/>
                      <a:pt x="516" y="7"/>
                    </a:cubicBezTo>
                    <a:cubicBezTo>
                      <a:pt x="522" y="15"/>
                      <a:pt x="520" y="26"/>
                      <a:pt x="513" y="32"/>
                    </a:cubicBezTo>
                    <a:lnTo>
                      <a:pt x="29" y="385"/>
                    </a:lnTo>
                    <a:cubicBezTo>
                      <a:pt x="26" y="387"/>
                      <a:pt x="22" y="388"/>
                      <a:pt x="18" y="3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5" name="Google Shape;1555;p35"/>
            <p:cNvGrpSpPr/>
            <p:nvPr/>
          </p:nvGrpSpPr>
          <p:grpSpPr>
            <a:xfrm>
              <a:off x="394275" y="1406001"/>
              <a:ext cx="150826" cy="125327"/>
              <a:chOff x="5999388" y="1257826"/>
              <a:chExt cx="150826" cy="125327"/>
            </a:xfrm>
          </p:grpSpPr>
          <p:sp>
            <p:nvSpPr>
              <p:cNvPr id="1556" name="Google Shape;1556;p35"/>
              <p:cNvSpPr/>
              <p:nvPr/>
            </p:nvSpPr>
            <p:spPr>
              <a:xfrm>
                <a:off x="5999388" y="1302857"/>
                <a:ext cx="96030" cy="8029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96" extrusionOk="0">
                    <a:moveTo>
                      <a:pt x="336" y="296"/>
                    </a:moveTo>
                    <a:cubicBezTo>
                      <a:pt x="334" y="296"/>
                      <a:pt x="333" y="296"/>
                      <a:pt x="332" y="296"/>
                    </a:cubicBezTo>
                    <a:cubicBezTo>
                      <a:pt x="318" y="293"/>
                      <a:pt x="307" y="284"/>
                      <a:pt x="299" y="271"/>
                    </a:cubicBezTo>
                    <a:cubicBezTo>
                      <a:pt x="283" y="243"/>
                      <a:pt x="284" y="193"/>
                      <a:pt x="291" y="144"/>
                    </a:cubicBezTo>
                    <a:cubicBezTo>
                      <a:pt x="235" y="222"/>
                      <a:pt x="155" y="298"/>
                      <a:pt x="90" y="296"/>
                    </a:cubicBezTo>
                    <a:cubicBezTo>
                      <a:pt x="63" y="296"/>
                      <a:pt x="26" y="281"/>
                      <a:pt x="7" y="217"/>
                    </a:cubicBezTo>
                    <a:cubicBezTo>
                      <a:pt x="-16" y="135"/>
                      <a:pt x="14" y="66"/>
                      <a:pt x="90" y="28"/>
                    </a:cubicBezTo>
                    <a:cubicBezTo>
                      <a:pt x="163" y="-10"/>
                      <a:pt x="262" y="-8"/>
                      <a:pt x="293" y="32"/>
                    </a:cubicBezTo>
                    <a:cubicBezTo>
                      <a:pt x="299" y="39"/>
                      <a:pt x="297" y="51"/>
                      <a:pt x="290" y="57"/>
                    </a:cubicBezTo>
                    <a:cubicBezTo>
                      <a:pt x="282" y="63"/>
                      <a:pt x="271" y="61"/>
                      <a:pt x="265" y="54"/>
                    </a:cubicBezTo>
                    <a:cubicBezTo>
                      <a:pt x="248" y="32"/>
                      <a:pt x="170" y="26"/>
                      <a:pt x="106" y="59"/>
                    </a:cubicBezTo>
                    <a:cubicBezTo>
                      <a:pt x="64" y="81"/>
                      <a:pt x="18" y="124"/>
                      <a:pt x="41" y="207"/>
                    </a:cubicBezTo>
                    <a:cubicBezTo>
                      <a:pt x="57" y="260"/>
                      <a:pt x="82" y="261"/>
                      <a:pt x="91" y="261"/>
                    </a:cubicBezTo>
                    <a:lnTo>
                      <a:pt x="92" y="261"/>
                    </a:lnTo>
                    <a:cubicBezTo>
                      <a:pt x="166" y="261"/>
                      <a:pt x="289" y="110"/>
                      <a:pt x="319" y="20"/>
                    </a:cubicBezTo>
                    <a:cubicBezTo>
                      <a:pt x="322" y="11"/>
                      <a:pt x="332" y="6"/>
                      <a:pt x="341" y="9"/>
                    </a:cubicBezTo>
                    <a:cubicBezTo>
                      <a:pt x="350" y="12"/>
                      <a:pt x="355" y="22"/>
                      <a:pt x="352" y="31"/>
                    </a:cubicBezTo>
                    <a:cubicBezTo>
                      <a:pt x="332" y="98"/>
                      <a:pt x="308" y="217"/>
                      <a:pt x="329" y="253"/>
                    </a:cubicBezTo>
                    <a:cubicBezTo>
                      <a:pt x="333" y="259"/>
                      <a:pt x="337" y="261"/>
                      <a:pt x="339" y="261"/>
                    </a:cubicBezTo>
                    <a:cubicBezTo>
                      <a:pt x="349" y="264"/>
                      <a:pt x="355" y="273"/>
                      <a:pt x="353" y="282"/>
                    </a:cubicBezTo>
                    <a:cubicBezTo>
                      <a:pt x="351" y="291"/>
                      <a:pt x="344" y="296"/>
                      <a:pt x="336" y="2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7" name="Google Shape;1557;p35"/>
              <p:cNvSpPr/>
              <p:nvPr/>
            </p:nvSpPr>
            <p:spPr>
              <a:xfrm>
                <a:off x="6108981" y="1257826"/>
                <a:ext cx="41233" cy="6646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5" extrusionOk="0">
                    <a:moveTo>
                      <a:pt x="57" y="189"/>
                    </a:moveTo>
                    <a:cubicBezTo>
                      <a:pt x="59" y="189"/>
                      <a:pt x="61" y="189"/>
                      <a:pt x="62" y="190"/>
                    </a:cubicBezTo>
                    <a:cubicBezTo>
                      <a:pt x="81" y="195"/>
                      <a:pt x="97" y="192"/>
                      <a:pt x="108" y="180"/>
                    </a:cubicBezTo>
                    <a:cubicBezTo>
                      <a:pt x="115" y="171"/>
                      <a:pt x="118" y="158"/>
                      <a:pt x="114" y="149"/>
                    </a:cubicBezTo>
                    <a:cubicBezTo>
                      <a:pt x="114" y="147"/>
                      <a:pt x="111" y="140"/>
                      <a:pt x="98" y="140"/>
                    </a:cubicBezTo>
                    <a:cubicBezTo>
                      <a:pt x="80" y="140"/>
                      <a:pt x="63" y="165"/>
                      <a:pt x="50" y="190"/>
                    </a:cubicBezTo>
                    <a:cubicBezTo>
                      <a:pt x="52" y="189"/>
                      <a:pt x="55" y="189"/>
                      <a:pt x="57" y="189"/>
                    </a:cubicBezTo>
                    <a:moveTo>
                      <a:pt x="17" y="245"/>
                    </a:moveTo>
                    <a:cubicBezTo>
                      <a:pt x="15" y="245"/>
                      <a:pt x="14" y="245"/>
                      <a:pt x="12" y="245"/>
                    </a:cubicBezTo>
                    <a:cubicBezTo>
                      <a:pt x="3" y="242"/>
                      <a:pt x="-3" y="232"/>
                      <a:pt x="0" y="223"/>
                    </a:cubicBezTo>
                    <a:lnTo>
                      <a:pt x="0" y="223"/>
                    </a:lnTo>
                    <a:lnTo>
                      <a:pt x="59" y="13"/>
                    </a:lnTo>
                    <a:cubicBezTo>
                      <a:pt x="61" y="4"/>
                      <a:pt x="71" y="-2"/>
                      <a:pt x="80" y="1"/>
                    </a:cubicBezTo>
                    <a:cubicBezTo>
                      <a:pt x="90" y="4"/>
                      <a:pt x="95" y="13"/>
                      <a:pt x="93" y="23"/>
                    </a:cubicBezTo>
                    <a:lnTo>
                      <a:pt x="67" y="114"/>
                    </a:lnTo>
                    <a:cubicBezTo>
                      <a:pt x="76" y="108"/>
                      <a:pt x="86" y="105"/>
                      <a:pt x="98" y="105"/>
                    </a:cubicBezTo>
                    <a:cubicBezTo>
                      <a:pt x="120" y="105"/>
                      <a:pt x="138" y="116"/>
                      <a:pt x="147" y="134"/>
                    </a:cubicBezTo>
                    <a:cubicBezTo>
                      <a:pt x="156" y="156"/>
                      <a:pt x="151" y="184"/>
                      <a:pt x="134" y="203"/>
                    </a:cubicBezTo>
                    <a:cubicBezTo>
                      <a:pt x="115" y="226"/>
                      <a:pt x="85" y="233"/>
                      <a:pt x="52" y="223"/>
                    </a:cubicBezTo>
                    <a:cubicBezTo>
                      <a:pt x="47" y="222"/>
                      <a:pt x="42" y="218"/>
                      <a:pt x="41" y="212"/>
                    </a:cubicBezTo>
                    <a:cubicBezTo>
                      <a:pt x="38" y="220"/>
                      <a:pt x="36" y="227"/>
                      <a:pt x="34" y="232"/>
                    </a:cubicBezTo>
                    <a:lnTo>
                      <a:pt x="34" y="232"/>
                    </a:lnTo>
                    <a:cubicBezTo>
                      <a:pt x="32" y="240"/>
                      <a:pt x="25" y="245"/>
                      <a:pt x="17" y="2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58" name="Google Shape;1558;p35"/>
            <p:cNvSpPr/>
            <p:nvPr/>
          </p:nvSpPr>
          <p:spPr>
            <a:xfrm>
              <a:off x="1054583" y="3205907"/>
              <a:ext cx="1842828" cy="1209974"/>
            </a:xfrm>
            <a:custGeom>
              <a:avLst/>
              <a:gdLst/>
              <a:ahLst/>
              <a:cxnLst/>
              <a:rect l="l" t="t" r="r" b="b"/>
              <a:pathLst>
                <a:path w="6613" h="4342" extrusionOk="0">
                  <a:moveTo>
                    <a:pt x="2795" y="4342"/>
                  </a:moveTo>
                  <a:cubicBezTo>
                    <a:pt x="2652" y="4342"/>
                    <a:pt x="2422" y="4299"/>
                    <a:pt x="2091" y="4110"/>
                  </a:cubicBezTo>
                  <a:cubicBezTo>
                    <a:pt x="1499" y="3772"/>
                    <a:pt x="15" y="2416"/>
                    <a:pt x="0" y="2403"/>
                  </a:cubicBezTo>
                  <a:lnTo>
                    <a:pt x="24" y="2377"/>
                  </a:lnTo>
                  <a:cubicBezTo>
                    <a:pt x="39" y="2390"/>
                    <a:pt x="1520" y="3743"/>
                    <a:pt x="2108" y="4079"/>
                  </a:cubicBezTo>
                  <a:cubicBezTo>
                    <a:pt x="2687" y="4410"/>
                    <a:pt x="2952" y="4282"/>
                    <a:pt x="2954" y="4281"/>
                  </a:cubicBezTo>
                  <a:cubicBezTo>
                    <a:pt x="2968" y="4270"/>
                    <a:pt x="4584" y="2989"/>
                    <a:pt x="5123" y="2262"/>
                  </a:cubicBezTo>
                  <a:cubicBezTo>
                    <a:pt x="5568" y="1661"/>
                    <a:pt x="5704" y="1503"/>
                    <a:pt x="5783" y="1491"/>
                  </a:cubicBezTo>
                  <a:cubicBezTo>
                    <a:pt x="5855" y="1481"/>
                    <a:pt x="6436" y="1139"/>
                    <a:pt x="6464" y="1104"/>
                  </a:cubicBezTo>
                  <a:cubicBezTo>
                    <a:pt x="6481" y="1077"/>
                    <a:pt x="6486" y="818"/>
                    <a:pt x="6481" y="583"/>
                  </a:cubicBezTo>
                  <a:lnTo>
                    <a:pt x="6481" y="575"/>
                  </a:lnTo>
                  <a:lnTo>
                    <a:pt x="6486" y="570"/>
                  </a:lnTo>
                  <a:cubicBezTo>
                    <a:pt x="6528" y="524"/>
                    <a:pt x="6584" y="446"/>
                    <a:pt x="6578" y="415"/>
                  </a:cubicBezTo>
                  <a:cubicBezTo>
                    <a:pt x="6570" y="378"/>
                    <a:pt x="6411" y="226"/>
                    <a:pt x="6343" y="162"/>
                  </a:cubicBezTo>
                  <a:cubicBezTo>
                    <a:pt x="6322" y="142"/>
                    <a:pt x="6305" y="126"/>
                    <a:pt x="6295" y="115"/>
                  </a:cubicBezTo>
                  <a:cubicBezTo>
                    <a:pt x="6278" y="98"/>
                    <a:pt x="6265" y="79"/>
                    <a:pt x="6254" y="64"/>
                  </a:cubicBezTo>
                  <a:cubicBezTo>
                    <a:pt x="6247" y="53"/>
                    <a:pt x="6237" y="38"/>
                    <a:pt x="6232" y="36"/>
                  </a:cubicBezTo>
                  <a:cubicBezTo>
                    <a:pt x="6232" y="36"/>
                    <a:pt x="6226" y="40"/>
                    <a:pt x="6216" y="58"/>
                  </a:cubicBezTo>
                  <a:cubicBezTo>
                    <a:pt x="6171" y="137"/>
                    <a:pt x="6183" y="166"/>
                    <a:pt x="6202" y="186"/>
                  </a:cubicBezTo>
                  <a:cubicBezTo>
                    <a:pt x="6240" y="223"/>
                    <a:pt x="6230" y="299"/>
                    <a:pt x="6229" y="308"/>
                  </a:cubicBezTo>
                  <a:lnTo>
                    <a:pt x="6228" y="311"/>
                  </a:lnTo>
                  <a:lnTo>
                    <a:pt x="6197" y="395"/>
                  </a:lnTo>
                  <a:lnTo>
                    <a:pt x="6173" y="538"/>
                  </a:lnTo>
                  <a:cubicBezTo>
                    <a:pt x="6160" y="560"/>
                    <a:pt x="6116" y="598"/>
                    <a:pt x="6047" y="578"/>
                  </a:cubicBezTo>
                  <a:cubicBezTo>
                    <a:pt x="5968" y="555"/>
                    <a:pt x="5912" y="490"/>
                    <a:pt x="5910" y="487"/>
                  </a:cubicBezTo>
                  <a:lnTo>
                    <a:pt x="5904" y="479"/>
                  </a:lnTo>
                  <a:lnTo>
                    <a:pt x="6039" y="114"/>
                  </a:lnTo>
                  <a:cubicBezTo>
                    <a:pt x="6018" y="110"/>
                    <a:pt x="5986" y="106"/>
                    <a:pt x="5964" y="117"/>
                  </a:cubicBezTo>
                  <a:cubicBezTo>
                    <a:pt x="5952" y="124"/>
                    <a:pt x="5945" y="134"/>
                    <a:pt x="5941" y="150"/>
                  </a:cubicBezTo>
                  <a:cubicBezTo>
                    <a:pt x="5934" y="175"/>
                    <a:pt x="5935" y="189"/>
                    <a:pt x="5936" y="198"/>
                  </a:cubicBezTo>
                  <a:cubicBezTo>
                    <a:pt x="5939" y="231"/>
                    <a:pt x="5930" y="238"/>
                    <a:pt x="5859" y="288"/>
                  </a:cubicBezTo>
                  <a:cubicBezTo>
                    <a:pt x="5760" y="357"/>
                    <a:pt x="5654" y="440"/>
                    <a:pt x="5654" y="539"/>
                  </a:cubicBezTo>
                  <a:cubicBezTo>
                    <a:pt x="5654" y="648"/>
                    <a:pt x="5479" y="1183"/>
                    <a:pt x="5472" y="1205"/>
                  </a:cubicBezTo>
                  <a:lnTo>
                    <a:pt x="5470" y="1211"/>
                  </a:lnTo>
                  <a:lnTo>
                    <a:pt x="5465" y="1214"/>
                  </a:lnTo>
                  <a:cubicBezTo>
                    <a:pt x="5457" y="1220"/>
                    <a:pt x="4679" y="1767"/>
                    <a:pt x="4378" y="1947"/>
                  </a:cubicBezTo>
                  <a:cubicBezTo>
                    <a:pt x="4169" y="2072"/>
                    <a:pt x="2835" y="2740"/>
                    <a:pt x="2821" y="2746"/>
                  </a:cubicBezTo>
                  <a:lnTo>
                    <a:pt x="2811" y="2752"/>
                  </a:lnTo>
                  <a:lnTo>
                    <a:pt x="2802" y="2744"/>
                  </a:lnTo>
                  <a:cubicBezTo>
                    <a:pt x="2746" y="2696"/>
                    <a:pt x="1435" y="1558"/>
                    <a:pt x="1265" y="1335"/>
                  </a:cubicBezTo>
                  <a:cubicBezTo>
                    <a:pt x="1088" y="1102"/>
                    <a:pt x="820" y="857"/>
                    <a:pt x="316" y="1032"/>
                  </a:cubicBezTo>
                  <a:lnTo>
                    <a:pt x="304" y="999"/>
                  </a:lnTo>
                  <a:cubicBezTo>
                    <a:pt x="835" y="815"/>
                    <a:pt x="1123" y="1090"/>
                    <a:pt x="1293" y="1314"/>
                  </a:cubicBezTo>
                  <a:cubicBezTo>
                    <a:pt x="1454" y="1524"/>
                    <a:pt x="2698" y="2607"/>
                    <a:pt x="2816" y="2710"/>
                  </a:cubicBezTo>
                  <a:cubicBezTo>
                    <a:pt x="2943" y="2646"/>
                    <a:pt x="4162" y="2035"/>
                    <a:pt x="4360" y="1917"/>
                  </a:cubicBezTo>
                  <a:cubicBezTo>
                    <a:pt x="4647" y="1745"/>
                    <a:pt x="5374" y="1235"/>
                    <a:pt x="5440" y="1189"/>
                  </a:cubicBezTo>
                  <a:cubicBezTo>
                    <a:pt x="5459" y="1131"/>
                    <a:pt x="5618" y="636"/>
                    <a:pt x="5618" y="539"/>
                  </a:cubicBezTo>
                  <a:cubicBezTo>
                    <a:pt x="5618" y="423"/>
                    <a:pt x="5732" y="333"/>
                    <a:pt x="5839" y="259"/>
                  </a:cubicBezTo>
                  <a:cubicBezTo>
                    <a:pt x="5902" y="215"/>
                    <a:pt x="5902" y="213"/>
                    <a:pt x="5901" y="201"/>
                  </a:cubicBezTo>
                  <a:cubicBezTo>
                    <a:pt x="5900" y="189"/>
                    <a:pt x="5899" y="172"/>
                    <a:pt x="5907" y="141"/>
                  </a:cubicBezTo>
                  <a:cubicBezTo>
                    <a:pt x="5913" y="116"/>
                    <a:pt x="5927" y="97"/>
                    <a:pt x="5948" y="86"/>
                  </a:cubicBezTo>
                  <a:cubicBezTo>
                    <a:pt x="5996" y="60"/>
                    <a:pt x="6065" y="85"/>
                    <a:pt x="6068" y="86"/>
                  </a:cubicBezTo>
                  <a:lnTo>
                    <a:pt x="6085" y="92"/>
                  </a:lnTo>
                  <a:lnTo>
                    <a:pt x="5944" y="472"/>
                  </a:lnTo>
                  <a:cubicBezTo>
                    <a:pt x="5960" y="488"/>
                    <a:pt x="6003" y="528"/>
                    <a:pt x="6056" y="544"/>
                  </a:cubicBezTo>
                  <a:cubicBezTo>
                    <a:pt x="6108" y="559"/>
                    <a:pt x="6135" y="531"/>
                    <a:pt x="6141" y="522"/>
                  </a:cubicBezTo>
                  <a:lnTo>
                    <a:pt x="6163" y="384"/>
                  </a:lnTo>
                  <a:lnTo>
                    <a:pt x="6194" y="301"/>
                  </a:lnTo>
                  <a:cubicBezTo>
                    <a:pt x="6197" y="281"/>
                    <a:pt x="6198" y="231"/>
                    <a:pt x="6178" y="211"/>
                  </a:cubicBezTo>
                  <a:cubicBezTo>
                    <a:pt x="6127" y="161"/>
                    <a:pt x="6155" y="94"/>
                    <a:pt x="6185" y="41"/>
                  </a:cubicBezTo>
                  <a:cubicBezTo>
                    <a:pt x="6196" y="21"/>
                    <a:pt x="6211" y="1"/>
                    <a:pt x="6231" y="0"/>
                  </a:cubicBezTo>
                  <a:cubicBezTo>
                    <a:pt x="6254" y="-1"/>
                    <a:pt x="6267" y="20"/>
                    <a:pt x="6283" y="44"/>
                  </a:cubicBezTo>
                  <a:cubicBezTo>
                    <a:pt x="6293" y="59"/>
                    <a:pt x="6305" y="75"/>
                    <a:pt x="6320" y="90"/>
                  </a:cubicBezTo>
                  <a:cubicBezTo>
                    <a:pt x="6330" y="101"/>
                    <a:pt x="6347" y="117"/>
                    <a:pt x="6367" y="136"/>
                  </a:cubicBezTo>
                  <a:cubicBezTo>
                    <a:pt x="6516" y="278"/>
                    <a:pt x="6604" y="368"/>
                    <a:pt x="6612" y="408"/>
                  </a:cubicBezTo>
                  <a:cubicBezTo>
                    <a:pt x="6623" y="463"/>
                    <a:pt x="6543" y="559"/>
                    <a:pt x="6517" y="589"/>
                  </a:cubicBezTo>
                  <a:cubicBezTo>
                    <a:pt x="6519" y="713"/>
                    <a:pt x="6524" y="1082"/>
                    <a:pt x="6492" y="1125"/>
                  </a:cubicBezTo>
                  <a:cubicBezTo>
                    <a:pt x="6459" y="1170"/>
                    <a:pt x="5871" y="1514"/>
                    <a:pt x="5788" y="1526"/>
                  </a:cubicBezTo>
                  <a:cubicBezTo>
                    <a:pt x="5716" y="1537"/>
                    <a:pt x="5525" y="1779"/>
                    <a:pt x="5151" y="2283"/>
                  </a:cubicBezTo>
                  <a:cubicBezTo>
                    <a:pt x="4609" y="3014"/>
                    <a:pt x="2990" y="4298"/>
                    <a:pt x="2973" y="4311"/>
                  </a:cubicBezTo>
                  <a:cubicBezTo>
                    <a:pt x="2967" y="4314"/>
                    <a:pt x="2910" y="4342"/>
                    <a:pt x="2795" y="43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59" name="Google Shape;1559;p35"/>
            <p:cNvGrpSpPr/>
            <p:nvPr/>
          </p:nvGrpSpPr>
          <p:grpSpPr>
            <a:xfrm>
              <a:off x="2368360" y="769280"/>
              <a:ext cx="551493" cy="579689"/>
              <a:chOff x="4592041" y="1871710"/>
              <a:chExt cx="414500" cy="435660"/>
            </a:xfrm>
          </p:grpSpPr>
          <p:sp>
            <p:nvSpPr>
              <p:cNvPr id="1560" name="Google Shape;1560;p35"/>
              <p:cNvSpPr/>
              <p:nvPr/>
            </p:nvSpPr>
            <p:spPr>
              <a:xfrm>
                <a:off x="4611844" y="2058615"/>
                <a:ext cx="248755" cy="24875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917" extrusionOk="0">
                    <a:moveTo>
                      <a:pt x="459" y="35"/>
                    </a:moveTo>
                    <a:cubicBezTo>
                      <a:pt x="225" y="35"/>
                      <a:pt x="36" y="225"/>
                      <a:pt x="36" y="458"/>
                    </a:cubicBezTo>
                    <a:cubicBezTo>
                      <a:pt x="36" y="691"/>
                      <a:pt x="225" y="881"/>
                      <a:pt x="459" y="881"/>
                    </a:cubicBezTo>
                    <a:cubicBezTo>
                      <a:pt x="692" y="881"/>
                      <a:pt x="882" y="691"/>
                      <a:pt x="882" y="458"/>
                    </a:cubicBezTo>
                    <a:cubicBezTo>
                      <a:pt x="882" y="225"/>
                      <a:pt x="692" y="35"/>
                      <a:pt x="459" y="35"/>
                    </a:cubicBezTo>
                    <a:moveTo>
                      <a:pt x="459" y="917"/>
                    </a:moveTo>
                    <a:cubicBezTo>
                      <a:pt x="206" y="917"/>
                      <a:pt x="0" y="711"/>
                      <a:pt x="0" y="458"/>
                    </a:cubicBezTo>
                    <a:cubicBezTo>
                      <a:pt x="0" y="205"/>
                      <a:pt x="206" y="0"/>
                      <a:pt x="459" y="0"/>
                    </a:cubicBezTo>
                    <a:cubicBezTo>
                      <a:pt x="712" y="0"/>
                      <a:pt x="917" y="205"/>
                      <a:pt x="917" y="458"/>
                    </a:cubicBezTo>
                    <a:cubicBezTo>
                      <a:pt x="917" y="711"/>
                      <a:pt x="712" y="917"/>
                      <a:pt x="459" y="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1" name="Google Shape;1561;p35"/>
              <p:cNvSpPr/>
              <p:nvPr/>
            </p:nvSpPr>
            <p:spPr>
              <a:xfrm>
                <a:off x="4731474" y="1940884"/>
                <a:ext cx="275068" cy="274797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13" extrusionOk="0">
                    <a:moveTo>
                      <a:pt x="507" y="35"/>
                    </a:moveTo>
                    <a:cubicBezTo>
                      <a:pt x="247" y="35"/>
                      <a:pt x="35" y="246"/>
                      <a:pt x="35" y="506"/>
                    </a:cubicBezTo>
                    <a:cubicBezTo>
                      <a:pt x="35" y="766"/>
                      <a:pt x="247" y="978"/>
                      <a:pt x="507" y="978"/>
                    </a:cubicBezTo>
                    <a:cubicBezTo>
                      <a:pt x="767" y="978"/>
                      <a:pt x="978" y="766"/>
                      <a:pt x="978" y="506"/>
                    </a:cubicBezTo>
                    <a:cubicBezTo>
                      <a:pt x="978" y="246"/>
                      <a:pt x="767" y="35"/>
                      <a:pt x="507" y="35"/>
                    </a:cubicBezTo>
                    <a:moveTo>
                      <a:pt x="507" y="1013"/>
                    </a:moveTo>
                    <a:cubicBezTo>
                      <a:pt x="227" y="1013"/>
                      <a:pt x="0" y="786"/>
                      <a:pt x="0" y="506"/>
                    </a:cubicBezTo>
                    <a:cubicBezTo>
                      <a:pt x="0" y="227"/>
                      <a:pt x="227" y="0"/>
                      <a:pt x="507" y="0"/>
                    </a:cubicBezTo>
                    <a:cubicBezTo>
                      <a:pt x="786" y="0"/>
                      <a:pt x="1014" y="227"/>
                      <a:pt x="1014" y="506"/>
                    </a:cubicBezTo>
                    <a:cubicBezTo>
                      <a:pt x="1014" y="786"/>
                      <a:pt x="786" y="1013"/>
                      <a:pt x="507" y="10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2" name="Google Shape;1562;p35"/>
              <p:cNvSpPr/>
              <p:nvPr/>
            </p:nvSpPr>
            <p:spPr>
              <a:xfrm>
                <a:off x="4738798" y="2060785"/>
                <a:ext cx="25771" cy="65919"/>
              </a:xfrm>
              <a:custGeom>
                <a:avLst/>
                <a:gdLst/>
                <a:ahLst/>
                <a:cxnLst/>
                <a:rect l="l" t="t" r="r" b="b"/>
                <a:pathLst>
                  <a:path w="95" h="243" extrusionOk="0">
                    <a:moveTo>
                      <a:pt x="18" y="243"/>
                    </a:moveTo>
                    <a:cubicBezTo>
                      <a:pt x="16" y="243"/>
                      <a:pt x="15" y="243"/>
                      <a:pt x="13" y="242"/>
                    </a:cubicBezTo>
                    <a:cubicBezTo>
                      <a:pt x="4" y="240"/>
                      <a:pt x="-2" y="230"/>
                      <a:pt x="1" y="220"/>
                    </a:cubicBezTo>
                    <a:lnTo>
                      <a:pt x="61" y="13"/>
                    </a:lnTo>
                    <a:cubicBezTo>
                      <a:pt x="63" y="4"/>
                      <a:pt x="73" y="-2"/>
                      <a:pt x="82" y="1"/>
                    </a:cubicBezTo>
                    <a:cubicBezTo>
                      <a:pt x="92" y="4"/>
                      <a:pt x="97" y="13"/>
                      <a:pt x="94" y="23"/>
                    </a:cubicBezTo>
                    <a:lnTo>
                      <a:pt x="35" y="230"/>
                    </a:lnTo>
                    <a:cubicBezTo>
                      <a:pt x="33" y="238"/>
                      <a:pt x="26" y="243"/>
                      <a:pt x="18" y="2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2475" rIns="90000" bIns="42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3" name="Google Shape;1563;p35"/>
              <p:cNvSpPr/>
              <p:nvPr/>
            </p:nvSpPr>
            <p:spPr>
              <a:xfrm>
                <a:off x="4755074" y="2067838"/>
                <a:ext cx="32552" cy="9060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334" extrusionOk="0">
                    <a:moveTo>
                      <a:pt x="18" y="334"/>
                    </a:moveTo>
                    <a:cubicBezTo>
                      <a:pt x="16" y="334"/>
                      <a:pt x="14" y="334"/>
                      <a:pt x="13" y="333"/>
                    </a:cubicBezTo>
                    <a:cubicBezTo>
                      <a:pt x="3" y="331"/>
                      <a:pt x="-2" y="321"/>
                      <a:pt x="1" y="312"/>
                    </a:cubicBezTo>
                    <a:lnTo>
                      <a:pt x="85" y="13"/>
                    </a:lnTo>
                    <a:cubicBezTo>
                      <a:pt x="88" y="4"/>
                      <a:pt x="98" y="-2"/>
                      <a:pt x="107" y="1"/>
                    </a:cubicBezTo>
                    <a:cubicBezTo>
                      <a:pt x="116" y="4"/>
                      <a:pt x="122" y="13"/>
                      <a:pt x="119" y="23"/>
                    </a:cubicBezTo>
                    <a:lnTo>
                      <a:pt x="34" y="321"/>
                    </a:lnTo>
                    <a:cubicBezTo>
                      <a:pt x="32" y="329"/>
                      <a:pt x="25" y="334"/>
                      <a:pt x="18" y="3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4" name="Google Shape;1564;p35"/>
              <p:cNvSpPr/>
              <p:nvPr/>
            </p:nvSpPr>
            <p:spPr>
              <a:xfrm>
                <a:off x="4777861" y="2081673"/>
                <a:ext cx="33637" cy="100912"/>
              </a:xfrm>
              <a:custGeom>
                <a:avLst/>
                <a:gdLst/>
                <a:ahLst/>
                <a:cxnLst/>
                <a:rect l="l" t="t" r="r" b="b"/>
                <a:pathLst>
                  <a:path w="124" h="372" extrusionOk="0">
                    <a:moveTo>
                      <a:pt x="18" y="372"/>
                    </a:moveTo>
                    <a:cubicBezTo>
                      <a:pt x="17" y="372"/>
                      <a:pt x="15" y="372"/>
                      <a:pt x="14" y="372"/>
                    </a:cubicBezTo>
                    <a:cubicBezTo>
                      <a:pt x="4" y="369"/>
                      <a:pt x="-2" y="359"/>
                      <a:pt x="1" y="350"/>
                    </a:cubicBezTo>
                    <a:lnTo>
                      <a:pt x="89" y="13"/>
                    </a:lnTo>
                    <a:cubicBezTo>
                      <a:pt x="92" y="3"/>
                      <a:pt x="101" y="-2"/>
                      <a:pt x="111" y="0"/>
                    </a:cubicBezTo>
                    <a:cubicBezTo>
                      <a:pt x="120" y="2"/>
                      <a:pt x="126" y="12"/>
                      <a:pt x="123" y="21"/>
                    </a:cubicBezTo>
                    <a:lnTo>
                      <a:pt x="35" y="359"/>
                    </a:lnTo>
                    <a:cubicBezTo>
                      <a:pt x="33" y="367"/>
                      <a:pt x="26" y="372"/>
                      <a:pt x="18" y="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5" name="Google Shape;1565;p35"/>
              <p:cNvSpPr/>
              <p:nvPr/>
            </p:nvSpPr>
            <p:spPr>
              <a:xfrm>
                <a:off x="4811498" y="2108529"/>
                <a:ext cx="26584" cy="96301"/>
              </a:xfrm>
              <a:custGeom>
                <a:avLst/>
                <a:gdLst/>
                <a:ahLst/>
                <a:cxnLst/>
                <a:rect l="l" t="t" r="r" b="b"/>
                <a:pathLst>
                  <a:path w="98" h="355" extrusionOk="0">
                    <a:moveTo>
                      <a:pt x="18" y="355"/>
                    </a:moveTo>
                    <a:cubicBezTo>
                      <a:pt x="17" y="355"/>
                      <a:pt x="16" y="355"/>
                      <a:pt x="14" y="355"/>
                    </a:cubicBezTo>
                    <a:cubicBezTo>
                      <a:pt x="5" y="353"/>
                      <a:pt x="-1" y="343"/>
                      <a:pt x="0" y="334"/>
                    </a:cubicBezTo>
                    <a:lnTo>
                      <a:pt x="63" y="14"/>
                    </a:lnTo>
                    <a:cubicBezTo>
                      <a:pt x="65" y="4"/>
                      <a:pt x="74" y="-2"/>
                      <a:pt x="84" y="0"/>
                    </a:cubicBezTo>
                    <a:cubicBezTo>
                      <a:pt x="94" y="2"/>
                      <a:pt x="100" y="11"/>
                      <a:pt x="98" y="21"/>
                    </a:cubicBezTo>
                    <a:lnTo>
                      <a:pt x="35" y="341"/>
                    </a:lnTo>
                    <a:cubicBezTo>
                      <a:pt x="33" y="349"/>
                      <a:pt x="26" y="355"/>
                      <a:pt x="18" y="3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6" name="Google Shape;1566;p35"/>
              <p:cNvSpPr/>
              <p:nvPr/>
            </p:nvSpPr>
            <p:spPr>
              <a:xfrm>
                <a:off x="4828588" y="2136741"/>
                <a:ext cx="24686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91" h="273" extrusionOk="0">
                    <a:moveTo>
                      <a:pt x="18" y="273"/>
                    </a:moveTo>
                    <a:cubicBezTo>
                      <a:pt x="16" y="273"/>
                      <a:pt x="15" y="273"/>
                      <a:pt x="14" y="273"/>
                    </a:cubicBezTo>
                    <a:cubicBezTo>
                      <a:pt x="4" y="270"/>
                      <a:pt x="-2" y="261"/>
                      <a:pt x="1" y="252"/>
                    </a:cubicBezTo>
                    <a:lnTo>
                      <a:pt x="56" y="13"/>
                    </a:lnTo>
                    <a:cubicBezTo>
                      <a:pt x="58" y="4"/>
                      <a:pt x="68" y="-2"/>
                      <a:pt x="77" y="0"/>
                    </a:cubicBezTo>
                    <a:cubicBezTo>
                      <a:pt x="87" y="3"/>
                      <a:pt x="93" y="12"/>
                      <a:pt x="91" y="22"/>
                    </a:cubicBezTo>
                    <a:lnTo>
                      <a:pt x="35" y="260"/>
                    </a:lnTo>
                    <a:cubicBezTo>
                      <a:pt x="33" y="268"/>
                      <a:pt x="26" y="273"/>
                      <a:pt x="18" y="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7" name="Google Shape;1567;p35"/>
              <p:cNvSpPr/>
              <p:nvPr/>
            </p:nvSpPr>
            <p:spPr>
              <a:xfrm>
                <a:off x="4592041" y="2018196"/>
                <a:ext cx="61850" cy="62663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31" extrusionOk="0">
                    <a:moveTo>
                      <a:pt x="103" y="59"/>
                    </a:moveTo>
                    <a:cubicBezTo>
                      <a:pt x="92" y="59"/>
                      <a:pt x="62" y="77"/>
                      <a:pt x="45" y="108"/>
                    </a:cubicBezTo>
                    <a:cubicBezTo>
                      <a:pt x="29" y="137"/>
                      <a:pt x="34" y="163"/>
                      <a:pt x="60" y="185"/>
                    </a:cubicBezTo>
                    <a:cubicBezTo>
                      <a:pt x="79" y="200"/>
                      <a:pt x="87" y="195"/>
                      <a:pt x="89" y="193"/>
                    </a:cubicBezTo>
                    <a:cubicBezTo>
                      <a:pt x="112" y="178"/>
                      <a:pt x="124" y="110"/>
                      <a:pt x="120" y="58"/>
                    </a:cubicBezTo>
                    <a:cubicBezTo>
                      <a:pt x="116" y="60"/>
                      <a:pt x="111" y="61"/>
                      <a:pt x="105" y="59"/>
                    </a:cubicBezTo>
                    <a:cubicBezTo>
                      <a:pt x="105" y="59"/>
                      <a:pt x="104" y="59"/>
                      <a:pt x="103" y="59"/>
                    </a:cubicBezTo>
                    <a:moveTo>
                      <a:pt x="82" y="231"/>
                    </a:moveTo>
                    <a:cubicBezTo>
                      <a:pt x="70" y="231"/>
                      <a:pt x="55" y="226"/>
                      <a:pt x="37" y="212"/>
                    </a:cubicBezTo>
                    <a:cubicBezTo>
                      <a:pt x="-2" y="180"/>
                      <a:pt x="-10" y="136"/>
                      <a:pt x="14" y="91"/>
                    </a:cubicBezTo>
                    <a:cubicBezTo>
                      <a:pt x="35" y="52"/>
                      <a:pt x="82" y="16"/>
                      <a:pt x="115" y="26"/>
                    </a:cubicBezTo>
                    <a:cubicBezTo>
                      <a:pt x="115" y="24"/>
                      <a:pt x="114" y="23"/>
                      <a:pt x="114" y="22"/>
                    </a:cubicBezTo>
                    <a:cubicBezTo>
                      <a:pt x="111" y="13"/>
                      <a:pt x="117" y="3"/>
                      <a:pt x="126" y="1"/>
                    </a:cubicBezTo>
                    <a:cubicBezTo>
                      <a:pt x="135" y="-2"/>
                      <a:pt x="145" y="3"/>
                      <a:pt x="148" y="12"/>
                    </a:cubicBezTo>
                    <a:cubicBezTo>
                      <a:pt x="166" y="68"/>
                      <a:pt x="193" y="114"/>
                      <a:pt x="204" y="115"/>
                    </a:cubicBezTo>
                    <a:cubicBezTo>
                      <a:pt x="213" y="111"/>
                      <a:pt x="223" y="116"/>
                      <a:pt x="226" y="125"/>
                    </a:cubicBezTo>
                    <a:cubicBezTo>
                      <a:pt x="230" y="134"/>
                      <a:pt x="226" y="144"/>
                      <a:pt x="217" y="148"/>
                    </a:cubicBezTo>
                    <a:cubicBezTo>
                      <a:pt x="207" y="152"/>
                      <a:pt x="197" y="151"/>
                      <a:pt x="188" y="147"/>
                    </a:cubicBezTo>
                    <a:cubicBezTo>
                      <a:pt x="176" y="141"/>
                      <a:pt x="164" y="128"/>
                      <a:pt x="154" y="113"/>
                    </a:cubicBezTo>
                    <a:cubicBezTo>
                      <a:pt x="150" y="159"/>
                      <a:pt x="136" y="205"/>
                      <a:pt x="109" y="223"/>
                    </a:cubicBezTo>
                    <a:cubicBezTo>
                      <a:pt x="103" y="226"/>
                      <a:pt x="94" y="231"/>
                      <a:pt x="82" y="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8150" rIns="90000" bIns="38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8" name="Google Shape;1568;p35"/>
              <p:cNvSpPr/>
              <p:nvPr/>
            </p:nvSpPr>
            <p:spPr>
              <a:xfrm>
                <a:off x="4771622" y="1871710"/>
                <a:ext cx="65647" cy="7894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91" extrusionOk="0">
                    <a:moveTo>
                      <a:pt x="157" y="291"/>
                    </a:moveTo>
                    <a:cubicBezTo>
                      <a:pt x="151" y="291"/>
                      <a:pt x="145" y="288"/>
                      <a:pt x="142" y="282"/>
                    </a:cubicBezTo>
                    <a:lnTo>
                      <a:pt x="142" y="282"/>
                    </a:lnTo>
                    <a:lnTo>
                      <a:pt x="2" y="25"/>
                    </a:lnTo>
                    <a:cubicBezTo>
                      <a:pt x="-3" y="17"/>
                      <a:pt x="0" y="6"/>
                      <a:pt x="9" y="1"/>
                    </a:cubicBezTo>
                    <a:cubicBezTo>
                      <a:pt x="17" y="-3"/>
                      <a:pt x="28" y="0"/>
                      <a:pt x="33" y="8"/>
                    </a:cubicBezTo>
                    <a:lnTo>
                      <a:pt x="102" y="135"/>
                    </a:lnTo>
                    <a:cubicBezTo>
                      <a:pt x="104" y="116"/>
                      <a:pt x="110" y="98"/>
                      <a:pt x="124" y="85"/>
                    </a:cubicBezTo>
                    <a:cubicBezTo>
                      <a:pt x="145" y="65"/>
                      <a:pt x="169" y="59"/>
                      <a:pt x="193" y="68"/>
                    </a:cubicBezTo>
                    <a:cubicBezTo>
                      <a:pt x="220" y="79"/>
                      <a:pt x="240" y="108"/>
                      <a:pt x="242" y="141"/>
                    </a:cubicBezTo>
                    <a:cubicBezTo>
                      <a:pt x="244" y="178"/>
                      <a:pt x="223" y="211"/>
                      <a:pt x="185" y="231"/>
                    </a:cubicBezTo>
                    <a:cubicBezTo>
                      <a:pt x="176" y="236"/>
                      <a:pt x="165" y="232"/>
                      <a:pt x="161" y="224"/>
                    </a:cubicBezTo>
                    <a:cubicBezTo>
                      <a:pt x="156" y="215"/>
                      <a:pt x="160" y="205"/>
                      <a:pt x="168" y="200"/>
                    </a:cubicBezTo>
                    <a:cubicBezTo>
                      <a:pt x="203" y="182"/>
                      <a:pt x="207" y="156"/>
                      <a:pt x="206" y="143"/>
                    </a:cubicBezTo>
                    <a:cubicBezTo>
                      <a:pt x="205" y="124"/>
                      <a:pt x="194" y="106"/>
                      <a:pt x="180" y="101"/>
                    </a:cubicBezTo>
                    <a:cubicBezTo>
                      <a:pt x="170" y="97"/>
                      <a:pt x="159" y="100"/>
                      <a:pt x="149" y="110"/>
                    </a:cubicBezTo>
                    <a:cubicBezTo>
                      <a:pt x="117" y="141"/>
                      <a:pt x="156" y="235"/>
                      <a:pt x="173" y="265"/>
                    </a:cubicBezTo>
                    <a:lnTo>
                      <a:pt x="173" y="265"/>
                    </a:lnTo>
                    <a:lnTo>
                      <a:pt x="173" y="265"/>
                    </a:lnTo>
                    <a:cubicBezTo>
                      <a:pt x="178" y="274"/>
                      <a:pt x="174" y="285"/>
                      <a:pt x="166" y="289"/>
                    </a:cubicBezTo>
                    <a:cubicBezTo>
                      <a:pt x="163" y="291"/>
                      <a:pt x="160" y="291"/>
                      <a:pt x="157" y="2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69" name="Google Shape;1569;p35"/>
            <p:cNvGrpSpPr/>
            <p:nvPr/>
          </p:nvGrpSpPr>
          <p:grpSpPr>
            <a:xfrm>
              <a:off x="2161878" y="2833887"/>
              <a:ext cx="1822596" cy="279342"/>
              <a:chOff x="4638636" y="393992"/>
              <a:chExt cx="1297683" cy="198891"/>
            </a:xfrm>
          </p:grpSpPr>
          <p:grpSp>
            <p:nvGrpSpPr>
              <p:cNvPr id="1570" name="Google Shape;1570;p35"/>
              <p:cNvGrpSpPr/>
              <p:nvPr/>
            </p:nvGrpSpPr>
            <p:grpSpPr>
              <a:xfrm>
                <a:off x="4785528" y="458597"/>
                <a:ext cx="86264" cy="102269"/>
                <a:chOff x="6350953" y="2377900"/>
                <a:chExt cx="86264" cy="102269"/>
              </a:xfrm>
            </p:grpSpPr>
            <p:sp>
              <p:nvSpPr>
                <p:cNvPr id="1571" name="Google Shape;1571;p35"/>
                <p:cNvSpPr/>
                <p:nvPr/>
              </p:nvSpPr>
              <p:spPr>
                <a:xfrm>
                  <a:off x="6350953" y="2388751"/>
                  <a:ext cx="85721" cy="91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" h="337" extrusionOk="0">
                      <a:moveTo>
                        <a:pt x="298" y="337"/>
                      </a:moveTo>
                      <a:cubicBezTo>
                        <a:pt x="293" y="337"/>
                        <a:pt x="288" y="335"/>
                        <a:pt x="285" y="331"/>
                      </a:cubicBezTo>
                      <a:lnTo>
                        <a:pt x="4" y="30"/>
                      </a:lnTo>
                      <a:cubicBezTo>
                        <a:pt x="-3" y="23"/>
                        <a:pt x="-2" y="12"/>
                        <a:pt x="5" y="5"/>
                      </a:cubicBezTo>
                      <a:cubicBezTo>
                        <a:pt x="12" y="-2"/>
                        <a:pt x="23" y="-1"/>
                        <a:pt x="30" y="6"/>
                      </a:cubicBezTo>
                      <a:lnTo>
                        <a:pt x="310" y="307"/>
                      </a:lnTo>
                      <a:cubicBezTo>
                        <a:pt x="317" y="314"/>
                        <a:pt x="317" y="325"/>
                        <a:pt x="310" y="332"/>
                      </a:cubicBezTo>
                      <a:cubicBezTo>
                        <a:pt x="306" y="335"/>
                        <a:pt x="302" y="337"/>
                        <a:pt x="298" y="3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72" name="Google Shape;1572;p35"/>
                <p:cNvSpPr/>
                <p:nvPr/>
              </p:nvSpPr>
              <p:spPr>
                <a:xfrm>
                  <a:off x="6363703" y="2377900"/>
                  <a:ext cx="73514" cy="97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58" extrusionOk="0">
                      <a:moveTo>
                        <a:pt x="17" y="358"/>
                      </a:moveTo>
                      <a:cubicBezTo>
                        <a:pt x="13" y="358"/>
                        <a:pt x="10" y="357"/>
                        <a:pt x="6" y="355"/>
                      </a:cubicBezTo>
                      <a:cubicBezTo>
                        <a:pt x="-1" y="349"/>
                        <a:pt x="-3" y="338"/>
                        <a:pt x="3" y="330"/>
                      </a:cubicBezTo>
                      <a:lnTo>
                        <a:pt x="239" y="7"/>
                      </a:lnTo>
                      <a:cubicBezTo>
                        <a:pt x="244" y="-1"/>
                        <a:pt x="255" y="-3"/>
                        <a:pt x="263" y="3"/>
                      </a:cubicBezTo>
                      <a:cubicBezTo>
                        <a:pt x="271" y="9"/>
                        <a:pt x="273" y="20"/>
                        <a:pt x="267" y="28"/>
                      </a:cubicBezTo>
                      <a:lnTo>
                        <a:pt x="31" y="351"/>
                      </a:lnTo>
                      <a:cubicBezTo>
                        <a:pt x="28" y="356"/>
                        <a:pt x="22" y="358"/>
                        <a:pt x="17" y="35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573" name="Google Shape;1573;p35"/>
              <p:cNvSpPr/>
              <p:nvPr/>
            </p:nvSpPr>
            <p:spPr>
              <a:xfrm rot="-2037133">
                <a:off x="4654101" y="479049"/>
                <a:ext cx="94945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4" name="Google Shape;1574;p35"/>
              <p:cNvSpPr/>
              <p:nvPr/>
            </p:nvSpPr>
            <p:spPr>
              <a:xfrm>
                <a:off x="4897465" y="393992"/>
                <a:ext cx="52898" cy="64562"/>
              </a:xfrm>
              <a:custGeom>
                <a:avLst/>
                <a:gdLst/>
                <a:ahLst/>
                <a:cxnLst/>
                <a:rect l="l" t="t" r="r" b="b"/>
                <a:pathLst>
                  <a:path w="195" h="238" extrusionOk="0">
                    <a:moveTo>
                      <a:pt x="177" y="238"/>
                    </a:moveTo>
                    <a:lnTo>
                      <a:pt x="17" y="238"/>
                    </a:lnTo>
                    <a:cubicBezTo>
                      <a:pt x="10" y="238"/>
                      <a:pt x="3" y="233"/>
                      <a:pt x="1" y="226"/>
                    </a:cubicBezTo>
                    <a:cubicBezTo>
                      <a:pt x="-2" y="219"/>
                      <a:pt x="1" y="211"/>
                      <a:pt x="6" y="206"/>
                    </a:cubicBezTo>
                    <a:cubicBezTo>
                      <a:pt x="35" y="183"/>
                      <a:pt x="107" y="114"/>
                      <a:pt x="97" y="68"/>
                    </a:cubicBezTo>
                    <a:cubicBezTo>
                      <a:pt x="95" y="53"/>
                      <a:pt x="89" y="44"/>
                      <a:pt x="80" y="39"/>
                    </a:cubicBezTo>
                    <a:cubicBezTo>
                      <a:pt x="67" y="32"/>
                      <a:pt x="48" y="36"/>
                      <a:pt x="42" y="38"/>
                    </a:cubicBezTo>
                    <a:cubicBezTo>
                      <a:pt x="33" y="42"/>
                      <a:pt x="23" y="37"/>
                      <a:pt x="19" y="28"/>
                    </a:cubicBezTo>
                    <a:cubicBezTo>
                      <a:pt x="16" y="19"/>
                      <a:pt x="20" y="9"/>
                      <a:pt x="29" y="5"/>
                    </a:cubicBezTo>
                    <a:cubicBezTo>
                      <a:pt x="33" y="4"/>
                      <a:pt x="67" y="-8"/>
                      <a:pt x="97" y="8"/>
                    </a:cubicBezTo>
                    <a:cubicBezTo>
                      <a:pt x="115" y="18"/>
                      <a:pt x="127" y="36"/>
                      <a:pt x="132" y="61"/>
                    </a:cubicBezTo>
                    <a:cubicBezTo>
                      <a:pt x="142" y="112"/>
                      <a:pt x="98" y="168"/>
                      <a:pt x="63" y="202"/>
                    </a:cubicBezTo>
                    <a:lnTo>
                      <a:pt x="177" y="202"/>
                    </a:lnTo>
                    <a:cubicBezTo>
                      <a:pt x="187" y="202"/>
                      <a:pt x="195" y="210"/>
                      <a:pt x="195" y="220"/>
                    </a:cubicBezTo>
                    <a:cubicBezTo>
                      <a:pt x="195" y="230"/>
                      <a:pt x="187" y="238"/>
                      <a:pt x="177" y="23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0675" rIns="90000" bIns="40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5" name="Google Shape;1575;p35"/>
              <p:cNvSpPr/>
              <p:nvPr/>
            </p:nvSpPr>
            <p:spPr>
              <a:xfrm>
                <a:off x="4988453" y="486663"/>
                <a:ext cx="7416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92" extrusionOk="0">
                    <a:moveTo>
                      <a:pt x="189" y="74"/>
                    </a:moveTo>
                    <a:lnTo>
                      <a:pt x="132" y="69"/>
                    </a:lnTo>
                    <a:lnTo>
                      <a:pt x="139" y="21"/>
                    </a:lnTo>
                    <a:cubicBezTo>
                      <a:pt x="141" y="11"/>
                      <a:pt x="134" y="1"/>
                      <a:pt x="124" y="0"/>
                    </a:cubicBezTo>
                    <a:cubicBezTo>
                      <a:pt x="114" y="-1"/>
                      <a:pt x="105" y="5"/>
                      <a:pt x="103" y="15"/>
                    </a:cubicBezTo>
                    <a:lnTo>
                      <a:pt x="96" y="66"/>
                    </a:lnTo>
                    <a:lnTo>
                      <a:pt x="19" y="59"/>
                    </a:lnTo>
                    <a:cubicBezTo>
                      <a:pt x="10" y="58"/>
                      <a:pt x="0" y="66"/>
                      <a:pt x="0" y="76"/>
                    </a:cubicBezTo>
                    <a:cubicBezTo>
                      <a:pt x="-1" y="86"/>
                      <a:pt x="6" y="95"/>
                      <a:pt x="16" y="95"/>
                    </a:cubicBezTo>
                    <a:lnTo>
                      <a:pt x="91" y="102"/>
                    </a:lnTo>
                    <a:lnTo>
                      <a:pt x="81" y="171"/>
                    </a:lnTo>
                    <a:cubicBezTo>
                      <a:pt x="79" y="181"/>
                      <a:pt x="86" y="190"/>
                      <a:pt x="96" y="191"/>
                    </a:cubicBezTo>
                    <a:cubicBezTo>
                      <a:pt x="97" y="192"/>
                      <a:pt x="98" y="192"/>
                      <a:pt x="99" y="192"/>
                    </a:cubicBezTo>
                    <a:cubicBezTo>
                      <a:pt x="108" y="192"/>
                      <a:pt x="116" y="185"/>
                      <a:pt x="117" y="176"/>
                    </a:cubicBezTo>
                    <a:lnTo>
                      <a:pt x="127" y="105"/>
                    </a:lnTo>
                    <a:lnTo>
                      <a:pt x="186" y="110"/>
                    </a:lnTo>
                    <a:cubicBezTo>
                      <a:pt x="187" y="110"/>
                      <a:pt x="187" y="110"/>
                      <a:pt x="188" y="110"/>
                    </a:cubicBezTo>
                    <a:cubicBezTo>
                      <a:pt x="197" y="110"/>
                      <a:pt x="205" y="103"/>
                      <a:pt x="206" y="94"/>
                    </a:cubicBezTo>
                    <a:cubicBezTo>
                      <a:pt x="207" y="83"/>
                      <a:pt x="199" y="75"/>
                      <a:pt x="189" y="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24100" rIns="90000" bIns="24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6" name="Google Shape;1576;p35"/>
              <p:cNvSpPr/>
              <p:nvPr/>
            </p:nvSpPr>
            <p:spPr>
              <a:xfrm rot="-2700000">
                <a:off x="5091120" y="446795"/>
                <a:ext cx="109322" cy="125870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577" name="Google Shape;1577;p35"/>
              <p:cNvGrpSpPr/>
              <p:nvPr/>
            </p:nvGrpSpPr>
            <p:grpSpPr>
              <a:xfrm>
                <a:off x="5251853" y="470085"/>
                <a:ext cx="86264" cy="102269"/>
                <a:chOff x="6350953" y="2377900"/>
                <a:chExt cx="86264" cy="102269"/>
              </a:xfrm>
            </p:grpSpPr>
            <p:sp>
              <p:nvSpPr>
                <p:cNvPr id="1578" name="Google Shape;1578;p35"/>
                <p:cNvSpPr/>
                <p:nvPr/>
              </p:nvSpPr>
              <p:spPr>
                <a:xfrm>
                  <a:off x="6350953" y="2388751"/>
                  <a:ext cx="85721" cy="91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" h="337" extrusionOk="0">
                      <a:moveTo>
                        <a:pt x="298" y="337"/>
                      </a:moveTo>
                      <a:cubicBezTo>
                        <a:pt x="293" y="337"/>
                        <a:pt x="288" y="335"/>
                        <a:pt x="285" y="331"/>
                      </a:cubicBezTo>
                      <a:lnTo>
                        <a:pt x="4" y="30"/>
                      </a:lnTo>
                      <a:cubicBezTo>
                        <a:pt x="-3" y="23"/>
                        <a:pt x="-2" y="12"/>
                        <a:pt x="5" y="5"/>
                      </a:cubicBezTo>
                      <a:cubicBezTo>
                        <a:pt x="12" y="-2"/>
                        <a:pt x="23" y="-1"/>
                        <a:pt x="30" y="6"/>
                      </a:cubicBezTo>
                      <a:lnTo>
                        <a:pt x="310" y="307"/>
                      </a:lnTo>
                      <a:cubicBezTo>
                        <a:pt x="317" y="314"/>
                        <a:pt x="317" y="325"/>
                        <a:pt x="310" y="332"/>
                      </a:cubicBezTo>
                      <a:cubicBezTo>
                        <a:pt x="306" y="335"/>
                        <a:pt x="302" y="337"/>
                        <a:pt x="298" y="3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79" name="Google Shape;1579;p35"/>
                <p:cNvSpPr/>
                <p:nvPr/>
              </p:nvSpPr>
              <p:spPr>
                <a:xfrm>
                  <a:off x="6363703" y="2377900"/>
                  <a:ext cx="73514" cy="97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58" extrusionOk="0">
                      <a:moveTo>
                        <a:pt x="17" y="358"/>
                      </a:moveTo>
                      <a:cubicBezTo>
                        <a:pt x="13" y="358"/>
                        <a:pt x="10" y="357"/>
                        <a:pt x="6" y="355"/>
                      </a:cubicBezTo>
                      <a:cubicBezTo>
                        <a:pt x="-1" y="349"/>
                        <a:pt x="-3" y="338"/>
                        <a:pt x="3" y="330"/>
                      </a:cubicBezTo>
                      <a:lnTo>
                        <a:pt x="239" y="7"/>
                      </a:lnTo>
                      <a:cubicBezTo>
                        <a:pt x="244" y="-1"/>
                        <a:pt x="255" y="-3"/>
                        <a:pt x="263" y="3"/>
                      </a:cubicBezTo>
                      <a:cubicBezTo>
                        <a:pt x="271" y="9"/>
                        <a:pt x="273" y="20"/>
                        <a:pt x="267" y="28"/>
                      </a:cubicBezTo>
                      <a:lnTo>
                        <a:pt x="31" y="351"/>
                      </a:lnTo>
                      <a:cubicBezTo>
                        <a:pt x="28" y="356"/>
                        <a:pt x="22" y="358"/>
                        <a:pt x="17" y="35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580" name="Google Shape;1580;p35"/>
              <p:cNvSpPr/>
              <p:nvPr/>
            </p:nvSpPr>
            <p:spPr>
              <a:xfrm>
                <a:off x="5419753" y="486663"/>
                <a:ext cx="7416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92" extrusionOk="0">
                    <a:moveTo>
                      <a:pt x="189" y="74"/>
                    </a:moveTo>
                    <a:lnTo>
                      <a:pt x="132" y="69"/>
                    </a:lnTo>
                    <a:lnTo>
                      <a:pt x="139" y="21"/>
                    </a:lnTo>
                    <a:cubicBezTo>
                      <a:pt x="141" y="11"/>
                      <a:pt x="134" y="1"/>
                      <a:pt x="124" y="0"/>
                    </a:cubicBezTo>
                    <a:cubicBezTo>
                      <a:pt x="114" y="-1"/>
                      <a:pt x="105" y="5"/>
                      <a:pt x="103" y="15"/>
                    </a:cubicBezTo>
                    <a:lnTo>
                      <a:pt x="96" y="66"/>
                    </a:lnTo>
                    <a:lnTo>
                      <a:pt x="19" y="59"/>
                    </a:lnTo>
                    <a:cubicBezTo>
                      <a:pt x="10" y="58"/>
                      <a:pt x="0" y="66"/>
                      <a:pt x="0" y="76"/>
                    </a:cubicBezTo>
                    <a:cubicBezTo>
                      <a:pt x="-1" y="86"/>
                      <a:pt x="6" y="95"/>
                      <a:pt x="16" y="95"/>
                    </a:cubicBezTo>
                    <a:lnTo>
                      <a:pt x="91" y="102"/>
                    </a:lnTo>
                    <a:lnTo>
                      <a:pt x="81" y="171"/>
                    </a:lnTo>
                    <a:cubicBezTo>
                      <a:pt x="79" y="181"/>
                      <a:pt x="86" y="190"/>
                      <a:pt x="96" y="191"/>
                    </a:cubicBezTo>
                    <a:cubicBezTo>
                      <a:pt x="97" y="192"/>
                      <a:pt x="98" y="192"/>
                      <a:pt x="99" y="192"/>
                    </a:cubicBezTo>
                    <a:cubicBezTo>
                      <a:pt x="108" y="192"/>
                      <a:pt x="116" y="185"/>
                      <a:pt x="117" y="176"/>
                    </a:cubicBezTo>
                    <a:lnTo>
                      <a:pt x="127" y="105"/>
                    </a:lnTo>
                    <a:lnTo>
                      <a:pt x="186" y="110"/>
                    </a:lnTo>
                    <a:cubicBezTo>
                      <a:pt x="187" y="110"/>
                      <a:pt x="187" y="110"/>
                      <a:pt x="188" y="110"/>
                    </a:cubicBezTo>
                    <a:cubicBezTo>
                      <a:pt x="197" y="110"/>
                      <a:pt x="205" y="103"/>
                      <a:pt x="206" y="94"/>
                    </a:cubicBezTo>
                    <a:cubicBezTo>
                      <a:pt x="207" y="83"/>
                      <a:pt x="199" y="75"/>
                      <a:pt x="189" y="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24100" rIns="90000" bIns="24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1" name="Google Shape;1581;p35"/>
              <p:cNvSpPr/>
              <p:nvPr/>
            </p:nvSpPr>
            <p:spPr>
              <a:xfrm rot="-188775">
                <a:off x="5562829" y="482262"/>
                <a:ext cx="57240" cy="77924"/>
              </a:xfrm>
              <a:custGeom>
                <a:avLst/>
                <a:gdLst/>
                <a:ahLst/>
                <a:cxnLst/>
                <a:rect l="l" t="t" r="r" b="b"/>
                <a:pathLst>
                  <a:path w="280" h="1502" extrusionOk="0">
                    <a:moveTo>
                      <a:pt x="38" y="837"/>
                    </a:moveTo>
                    <a:cubicBezTo>
                      <a:pt x="50" y="418"/>
                      <a:pt x="278" y="22"/>
                      <a:pt x="280" y="18"/>
                    </a:cubicBezTo>
                    <a:lnTo>
                      <a:pt x="249" y="0"/>
                    </a:lnTo>
                    <a:cubicBezTo>
                      <a:pt x="246" y="4"/>
                      <a:pt x="14" y="407"/>
                      <a:pt x="1" y="836"/>
                    </a:cubicBezTo>
                    <a:cubicBezTo>
                      <a:pt x="-12" y="1268"/>
                      <a:pt x="237" y="1493"/>
                      <a:pt x="248" y="1502"/>
                    </a:cubicBezTo>
                    <a:lnTo>
                      <a:pt x="272" y="1475"/>
                    </a:lnTo>
                    <a:cubicBezTo>
                      <a:pt x="270" y="1473"/>
                      <a:pt x="25" y="1252"/>
                      <a:pt x="38" y="837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582" name="Google Shape;1582;p35"/>
              <p:cNvGrpSpPr/>
              <p:nvPr/>
            </p:nvGrpSpPr>
            <p:grpSpPr>
              <a:xfrm>
                <a:off x="5688983" y="493688"/>
                <a:ext cx="68040" cy="55080"/>
                <a:chOff x="2571483" y="201350"/>
                <a:chExt cx="68040" cy="55080"/>
              </a:xfrm>
            </p:grpSpPr>
            <p:sp>
              <p:nvSpPr>
                <p:cNvPr id="1583" name="Google Shape;1583;p35"/>
                <p:cNvSpPr/>
                <p:nvPr/>
              </p:nvSpPr>
              <p:spPr>
                <a:xfrm>
                  <a:off x="2574363" y="201350"/>
                  <a:ext cx="6516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37" extrusionOk="0">
                      <a:moveTo>
                        <a:pt x="181" y="0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81" y="37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84" name="Google Shape;1584;p35"/>
                <p:cNvSpPr/>
                <p:nvPr/>
              </p:nvSpPr>
              <p:spPr>
                <a:xfrm>
                  <a:off x="2571483" y="243110"/>
                  <a:ext cx="6804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37" extrusionOk="0">
                      <a:moveTo>
                        <a:pt x="0" y="37"/>
                      </a:moveTo>
                      <a:lnTo>
                        <a:pt x="189" y="37"/>
                      </a:lnTo>
                      <a:lnTo>
                        <a:pt x="189" y="0"/>
                      </a:lnTo>
                      <a:lnTo>
                        <a:pt x="0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585" name="Google Shape;1585;p35"/>
              <p:cNvSpPr/>
              <p:nvPr/>
            </p:nvSpPr>
            <p:spPr>
              <a:xfrm rot="-188634">
                <a:off x="5827410" y="443294"/>
                <a:ext cx="105344" cy="132898"/>
              </a:xfrm>
              <a:custGeom>
                <a:avLst/>
                <a:gdLst/>
                <a:ahLst/>
                <a:cxnLst/>
                <a:rect l="l" t="t" r="r" b="b"/>
                <a:pathLst>
                  <a:path w="172" h="217" extrusionOk="0">
                    <a:moveTo>
                      <a:pt x="132" y="121"/>
                    </a:moveTo>
                    <a:cubicBezTo>
                      <a:pt x="121" y="160"/>
                      <a:pt x="91" y="186"/>
                      <a:pt x="66" y="179"/>
                    </a:cubicBezTo>
                    <a:cubicBezTo>
                      <a:pt x="42" y="172"/>
                      <a:pt x="30" y="134"/>
                      <a:pt x="41" y="96"/>
                    </a:cubicBezTo>
                    <a:cubicBezTo>
                      <a:pt x="47" y="76"/>
                      <a:pt x="58" y="58"/>
                      <a:pt x="71" y="48"/>
                    </a:cubicBezTo>
                    <a:cubicBezTo>
                      <a:pt x="77" y="43"/>
                      <a:pt x="87" y="37"/>
                      <a:pt x="98" y="37"/>
                    </a:cubicBezTo>
                    <a:cubicBezTo>
                      <a:pt x="101" y="37"/>
                      <a:pt x="104" y="37"/>
                      <a:pt x="107" y="38"/>
                    </a:cubicBezTo>
                    <a:cubicBezTo>
                      <a:pt x="131" y="45"/>
                      <a:pt x="143" y="83"/>
                      <a:pt x="132" y="121"/>
                    </a:cubicBezTo>
                    <a:moveTo>
                      <a:pt x="117" y="2"/>
                    </a:moveTo>
                    <a:cubicBezTo>
                      <a:pt x="94" y="-4"/>
                      <a:pt x="70" y="2"/>
                      <a:pt x="48" y="19"/>
                    </a:cubicBezTo>
                    <a:cubicBezTo>
                      <a:pt x="29" y="35"/>
                      <a:pt x="13" y="58"/>
                      <a:pt x="6" y="86"/>
                    </a:cubicBezTo>
                    <a:cubicBezTo>
                      <a:pt x="-11" y="145"/>
                      <a:pt x="11" y="202"/>
                      <a:pt x="56" y="215"/>
                    </a:cubicBezTo>
                    <a:cubicBezTo>
                      <a:pt x="62" y="216"/>
                      <a:pt x="69" y="217"/>
                      <a:pt x="75" y="217"/>
                    </a:cubicBezTo>
                    <a:cubicBezTo>
                      <a:pt x="114" y="217"/>
                      <a:pt x="153" y="183"/>
                      <a:pt x="167" y="132"/>
                    </a:cubicBezTo>
                    <a:cubicBezTo>
                      <a:pt x="184" y="72"/>
                      <a:pt x="162" y="15"/>
                      <a:pt x="117" y="2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33100" rIns="90000" bIns="33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86" name="Google Shape;1586;p35"/>
            <p:cNvGrpSpPr/>
            <p:nvPr/>
          </p:nvGrpSpPr>
          <p:grpSpPr>
            <a:xfrm rot="-202936">
              <a:off x="2055543" y="1840069"/>
              <a:ext cx="2035734" cy="880198"/>
              <a:chOff x="2055537" y="1839868"/>
              <a:chExt cx="2035648" cy="880161"/>
            </a:xfrm>
          </p:grpSpPr>
          <p:grpSp>
            <p:nvGrpSpPr>
              <p:cNvPr id="1587" name="Google Shape;1587;p35"/>
              <p:cNvGrpSpPr/>
              <p:nvPr/>
            </p:nvGrpSpPr>
            <p:grpSpPr>
              <a:xfrm rot="166501">
                <a:off x="2073349" y="1887823"/>
                <a:ext cx="2000025" cy="784251"/>
                <a:chOff x="2434453" y="-70580"/>
                <a:chExt cx="1423964" cy="558366"/>
              </a:xfrm>
            </p:grpSpPr>
            <p:sp>
              <p:nvSpPr>
                <p:cNvPr id="1588" name="Google Shape;1588;p35"/>
                <p:cNvSpPr/>
                <p:nvPr/>
              </p:nvSpPr>
              <p:spPr>
                <a:xfrm rot="133222">
                  <a:off x="3507158" y="32891"/>
                  <a:ext cx="82080" cy="141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393" extrusionOk="0">
                      <a:moveTo>
                        <a:pt x="153" y="209"/>
                      </a:moveTo>
                      <a:lnTo>
                        <a:pt x="46" y="213"/>
                      </a:lnTo>
                      <a:cubicBezTo>
                        <a:pt x="53" y="198"/>
                        <a:pt x="64" y="175"/>
                        <a:pt x="76" y="142"/>
                      </a:cubicBezTo>
                      <a:cubicBezTo>
                        <a:pt x="105" y="68"/>
                        <a:pt x="111" y="6"/>
                        <a:pt x="111" y="3"/>
                      </a:cubicBezTo>
                      <a:lnTo>
                        <a:pt x="78" y="0"/>
                      </a:lnTo>
                      <a:cubicBezTo>
                        <a:pt x="78" y="1"/>
                        <a:pt x="72" y="61"/>
                        <a:pt x="45" y="130"/>
                      </a:cubicBezTo>
                      <a:cubicBezTo>
                        <a:pt x="19" y="199"/>
                        <a:pt x="3" y="221"/>
                        <a:pt x="3" y="221"/>
                      </a:cubicBezTo>
                      <a:cubicBezTo>
                        <a:pt x="-1" y="226"/>
                        <a:pt x="-2" y="233"/>
                        <a:pt x="1" y="239"/>
                      </a:cubicBezTo>
                      <a:cubicBezTo>
                        <a:pt x="4" y="245"/>
                        <a:pt x="10" y="248"/>
                        <a:pt x="16" y="248"/>
                      </a:cubicBezTo>
                      <a:lnTo>
                        <a:pt x="17" y="248"/>
                      </a:lnTo>
                      <a:lnTo>
                        <a:pt x="143" y="243"/>
                      </a:lnTo>
                      <a:lnTo>
                        <a:pt x="101" y="383"/>
                      </a:lnTo>
                      <a:lnTo>
                        <a:pt x="133" y="393"/>
                      </a:lnTo>
                      <a:lnTo>
                        <a:pt x="228" y="79"/>
                      </a:lnTo>
                      <a:lnTo>
                        <a:pt x="196" y="70"/>
                      </a:lnTo>
                      <a:lnTo>
                        <a:pt x="153" y="209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89" name="Google Shape;1589;p35"/>
                <p:cNvSpPr/>
                <p:nvPr/>
              </p:nvSpPr>
              <p:spPr>
                <a:xfrm>
                  <a:off x="2574363" y="201350"/>
                  <a:ext cx="6516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37" extrusionOk="0">
                      <a:moveTo>
                        <a:pt x="181" y="0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81" y="37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0" name="Google Shape;1590;p35"/>
                <p:cNvSpPr/>
                <p:nvPr/>
              </p:nvSpPr>
              <p:spPr>
                <a:xfrm>
                  <a:off x="2571483" y="243110"/>
                  <a:ext cx="6804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37" extrusionOk="0">
                      <a:moveTo>
                        <a:pt x="0" y="37"/>
                      </a:moveTo>
                      <a:lnTo>
                        <a:pt x="189" y="37"/>
                      </a:lnTo>
                      <a:lnTo>
                        <a:pt x="189" y="0"/>
                      </a:lnTo>
                      <a:lnTo>
                        <a:pt x="0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591" name="Google Shape;1591;p35"/>
                <p:cNvGrpSpPr/>
                <p:nvPr/>
              </p:nvGrpSpPr>
              <p:grpSpPr>
                <a:xfrm>
                  <a:off x="2434453" y="177763"/>
                  <a:ext cx="86264" cy="102269"/>
                  <a:chOff x="6350953" y="2377900"/>
                  <a:chExt cx="86264" cy="102269"/>
                </a:xfrm>
              </p:grpSpPr>
              <p:sp>
                <p:nvSpPr>
                  <p:cNvPr id="1592" name="Google Shape;1592;p35"/>
                  <p:cNvSpPr/>
                  <p:nvPr/>
                </p:nvSpPr>
                <p:spPr>
                  <a:xfrm>
                    <a:off x="6350953" y="2388751"/>
                    <a:ext cx="85721" cy="914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6" h="337" extrusionOk="0">
                        <a:moveTo>
                          <a:pt x="298" y="337"/>
                        </a:moveTo>
                        <a:cubicBezTo>
                          <a:pt x="293" y="337"/>
                          <a:pt x="288" y="335"/>
                          <a:pt x="285" y="331"/>
                        </a:cubicBezTo>
                        <a:lnTo>
                          <a:pt x="4" y="30"/>
                        </a:lnTo>
                        <a:cubicBezTo>
                          <a:pt x="-3" y="23"/>
                          <a:pt x="-2" y="12"/>
                          <a:pt x="5" y="5"/>
                        </a:cubicBezTo>
                        <a:cubicBezTo>
                          <a:pt x="12" y="-2"/>
                          <a:pt x="23" y="-1"/>
                          <a:pt x="30" y="6"/>
                        </a:cubicBezTo>
                        <a:lnTo>
                          <a:pt x="310" y="307"/>
                        </a:lnTo>
                        <a:cubicBezTo>
                          <a:pt x="317" y="314"/>
                          <a:pt x="317" y="325"/>
                          <a:pt x="310" y="332"/>
                        </a:cubicBezTo>
                        <a:cubicBezTo>
                          <a:pt x="306" y="335"/>
                          <a:pt x="302" y="337"/>
                          <a:pt x="298" y="337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93" name="Google Shape;1593;p35"/>
                  <p:cNvSpPr/>
                  <p:nvPr/>
                </p:nvSpPr>
                <p:spPr>
                  <a:xfrm>
                    <a:off x="6363703" y="2377900"/>
                    <a:ext cx="73514" cy="971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" h="358" extrusionOk="0">
                        <a:moveTo>
                          <a:pt x="17" y="358"/>
                        </a:moveTo>
                        <a:cubicBezTo>
                          <a:pt x="13" y="358"/>
                          <a:pt x="10" y="357"/>
                          <a:pt x="6" y="355"/>
                        </a:cubicBezTo>
                        <a:cubicBezTo>
                          <a:pt x="-1" y="349"/>
                          <a:pt x="-3" y="338"/>
                          <a:pt x="3" y="330"/>
                        </a:cubicBezTo>
                        <a:lnTo>
                          <a:pt x="239" y="7"/>
                        </a:lnTo>
                        <a:cubicBezTo>
                          <a:pt x="244" y="-1"/>
                          <a:pt x="255" y="-3"/>
                          <a:pt x="263" y="3"/>
                        </a:cubicBezTo>
                        <a:cubicBezTo>
                          <a:pt x="271" y="9"/>
                          <a:pt x="273" y="20"/>
                          <a:pt x="267" y="28"/>
                        </a:cubicBezTo>
                        <a:lnTo>
                          <a:pt x="31" y="351"/>
                        </a:lnTo>
                        <a:cubicBezTo>
                          <a:pt x="28" y="356"/>
                          <a:pt x="22" y="358"/>
                          <a:pt x="17" y="35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594" name="Google Shape;1594;p35"/>
                <p:cNvSpPr/>
                <p:nvPr/>
              </p:nvSpPr>
              <p:spPr>
                <a:xfrm rot="1299660">
                  <a:off x="2761019" y="141358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5" name="Google Shape;1595;p35"/>
                <p:cNvSpPr/>
                <p:nvPr/>
              </p:nvSpPr>
              <p:spPr>
                <a:xfrm rot="1299660">
                  <a:off x="2954493" y="141356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6" name="Google Shape;1596;p35"/>
                <p:cNvSpPr/>
                <p:nvPr/>
              </p:nvSpPr>
              <p:spPr>
                <a:xfrm>
                  <a:off x="2949528" y="24963"/>
                  <a:ext cx="74160" cy="69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" h="192" extrusionOk="0">
                      <a:moveTo>
                        <a:pt x="189" y="74"/>
                      </a:moveTo>
                      <a:lnTo>
                        <a:pt x="132" y="69"/>
                      </a:lnTo>
                      <a:lnTo>
                        <a:pt x="139" y="21"/>
                      </a:lnTo>
                      <a:cubicBezTo>
                        <a:pt x="141" y="11"/>
                        <a:pt x="134" y="1"/>
                        <a:pt x="124" y="0"/>
                      </a:cubicBezTo>
                      <a:cubicBezTo>
                        <a:pt x="114" y="-1"/>
                        <a:pt x="105" y="5"/>
                        <a:pt x="103" y="15"/>
                      </a:cubicBezTo>
                      <a:lnTo>
                        <a:pt x="96" y="66"/>
                      </a:lnTo>
                      <a:lnTo>
                        <a:pt x="19" y="59"/>
                      </a:lnTo>
                      <a:cubicBezTo>
                        <a:pt x="10" y="58"/>
                        <a:pt x="0" y="66"/>
                        <a:pt x="0" y="76"/>
                      </a:cubicBezTo>
                      <a:cubicBezTo>
                        <a:pt x="-1" y="86"/>
                        <a:pt x="6" y="95"/>
                        <a:pt x="16" y="95"/>
                      </a:cubicBezTo>
                      <a:lnTo>
                        <a:pt x="91" y="102"/>
                      </a:lnTo>
                      <a:lnTo>
                        <a:pt x="81" y="171"/>
                      </a:lnTo>
                      <a:cubicBezTo>
                        <a:pt x="79" y="181"/>
                        <a:pt x="86" y="190"/>
                        <a:pt x="96" y="191"/>
                      </a:cubicBezTo>
                      <a:cubicBezTo>
                        <a:pt x="97" y="192"/>
                        <a:pt x="98" y="192"/>
                        <a:pt x="99" y="192"/>
                      </a:cubicBezTo>
                      <a:cubicBezTo>
                        <a:pt x="108" y="192"/>
                        <a:pt x="116" y="185"/>
                        <a:pt x="117" y="176"/>
                      </a:cubicBezTo>
                      <a:lnTo>
                        <a:pt x="127" y="105"/>
                      </a:lnTo>
                      <a:lnTo>
                        <a:pt x="186" y="110"/>
                      </a:lnTo>
                      <a:cubicBezTo>
                        <a:pt x="187" y="110"/>
                        <a:pt x="187" y="110"/>
                        <a:pt x="188" y="110"/>
                      </a:cubicBezTo>
                      <a:cubicBezTo>
                        <a:pt x="197" y="110"/>
                        <a:pt x="205" y="103"/>
                        <a:pt x="206" y="94"/>
                      </a:cubicBezTo>
                      <a:cubicBezTo>
                        <a:pt x="207" y="83"/>
                        <a:pt x="199" y="75"/>
                        <a:pt x="189" y="7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24100" rIns="90000" bIns="241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7" name="Google Shape;1597;p35"/>
                <p:cNvSpPr/>
                <p:nvPr/>
              </p:nvSpPr>
              <p:spPr>
                <a:xfrm rot="-640992">
                  <a:off x="3068674" y="-41659"/>
                  <a:ext cx="330949" cy="202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" h="746" extrusionOk="0">
                      <a:moveTo>
                        <a:pt x="199" y="746"/>
                      </a:moveTo>
                      <a:cubicBezTo>
                        <a:pt x="197" y="746"/>
                        <a:pt x="196" y="746"/>
                        <a:pt x="194" y="745"/>
                      </a:cubicBezTo>
                      <a:cubicBezTo>
                        <a:pt x="187" y="743"/>
                        <a:pt x="181" y="736"/>
                        <a:pt x="181" y="728"/>
                      </a:cubicBezTo>
                      <a:lnTo>
                        <a:pt x="179" y="339"/>
                      </a:lnTo>
                      <a:lnTo>
                        <a:pt x="16" y="312"/>
                      </a:lnTo>
                      <a:cubicBezTo>
                        <a:pt x="6" y="311"/>
                        <a:pt x="-1" y="302"/>
                        <a:pt x="1" y="292"/>
                      </a:cubicBezTo>
                      <a:cubicBezTo>
                        <a:pt x="3" y="282"/>
                        <a:pt x="12" y="276"/>
                        <a:pt x="21" y="277"/>
                      </a:cubicBezTo>
                      <a:lnTo>
                        <a:pt x="199" y="307"/>
                      </a:lnTo>
                      <a:cubicBezTo>
                        <a:pt x="207" y="308"/>
                        <a:pt x="214" y="315"/>
                        <a:pt x="214" y="324"/>
                      </a:cubicBezTo>
                      <a:lnTo>
                        <a:pt x="216" y="660"/>
                      </a:lnTo>
                      <a:lnTo>
                        <a:pt x="573" y="9"/>
                      </a:lnTo>
                      <a:cubicBezTo>
                        <a:pt x="576" y="3"/>
                        <a:pt x="583" y="-1"/>
                        <a:pt x="591" y="0"/>
                      </a:cubicBezTo>
                      <a:lnTo>
                        <a:pt x="1205" y="101"/>
                      </a:lnTo>
                      <a:cubicBezTo>
                        <a:pt x="1215" y="103"/>
                        <a:pt x="1221" y="112"/>
                        <a:pt x="1220" y="122"/>
                      </a:cubicBezTo>
                      <a:cubicBezTo>
                        <a:pt x="1218" y="131"/>
                        <a:pt x="1209" y="138"/>
                        <a:pt x="1200" y="136"/>
                      </a:cubicBezTo>
                      <a:lnTo>
                        <a:pt x="598" y="37"/>
                      </a:lnTo>
                      <a:lnTo>
                        <a:pt x="214" y="737"/>
                      </a:lnTo>
                      <a:cubicBezTo>
                        <a:pt x="211" y="742"/>
                        <a:pt x="205" y="746"/>
                        <a:pt x="199" y="74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8" name="Google Shape;1598;p35"/>
                <p:cNvSpPr/>
                <p:nvPr/>
              </p:nvSpPr>
              <p:spPr>
                <a:xfrm>
                  <a:off x="3328515" y="-7395"/>
                  <a:ext cx="52898" cy="64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" h="238" extrusionOk="0">
                      <a:moveTo>
                        <a:pt x="177" y="238"/>
                      </a:moveTo>
                      <a:lnTo>
                        <a:pt x="17" y="238"/>
                      </a:lnTo>
                      <a:cubicBezTo>
                        <a:pt x="10" y="238"/>
                        <a:pt x="3" y="233"/>
                        <a:pt x="1" y="226"/>
                      </a:cubicBezTo>
                      <a:cubicBezTo>
                        <a:pt x="-2" y="219"/>
                        <a:pt x="1" y="211"/>
                        <a:pt x="6" y="206"/>
                      </a:cubicBezTo>
                      <a:cubicBezTo>
                        <a:pt x="35" y="183"/>
                        <a:pt x="107" y="114"/>
                        <a:pt x="97" y="68"/>
                      </a:cubicBezTo>
                      <a:cubicBezTo>
                        <a:pt x="95" y="53"/>
                        <a:pt x="89" y="44"/>
                        <a:pt x="80" y="39"/>
                      </a:cubicBezTo>
                      <a:cubicBezTo>
                        <a:pt x="67" y="32"/>
                        <a:pt x="48" y="36"/>
                        <a:pt x="42" y="38"/>
                      </a:cubicBezTo>
                      <a:cubicBezTo>
                        <a:pt x="33" y="42"/>
                        <a:pt x="23" y="37"/>
                        <a:pt x="19" y="28"/>
                      </a:cubicBezTo>
                      <a:cubicBezTo>
                        <a:pt x="16" y="19"/>
                        <a:pt x="20" y="9"/>
                        <a:pt x="29" y="5"/>
                      </a:cubicBezTo>
                      <a:cubicBezTo>
                        <a:pt x="33" y="4"/>
                        <a:pt x="67" y="-8"/>
                        <a:pt x="97" y="8"/>
                      </a:cubicBezTo>
                      <a:cubicBezTo>
                        <a:pt x="115" y="18"/>
                        <a:pt x="127" y="36"/>
                        <a:pt x="132" y="61"/>
                      </a:cubicBezTo>
                      <a:cubicBezTo>
                        <a:pt x="142" y="112"/>
                        <a:pt x="98" y="168"/>
                        <a:pt x="63" y="202"/>
                      </a:cubicBezTo>
                      <a:lnTo>
                        <a:pt x="177" y="202"/>
                      </a:lnTo>
                      <a:cubicBezTo>
                        <a:pt x="187" y="202"/>
                        <a:pt x="195" y="210"/>
                        <a:pt x="195" y="220"/>
                      </a:cubicBezTo>
                      <a:cubicBezTo>
                        <a:pt x="195" y="230"/>
                        <a:pt x="187" y="238"/>
                        <a:pt x="177" y="23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0675" rIns="90000" bIns="406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9" name="Google Shape;1599;p35"/>
                <p:cNvSpPr/>
                <p:nvPr/>
              </p:nvSpPr>
              <p:spPr>
                <a:xfrm rot="1299660">
                  <a:off x="3384618" y="141356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0" name="Google Shape;1600;p35"/>
                <p:cNvSpPr/>
                <p:nvPr/>
              </p:nvSpPr>
              <p:spPr>
                <a:xfrm rot="-2037133">
                  <a:off x="3607426" y="113949"/>
                  <a:ext cx="94945" cy="84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311" extrusionOk="0">
                      <a:moveTo>
                        <a:pt x="228" y="311"/>
                      </a:moveTo>
                      <a:cubicBezTo>
                        <a:pt x="224" y="311"/>
                        <a:pt x="220" y="309"/>
                        <a:pt x="216" y="306"/>
                      </a:cubicBezTo>
                      <a:cubicBezTo>
                        <a:pt x="207" y="298"/>
                        <a:pt x="201" y="286"/>
                        <a:pt x="201" y="273"/>
                      </a:cubicBezTo>
                      <a:cubicBezTo>
                        <a:pt x="200" y="246"/>
                        <a:pt x="219" y="212"/>
                        <a:pt x="242" y="180"/>
                      </a:cubicBezTo>
                      <a:cubicBezTo>
                        <a:pt x="169" y="214"/>
                        <a:pt x="82" y="235"/>
                        <a:pt x="35" y="207"/>
                      </a:cubicBezTo>
                      <a:cubicBezTo>
                        <a:pt x="14" y="195"/>
                        <a:pt x="-9" y="168"/>
                        <a:pt x="4" y="110"/>
                      </a:cubicBezTo>
                      <a:cubicBezTo>
                        <a:pt x="21" y="38"/>
                        <a:pt x="74" y="-1"/>
                        <a:pt x="147" y="0"/>
                      </a:cubicBezTo>
                      <a:cubicBezTo>
                        <a:pt x="220" y="3"/>
                        <a:pt x="293" y="45"/>
                        <a:pt x="300" y="89"/>
                      </a:cubicBezTo>
                      <a:cubicBezTo>
                        <a:pt x="302" y="99"/>
                        <a:pt x="295" y="108"/>
                        <a:pt x="286" y="110"/>
                      </a:cubicBezTo>
                      <a:cubicBezTo>
                        <a:pt x="276" y="111"/>
                        <a:pt x="267" y="105"/>
                        <a:pt x="265" y="95"/>
                      </a:cubicBezTo>
                      <a:cubicBezTo>
                        <a:pt x="262" y="73"/>
                        <a:pt x="207" y="38"/>
                        <a:pt x="146" y="36"/>
                      </a:cubicBezTo>
                      <a:cubicBezTo>
                        <a:pt x="106" y="35"/>
                        <a:pt x="55" y="48"/>
                        <a:pt x="39" y="118"/>
                      </a:cubicBezTo>
                      <a:cubicBezTo>
                        <a:pt x="29" y="163"/>
                        <a:pt x="47" y="173"/>
                        <a:pt x="52" y="177"/>
                      </a:cubicBezTo>
                      <a:cubicBezTo>
                        <a:pt x="106" y="207"/>
                        <a:pt x="263" y="143"/>
                        <a:pt x="320" y="90"/>
                      </a:cubicBezTo>
                      <a:cubicBezTo>
                        <a:pt x="327" y="84"/>
                        <a:pt x="338" y="84"/>
                        <a:pt x="345" y="91"/>
                      </a:cubicBezTo>
                      <a:cubicBezTo>
                        <a:pt x="352" y="98"/>
                        <a:pt x="352" y="109"/>
                        <a:pt x="345" y="116"/>
                      </a:cubicBezTo>
                      <a:cubicBezTo>
                        <a:pt x="302" y="157"/>
                        <a:pt x="235" y="236"/>
                        <a:pt x="236" y="272"/>
                      </a:cubicBezTo>
                      <a:cubicBezTo>
                        <a:pt x="236" y="277"/>
                        <a:pt x="238" y="279"/>
                        <a:pt x="240" y="280"/>
                      </a:cubicBezTo>
                      <a:cubicBezTo>
                        <a:pt x="247" y="286"/>
                        <a:pt x="248" y="297"/>
                        <a:pt x="241" y="305"/>
                      </a:cubicBezTo>
                      <a:cubicBezTo>
                        <a:pt x="238" y="309"/>
                        <a:pt x="233" y="311"/>
                        <a:pt x="228" y="3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1" name="Google Shape;1601;p35"/>
                <p:cNvSpPr/>
                <p:nvPr/>
              </p:nvSpPr>
              <p:spPr>
                <a:xfrm rot="-188775">
                  <a:off x="3728167" y="117162"/>
                  <a:ext cx="57240" cy="77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1502" extrusionOk="0">
                      <a:moveTo>
                        <a:pt x="38" y="837"/>
                      </a:moveTo>
                      <a:cubicBezTo>
                        <a:pt x="50" y="418"/>
                        <a:pt x="278" y="22"/>
                        <a:pt x="280" y="18"/>
                      </a:cubicBezTo>
                      <a:lnTo>
                        <a:pt x="249" y="0"/>
                      </a:lnTo>
                      <a:cubicBezTo>
                        <a:pt x="246" y="4"/>
                        <a:pt x="14" y="407"/>
                        <a:pt x="1" y="836"/>
                      </a:cubicBezTo>
                      <a:cubicBezTo>
                        <a:pt x="-12" y="1268"/>
                        <a:pt x="237" y="1493"/>
                        <a:pt x="248" y="1502"/>
                      </a:cubicBezTo>
                      <a:lnTo>
                        <a:pt x="272" y="1475"/>
                      </a:lnTo>
                      <a:cubicBezTo>
                        <a:pt x="270" y="1473"/>
                        <a:pt x="25" y="1252"/>
                        <a:pt x="38" y="8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2" name="Google Shape;1602;p35"/>
                <p:cNvSpPr/>
                <p:nvPr/>
              </p:nvSpPr>
              <p:spPr>
                <a:xfrm rot="-2700000">
                  <a:off x="2826020" y="93208"/>
                  <a:ext cx="109322" cy="12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464" extrusionOk="0">
                      <a:moveTo>
                        <a:pt x="236" y="464"/>
                      </a:moveTo>
                      <a:cubicBezTo>
                        <a:pt x="194" y="464"/>
                        <a:pt x="151" y="445"/>
                        <a:pt x="115" y="408"/>
                      </a:cubicBezTo>
                      <a:cubicBezTo>
                        <a:pt x="108" y="402"/>
                        <a:pt x="108" y="390"/>
                        <a:pt x="115" y="383"/>
                      </a:cubicBezTo>
                      <a:cubicBezTo>
                        <a:pt x="122" y="377"/>
                        <a:pt x="133" y="377"/>
                        <a:pt x="140" y="384"/>
                      </a:cubicBezTo>
                      <a:cubicBezTo>
                        <a:pt x="195" y="440"/>
                        <a:pt x="247" y="432"/>
                        <a:pt x="273" y="422"/>
                      </a:cubicBezTo>
                      <a:cubicBezTo>
                        <a:pt x="310" y="409"/>
                        <a:pt x="338" y="376"/>
                        <a:pt x="340" y="343"/>
                      </a:cubicBezTo>
                      <a:cubicBezTo>
                        <a:pt x="342" y="317"/>
                        <a:pt x="329" y="296"/>
                        <a:pt x="302" y="281"/>
                      </a:cubicBezTo>
                      <a:cubicBezTo>
                        <a:pt x="222" y="237"/>
                        <a:pt x="78" y="356"/>
                        <a:pt x="30" y="406"/>
                      </a:cubicBezTo>
                      <a:cubicBezTo>
                        <a:pt x="23" y="413"/>
                        <a:pt x="12" y="413"/>
                        <a:pt x="5" y="406"/>
                      </a:cubicBezTo>
                      <a:cubicBezTo>
                        <a:pt x="1" y="403"/>
                        <a:pt x="0" y="398"/>
                        <a:pt x="0" y="394"/>
                      </a:cubicBezTo>
                      <a:cubicBezTo>
                        <a:pt x="0" y="389"/>
                        <a:pt x="1" y="385"/>
                        <a:pt x="5" y="381"/>
                      </a:cubicBezTo>
                      <a:lnTo>
                        <a:pt x="373" y="5"/>
                      </a:lnTo>
                      <a:cubicBezTo>
                        <a:pt x="380" y="-2"/>
                        <a:pt x="391" y="-2"/>
                        <a:pt x="398" y="5"/>
                      </a:cubicBezTo>
                      <a:cubicBezTo>
                        <a:pt x="405" y="12"/>
                        <a:pt x="405" y="23"/>
                        <a:pt x="398" y="30"/>
                      </a:cubicBezTo>
                      <a:lnTo>
                        <a:pt x="175" y="258"/>
                      </a:lnTo>
                      <a:cubicBezTo>
                        <a:pt x="224" y="236"/>
                        <a:pt x="276" y="226"/>
                        <a:pt x="319" y="250"/>
                      </a:cubicBezTo>
                      <a:cubicBezTo>
                        <a:pt x="358" y="272"/>
                        <a:pt x="378" y="306"/>
                        <a:pt x="376" y="345"/>
                      </a:cubicBezTo>
                      <a:cubicBezTo>
                        <a:pt x="372" y="392"/>
                        <a:pt x="335" y="437"/>
                        <a:pt x="285" y="456"/>
                      </a:cubicBezTo>
                      <a:cubicBezTo>
                        <a:pt x="269" y="462"/>
                        <a:pt x="253" y="464"/>
                        <a:pt x="236" y="46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3" name="Google Shape;1603;p35"/>
                <p:cNvSpPr/>
                <p:nvPr/>
              </p:nvSpPr>
              <p:spPr>
                <a:xfrm rot="-2700000">
                  <a:off x="3179482" y="93208"/>
                  <a:ext cx="109322" cy="12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464" extrusionOk="0">
                      <a:moveTo>
                        <a:pt x="236" y="464"/>
                      </a:moveTo>
                      <a:cubicBezTo>
                        <a:pt x="194" y="464"/>
                        <a:pt x="151" y="445"/>
                        <a:pt x="115" y="408"/>
                      </a:cubicBezTo>
                      <a:cubicBezTo>
                        <a:pt x="108" y="402"/>
                        <a:pt x="108" y="390"/>
                        <a:pt x="115" y="383"/>
                      </a:cubicBezTo>
                      <a:cubicBezTo>
                        <a:pt x="122" y="377"/>
                        <a:pt x="133" y="377"/>
                        <a:pt x="140" y="384"/>
                      </a:cubicBezTo>
                      <a:cubicBezTo>
                        <a:pt x="195" y="440"/>
                        <a:pt x="247" y="432"/>
                        <a:pt x="273" y="422"/>
                      </a:cubicBezTo>
                      <a:cubicBezTo>
                        <a:pt x="310" y="409"/>
                        <a:pt x="338" y="376"/>
                        <a:pt x="340" y="343"/>
                      </a:cubicBezTo>
                      <a:cubicBezTo>
                        <a:pt x="342" y="317"/>
                        <a:pt x="329" y="296"/>
                        <a:pt x="302" y="281"/>
                      </a:cubicBezTo>
                      <a:cubicBezTo>
                        <a:pt x="222" y="237"/>
                        <a:pt x="78" y="356"/>
                        <a:pt x="30" y="406"/>
                      </a:cubicBezTo>
                      <a:cubicBezTo>
                        <a:pt x="23" y="413"/>
                        <a:pt x="12" y="413"/>
                        <a:pt x="5" y="406"/>
                      </a:cubicBezTo>
                      <a:cubicBezTo>
                        <a:pt x="1" y="403"/>
                        <a:pt x="0" y="398"/>
                        <a:pt x="0" y="394"/>
                      </a:cubicBezTo>
                      <a:cubicBezTo>
                        <a:pt x="0" y="389"/>
                        <a:pt x="1" y="385"/>
                        <a:pt x="5" y="381"/>
                      </a:cubicBezTo>
                      <a:lnTo>
                        <a:pt x="373" y="5"/>
                      </a:lnTo>
                      <a:cubicBezTo>
                        <a:pt x="380" y="-2"/>
                        <a:pt x="391" y="-2"/>
                        <a:pt x="398" y="5"/>
                      </a:cubicBezTo>
                      <a:cubicBezTo>
                        <a:pt x="405" y="12"/>
                        <a:pt x="405" y="23"/>
                        <a:pt x="398" y="30"/>
                      </a:cubicBezTo>
                      <a:lnTo>
                        <a:pt x="175" y="258"/>
                      </a:lnTo>
                      <a:cubicBezTo>
                        <a:pt x="224" y="236"/>
                        <a:pt x="276" y="226"/>
                        <a:pt x="319" y="250"/>
                      </a:cubicBezTo>
                      <a:cubicBezTo>
                        <a:pt x="358" y="272"/>
                        <a:pt x="378" y="306"/>
                        <a:pt x="376" y="345"/>
                      </a:cubicBezTo>
                      <a:cubicBezTo>
                        <a:pt x="372" y="392"/>
                        <a:pt x="335" y="437"/>
                        <a:pt x="285" y="456"/>
                      </a:cubicBezTo>
                      <a:cubicBezTo>
                        <a:pt x="269" y="462"/>
                        <a:pt x="253" y="464"/>
                        <a:pt x="236" y="46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4" name="Google Shape;1604;p35"/>
                <p:cNvSpPr/>
                <p:nvPr/>
              </p:nvSpPr>
              <p:spPr>
                <a:xfrm rot="18760">
                  <a:off x="2717072" y="239051"/>
                  <a:ext cx="1141275" cy="2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5" name="Google Shape;1605;p35"/>
                <p:cNvSpPr/>
                <p:nvPr/>
              </p:nvSpPr>
              <p:spPr>
                <a:xfrm rot="-188644">
                  <a:off x="3163454" y="320997"/>
                  <a:ext cx="111342" cy="140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" h="314" extrusionOk="0">
                      <a:moveTo>
                        <a:pt x="156" y="144"/>
                      </a:moveTo>
                      <a:cubicBezTo>
                        <a:pt x="124" y="167"/>
                        <a:pt x="93" y="184"/>
                        <a:pt x="68" y="197"/>
                      </a:cubicBezTo>
                      <a:cubicBezTo>
                        <a:pt x="27" y="219"/>
                        <a:pt x="3" y="233"/>
                        <a:pt x="1" y="255"/>
                      </a:cubicBezTo>
                      <a:cubicBezTo>
                        <a:pt x="-1" y="266"/>
                        <a:pt x="4" y="277"/>
                        <a:pt x="15" y="286"/>
                      </a:cubicBezTo>
                      <a:cubicBezTo>
                        <a:pt x="42" y="310"/>
                        <a:pt x="113" y="314"/>
                        <a:pt x="163" y="314"/>
                      </a:cubicBezTo>
                      <a:cubicBezTo>
                        <a:pt x="185" y="314"/>
                        <a:pt x="204" y="313"/>
                        <a:pt x="212" y="313"/>
                      </a:cubicBezTo>
                      <a:lnTo>
                        <a:pt x="210" y="276"/>
                      </a:lnTo>
                      <a:cubicBezTo>
                        <a:pt x="153" y="279"/>
                        <a:pt x="65" y="277"/>
                        <a:pt x="39" y="258"/>
                      </a:cubicBezTo>
                      <a:cubicBezTo>
                        <a:pt x="46" y="251"/>
                        <a:pt x="68" y="239"/>
                        <a:pt x="85" y="230"/>
                      </a:cubicBezTo>
                      <a:cubicBezTo>
                        <a:pt x="111" y="215"/>
                        <a:pt x="144" y="198"/>
                        <a:pt x="178" y="174"/>
                      </a:cubicBezTo>
                      <a:cubicBezTo>
                        <a:pt x="226" y="139"/>
                        <a:pt x="250" y="107"/>
                        <a:pt x="249" y="76"/>
                      </a:cubicBezTo>
                      <a:cubicBezTo>
                        <a:pt x="249" y="43"/>
                        <a:pt x="223" y="22"/>
                        <a:pt x="204" y="8"/>
                      </a:cubicBezTo>
                      <a:cubicBezTo>
                        <a:pt x="192" y="-1"/>
                        <a:pt x="178" y="-3"/>
                        <a:pt x="165" y="2"/>
                      </a:cubicBezTo>
                      <a:cubicBezTo>
                        <a:pt x="124" y="15"/>
                        <a:pt x="98" y="90"/>
                        <a:pt x="93" y="105"/>
                      </a:cubicBezTo>
                      <a:lnTo>
                        <a:pt x="127" y="116"/>
                      </a:lnTo>
                      <a:cubicBezTo>
                        <a:pt x="137" y="87"/>
                        <a:pt x="159" y="42"/>
                        <a:pt x="176" y="36"/>
                      </a:cubicBezTo>
                      <a:cubicBezTo>
                        <a:pt x="178" y="36"/>
                        <a:pt x="180" y="36"/>
                        <a:pt x="183" y="38"/>
                      </a:cubicBezTo>
                      <a:cubicBezTo>
                        <a:pt x="203" y="52"/>
                        <a:pt x="213" y="65"/>
                        <a:pt x="213" y="76"/>
                      </a:cubicBezTo>
                      <a:cubicBezTo>
                        <a:pt x="213" y="89"/>
                        <a:pt x="203" y="110"/>
                        <a:pt x="156" y="14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rnd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6" name="Google Shape;1606;p35"/>
                <p:cNvSpPr/>
                <p:nvPr/>
              </p:nvSpPr>
              <p:spPr>
                <a:xfrm rot="-2037133">
                  <a:off x="3305326" y="384099"/>
                  <a:ext cx="94945" cy="84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311" extrusionOk="0">
                      <a:moveTo>
                        <a:pt x="228" y="311"/>
                      </a:moveTo>
                      <a:cubicBezTo>
                        <a:pt x="224" y="311"/>
                        <a:pt x="220" y="309"/>
                        <a:pt x="216" y="306"/>
                      </a:cubicBezTo>
                      <a:cubicBezTo>
                        <a:pt x="207" y="298"/>
                        <a:pt x="201" y="286"/>
                        <a:pt x="201" y="273"/>
                      </a:cubicBezTo>
                      <a:cubicBezTo>
                        <a:pt x="200" y="246"/>
                        <a:pt x="219" y="212"/>
                        <a:pt x="242" y="180"/>
                      </a:cubicBezTo>
                      <a:cubicBezTo>
                        <a:pt x="169" y="214"/>
                        <a:pt x="82" y="235"/>
                        <a:pt x="35" y="207"/>
                      </a:cubicBezTo>
                      <a:cubicBezTo>
                        <a:pt x="14" y="195"/>
                        <a:pt x="-9" y="168"/>
                        <a:pt x="4" y="110"/>
                      </a:cubicBezTo>
                      <a:cubicBezTo>
                        <a:pt x="21" y="38"/>
                        <a:pt x="74" y="-1"/>
                        <a:pt x="147" y="0"/>
                      </a:cubicBezTo>
                      <a:cubicBezTo>
                        <a:pt x="220" y="3"/>
                        <a:pt x="293" y="45"/>
                        <a:pt x="300" y="89"/>
                      </a:cubicBezTo>
                      <a:cubicBezTo>
                        <a:pt x="302" y="99"/>
                        <a:pt x="295" y="108"/>
                        <a:pt x="286" y="110"/>
                      </a:cubicBezTo>
                      <a:cubicBezTo>
                        <a:pt x="276" y="111"/>
                        <a:pt x="267" y="105"/>
                        <a:pt x="265" y="95"/>
                      </a:cubicBezTo>
                      <a:cubicBezTo>
                        <a:pt x="262" y="73"/>
                        <a:pt x="207" y="38"/>
                        <a:pt x="146" y="36"/>
                      </a:cubicBezTo>
                      <a:cubicBezTo>
                        <a:pt x="106" y="35"/>
                        <a:pt x="55" y="48"/>
                        <a:pt x="39" y="118"/>
                      </a:cubicBezTo>
                      <a:cubicBezTo>
                        <a:pt x="29" y="163"/>
                        <a:pt x="47" y="173"/>
                        <a:pt x="52" y="177"/>
                      </a:cubicBezTo>
                      <a:cubicBezTo>
                        <a:pt x="106" y="207"/>
                        <a:pt x="263" y="143"/>
                        <a:pt x="320" y="90"/>
                      </a:cubicBezTo>
                      <a:cubicBezTo>
                        <a:pt x="327" y="84"/>
                        <a:pt x="338" y="84"/>
                        <a:pt x="345" y="91"/>
                      </a:cubicBezTo>
                      <a:cubicBezTo>
                        <a:pt x="352" y="98"/>
                        <a:pt x="352" y="109"/>
                        <a:pt x="345" y="116"/>
                      </a:cubicBezTo>
                      <a:cubicBezTo>
                        <a:pt x="302" y="157"/>
                        <a:pt x="235" y="236"/>
                        <a:pt x="236" y="272"/>
                      </a:cubicBezTo>
                      <a:cubicBezTo>
                        <a:pt x="236" y="277"/>
                        <a:pt x="238" y="279"/>
                        <a:pt x="240" y="280"/>
                      </a:cubicBezTo>
                      <a:cubicBezTo>
                        <a:pt x="247" y="286"/>
                        <a:pt x="248" y="297"/>
                        <a:pt x="241" y="305"/>
                      </a:cubicBezTo>
                      <a:cubicBezTo>
                        <a:pt x="238" y="309"/>
                        <a:pt x="233" y="311"/>
                        <a:pt x="228" y="3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607" name="Google Shape;1607;p35"/>
              <p:cNvSpPr/>
              <p:nvPr/>
            </p:nvSpPr>
            <p:spPr>
              <a:xfrm rot="166907">
                <a:off x="3179360" y="1931749"/>
                <a:ext cx="884890" cy="39296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9" extrusionOk="0">
                    <a:moveTo>
                      <a:pt x="18" y="109"/>
                    </a:moveTo>
                    <a:cubicBezTo>
                      <a:pt x="11" y="109"/>
                      <a:pt x="4" y="105"/>
                      <a:pt x="1" y="98"/>
                    </a:cubicBezTo>
                    <a:cubicBezTo>
                      <a:pt x="-2" y="89"/>
                      <a:pt x="3" y="79"/>
                      <a:pt x="12" y="75"/>
                    </a:cubicBezTo>
                    <a:lnTo>
                      <a:pt x="211" y="1"/>
                    </a:lnTo>
                    <a:cubicBezTo>
                      <a:pt x="220" y="-2"/>
                      <a:pt x="231" y="2"/>
                      <a:pt x="234" y="11"/>
                    </a:cubicBezTo>
                    <a:cubicBezTo>
                      <a:pt x="237" y="21"/>
                      <a:pt x="233" y="31"/>
                      <a:pt x="224" y="34"/>
                    </a:cubicBezTo>
                    <a:lnTo>
                      <a:pt x="24" y="108"/>
                    </a:lnTo>
                    <a:cubicBezTo>
                      <a:pt x="22" y="109"/>
                      <a:pt x="20" y="109"/>
                      <a:pt x="18" y="1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9EA4CC6-EA30-247F-C43E-466A6B283A0D}"/>
              </a:ext>
            </a:extLst>
          </p:cNvPr>
          <p:cNvSpPr txBox="1"/>
          <p:nvPr/>
        </p:nvSpPr>
        <p:spPr>
          <a:xfrm>
            <a:off x="124428" y="441943"/>
            <a:ext cx="8895144" cy="20143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</a:pPr>
            <a:r>
              <a:rPr lang="vi-VN" sz="4400" b="1" kern="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BÀI </a:t>
            </a:r>
            <a:r>
              <a:rPr lang="en-US" sz="4400" b="1" kern="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</a:t>
            </a:r>
            <a:r>
              <a:rPr lang="vi-VN" sz="4400" b="1" kern="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MỘT SỐ PHÉP TÍNH VỀ CĂN BẬC HAI CỦA SỐ THỰC </a:t>
            </a:r>
            <a:endParaRPr lang="en-US" sz="4200" b="1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ircl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65">
            <a:extLst>
              <a:ext uri="{FF2B5EF4-FFF2-40B4-BE49-F238E27FC236}">
                <a16:creationId xmlns:a16="http://schemas.microsoft.com/office/drawing/2014/main" id="{66D12766-E7C9-B634-478F-78785DEE14CE}"/>
              </a:ext>
            </a:extLst>
          </p:cNvPr>
          <p:cNvSpPr/>
          <p:nvPr/>
        </p:nvSpPr>
        <p:spPr>
          <a:xfrm>
            <a:off x="3399908" y="275437"/>
            <a:ext cx="2349793" cy="514350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D97245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Luyện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2822893-9D1B-1B74-4B0C-34E66C4165A2}"/>
                  </a:ext>
                </a:extLst>
              </p:cNvPr>
              <p:cNvSpPr txBox="1"/>
              <p:nvPr/>
            </p:nvSpPr>
            <p:spPr>
              <a:xfrm>
                <a:off x="2715108" y="904209"/>
                <a:ext cx="3888643" cy="5380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Rút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biểu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thức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12</m:t>
                        </m:r>
                      </m:e>
                    </m:rad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27</m:t>
                        </m:r>
                      </m:e>
                    </m:ra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2822893-9D1B-1B74-4B0C-34E66C4165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108" y="904209"/>
                <a:ext cx="3888643" cy="538032"/>
              </a:xfrm>
              <a:prstGeom prst="rect">
                <a:avLst/>
              </a:prstGeom>
              <a:blipFill rotWithShape="1">
                <a:blip r:embed="rId3"/>
                <a:stretch>
                  <a:fillRect l="-1567" b="-17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Google Shape;1913;p42">
            <a:extLst>
              <a:ext uri="{FF2B5EF4-FFF2-40B4-BE49-F238E27FC236}">
                <a16:creationId xmlns:a16="http://schemas.microsoft.com/office/drawing/2014/main" id="{FE0E5611-3758-D7C1-8792-C1B3E457F252}"/>
              </a:ext>
            </a:extLst>
          </p:cNvPr>
          <p:cNvSpPr/>
          <p:nvPr/>
        </p:nvSpPr>
        <p:spPr>
          <a:xfrm rot="2165">
            <a:off x="811318" y="1568473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C000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7240B0E-324C-C7D8-DADA-EF0A1D0BC712}"/>
                  </a:ext>
                </a:extLst>
              </p:cNvPr>
              <p:cNvSpPr txBox="1"/>
              <p:nvPr/>
            </p:nvSpPr>
            <p:spPr>
              <a:xfrm>
                <a:off x="2076693" y="1905110"/>
                <a:ext cx="6344574" cy="12516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12</m:t>
                        </m:r>
                      </m:e>
                    </m:rad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27</m:t>
                        </m:r>
                      </m:e>
                    </m:rad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4.3</m:t>
                        </m:r>
                      </m:e>
                    </m:rad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9.3</m:t>
                        </m:r>
                      </m:e>
                    </m:rad>
                  </m:oMath>
                </a14:m>
                <a:endParaRPr lang="en-US" sz="2000" i="1" dirty="0"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vi-VN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</m:rad>
                      <m:r>
                        <a:rPr lang="vi-VN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 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vi-VN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vi-VN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2 </m:t>
                              </m:r>
                            </m:sup>
                          </m:sSup>
                          <m:r>
                            <a:rPr lang="vi-VN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.3</m:t>
                          </m:r>
                        </m:e>
                      </m:rad>
                      <m:r>
                        <a:rPr lang="vi-VN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vi-VN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vi-VN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2 </m:t>
                              </m:r>
                            </m:sup>
                          </m:sSup>
                          <m:r>
                            <a:rPr lang="vi-VN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.3</m:t>
                          </m:r>
                        </m:e>
                      </m:rad>
                      <m:r>
                        <a:rPr lang="vi-VN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vi-VN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</m:rad>
                      <m:r>
                        <a:rPr lang="vi-VN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+2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vi-VN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</m:rad>
                      <m:r>
                        <a:rPr lang="vi-VN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−3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vi-VN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</m:rad>
                      <m:r>
                        <a:rPr lang="vi-VN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7240B0E-324C-C7D8-DADA-EF0A1D0BC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693" y="1905110"/>
                <a:ext cx="6344574" cy="1251689"/>
              </a:xfrm>
              <a:prstGeom prst="rect">
                <a:avLst/>
              </a:prstGeom>
              <a:blipFill rotWithShape="1">
                <a:blip r:embed="rId4"/>
                <a:stretch>
                  <a:fillRect l="-1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7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D2836FD-106B-79C5-C59F-A43C69F04B63}"/>
              </a:ext>
            </a:extLst>
          </p:cNvPr>
          <p:cNvSpPr/>
          <p:nvPr/>
        </p:nvSpPr>
        <p:spPr>
          <a:xfrm>
            <a:off x="0" y="4567871"/>
            <a:ext cx="9222059" cy="271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1913;p42">
            <a:extLst>
              <a:ext uri="{FF2B5EF4-FFF2-40B4-BE49-F238E27FC236}">
                <a16:creationId xmlns:a16="http://schemas.microsoft.com/office/drawing/2014/main" id="{F67C150C-1A08-655D-E680-7DC08DD6ACEB}"/>
              </a:ext>
            </a:extLst>
          </p:cNvPr>
          <p:cNvSpPr/>
          <p:nvPr/>
        </p:nvSpPr>
        <p:spPr>
          <a:xfrm rot="2165">
            <a:off x="4163819" y="2834925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C000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F33A71C-E026-E8AA-B820-CF003A2810EA}"/>
                  </a:ext>
                </a:extLst>
              </p:cNvPr>
              <p:cNvSpPr txBox="1"/>
              <p:nvPr/>
            </p:nvSpPr>
            <p:spPr>
              <a:xfrm>
                <a:off x="297266" y="3371386"/>
                <a:ext cx="8727882" cy="15086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Ngân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−4</m:t>
                                </m:r>
                              </m:e>
                            </m:d>
                          </m:e>
                          <m: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.  5</m:t>
                        </m:r>
                      </m:e>
                    </m:ra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−4</m:t>
                        </m:r>
                      </m:e>
                    </m: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. 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ra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ra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≠</m:t>
                    </m:r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−4</m:t>
                        </m:r>
                      </m:e>
                    </m: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. 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ra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sẽ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i="1" kern="10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 kern="10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−4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 .  5</m:t>
                            </m:r>
                          </m:e>
                        </m:rad>
                      </m:num>
                      <m:den>
                        <m:d>
                          <m:d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−4</m:t>
                            </m:r>
                          </m:e>
                        </m:d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+5</m:t>
                        </m:r>
                      </m:den>
                    </m:f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−4</m:t>
                            </m:r>
                          </m:e>
                        </m:d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.  </m:t>
                        </m:r>
                        <m:rad>
                          <m:radPr>
                            <m:degHide m:val="on"/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den>
                    </m:f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ra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F33A71C-E026-E8AA-B820-CF003A2810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266" y="3371386"/>
                <a:ext cx="8727882" cy="1508618"/>
              </a:xfrm>
              <a:prstGeom prst="rect">
                <a:avLst/>
              </a:prstGeom>
              <a:blipFill>
                <a:blip r:embed="rId3"/>
                <a:stretch>
                  <a:fillRect l="-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246ACEE-B84F-B6D6-E693-B665A5983EDC}"/>
                  </a:ext>
                </a:extLst>
              </p:cNvPr>
              <p:cNvSpPr txBox="1"/>
              <p:nvPr/>
            </p:nvSpPr>
            <p:spPr>
              <a:xfrm>
                <a:off x="505324" y="218892"/>
                <a:ext cx="8519823" cy="24054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:r>
                  <a:rPr lang="en-US" sz="2000" kern="10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000" kern="1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tính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i="1" kern="10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 kern="10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−4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 .  5</m:t>
                            </m:r>
                          </m:e>
                        </m:rad>
                      </m:num>
                      <m:den>
                        <m:d>
                          <m:d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−4</m:t>
                            </m:r>
                          </m:e>
                        </m:d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+5</m:t>
                        </m:r>
                      </m:den>
                    </m:f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Ngân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i="1" kern="10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 kern="10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−4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 .  5</m:t>
                            </m:r>
                          </m:e>
                        </m:rad>
                      </m:num>
                      <m:den>
                        <m:d>
                          <m:d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−4</m:t>
                            </m:r>
                          </m:e>
                        </m:d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+5</m:t>
                        </m:r>
                      </m:den>
                    </m:f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−4</m:t>
                            </m:r>
                          </m:e>
                        </m:d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.  </m:t>
                        </m:r>
                        <m:rad>
                          <m:radPr>
                            <m:degHide m:val="on"/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den>
                    </m:f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=−4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ra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Ngân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246ACEE-B84F-B6D6-E693-B665A5983E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24" y="218892"/>
                <a:ext cx="8519823" cy="2405402"/>
              </a:xfrm>
              <a:prstGeom prst="rect">
                <a:avLst/>
              </a:prstGeom>
              <a:blipFill>
                <a:blip r:embed="rId4"/>
                <a:stretch>
                  <a:fillRect l="-787" b="-1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B332AFCA-8734-7945-0B8B-8025941A83FD}"/>
              </a:ext>
            </a:extLst>
          </p:cNvPr>
          <p:cNvSpPr txBox="1"/>
          <p:nvPr/>
        </p:nvSpPr>
        <p:spPr>
          <a:xfrm>
            <a:off x="326906" y="559267"/>
            <a:ext cx="11292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kern="0" dirty="0">
                <a:solidFill>
                  <a:srgbClr val="FFFFFF"/>
                </a:solidFill>
                <a:effectLst/>
                <a:highlight>
                  <a:srgbClr val="00808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Ví dụ </a:t>
            </a:r>
            <a:r>
              <a:rPr lang="en-US" sz="2000" b="1" dirty="0">
                <a:solidFill>
                  <a:srgbClr val="FFFFFF"/>
                </a:solidFill>
                <a:highlight>
                  <a:srgbClr val="00808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7</a:t>
            </a:r>
            <a:r>
              <a:rPr lang="vi-VN" sz="2000" b="1" kern="0" dirty="0">
                <a:solidFill>
                  <a:srgbClr val="FFFFFF"/>
                </a:solidFill>
                <a:effectLst/>
                <a:highlight>
                  <a:srgbClr val="00808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lang="vi-VN" sz="2000" kern="0" dirty="0">
                <a:solidFill>
                  <a:srgbClr val="FFFFFF"/>
                </a:solidFill>
                <a:effectLst/>
                <a:highlight>
                  <a:srgbClr val="00808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2000" dirty="0">
              <a:solidFill>
                <a:srgbClr val="FFFFFF"/>
              </a:solidFill>
              <a:highlight>
                <a:srgbClr val="008080"/>
              </a:highligh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106AA85-D497-6218-5614-2C6E074D22BF}"/>
              </a:ext>
            </a:extLst>
          </p:cNvPr>
          <p:cNvSpPr/>
          <p:nvPr/>
        </p:nvSpPr>
        <p:spPr>
          <a:xfrm>
            <a:off x="3358347" y="168206"/>
            <a:ext cx="2427302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2000" b="1" noProof="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59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20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FA94F76-ED3C-52B7-74EE-1105BFEFCC0C}"/>
                  </a:ext>
                </a:extLst>
              </p:cNvPr>
              <p:cNvSpPr txBox="1"/>
              <p:nvPr/>
            </p:nvSpPr>
            <p:spPr>
              <a:xfrm>
                <a:off x="873288" y="665202"/>
                <a:ext cx="7397421" cy="19065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Áp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tắc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căn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25</m:t>
                            </m:r>
                          </m:e>
                          <m: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−0,16</m:t>
                                </m:r>
                              </m:e>
                            </m:d>
                          </m:e>
                          <m: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2000" i="1" kern="10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000" i="1" kern="10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7</m:t>
                                    </m:r>
                                  </m:e>
                                </m:rad>
                                <m: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−3</m:t>
                                </m:r>
                              </m:e>
                            </m:d>
                          </m:e>
                          <m: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FA94F76-ED3C-52B7-74EE-1105BFEFCC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288" y="665202"/>
                <a:ext cx="7397421" cy="1906548"/>
              </a:xfrm>
              <a:prstGeom prst="rect">
                <a:avLst/>
              </a:prstGeom>
              <a:blipFill>
                <a:blip r:embed="rId3"/>
                <a:stretch>
                  <a:fillRect l="-824" r="-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Google Shape;1913;p42">
            <a:extLst>
              <a:ext uri="{FF2B5EF4-FFF2-40B4-BE49-F238E27FC236}">
                <a16:creationId xmlns:a16="http://schemas.microsoft.com/office/drawing/2014/main" id="{476105E5-0881-99DA-F22C-EE9719615170}"/>
              </a:ext>
            </a:extLst>
          </p:cNvPr>
          <p:cNvSpPr/>
          <p:nvPr/>
        </p:nvSpPr>
        <p:spPr>
          <a:xfrm rot="2165">
            <a:off x="375900" y="2954461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C000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1543C7A-A8DF-F739-A343-AB49D81AF969}"/>
                  </a:ext>
                </a:extLst>
              </p:cNvPr>
              <p:cNvSpPr txBox="1"/>
              <p:nvPr/>
            </p:nvSpPr>
            <p:spPr>
              <a:xfrm>
                <a:off x="1471962" y="2571750"/>
                <a:ext cx="7147932" cy="1969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t-BR" sz="20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7</m:t>
                                    </m:r>
                                  </m:e>
                                </m:rad>
                                <m:r>
                                  <a:rPr lang="pt-BR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−3</m:t>
                                </m:r>
                              </m:e>
                            </m:d>
                          </m:e>
                          <m:sup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=|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e>
                    </m:ra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−3| 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Do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e>
                    </m:ra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</m:t>
                        </m:r>
                      </m:e>
                    </m:ra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e>
                    </m:ra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−3&lt;0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đó,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7</m:t>
                            </m:r>
                          </m:e>
                        </m:rad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−3</m:t>
                        </m:r>
                      </m:e>
                    </m: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=3−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Vậy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t-BR" sz="20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7</m:t>
                                    </m:r>
                                  </m:e>
                                </m:rad>
                                <m:r>
                                  <a:rPr lang="pt-BR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−3</m:t>
                                </m:r>
                              </m:e>
                            </m:d>
                          </m:e>
                          <m:sup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=3−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e>
                    </m:rad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1543C7A-A8DF-F739-A343-AB49D81AF9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962" y="2571750"/>
                <a:ext cx="7147932" cy="1969963"/>
              </a:xfrm>
              <a:prstGeom prst="rect">
                <a:avLst/>
              </a:prstGeom>
              <a:blipFill>
                <a:blip r:embed="rId4"/>
                <a:stretch>
                  <a:fillRect l="-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23537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4" name="Google Shape;2074;p47"/>
          <p:cNvGrpSpPr/>
          <p:nvPr/>
        </p:nvGrpSpPr>
        <p:grpSpPr>
          <a:xfrm>
            <a:off x="217731" y="801502"/>
            <a:ext cx="4151700" cy="3862227"/>
            <a:chOff x="217731" y="801502"/>
            <a:chExt cx="4151700" cy="3862227"/>
          </a:xfrm>
        </p:grpSpPr>
        <p:grpSp>
          <p:nvGrpSpPr>
            <p:cNvPr id="2075" name="Google Shape;2075;p47"/>
            <p:cNvGrpSpPr/>
            <p:nvPr/>
          </p:nvGrpSpPr>
          <p:grpSpPr>
            <a:xfrm>
              <a:off x="217731" y="801502"/>
              <a:ext cx="4099680" cy="3575457"/>
              <a:chOff x="-1924200" y="801502"/>
              <a:chExt cx="4099680" cy="3575457"/>
            </a:xfrm>
          </p:grpSpPr>
          <p:sp>
            <p:nvSpPr>
              <p:cNvPr id="2076" name="Google Shape;2076;p47"/>
              <p:cNvSpPr/>
              <p:nvPr/>
            </p:nvSpPr>
            <p:spPr>
              <a:xfrm>
                <a:off x="-1924200" y="801502"/>
                <a:ext cx="4099680" cy="3575457"/>
              </a:xfrm>
              <a:custGeom>
                <a:avLst/>
                <a:gdLst/>
                <a:ahLst/>
                <a:cxnLst/>
                <a:rect l="l" t="t" r="r" b="b"/>
                <a:pathLst>
                  <a:path w="16556" h="14439" extrusionOk="0">
                    <a:moveTo>
                      <a:pt x="11171" y="300"/>
                    </a:moveTo>
                    <a:cubicBezTo>
                      <a:pt x="11171" y="300"/>
                      <a:pt x="8442" y="-669"/>
                      <a:pt x="5762" y="875"/>
                    </a:cubicBezTo>
                    <a:cubicBezTo>
                      <a:pt x="3081" y="2421"/>
                      <a:pt x="1729" y="5489"/>
                      <a:pt x="568" y="7946"/>
                    </a:cubicBezTo>
                    <a:cubicBezTo>
                      <a:pt x="-593" y="10404"/>
                      <a:pt x="75" y="12904"/>
                      <a:pt x="2121" y="14044"/>
                    </a:cubicBezTo>
                    <a:cubicBezTo>
                      <a:pt x="4167" y="15184"/>
                      <a:pt x="5558" y="13504"/>
                      <a:pt x="8428" y="13422"/>
                    </a:cubicBezTo>
                    <a:cubicBezTo>
                      <a:pt x="11297" y="13340"/>
                      <a:pt x="12069" y="13751"/>
                      <a:pt x="14451" y="12129"/>
                    </a:cubicBezTo>
                    <a:cubicBezTo>
                      <a:pt x="16833" y="10508"/>
                      <a:pt x="17263" y="6680"/>
                      <a:pt x="15384" y="3846"/>
                    </a:cubicBezTo>
                    <a:cubicBezTo>
                      <a:pt x="13506" y="1013"/>
                      <a:pt x="11171" y="300"/>
                      <a:pt x="11171" y="3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7" name="Google Shape;2077;p47"/>
              <p:cNvSpPr/>
              <p:nvPr/>
            </p:nvSpPr>
            <p:spPr>
              <a:xfrm>
                <a:off x="-1655831" y="811675"/>
                <a:ext cx="3098100" cy="1799100"/>
              </a:xfrm>
              <a:prstGeom prst="rect">
                <a:avLst/>
              </a:pr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bel"/>
                  <a:ea typeface="Abel"/>
                  <a:cs typeface="Abel"/>
                  <a:sym typeface="Abel"/>
                </a:endParaRPr>
              </a:p>
            </p:txBody>
          </p:sp>
          <p:sp>
            <p:nvSpPr>
              <p:cNvPr id="2078" name="Google Shape;2078;p47"/>
              <p:cNvSpPr/>
              <p:nvPr/>
            </p:nvSpPr>
            <p:spPr>
              <a:xfrm>
                <a:off x="-1663092" y="802245"/>
                <a:ext cx="3109675" cy="1913151"/>
              </a:xfrm>
              <a:custGeom>
                <a:avLst/>
                <a:gdLst/>
                <a:ahLst/>
                <a:cxnLst/>
                <a:rect l="l" t="t" r="r" b="b"/>
                <a:pathLst>
                  <a:path w="12558" h="7726" extrusionOk="0">
                    <a:moveTo>
                      <a:pt x="35" y="7691"/>
                    </a:moveTo>
                    <a:lnTo>
                      <a:pt x="12522" y="7691"/>
                    </a:lnTo>
                    <a:lnTo>
                      <a:pt x="12522" y="35"/>
                    </a:lnTo>
                    <a:lnTo>
                      <a:pt x="35" y="35"/>
                    </a:lnTo>
                    <a:lnTo>
                      <a:pt x="35" y="7691"/>
                    </a:lnTo>
                    <a:moveTo>
                      <a:pt x="12540" y="7726"/>
                    </a:moveTo>
                    <a:lnTo>
                      <a:pt x="17" y="7726"/>
                    </a:lnTo>
                    <a:cubicBezTo>
                      <a:pt x="8" y="7726"/>
                      <a:pt x="0" y="7718"/>
                      <a:pt x="0" y="7708"/>
                    </a:cubicBezTo>
                    <a:lnTo>
                      <a:pt x="0" y="18"/>
                    </a:lnTo>
                    <a:cubicBezTo>
                      <a:pt x="0" y="8"/>
                      <a:pt x="8" y="0"/>
                      <a:pt x="17" y="0"/>
                    </a:cubicBezTo>
                    <a:lnTo>
                      <a:pt x="12540" y="0"/>
                    </a:lnTo>
                    <a:cubicBezTo>
                      <a:pt x="12550" y="0"/>
                      <a:pt x="12558" y="8"/>
                      <a:pt x="12558" y="18"/>
                    </a:cubicBezTo>
                    <a:lnTo>
                      <a:pt x="12558" y="7708"/>
                    </a:lnTo>
                    <a:cubicBezTo>
                      <a:pt x="12558" y="7718"/>
                      <a:pt x="12550" y="7726"/>
                      <a:pt x="12540" y="77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9" name="Google Shape;2079;p47"/>
              <p:cNvSpPr/>
              <p:nvPr/>
            </p:nvSpPr>
            <p:spPr>
              <a:xfrm>
                <a:off x="-1663205" y="2604228"/>
                <a:ext cx="3109675" cy="108955"/>
              </a:xfrm>
              <a:custGeom>
                <a:avLst/>
                <a:gdLst/>
                <a:ahLst/>
                <a:cxnLst/>
                <a:rect l="l" t="t" r="r" b="b"/>
                <a:pathLst>
                  <a:path w="12558" h="440" extrusionOk="0">
                    <a:moveTo>
                      <a:pt x="35" y="405"/>
                    </a:moveTo>
                    <a:lnTo>
                      <a:pt x="12522" y="405"/>
                    </a:lnTo>
                    <a:lnTo>
                      <a:pt x="12522" y="35"/>
                    </a:lnTo>
                    <a:lnTo>
                      <a:pt x="35" y="35"/>
                    </a:lnTo>
                    <a:lnTo>
                      <a:pt x="35" y="405"/>
                    </a:lnTo>
                    <a:moveTo>
                      <a:pt x="12540" y="440"/>
                    </a:moveTo>
                    <a:lnTo>
                      <a:pt x="17" y="440"/>
                    </a:lnTo>
                    <a:cubicBezTo>
                      <a:pt x="8" y="440"/>
                      <a:pt x="0" y="432"/>
                      <a:pt x="0" y="422"/>
                    </a:cubicBezTo>
                    <a:lnTo>
                      <a:pt x="0" y="17"/>
                    </a:lnTo>
                    <a:cubicBezTo>
                      <a:pt x="0" y="8"/>
                      <a:pt x="8" y="0"/>
                      <a:pt x="17" y="0"/>
                    </a:cubicBezTo>
                    <a:lnTo>
                      <a:pt x="12540" y="0"/>
                    </a:lnTo>
                    <a:cubicBezTo>
                      <a:pt x="12550" y="0"/>
                      <a:pt x="12558" y="8"/>
                      <a:pt x="12558" y="17"/>
                    </a:cubicBezTo>
                    <a:lnTo>
                      <a:pt x="12558" y="422"/>
                    </a:lnTo>
                    <a:cubicBezTo>
                      <a:pt x="12558" y="432"/>
                      <a:pt x="12550" y="440"/>
                      <a:pt x="12540" y="44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0" name="Google Shape;2080;p47"/>
              <p:cNvSpPr/>
              <p:nvPr/>
            </p:nvSpPr>
            <p:spPr>
              <a:xfrm>
                <a:off x="-1658883" y="2709961"/>
                <a:ext cx="3101008" cy="63887"/>
              </a:xfrm>
              <a:custGeom>
                <a:avLst/>
                <a:gdLst/>
                <a:ahLst/>
                <a:cxnLst/>
                <a:rect l="l" t="t" r="r" b="b"/>
                <a:pathLst>
                  <a:path w="12523" h="258" extrusionOk="0">
                    <a:moveTo>
                      <a:pt x="12523" y="258"/>
                    </a:moveTo>
                    <a:lnTo>
                      <a:pt x="0" y="258"/>
                    </a:lnTo>
                    <a:lnTo>
                      <a:pt x="0" y="0"/>
                    </a:lnTo>
                    <a:lnTo>
                      <a:pt x="12523" y="0"/>
                    </a:lnTo>
                    <a:lnTo>
                      <a:pt x="12523" y="258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81" name="Google Shape;2081;p47"/>
            <p:cNvSpPr/>
            <p:nvPr/>
          </p:nvSpPr>
          <p:spPr>
            <a:xfrm>
              <a:off x="483049" y="2610663"/>
              <a:ext cx="3101008" cy="100288"/>
            </a:xfrm>
            <a:custGeom>
              <a:avLst/>
              <a:gdLst/>
              <a:ahLst/>
              <a:cxnLst/>
              <a:rect l="l" t="t" r="r" b="b"/>
              <a:pathLst>
                <a:path w="12523" h="405" extrusionOk="0">
                  <a:moveTo>
                    <a:pt x="12523" y="405"/>
                  </a:moveTo>
                  <a:lnTo>
                    <a:pt x="0" y="405"/>
                  </a:lnTo>
                  <a:lnTo>
                    <a:pt x="0" y="0"/>
                  </a:lnTo>
                  <a:lnTo>
                    <a:pt x="12523" y="0"/>
                  </a:lnTo>
                  <a:lnTo>
                    <a:pt x="12523" y="405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2" name="Google Shape;2082;p47"/>
            <p:cNvSpPr/>
            <p:nvPr/>
          </p:nvSpPr>
          <p:spPr>
            <a:xfrm>
              <a:off x="3680784" y="3711859"/>
              <a:ext cx="109946" cy="951871"/>
            </a:xfrm>
            <a:custGeom>
              <a:avLst/>
              <a:gdLst/>
              <a:ahLst/>
              <a:cxnLst/>
              <a:rect l="l" t="t" r="r" b="b"/>
              <a:pathLst>
                <a:path w="444" h="3844" extrusionOk="0">
                  <a:moveTo>
                    <a:pt x="0" y="0"/>
                  </a:moveTo>
                  <a:lnTo>
                    <a:pt x="300" y="3844"/>
                  </a:lnTo>
                  <a:lnTo>
                    <a:pt x="432" y="3844"/>
                  </a:lnTo>
                  <a:lnTo>
                    <a:pt x="4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3" name="Google Shape;2083;p47"/>
            <p:cNvSpPr/>
            <p:nvPr/>
          </p:nvSpPr>
          <p:spPr>
            <a:xfrm>
              <a:off x="3680784" y="3711859"/>
              <a:ext cx="109946" cy="951871"/>
            </a:xfrm>
            <a:custGeom>
              <a:avLst/>
              <a:gdLst/>
              <a:ahLst/>
              <a:cxnLst/>
              <a:rect l="l" t="t" r="r" b="b"/>
              <a:pathLst>
                <a:path w="444" h="3844" extrusionOk="0">
                  <a:moveTo>
                    <a:pt x="444" y="0"/>
                  </a:moveTo>
                  <a:lnTo>
                    <a:pt x="432" y="3844"/>
                  </a:lnTo>
                  <a:lnTo>
                    <a:pt x="300" y="3844"/>
                  </a:lnTo>
                  <a:lnTo>
                    <a:pt x="0" y="0"/>
                  </a:lnTo>
                  <a:lnTo>
                    <a:pt x="44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4" name="Google Shape;2084;p47"/>
            <p:cNvSpPr/>
            <p:nvPr/>
          </p:nvSpPr>
          <p:spPr>
            <a:xfrm>
              <a:off x="4043804" y="3711859"/>
              <a:ext cx="109946" cy="951871"/>
            </a:xfrm>
            <a:custGeom>
              <a:avLst/>
              <a:gdLst/>
              <a:ahLst/>
              <a:cxnLst/>
              <a:rect l="l" t="t" r="r" b="b"/>
              <a:pathLst>
                <a:path w="444" h="3844" extrusionOk="0">
                  <a:moveTo>
                    <a:pt x="0" y="0"/>
                  </a:moveTo>
                  <a:lnTo>
                    <a:pt x="300" y="3844"/>
                  </a:lnTo>
                  <a:lnTo>
                    <a:pt x="432" y="3844"/>
                  </a:lnTo>
                  <a:lnTo>
                    <a:pt x="4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5" name="Google Shape;2085;p47"/>
            <p:cNvSpPr/>
            <p:nvPr/>
          </p:nvSpPr>
          <p:spPr>
            <a:xfrm>
              <a:off x="4043804" y="3711859"/>
              <a:ext cx="109946" cy="951871"/>
            </a:xfrm>
            <a:custGeom>
              <a:avLst/>
              <a:gdLst/>
              <a:ahLst/>
              <a:cxnLst/>
              <a:rect l="l" t="t" r="r" b="b"/>
              <a:pathLst>
                <a:path w="444" h="3844" extrusionOk="0">
                  <a:moveTo>
                    <a:pt x="444" y="0"/>
                  </a:moveTo>
                  <a:lnTo>
                    <a:pt x="432" y="3844"/>
                  </a:lnTo>
                  <a:lnTo>
                    <a:pt x="300" y="3844"/>
                  </a:lnTo>
                  <a:lnTo>
                    <a:pt x="0" y="0"/>
                  </a:lnTo>
                  <a:lnTo>
                    <a:pt x="44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6" name="Google Shape;2086;p47"/>
            <p:cNvSpPr/>
            <p:nvPr/>
          </p:nvSpPr>
          <p:spPr>
            <a:xfrm>
              <a:off x="4043804" y="3711859"/>
              <a:ext cx="109946" cy="49277"/>
            </a:xfrm>
            <a:custGeom>
              <a:avLst/>
              <a:gdLst/>
              <a:ahLst/>
              <a:cxnLst/>
              <a:rect l="l" t="t" r="r" b="b"/>
              <a:pathLst>
                <a:path w="444" h="199" extrusionOk="0">
                  <a:moveTo>
                    <a:pt x="443" y="199"/>
                  </a:moveTo>
                  <a:lnTo>
                    <a:pt x="15" y="199"/>
                  </a:lnTo>
                  <a:lnTo>
                    <a:pt x="0" y="0"/>
                  </a:lnTo>
                  <a:lnTo>
                    <a:pt x="444" y="0"/>
                  </a:lnTo>
                  <a:lnTo>
                    <a:pt x="443" y="199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26625" rIns="90000" bIns="26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47"/>
            <p:cNvSpPr/>
            <p:nvPr/>
          </p:nvSpPr>
          <p:spPr>
            <a:xfrm>
              <a:off x="4043804" y="3711859"/>
              <a:ext cx="109946" cy="49277"/>
            </a:xfrm>
            <a:custGeom>
              <a:avLst/>
              <a:gdLst/>
              <a:ahLst/>
              <a:cxnLst/>
              <a:rect l="l" t="t" r="r" b="b"/>
              <a:pathLst>
                <a:path w="444" h="199" extrusionOk="0">
                  <a:moveTo>
                    <a:pt x="443" y="199"/>
                  </a:moveTo>
                  <a:lnTo>
                    <a:pt x="15" y="199"/>
                  </a:lnTo>
                  <a:lnTo>
                    <a:pt x="0" y="0"/>
                  </a:lnTo>
                  <a:lnTo>
                    <a:pt x="444" y="0"/>
                  </a:lnTo>
                  <a:lnTo>
                    <a:pt x="443" y="199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3750" rIns="92875" bIns="23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47"/>
            <p:cNvSpPr/>
            <p:nvPr/>
          </p:nvSpPr>
          <p:spPr>
            <a:xfrm>
              <a:off x="3648097" y="3711859"/>
              <a:ext cx="109946" cy="951871"/>
            </a:xfrm>
            <a:custGeom>
              <a:avLst/>
              <a:gdLst/>
              <a:ahLst/>
              <a:cxnLst/>
              <a:rect l="l" t="t" r="r" b="b"/>
              <a:pathLst>
                <a:path w="444" h="3844" extrusionOk="0">
                  <a:moveTo>
                    <a:pt x="0" y="0"/>
                  </a:moveTo>
                  <a:lnTo>
                    <a:pt x="12" y="3844"/>
                  </a:lnTo>
                  <a:lnTo>
                    <a:pt x="144" y="3844"/>
                  </a:lnTo>
                  <a:lnTo>
                    <a:pt x="4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47"/>
            <p:cNvSpPr/>
            <p:nvPr/>
          </p:nvSpPr>
          <p:spPr>
            <a:xfrm>
              <a:off x="3648097" y="3711859"/>
              <a:ext cx="109946" cy="951871"/>
            </a:xfrm>
            <a:custGeom>
              <a:avLst/>
              <a:gdLst/>
              <a:ahLst/>
              <a:cxnLst/>
              <a:rect l="l" t="t" r="r" b="b"/>
              <a:pathLst>
                <a:path w="444" h="3844" extrusionOk="0">
                  <a:moveTo>
                    <a:pt x="0" y="0"/>
                  </a:moveTo>
                  <a:lnTo>
                    <a:pt x="12" y="3844"/>
                  </a:lnTo>
                  <a:lnTo>
                    <a:pt x="144" y="3844"/>
                  </a:lnTo>
                  <a:lnTo>
                    <a:pt x="44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47"/>
            <p:cNvSpPr/>
            <p:nvPr/>
          </p:nvSpPr>
          <p:spPr>
            <a:xfrm>
              <a:off x="3648097" y="3711859"/>
              <a:ext cx="109946" cy="49277"/>
            </a:xfrm>
            <a:custGeom>
              <a:avLst/>
              <a:gdLst/>
              <a:ahLst/>
              <a:cxnLst/>
              <a:rect l="l" t="t" r="r" b="b"/>
              <a:pathLst>
                <a:path w="444" h="199" extrusionOk="0">
                  <a:moveTo>
                    <a:pt x="429" y="199"/>
                  </a:moveTo>
                  <a:lnTo>
                    <a:pt x="0" y="199"/>
                  </a:lnTo>
                  <a:lnTo>
                    <a:pt x="0" y="0"/>
                  </a:lnTo>
                  <a:lnTo>
                    <a:pt x="444" y="0"/>
                  </a:lnTo>
                  <a:lnTo>
                    <a:pt x="429" y="199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26625" rIns="90000" bIns="26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47"/>
            <p:cNvSpPr/>
            <p:nvPr/>
          </p:nvSpPr>
          <p:spPr>
            <a:xfrm>
              <a:off x="3648097" y="3711859"/>
              <a:ext cx="109946" cy="49277"/>
            </a:xfrm>
            <a:custGeom>
              <a:avLst/>
              <a:gdLst/>
              <a:ahLst/>
              <a:cxnLst/>
              <a:rect l="l" t="t" r="r" b="b"/>
              <a:pathLst>
                <a:path w="444" h="199" extrusionOk="0">
                  <a:moveTo>
                    <a:pt x="429" y="199"/>
                  </a:moveTo>
                  <a:lnTo>
                    <a:pt x="0" y="199"/>
                  </a:lnTo>
                  <a:lnTo>
                    <a:pt x="0" y="0"/>
                  </a:lnTo>
                  <a:lnTo>
                    <a:pt x="444" y="0"/>
                  </a:lnTo>
                  <a:lnTo>
                    <a:pt x="429" y="199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3750" rIns="92875" bIns="23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47"/>
            <p:cNvSpPr/>
            <p:nvPr/>
          </p:nvSpPr>
          <p:spPr>
            <a:xfrm>
              <a:off x="3159778" y="3711859"/>
              <a:ext cx="109946" cy="951871"/>
            </a:xfrm>
            <a:custGeom>
              <a:avLst/>
              <a:gdLst/>
              <a:ahLst/>
              <a:cxnLst/>
              <a:rect l="l" t="t" r="r" b="b"/>
              <a:pathLst>
                <a:path w="444" h="3844" extrusionOk="0">
                  <a:moveTo>
                    <a:pt x="0" y="0"/>
                  </a:moveTo>
                  <a:lnTo>
                    <a:pt x="12" y="3844"/>
                  </a:lnTo>
                  <a:lnTo>
                    <a:pt x="144" y="3844"/>
                  </a:lnTo>
                  <a:lnTo>
                    <a:pt x="4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47"/>
            <p:cNvSpPr/>
            <p:nvPr/>
          </p:nvSpPr>
          <p:spPr>
            <a:xfrm>
              <a:off x="3159778" y="3711859"/>
              <a:ext cx="109946" cy="951871"/>
            </a:xfrm>
            <a:custGeom>
              <a:avLst/>
              <a:gdLst/>
              <a:ahLst/>
              <a:cxnLst/>
              <a:rect l="l" t="t" r="r" b="b"/>
              <a:pathLst>
                <a:path w="444" h="3844" extrusionOk="0">
                  <a:moveTo>
                    <a:pt x="0" y="0"/>
                  </a:moveTo>
                  <a:lnTo>
                    <a:pt x="12" y="3844"/>
                  </a:lnTo>
                  <a:lnTo>
                    <a:pt x="144" y="3844"/>
                  </a:lnTo>
                  <a:lnTo>
                    <a:pt x="44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47"/>
            <p:cNvSpPr/>
            <p:nvPr/>
          </p:nvSpPr>
          <p:spPr>
            <a:xfrm>
              <a:off x="3159778" y="3711859"/>
              <a:ext cx="109946" cy="49277"/>
            </a:xfrm>
            <a:custGeom>
              <a:avLst/>
              <a:gdLst/>
              <a:ahLst/>
              <a:cxnLst/>
              <a:rect l="l" t="t" r="r" b="b"/>
              <a:pathLst>
                <a:path w="444" h="199" extrusionOk="0">
                  <a:moveTo>
                    <a:pt x="429" y="199"/>
                  </a:moveTo>
                  <a:lnTo>
                    <a:pt x="0" y="199"/>
                  </a:lnTo>
                  <a:lnTo>
                    <a:pt x="0" y="0"/>
                  </a:lnTo>
                  <a:lnTo>
                    <a:pt x="444" y="0"/>
                  </a:lnTo>
                  <a:lnTo>
                    <a:pt x="429" y="199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26625" rIns="90000" bIns="26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47"/>
            <p:cNvSpPr/>
            <p:nvPr/>
          </p:nvSpPr>
          <p:spPr>
            <a:xfrm>
              <a:off x="3159778" y="3711859"/>
              <a:ext cx="109946" cy="49277"/>
            </a:xfrm>
            <a:custGeom>
              <a:avLst/>
              <a:gdLst/>
              <a:ahLst/>
              <a:cxnLst/>
              <a:rect l="l" t="t" r="r" b="b"/>
              <a:pathLst>
                <a:path w="444" h="199" extrusionOk="0">
                  <a:moveTo>
                    <a:pt x="429" y="199"/>
                  </a:moveTo>
                  <a:lnTo>
                    <a:pt x="0" y="199"/>
                  </a:lnTo>
                  <a:lnTo>
                    <a:pt x="0" y="0"/>
                  </a:lnTo>
                  <a:lnTo>
                    <a:pt x="444" y="0"/>
                  </a:lnTo>
                  <a:lnTo>
                    <a:pt x="429" y="199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3750" rIns="92875" bIns="23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47"/>
            <p:cNvSpPr/>
            <p:nvPr/>
          </p:nvSpPr>
          <p:spPr>
            <a:xfrm>
              <a:off x="3518341" y="2798116"/>
              <a:ext cx="722075" cy="871888"/>
            </a:xfrm>
            <a:custGeom>
              <a:avLst/>
              <a:gdLst/>
              <a:ahLst/>
              <a:cxnLst/>
              <a:rect l="l" t="t" r="r" b="b"/>
              <a:pathLst>
                <a:path w="2916" h="3521" extrusionOk="0">
                  <a:moveTo>
                    <a:pt x="2915" y="377"/>
                  </a:moveTo>
                  <a:lnTo>
                    <a:pt x="2635" y="3521"/>
                  </a:lnTo>
                  <a:lnTo>
                    <a:pt x="105" y="3521"/>
                  </a:lnTo>
                  <a:lnTo>
                    <a:pt x="0" y="344"/>
                  </a:lnTo>
                  <a:cubicBezTo>
                    <a:pt x="-7" y="155"/>
                    <a:pt x="145" y="-1"/>
                    <a:pt x="335" y="0"/>
                  </a:cubicBezTo>
                  <a:lnTo>
                    <a:pt x="2585" y="15"/>
                  </a:lnTo>
                  <a:cubicBezTo>
                    <a:pt x="2780" y="16"/>
                    <a:pt x="2932" y="183"/>
                    <a:pt x="2915" y="377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47"/>
            <p:cNvSpPr/>
            <p:nvPr/>
          </p:nvSpPr>
          <p:spPr>
            <a:xfrm>
              <a:off x="3518341" y="2798116"/>
              <a:ext cx="722075" cy="871888"/>
            </a:xfrm>
            <a:custGeom>
              <a:avLst/>
              <a:gdLst/>
              <a:ahLst/>
              <a:cxnLst/>
              <a:rect l="l" t="t" r="r" b="b"/>
              <a:pathLst>
                <a:path w="2916" h="3521" extrusionOk="0">
                  <a:moveTo>
                    <a:pt x="2915" y="377"/>
                  </a:moveTo>
                  <a:lnTo>
                    <a:pt x="2635" y="3521"/>
                  </a:lnTo>
                  <a:lnTo>
                    <a:pt x="105" y="3521"/>
                  </a:lnTo>
                  <a:lnTo>
                    <a:pt x="0" y="344"/>
                  </a:lnTo>
                  <a:cubicBezTo>
                    <a:pt x="-7" y="155"/>
                    <a:pt x="145" y="-1"/>
                    <a:pt x="335" y="0"/>
                  </a:cubicBezTo>
                  <a:lnTo>
                    <a:pt x="2585" y="15"/>
                  </a:lnTo>
                  <a:cubicBezTo>
                    <a:pt x="2780" y="16"/>
                    <a:pt x="2932" y="183"/>
                    <a:pt x="2915" y="37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47"/>
            <p:cNvSpPr/>
            <p:nvPr/>
          </p:nvSpPr>
          <p:spPr>
            <a:xfrm>
              <a:off x="3479711" y="2798116"/>
              <a:ext cx="722075" cy="871888"/>
            </a:xfrm>
            <a:custGeom>
              <a:avLst/>
              <a:gdLst/>
              <a:ahLst/>
              <a:cxnLst/>
              <a:rect l="l" t="t" r="r" b="b"/>
              <a:pathLst>
                <a:path w="2916" h="3521" extrusionOk="0">
                  <a:moveTo>
                    <a:pt x="2915" y="377"/>
                  </a:moveTo>
                  <a:lnTo>
                    <a:pt x="2636" y="3521"/>
                  </a:lnTo>
                  <a:lnTo>
                    <a:pt x="105" y="3521"/>
                  </a:lnTo>
                  <a:lnTo>
                    <a:pt x="0" y="344"/>
                  </a:lnTo>
                  <a:cubicBezTo>
                    <a:pt x="-6" y="155"/>
                    <a:pt x="146" y="-1"/>
                    <a:pt x="335" y="0"/>
                  </a:cubicBezTo>
                  <a:lnTo>
                    <a:pt x="2586" y="15"/>
                  </a:lnTo>
                  <a:cubicBezTo>
                    <a:pt x="2780" y="16"/>
                    <a:pt x="2932" y="183"/>
                    <a:pt x="2915" y="37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47"/>
            <p:cNvSpPr/>
            <p:nvPr/>
          </p:nvSpPr>
          <p:spPr>
            <a:xfrm>
              <a:off x="3119415" y="3652181"/>
              <a:ext cx="1061073" cy="70821"/>
            </a:xfrm>
            <a:custGeom>
              <a:avLst/>
              <a:gdLst/>
              <a:ahLst/>
              <a:cxnLst/>
              <a:rect l="l" t="t" r="r" b="b"/>
              <a:pathLst>
                <a:path w="4285" h="286" extrusionOk="0">
                  <a:moveTo>
                    <a:pt x="0" y="286"/>
                  </a:moveTo>
                  <a:lnTo>
                    <a:pt x="4285" y="286"/>
                  </a:lnTo>
                  <a:lnTo>
                    <a:pt x="4285" y="0"/>
                  </a:lnTo>
                  <a:lnTo>
                    <a:pt x="0" y="0"/>
                  </a:lnTo>
                  <a:lnTo>
                    <a:pt x="0" y="28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47"/>
            <p:cNvSpPr/>
            <p:nvPr/>
          </p:nvSpPr>
          <p:spPr>
            <a:xfrm>
              <a:off x="3119415" y="3577397"/>
              <a:ext cx="1061073" cy="74783"/>
            </a:xfrm>
            <a:custGeom>
              <a:avLst/>
              <a:gdLst/>
              <a:ahLst/>
              <a:cxnLst/>
              <a:rect l="l" t="t" r="r" b="b"/>
              <a:pathLst>
                <a:path w="4285" h="302" extrusionOk="0">
                  <a:moveTo>
                    <a:pt x="4285" y="302"/>
                  </a:moveTo>
                  <a:lnTo>
                    <a:pt x="4249" y="248"/>
                  </a:lnTo>
                  <a:cubicBezTo>
                    <a:pt x="4144" y="93"/>
                    <a:pt x="3970" y="0"/>
                    <a:pt x="3783" y="0"/>
                  </a:cubicBezTo>
                  <a:lnTo>
                    <a:pt x="513" y="0"/>
                  </a:lnTo>
                  <a:cubicBezTo>
                    <a:pt x="346" y="0"/>
                    <a:pt x="187" y="75"/>
                    <a:pt x="80" y="205"/>
                  </a:cubicBezTo>
                  <a:lnTo>
                    <a:pt x="0" y="302"/>
                  </a:lnTo>
                  <a:lnTo>
                    <a:pt x="4285" y="302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47"/>
            <p:cNvSpPr/>
            <p:nvPr/>
          </p:nvSpPr>
          <p:spPr>
            <a:xfrm>
              <a:off x="3119415" y="3577397"/>
              <a:ext cx="1061073" cy="74783"/>
            </a:xfrm>
            <a:custGeom>
              <a:avLst/>
              <a:gdLst/>
              <a:ahLst/>
              <a:cxnLst/>
              <a:rect l="l" t="t" r="r" b="b"/>
              <a:pathLst>
                <a:path w="4285" h="302" extrusionOk="0">
                  <a:moveTo>
                    <a:pt x="4285" y="302"/>
                  </a:moveTo>
                  <a:lnTo>
                    <a:pt x="4249" y="248"/>
                  </a:lnTo>
                  <a:cubicBezTo>
                    <a:pt x="4144" y="93"/>
                    <a:pt x="3970" y="0"/>
                    <a:pt x="3783" y="0"/>
                  </a:cubicBezTo>
                  <a:lnTo>
                    <a:pt x="513" y="0"/>
                  </a:lnTo>
                  <a:cubicBezTo>
                    <a:pt x="346" y="0"/>
                    <a:pt x="187" y="75"/>
                    <a:pt x="80" y="205"/>
                  </a:cubicBezTo>
                  <a:lnTo>
                    <a:pt x="0" y="302"/>
                  </a:lnTo>
                  <a:lnTo>
                    <a:pt x="4285" y="302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47"/>
            <p:cNvSpPr/>
            <p:nvPr/>
          </p:nvSpPr>
          <p:spPr>
            <a:xfrm>
              <a:off x="3119415" y="3652181"/>
              <a:ext cx="601729" cy="70821"/>
            </a:xfrm>
            <a:custGeom>
              <a:avLst/>
              <a:gdLst/>
              <a:ahLst/>
              <a:cxnLst/>
              <a:rect l="l" t="t" r="r" b="b"/>
              <a:pathLst>
                <a:path w="2430" h="286" extrusionOk="0">
                  <a:moveTo>
                    <a:pt x="0" y="286"/>
                  </a:moveTo>
                  <a:lnTo>
                    <a:pt x="2430" y="286"/>
                  </a:lnTo>
                  <a:lnTo>
                    <a:pt x="2430" y="0"/>
                  </a:lnTo>
                  <a:lnTo>
                    <a:pt x="0" y="0"/>
                  </a:lnTo>
                  <a:lnTo>
                    <a:pt x="0" y="286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47"/>
            <p:cNvSpPr/>
            <p:nvPr/>
          </p:nvSpPr>
          <p:spPr>
            <a:xfrm>
              <a:off x="3638935" y="2991017"/>
              <a:ext cx="334294" cy="58687"/>
            </a:xfrm>
            <a:custGeom>
              <a:avLst/>
              <a:gdLst/>
              <a:ahLst/>
              <a:cxnLst/>
              <a:rect l="l" t="t" r="r" b="b"/>
              <a:pathLst>
                <a:path w="1350" h="237" extrusionOk="0">
                  <a:moveTo>
                    <a:pt x="0" y="7"/>
                  </a:moveTo>
                  <a:cubicBezTo>
                    <a:pt x="0" y="7"/>
                    <a:pt x="91" y="111"/>
                    <a:pt x="0" y="237"/>
                  </a:cubicBezTo>
                  <a:lnTo>
                    <a:pt x="1301" y="237"/>
                  </a:lnTo>
                  <a:lnTo>
                    <a:pt x="1350" y="111"/>
                  </a:lnTo>
                  <a:lnTo>
                    <a:pt x="1287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0300" rIns="90000" bIns="40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47"/>
            <p:cNvSpPr/>
            <p:nvPr/>
          </p:nvSpPr>
          <p:spPr>
            <a:xfrm>
              <a:off x="3638935" y="2991017"/>
              <a:ext cx="334294" cy="58687"/>
            </a:xfrm>
            <a:custGeom>
              <a:avLst/>
              <a:gdLst/>
              <a:ahLst/>
              <a:cxnLst/>
              <a:rect l="l" t="t" r="r" b="b"/>
              <a:pathLst>
                <a:path w="1350" h="237" extrusionOk="0">
                  <a:moveTo>
                    <a:pt x="0" y="7"/>
                  </a:moveTo>
                  <a:cubicBezTo>
                    <a:pt x="0" y="7"/>
                    <a:pt x="91" y="111"/>
                    <a:pt x="0" y="237"/>
                  </a:cubicBezTo>
                  <a:lnTo>
                    <a:pt x="1301" y="237"/>
                  </a:lnTo>
                  <a:lnTo>
                    <a:pt x="1350" y="111"/>
                  </a:lnTo>
                  <a:lnTo>
                    <a:pt x="1287" y="0"/>
                  </a:ln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7425" rIns="92875" bIns="37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47"/>
            <p:cNvSpPr/>
            <p:nvPr/>
          </p:nvSpPr>
          <p:spPr>
            <a:xfrm>
              <a:off x="3663945" y="2983093"/>
              <a:ext cx="463306" cy="78249"/>
            </a:xfrm>
            <a:custGeom>
              <a:avLst/>
              <a:gdLst/>
              <a:ahLst/>
              <a:cxnLst/>
              <a:rect l="l" t="t" r="r" b="b"/>
              <a:pathLst>
                <a:path w="1871" h="316" extrusionOk="0">
                  <a:moveTo>
                    <a:pt x="1200" y="264"/>
                  </a:moveTo>
                  <a:lnTo>
                    <a:pt x="1200" y="53"/>
                  </a:lnTo>
                  <a:lnTo>
                    <a:pt x="0" y="53"/>
                  </a:lnTo>
                  <a:lnTo>
                    <a:pt x="0" y="0"/>
                  </a:lnTo>
                  <a:lnTo>
                    <a:pt x="1713" y="0"/>
                  </a:lnTo>
                  <a:cubicBezTo>
                    <a:pt x="1800" y="0"/>
                    <a:pt x="1871" y="71"/>
                    <a:pt x="1871" y="158"/>
                  </a:cubicBezTo>
                  <a:cubicBezTo>
                    <a:pt x="1871" y="245"/>
                    <a:pt x="1800" y="316"/>
                    <a:pt x="1713" y="316"/>
                  </a:cubicBezTo>
                  <a:lnTo>
                    <a:pt x="0" y="316"/>
                  </a:lnTo>
                  <a:lnTo>
                    <a:pt x="0" y="264"/>
                  </a:lnTo>
                  <a:lnTo>
                    <a:pt x="1200" y="2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47"/>
            <p:cNvSpPr/>
            <p:nvPr/>
          </p:nvSpPr>
          <p:spPr>
            <a:xfrm>
              <a:off x="3663945" y="2983093"/>
              <a:ext cx="463306" cy="78249"/>
            </a:xfrm>
            <a:custGeom>
              <a:avLst/>
              <a:gdLst/>
              <a:ahLst/>
              <a:cxnLst/>
              <a:rect l="l" t="t" r="r" b="b"/>
              <a:pathLst>
                <a:path w="1871" h="316" extrusionOk="0">
                  <a:moveTo>
                    <a:pt x="1200" y="264"/>
                  </a:moveTo>
                  <a:lnTo>
                    <a:pt x="1200" y="53"/>
                  </a:lnTo>
                  <a:lnTo>
                    <a:pt x="0" y="53"/>
                  </a:lnTo>
                  <a:lnTo>
                    <a:pt x="0" y="0"/>
                  </a:lnTo>
                  <a:lnTo>
                    <a:pt x="1713" y="0"/>
                  </a:lnTo>
                  <a:cubicBezTo>
                    <a:pt x="1800" y="0"/>
                    <a:pt x="1871" y="71"/>
                    <a:pt x="1871" y="158"/>
                  </a:cubicBezTo>
                  <a:cubicBezTo>
                    <a:pt x="1871" y="245"/>
                    <a:pt x="1800" y="316"/>
                    <a:pt x="1713" y="316"/>
                  </a:cubicBezTo>
                  <a:lnTo>
                    <a:pt x="0" y="316"/>
                  </a:lnTo>
                  <a:lnTo>
                    <a:pt x="0" y="264"/>
                  </a:lnTo>
                  <a:lnTo>
                    <a:pt x="1200" y="264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47"/>
            <p:cNvSpPr/>
            <p:nvPr/>
          </p:nvSpPr>
          <p:spPr>
            <a:xfrm>
              <a:off x="3623335" y="2983093"/>
              <a:ext cx="356580" cy="78249"/>
            </a:xfrm>
            <a:custGeom>
              <a:avLst/>
              <a:gdLst/>
              <a:ahLst/>
              <a:cxnLst/>
              <a:rect l="l" t="t" r="r" b="b"/>
              <a:pathLst>
                <a:path w="1440" h="316" extrusionOk="0">
                  <a:moveTo>
                    <a:pt x="1364" y="158"/>
                  </a:moveTo>
                  <a:lnTo>
                    <a:pt x="1364" y="158"/>
                  </a:lnTo>
                  <a:cubicBezTo>
                    <a:pt x="1364" y="100"/>
                    <a:pt x="1317" y="53"/>
                    <a:pt x="1258" y="53"/>
                  </a:cubicBezTo>
                  <a:lnTo>
                    <a:pt x="0" y="53"/>
                  </a:lnTo>
                  <a:lnTo>
                    <a:pt x="0" y="0"/>
                  </a:lnTo>
                  <a:lnTo>
                    <a:pt x="1288" y="0"/>
                  </a:lnTo>
                  <a:cubicBezTo>
                    <a:pt x="1372" y="0"/>
                    <a:pt x="1440" y="68"/>
                    <a:pt x="1440" y="152"/>
                  </a:cubicBezTo>
                  <a:cubicBezTo>
                    <a:pt x="1440" y="243"/>
                    <a:pt x="1366" y="316"/>
                    <a:pt x="1275" y="316"/>
                  </a:cubicBezTo>
                  <a:lnTo>
                    <a:pt x="0" y="316"/>
                  </a:lnTo>
                  <a:lnTo>
                    <a:pt x="0" y="264"/>
                  </a:lnTo>
                  <a:lnTo>
                    <a:pt x="1258" y="264"/>
                  </a:lnTo>
                  <a:cubicBezTo>
                    <a:pt x="1317" y="264"/>
                    <a:pt x="1364" y="216"/>
                    <a:pt x="1364" y="1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47"/>
            <p:cNvSpPr/>
            <p:nvPr/>
          </p:nvSpPr>
          <p:spPr>
            <a:xfrm>
              <a:off x="3623335" y="2983093"/>
              <a:ext cx="356580" cy="78249"/>
            </a:xfrm>
            <a:custGeom>
              <a:avLst/>
              <a:gdLst/>
              <a:ahLst/>
              <a:cxnLst/>
              <a:rect l="l" t="t" r="r" b="b"/>
              <a:pathLst>
                <a:path w="1440" h="316" extrusionOk="0">
                  <a:moveTo>
                    <a:pt x="1364" y="158"/>
                  </a:moveTo>
                  <a:lnTo>
                    <a:pt x="1364" y="158"/>
                  </a:lnTo>
                  <a:cubicBezTo>
                    <a:pt x="1364" y="100"/>
                    <a:pt x="1317" y="53"/>
                    <a:pt x="1258" y="53"/>
                  </a:cubicBezTo>
                  <a:lnTo>
                    <a:pt x="0" y="53"/>
                  </a:lnTo>
                  <a:lnTo>
                    <a:pt x="0" y="0"/>
                  </a:lnTo>
                  <a:lnTo>
                    <a:pt x="1288" y="0"/>
                  </a:lnTo>
                  <a:cubicBezTo>
                    <a:pt x="1372" y="0"/>
                    <a:pt x="1440" y="68"/>
                    <a:pt x="1440" y="152"/>
                  </a:cubicBezTo>
                  <a:cubicBezTo>
                    <a:pt x="1440" y="243"/>
                    <a:pt x="1366" y="316"/>
                    <a:pt x="1275" y="316"/>
                  </a:cubicBezTo>
                  <a:lnTo>
                    <a:pt x="0" y="316"/>
                  </a:lnTo>
                  <a:lnTo>
                    <a:pt x="0" y="264"/>
                  </a:lnTo>
                  <a:lnTo>
                    <a:pt x="1258" y="264"/>
                  </a:lnTo>
                  <a:cubicBezTo>
                    <a:pt x="1317" y="264"/>
                    <a:pt x="1364" y="216"/>
                    <a:pt x="1364" y="15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47"/>
            <p:cNvSpPr/>
            <p:nvPr/>
          </p:nvSpPr>
          <p:spPr>
            <a:xfrm>
              <a:off x="3631259" y="2911777"/>
              <a:ext cx="334294" cy="58687"/>
            </a:xfrm>
            <a:custGeom>
              <a:avLst/>
              <a:gdLst/>
              <a:ahLst/>
              <a:cxnLst/>
              <a:rect l="l" t="t" r="r" b="b"/>
              <a:pathLst>
                <a:path w="1350" h="237" extrusionOk="0">
                  <a:moveTo>
                    <a:pt x="0" y="7"/>
                  </a:moveTo>
                  <a:cubicBezTo>
                    <a:pt x="0" y="7"/>
                    <a:pt x="91" y="111"/>
                    <a:pt x="0" y="237"/>
                  </a:cubicBezTo>
                  <a:lnTo>
                    <a:pt x="1301" y="237"/>
                  </a:lnTo>
                  <a:lnTo>
                    <a:pt x="1350" y="111"/>
                  </a:lnTo>
                  <a:lnTo>
                    <a:pt x="1287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0300" rIns="90000" bIns="40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47"/>
            <p:cNvSpPr/>
            <p:nvPr/>
          </p:nvSpPr>
          <p:spPr>
            <a:xfrm>
              <a:off x="3631259" y="2911777"/>
              <a:ext cx="334294" cy="58687"/>
            </a:xfrm>
            <a:custGeom>
              <a:avLst/>
              <a:gdLst/>
              <a:ahLst/>
              <a:cxnLst/>
              <a:rect l="l" t="t" r="r" b="b"/>
              <a:pathLst>
                <a:path w="1350" h="237" extrusionOk="0">
                  <a:moveTo>
                    <a:pt x="0" y="7"/>
                  </a:moveTo>
                  <a:cubicBezTo>
                    <a:pt x="0" y="7"/>
                    <a:pt x="91" y="111"/>
                    <a:pt x="0" y="237"/>
                  </a:cubicBezTo>
                  <a:lnTo>
                    <a:pt x="1301" y="237"/>
                  </a:lnTo>
                  <a:lnTo>
                    <a:pt x="1350" y="111"/>
                  </a:lnTo>
                  <a:lnTo>
                    <a:pt x="1287" y="0"/>
                  </a:ln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7425" rIns="92875" bIns="37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47"/>
            <p:cNvSpPr/>
            <p:nvPr/>
          </p:nvSpPr>
          <p:spPr>
            <a:xfrm>
              <a:off x="3656269" y="2903853"/>
              <a:ext cx="463306" cy="78249"/>
            </a:xfrm>
            <a:custGeom>
              <a:avLst/>
              <a:gdLst/>
              <a:ahLst/>
              <a:cxnLst/>
              <a:rect l="l" t="t" r="r" b="b"/>
              <a:pathLst>
                <a:path w="1871" h="316" extrusionOk="0">
                  <a:moveTo>
                    <a:pt x="1200" y="264"/>
                  </a:moveTo>
                  <a:lnTo>
                    <a:pt x="1200" y="53"/>
                  </a:lnTo>
                  <a:lnTo>
                    <a:pt x="0" y="53"/>
                  </a:lnTo>
                  <a:lnTo>
                    <a:pt x="0" y="0"/>
                  </a:lnTo>
                  <a:lnTo>
                    <a:pt x="1713" y="0"/>
                  </a:lnTo>
                  <a:cubicBezTo>
                    <a:pt x="1800" y="0"/>
                    <a:pt x="1871" y="71"/>
                    <a:pt x="1871" y="158"/>
                  </a:cubicBezTo>
                  <a:cubicBezTo>
                    <a:pt x="1871" y="246"/>
                    <a:pt x="1800" y="316"/>
                    <a:pt x="1713" y="316"/>
                  </a:cubicBezTo>
                  <a:lnTo>
                    <a:pt x="0" y="316"/>
                  </a:lnTo>
                  <a:lnTo>
                    <a:pt x="0" y="264"/>
                  </a:lnTo>
                  <a:lnTo>
                    <a:pt x="1200" y="2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47"/>
            <p:cNvSpPr/>
            <p:nvPr/>
          </p:nvSpPr>
          <p:spPr>
            <a:xfrm>
              <a:off x="3656269" y="2903853"/>
              <a:ext cx="463306" cy="78249"/>
            </a:xfrm>
            <a:custGeom>
              <a:avLst/>
              <a:gdLst/>
              <a:ahLst/>
              <a:cxnLst/>
              <a:rect l="l" t="t" r="r" b="b"/>
              <a:pathLst>
                <a:path w="1871" h="316" extrusionOk="0">
                  <a:moveTo>
                    <a:pt x="1200" y="264"/>
                  </a:moveTo>
                  <a:lnTo>
                    <a:pt x="1200" y="53"/>
                  </a:lnTo>
                  <a:lnTo>
                    <a:pt x="0" y="53"/>
                  </a:lnTo>
                  <a:lnTo>
                    <a:pt x="0" y="0"/>
                  </a:lnTo>
                  <a:lnTo>
                    <a:pt x="1713" y="0"/>
                  </a:lnTo>
                  <a:cubicBezTo>
                    <a:pt x="1800" y="0"/>
                    <a:pt x="1871" y="71"/>
                    <a:pt x="1871" y="158"/>
                  </a:cubicBezTo>
                  <a:cubicBezTo>
                    <a:pt x="1871" y="246"/>
                    <a:pt x="1800" y="316"/>
                    <a:pt x="1713" y="316"/>
                  </a:cubicBezTo>
                  <a:lnTo>
                    <a:pt x="0" y="316"/>
                  </a:lnTo>
                  <a:lnTo>
                    <a:pt x="0" y="264"/>
                  </a:lnTo>
                  <a:lnTo>
                    <a:pt x="1200" y="264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47"/>
            <p:cNvSpPr/>
            <p:nvPr/>
          </p:nvSpPr>
          <p:spPr>
            <a:xfrm>
              <a:off x="3615658" y="2903853"/>
              <a:ext cx="356580" cy="78249"/>
            </a:xfrm>
            <a:custGeom>
              <a:avLst/>
              <a:gdLst/>
              <a:ahLst/>
              <a:cxnLst/>
              <a:rect l="l" t="t" r="r" b="b"/>
              <a:pathLst>
                <a:path w="1440" h="316" extrusionOk="0">
                  <a:moveTo>
                    <a:pt x="1364" y="158"/>
                  </a:moveTo>
                  <a:lnTo>
                    <a:pt x="1364" y="158"/>
                  </a:lnTo>
                  <a:cubicBezTo>
                    <a:pt x="1364" y="100"/>
                    <a:pt x="1317" y="53"/>
                    <a:pt x="1258" y="53"/>
                  </a:cubicBezTo>
                  <a:lnTo>
                    <a:pt x="0" y="53"/>
                  </a:lnTo>
                  <a:lnTo>
                    <a:pt x="0" y="0"/>
                  </a:lnTo>
                  <a:lnTo>
                    <a:pt x="1288" y="0"/>
                  </a:lnTo>
                  <a:cubicBezTo>
                    <a:pt x="1372" y="0"/>
                    <a:pt x="1440" y="68"/>
                    <a:pt x="1440" y="152"/>
                  </a:cubicBezTo>
                  <a:cubicBezTo>
                    <a:pt x="1440" y="243"/>
                    <a:pt x="1366" y="316"/>
                    <a:pt x="1275" y="316"/>
                  </a:cubicBezTo>
                  <a:lnTo>
                    <a:pt x="0" y="316"/>
                  </a:lnTo>
                  <a:lnTo>
                    <a:pt x="0" y="264"/>
                  </a:lnTo>
                  <a:lnTo>
                    <a:pt x="1258" y="264"/>
                  </a:lnTo>
                  <a:cubicBezTo>
                    <a:pt x="1317" y="264"/>
                    <a:pt x="1364" y="216"/>
                    <a:pt x="1364" y="1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47"/>
            <p:cNvSpPr/>
            <p:nvPr/>
          </p:nvSpPr>
          <p:spPr>
            <a:xfrm>
              <a:off x="3615658" y="2903853"/>
              <a:ext cx="356580" cy="78249"/>
            </a:xfrm>
            <a:custGeom>
              <a:avLst/>
              <a:gdLst/>
              <a:ahLst/>
              <a:cxnLst/>
              <a:rect l="l" t="t" r="r" b="b"/>
              <a:pathLst>
                <a:path w="1440" h="316" extrusionOk="0">
                  <a:moveTo>
                    <a:pt x="1364" y="158"/>
                  </a:moveTo>
                  <a:lnTo>
                    <a:pt x="1364" y="158"/>
                  </a:lnTo>
                  <a:cubicBezTo>
                    <a:pt x="1364" y="100"/>
                    <a:pt x="1317" y="53"/>
                    <a:pt x="1258" y="53"/>
                  </a:cubicBezTo>
                  <a:lnTo>
                    <a:pt x="0" y="53"/>
                  </a:lnTo>
                  <a:lnTo>
                    <a:pt x="0" y="0"/>
                  </a:lnTo>
                  <a:lnTo>
                    <a:pt x="1288" y="0"/>
                  </a:lnTo>
                  <a:cubicBezTo>
                    <a:pt x="1372" y="0"/>
                    <a:pt x="1440" y="68"/>
                    <a:pt x="1440" y="152"/>
                  </a:cubicBezTo>
                  <a:cubicBezTo>
                    <a:pt x="1440" y="243"/>
                    <a:pt x="1366" y="316"/>
                    <a:pt x="1275" y="316"/>
                  </a:cubicBezTo>
                  <a:lnTo>
                    <a:pt x="0" y="316"/>
                  </a:lnTo>
                  <a:lnTo>
                    <a:pt x="0" y="264"/>
                  </a:lnTo>
                  <a:lnTo>
                    <a:pt x="1258" y="264"/>
                  </a:lnTo>
                  <a:cubicBezTo>
                    <a:pt x="1317" y="264"/>
                    <a:pt x="1364" y="216"/>
                    <a:pt x="1364" y="15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47"/>
            <p:cNvSpPr/>
            <p:nvPr/>
          </p:nvSpPr>
          <p:spPr>
            <a:xfrm>
              <a:off x="4108434" y="2798611"/>
              <a:ext cx="15848" cy="148823"/>
            </a:xfrm>
            <a:custGeom>
              <a:avLst/>
              <a:gdLst/>
              <a:ahLst/>
              <a:cxnLst/>
              <a:rect l="l" t="t" r="r" b="b"/>
              <a:pathLst>
                <a:path w="64" h="601" extrusionOk="0">
                  <a:moveTo>
                    <a:pt x="64" y="601"/>
                  </a:moveTo>
                  <a:lnTo>
                    <a:pt x="0" y="0"/>
                  </a:lnTo>
                  <a:lnTo>
                    <a:pt x="64" y="601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47"/>
            <p:cNvSpPr/>
            <p:nvPr/>
          </p:nvSpPr>
          <p:spPr>
            <a:xfrm>
              <a:off x="4079710" y="2638149"/>
              <a:ext cx="71316" cy="164671"/>
            </a:xfrm>
            <a:custGeom>
              <a:avLst/>
              <a:gdLst/>
              <a:ahLst/>
              <a:cxnLst/>
              <a:rect l="l" t="t" r="r" b="b"/>
              <a:pathLst>
                <a:path w="288" h="665" extrusionOk="0">
                  <a:moveTo>
                    <a:pt x="116" y="665"/>
                  </a:moveTo>
                  <a:cubicBezTo>
                    <a:pt x="116" y="665"/>
                    <a:pt x="0" y="575"/>
                    <a:pt x="0" y="371"/>
                  </a:cubicBezTo>
                  <a:cubicBezTo>
                    <a:pt x="0" y="167"/>
                    <a:pt x="154" y="0"/>
                    <a:pt x="154" y="0"/>
                  </a:cubicBezTo>
                  <a:cubicBezTo>
                    <a:pt x="154" y="0"/>
                    <a:pt x="320" y="205"/>
                    <a:pt x="282" y="409"/>
                  </a:cubicBezTo>
                  <a:cubicBezTo>
                    <a:pt x="244" y="613"/>
                    <a:pt x="116" y="665"/>
                    <a:pt x="116" y="6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47"/>
            <p:cNvSpPr/>
            <p:nvPr/>
          </p:nvSpPr>
          <p:spPr>
            <a:xfrm>
              <a:off x="4079710" y="2638149"/>
              <a:ext cx="71316" cy="164671"/>
            </a:xfrm>
            <a:custGeom>
              <a:avLst/>
              <a:gdLst/>
              <a:ahLst/>
              <a:cxnLst/>
              <a:rect l="l" t="t" r="r" b="b"/>
              <a:pathLst>
                <a:path w="288" h="665" extrusionOk="0">
                  <a:moveTo>
                    <a:pt x="116" y="665"/>
                  </a:moveTo>
                  <a:cubicBezTo>
                    <a:pt x="116" y="665"/>
                    <a:pt x="0" y="575"/>
                    <a:pt x="0" y="371"/>
                  </a:cubicBezTo>
                  <a:cubicBezTo>
                    <a:pt x="0" y="167"/>
                    <a:pt x="154" y="0"/>
                    <a:pt x="154" y="0"/>
                  </a:cubicBezTo>
                  <a:cubicBezTo>
                    <a:pt x="154" y="0"/>
                    <a:pt x="320" y="205"/>
                    <a:pt x="282" y="409"/>
                  </a:cubicBezTo>
                  <a:cubicBezTo>
                    <a:pt x="244" y="613"/>
                    <a:pt x="116" y="665"/>
                    <a:pt x="116" y="66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47"/>
            <p:cNvSpPr/>
            <p:nvPr/>
          </p:nvSpPr>
          <p:spPr>
            <a:xfrm>
              <a:off x="4138892" y="2833774"/>
              <a:ext cx="50515" cy="102764"/>
            </a:xfrm>
            <a:custGeom>
              <a:avLst/>
              <a:gdLst/>
              <a:ahLst/>
              <a:cxnLst/>
              <a:rect l="l" t="t" r="r" b="b"/>
              <a:pathLst>
                <a:path w="204" h="415" extrusionOk="0">
                  <a:moveTo>
                    <a:pt x="0" y="415"/>
                  </a:moveTo>
                  <a:cubicBezTo>
                    <a:pt x="0" y="415"/>
                    <a:pt x="87" y="184"/>
                    <a:pt x="204" y="0"/>
                  </a:cubicBezTo>
                  <a:lnTo>
                    <a:pt x="0" y="415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47"/>
            <p:cNvSpPr/>
            <p:nvPr/>
          </p:nvSpPr>
          <p:spPr>
            <a:xfrm>
              <a:off x="4169103" y="2717142"/>
              <a:ext cx="89888" cy="143622"/>
            </a:xfrm>
            <a:custGeom>
              <a:avLst/>
              <a:gdLst/>
              <a:ahLst/>
              <a:cxnLst/>
              <a:rect l="l" t="t" r="r" b="b"/>
              <a:pathLst>
                <a:path w="363" h="580" extrusionOk="0">
                  <a:moveTo>
                    <a:pt x="21" y="579"/>
                  </a:moveTo>
                  <a:cubicBezTo>
                    <a:pt x="21" y="579"/>
                    <a:pt x="-42" y="448"/>
                    <a:pt x="48" y="265"/>
                  </a:cubicBezTo>
                  <a:cubicBezTo>
                    <a:pt x="138" y="81"/>
                    <a:pt x="349" y="0"/>
                    <a:pt x="349" y="0"/>
                  </a:cubicBezTo>
                  <a:cubicBezTo>
                    <a:pt x="349" y="0"/>
                    <a:pt x="408" y="256"/>
                    <a:pt x="284" y="423"/>
                  </a:cubicBezTo>
                  <a:cubicBezTo>
                    <a:pt x="159" y="590"/>
                    <a:pt x="21" y="579"/>
                    <a:pt x="21" y="5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47"/>
            <p:cNvSpPr/>
            <p:nvPr/>
          </p:nvSpPr>
          <p:spPr>
            <a:xfrm>
              <a:off x="4169103" y="2717142"/>
              <a:ext cx="89888" cy="143622"/>
            </a:xfrm>
            <a:custGeom>
              <a:avLst/>
              <a:gdLst/>
              <a:ahLst/>
              <a:cxnLst/>
              <a:rect l="l" t="t" r="r" b="b"/>
              <a:pathLst>
                <a:path w="363" h="580" extrusionOk="0">
                  <a:moveTo>
                    <a:pt x="21" y="579"/>
                  </a:moveTo>
                  <a:cubicBezTo>
                    <a:pt x="21" y="579"/>
                    <a:pt x="-42" y="448"/>
                    <a:pt x="48" y="265"/>
                  </a:cubicBezTo>
                  <a:cubicBezTo>
                    <a:pt x="138" y="81"/>
                    <a:pt x="349" y="0"/>
                    <a:pt x="349" y="0"/>
                  </a:cubicBezTo>
                  <a:cubicBezTo>
                    <a:pt x="349" y="0"/>
                    <a:pt x="408" y="256"/>
                    <a:pt x="284" y="423"/>
                  </a:cubicBezTo>
                  <a:cubicBezTo>
                    <a:pt x="159" y="590"/>
                    <a:pt x="21" y="579"/>
                    <a:pt x="21" y="57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47"/>
            <p:cNvSpPr/>
            <p:nvPr/>
          </p:nvSpPr>
          <p:spPr>
            <a:xfrm>
              <a:off x="4041575" y="2829317"/>
              <a:ext cx="56954" cy="120346"/>
            </a:xfrm>
            <a:custGeom>
              <a:avLst/>
              <a:gdLst/>
              <a:ahLst/>
              <a:cxnLst/>
              <a:rect l="l" t="t" r="r" b="b"/>
              <a:pathLst>
                <a:path w="230" h="486" extrusionOk="0">
                  <a:moveTo>
                    <a:pt x="230" y="486"/>
                  </a:moveTo>
                  <a:cubicBezTo>
                    <a:pt x="230" y="486"/>
                    <a:pt x="179" y="307"/>
                    <a:pt x="89" y="154"/>
                  </a:cubicBezTo>
                  <a:lnTo>
                    <a:pt x="0" y="0"/>
                  </a:lnTo>
                  <a:lnTo>
                    <a:pt x="230" y="486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47"/>
            <p:cNvSpPr/>
            <p:nvPr/>
          </p:nvSpPr>
          <p:spPr>
            <a:xfrm>
              <a:off x="3910333" y="2710209"/>
              <a:ext cx="156004" cy="153528"/>
            </a:xfrm>
            <a:custGeom>
              <a:avLst/>
              <a:gdLst/>
              <a:ahLst/>
              <a:cxnLst/>
              <a:rect l="l" t="t" r="r" b="b"/>
              <a:pathLst>
                <a:path w="630" h="620" extrusionOk="0">
                  <a:moveTo>
                    <a:pt x="602" y="600"/>
                  </a:moveTo>
                  <a:cubicBezTo>
                    <a:pt x="602" y="600"/>
                    <a:pt x="386" y="680"/>
                    <a:pt x="188" y="513"/>
                  </a:cubicBezTo>
                  <a:cubicBezTo>
                    <a:pt x="-11" y="346"/>
                    <a:pt x="0" y="7"/>
                    <a:pt x="0" y="7"/>
                  </a:cubicBezTo>
                  <a:cubicBezTo>
                    <a:pt x="0" y="7"/>
                    <a:pt x="385" y="-48"/>
                    <a:pt x="540" y="169"/>
                  </a:cubicBezTo>
                  <a:cubicBezTo>
                    <a:pt x="696" y="387"/>
                    <a:pt x="602" y="600"/>
                    <a:pt x="602" y="6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47"/>
            <p:cNvSpPr/>
            <p:nvPr/>
          </p:nvSpPr>
          <p:spPr>
            <a:xfrm>
              <a:off x="3910333" y="2710209"/>
              <a:ext cx="156004" cy="153528"/>
            </a:xfrm>
            <a:custGeom>
              <a:avLst/>
              <a:gdLst/>
              <a:ahLst/>
              <a:cxnLst/>
              <a:rect l="l" t="t" r="r" b="b"/>
              <a:pathLst>
                <a:path w="630" h="620" extrusionOk="0">
                  <a:moveTo>
                    <a:pt x="602" y="600"/>
                  </a:moveTo>
                  <a:cubicBezTo>
                    <a:pt x="602" y="600"/>
                    <a:pt x="386" y="680"/>
                    <a:pt x="188" y="513"/>
                  </a:cubicBezTo>
                  <a:cubicBezTo>
                    <a:pt x="-11" y="346"/>
                    <a:pt x="0" y="7"/>
                    <a:pt x="0" y="7"/>
                  </a:cubicBezTo>
                  <a:cubicBezTo>
                    <a:pt x="0" y="7"/>
                    <a:pt x="385" y="-48"/>
                    <a:pt x="540" y="169"/>
                  </a:cubicBezTo>
                  <a:cubicBezTo>
                    <a:pt x="696" y="387"/>
                    <a:pt x="602" y="600"/>
                    <a:pt x="602" y="60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47"/>
            <p:cNvSpPr/>
            <p:nvPr/>
          </p:nvSpPr>
          <p:spPr>
            <a:xfrm>
              <a:off x="4032413" y="2899891"/>
              <a:ext cx="164671" cy="161451"/>
            </a:xfrm>
            <a:custGeom>
              <a:avLst/>
              <a:gdLst/>
              <a:ahLst/>
              <a:cxnLst/>
              <a:rect l="l" t="t" r="r" b="b"/>
              <a:pathLst>
                <a:path w="665" h="652" extrusionOk="0">
                  <a:moveTo>
                    <a:pt x="665" y="0"/>
                  </a:moveTo>
                  <a:lnTo>
                    <a:pt x="0" y="0"/>
                  </a:lnTo>
                  <a:lnTo>
                    <a:pt x="0" y="652"/>
                  </a:lnTo>
                  <a:lnTo>
                    <a:pt x="665" y="652"/>
                  </a:lnTo>
                  <a:lnTo>
                    <a:pt x="665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47"/>
            <p:cNvSpPr/>
            <p:nvPr/>
          </p:nvSpPr>
          <p:spPr>
            <a:xfrm>
              <a:off x="2773234" y="2410333"/>
              <a:ext cx="147832" cy="563595"/>
            </a:xfrm>
            <a:custGeom>
              <a:avLst/>
              <a:gdLst/>
              <a:ahLst/>
              <a:cxnLst/>
              <a:rect l="l" t="t" r="r" b="b"/>
              <a:pathLst>
                <a:path w="597" h="2276" extrusionOk="0">
                  <a:moveTo>
                    <a:pt x="0" y="2276"/>
                  </a:moveTo>
                  <a:lnTo>
                    <a:pt x="597" y="0"/>
                  </a:lnTo>
                  <a:lnTo>
                    <a:pt x="0" y="2276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47"/>
            <p:cNvSpPr/>
            <p:nvPr/>
          </p:nvSpPr>
          <p:spPr>
            <a:xfrm>
              <a:off x="2747481" y="2390770"/>
              <a:ext cx="387533" cy="603215"/>
            </a:xfrm>
            <a:custGeom>
              <a:avLst/>
              <a:gdLst/>
              <a:ahLst/>
              <a:cxnLst/>
              <a:rect l="l" t="t" r="r" b="b"/>
              <a:pathLst>
                <a:path w="1565" h="2436" extrusionOk="0">
                  <a:moveTo>
                    <a:pt x="587" y="36"/>
                  </a:moveTo>
                  <a:lnTo>
                    <a:pt x="587" y="36"/>
                  </a:lnTo>
                  <a:cubicBezTo>
                    <a:pt x="581" y="61"/>
                    <a:pt x="596" y="85"/>
                    <a:pt x="621" y="92"/>
                  </a:cubicBezTo>
                  <a:cubicBezTo>
                    <a:pt x="1139" y="229"/>
                    <a:pt x="1512" y="719"/>
                    <a:pt x="1469" y="1289"/>
                  </a:cubicBezTo>
                  <a:cubicBezTo>
                    <a:pt x="1430" y="1805"/>
                    <a:pt x="1039" y="2236"/>
                    <a:pt x="528" y="2326"/>
                  </a:cubicBezTo>
                  <a:cubicBezTo>
                    <a:pt x="363" y="2354"/>
                    <a:pt x="204" y="2347"/>
                    <a:pt x="56" y="2311"/>
                  </a:cubicBezTo>
                  <a:cubicBezTo>
                    <a:pt x="32" y="2305"/>
                    <a:pt x="7" y="2319"/>
                    <a:pt x="1" y="2343"/>
                  </a:cubicBezTo>
                  <a:lnTo>
                    <a:pt x="1" y="2345"/>
                  </a:lnTo>
                  <a:cubicBezTo>
                    <a:pt x="-5" y="2369"/>
                    <a:pt x="9" y="2394"/>
                    <a:pt x="33" y="2400"/>
                  </a:cubicBezTo>
                  <a:cubicBezTo>
                    <a:pt x="178" y="2436"/>
                    <a:pt x="333" y="2446"/>
                    <a:pt x="493" y="2425"/>
                  </a:cubicBezTo>
                  <a:cubicBezTo>
                    <a:pt x="1068" y="2348"/>
                    <a:pt x="1518" y="1871"/>
                    <a:pt x="1561" y="1294"/>
                  </a:cubicBezTo>
                  <a:cubicBezTo>
                    <a:pt x="1607" y="678"/>
                    <a:pt x="1203" y="150"/>
                    <a:pt x="643" y="2"/>
                  </a:cubicBezTo>
                  <a:cubicBezTo>
                    <a:pt x="619" y="-4"/>
                    <a:pt x="594" y="11"/>
                    <a:pt x="587" y="36"/>
                  </a:cubicBez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47"/>
            <p:cNvSpPr/>
            <p:nvPr/>
          </p:nvSpPr>
          <p:spPr>
            <a:xfrm>
              <a:off x="2747481" y="2390770"/>
              <a:ext cx="387533" cy="603215"/>
            </a:xfrm>
            <a:custGeom>
              <a:avLst/>
              <a:gdLst/>
              <a:ahLst/>
              <a:cxnLst/>
              <a:rect l="l" t="t" r="r" b="b"/>
              <a:pathLst>
                <a:path w="1565" h="2436" extrusionOk="0">
                  <a:moveTo>
                    <a:pt x="587" y="36"/>
                  </a:moveTo>
                  <a:lnTo>
                    <a:pt x="587" y="36"/>
                  </a:lnTo>
                  <a:cubicBezTo>
                    <a:pt x="581" y="61"/>
                    <a:pt x="596" y="85"/>
                    <a:pt x="621" y="92"/>
                  </a:cubicBezTo>
                  <a:cubicBezTo>
                    <a:pt x="1139" y="229"/>
                    <a:pt x="1512" y="719"/>
                    <a:pt x="1469" y="1289"/>
                  </a:cubicBezTo>
                  <a:cubicBezTo>
                    <a:pt x="1430" y="1805"/>
                    <a:pt x="1039" y="2236"/>
                    <a:pt x="528" y="2326"/>
                  </a:cubicBezTo>
                  <a:cubicBezTo>
                    <a:pt x="363" y="2354"/>
                    <a:pt x="204" y="2347"/>
                    <a:pt x="56" y="2311"/>
                  </a:cubicBezTo>
                  <a:cubicBezTo>
                    <a:pt x="32" y="2305"/>
                    <a:pt x="7" y="2319"/>
                    <a:pt x="1" y="2343"/>
                  </a:cubicBezTo>
                  <a:lnTo>
                    <a:pt x="1" y="2345"/>
                  </a:lnTo>
                  <a:cubicBezTo>
                    <a:pt x="-5" y="2369"/>
                    <a:pt x="9" y="2394"/>
                    <a:pt x="33" y="2400"/>
                  </a:cubicBezTo>
                  <a:cubicBezTo>
                    <a:pt x="178" y="2436"/>
                    <a:pt x="333" y="2446"/>
                    <a:pt x="493" y="2425"/>
                  </a:cubicBezTo>
                  <a:cubicBezTo>
                    <a:pt x="1068" y="2348"/>
                    <a:pt x="1518" y="1871"/>
                    <a:pt x="1561" y="1294"/>
                  </a:cubicBezTo>
                  <a:cubicBezTo>
                    <a:pt x="1607" y="678"/>
                    <a:pt x="1203" y="150"/>
                    <a:pt x="643" y="2"/>
                  </a:cubicBezTo>
                  <a:cubicBezTo>
                    <a:pt x="619" y="-4"/>
                    <a:pt x="594" y="11"/>
                    <a:pt x="587" y="36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8" name="Google Shape;2128;p47"/>
            <p:cNvSpPr/>
            <p:nvPr/>
          </p:nvSpPr>
          <p:spPr>
            <a:xfrm>
              <a:off x="2569190" y="2428409"/>
              <a:ext cx="518527" cy="518031"/>
            </a:xfrm>
            <a:custGeom>
              <a:avLst/>
              <a:gdLst/>
              <a:ahLst/>
              <a:cxnLst/>
              <a:rect l="l" t="t" r="r" b="b"/>
              <a:pathLst>
                <a:path w="2094" h="2092" extrusionOk="0">
                  <a:moveTo>
                    <a:pt x="2094" y="1047"/>
                  </a:moveTo>
                  <a:cubicBezTo>
                    <a:pt x="2094" y="1624"/>
                    <a:pt x="1625" y="2092"/>
                    <a:pt x="1047" y="2092"/>
                  </a:cubicBezTo>
                  <a:cubicBezTo>
                    <a:pt x="469" y="2092"/>
                    <a:pt x="0" y="1624"/>
                    <a:pt x="0" y="1047"/>
                  </a:cubicBezTo>
                  <a:cubicBezTo>
                    <a:pt x="0" y="469"/>
                    <a:pt x="469" y="0"/>
                    <a:pt x="1047" y="0"/>
                  </a:cubicBezTo>
                  <a:cubicBezTo>
                    <a:pt x="1625" y="0"/>
                    <a:pt x="2094" y="469"/>
                    <a:pt x="2094" y="1047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9" name="Google Shape;2129;p47"/>
            <p:cNvSpPr/>
            <p:nvPr/>
          </p:nvSpPr>
          <p:spPr>
            <a:xfrm>
              <a:off x="2569190" y="2428409"/>
              <a:ext cx="518527" cy="518031"/>
            </a:xfrm>
            <a:custGeom>
              <a:avLst/>
              <a:gdLst/>
              <a:ahLst/>
              <a:cxnLst/>
              <a:rect l="l" t="t" r="r" b="b"/>
              <a:pathLst>
                <a:path w="2094" h="2092" extrusionOk="0">
                  <a:moveTo>
                    <a:pt x="2094" y="1047"/>
                  </a:moveTo>
                  <a:cubicBezTo>
                    <a:pt x="2094" y="1624"/>
                    <a:pt x="1625" y="2092"/>
                    <a:pt x="1047" y="2092"/>
                  </a:cubicBezTo>
                  <a:cubicBezTo>
                    <a:pt x="469" y="2092"/>
                    <a:pt x="0" y="1624"/>
                    <a:pt x="0" y="1047"/>
                  </a:cubicBezTo>
                  <a:cubicBezTo>
                    <a:pt x="0" y="469"/>
                    <a:pt x="469" y="0"/>
                    <a:pt x="1047" y="0"/>
                  </a:cubicBezTo>
                  <a:cubicBezTo>
                    <a:pt x="1625" y="0"/>
                    <a:pt x="2094" y="469"/>
                    <a:pt x="2094" y="104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47"/>
            <p:cNvSpPr/>
            <p:nvPr/>
          </p:nvSpPr>
          <p:spPr>
            <a:xfrm>
              <a:off x="2768777" y="2984331"/>
              <a:ext cx="56954" cy="58440"/>
            </a:xfrm>
            <a:custGeom>
              <a:avLst/>
              <a:gdLst/>
              <a:ahLst/>
              <a:cxnLst/>
              <a:rect l="l" t="t" r="r" b="b"/>
              <a:pathLst>
                <a:path w="230" h="236" extrusionOk="0">
                  <a:moveTo>
                    <a:pt x="230" y="236"/>
                  </a:moveTo>
                  <a:lnTo>
                    <a:pt x="0" y="236"/>
                  </a:lnTo>
                  <a:lnTo>
                    <a:pt x="27" y="0"/>
                  </a:lnTo>
                  <a:lnTo>
                    <a:pt x="203" y="0"/>
                  </a:lnTo>
                  <a:lnTo>
                    <a:pt x="230" y="236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39950" rIns="90000" bIns="399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1" name="Google Shape;2131;p47"/>
            <p:cNvSpPr/>
            <p:nvPr/>
          </p:nvSpPr>
          <p:spPr>
            <a:xfrm>
              <a:off x="2768777" y="2984331"/>
              <a:ext cx="56954" cy="58440"/>
            </a:xfrm>
            <a:custGeom>
              <a:avLst/>
              <a:gdLst/>
              <a:ahLst/>
              <a:cxnLst/>
              <a:rect l="l" t="t" r="r" b="b"/>
              <a:pathLst>
                <a:path w="230" h="236" extrusionOk="0">
                  <a:moveTo>
                    <a:pt x="230" y="236"/>
                  </a:moveTo>
                  <a:lnTo>
                    <a:pt x="0" y="236"/>
                  </a:lnTo>
                  <a:lnTo>
                    <a:pt x="27" y="0"/>
                  </a:lnTo>
                  <a:lnTo>
                    <a:pt x="203" y="0"/>
                  </a:lnTo>
                  <a:lnTo>
                    <a:pt x="230" y="236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7075" rIns="92875" bIns="37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2" name="Google Shape;2132;p47"/>
            <p:cNvSpPr/>
            <p:nvPr/>
          </p:nvSpPr>
          <p:spPr>
            <a:xfrm>
              <a:off x="2665021" y="3036333"/>
              <a:ext cx="266444" cy="25010"/>
            </a:xfrm>
            <a:custGeom>
              <a:avLst/>
              <a:gdLst/>
              <a:ahLst/>
              <a:cxnLst/>
              <a:rect l="l" t="t" r="r" b="b"/>
              <a:pathLst>
                <a:path w="1076" h="101" extrusionOk="0">
                  <a:moveTo>
                    <a:pt x="1076" y="101"/>
                  </a:moveTo>
                  <a:lnTo>
                    <a:pt x="0" y="101"/>
                  </a:lnTo>
                  <a:cubicBezTo>
                    <a:pt x="0" y="46"/>
                    <a:pt x="46" y="0"/>
                    <a:pt x="101" y="0"/>
                  </a:cubicBezTo>
                  <a:lnTo>
                    <a:pt x="975" y="0"/>
                  </a:lnTo>
                  <a:cubicBezTo>
                    <a:pt x="1031" y="0"/>
                    <a:pt x="1076" y="46"/>
                    <a:pt x="1076" y="101"/>
                  </a:cubicBez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3" name="Google Shape;2133;p47"/>
            <p:cNvSpPr/>
            <p:nvPr/>
          </p:nvSpPr>
          <p:spPr>
            <a:xfrm>
              <a:off x="2665021" y="3036333"/>
              <a:ext cx="266444" cy="25010"/>
            </a:xfrm>
            <a:custGeom>
              <a:avLst/>
              <a:gdLst/>
              <a:ahLst/>
              <a:cxnLst/>
              <a:rect l="l" t="t" r="r" b="b"/>
              <a:pathLst>
                <a:path w="1076" h="101" extrusionOk="0">
                  <a:moveTo>
                    <a:pt x="1076" y="101"/>
                  </a:moveTo>
                  <a:lnTo>
                    <a:pt x="0" y="101"/>
                  </a:lnTo>
                  <a:cubicBezTo>
                    <a:pt x="0" y="46"/>
                    <a:pt x="46" y="0"/>
                    <a:pt x="101" y="0"/>
                  </a:cubicBezTo>
                  <a:lnTo>
                    <a:pt x="975" y="0"/>
                  </a:lnTo>
                  <a:cubicBezTo>
                    <a:pt x="1031" y="0"/>
                    <a:pt x="1076" y="46"/>
                    <a:pt x="1076" y="10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47"/>
            <p:cNvSpPr/>
            <p:nvPr/>
          </p:nvSpPr>
          <p:spPr>
            <a:xfrm>
              <a:off x="2689289" y="2478182"/>
              <a:ext cx="391000" cy="440525"/>
            </a:xfrm>
            <a:custGeom>
              <a:avLst/>
              <a:gdLst/>
              <a:ahLst/>
              <a:cxnLst/>
              <a:rect l="l" t="t" r="r" b="b"/>
              <a:pathLst>
                <a:path w="1579" h="1779" extrusionOk="0">
                  <a:moveTo>
                    <a:pt x="1209" y="590"/>
                  </a:moveTo>
                  <a:cubicBezTo>
                    <a:pt x="1283" y="615"/>
                    <a:pt x="1296" y="590"/>
                    <a:pt x="1333" y="627"/>
                  </a:cubicBezTo>
                  <a:cubicBezTo>
                    <a:pt x="1371" y="665"/>
                    <a:pt x="1445" y="764"/>
                    <a:pt x="1433" y="839"/>
                  </a:cubicBezTo>
                  <a:cubicBezTo>
                    <a:pt x="1420" y="914"/>
                    <a:pt x="1383" y="989"/>
                    <a:pt x="1433" y="989"/>
                  </a:cubicBezTo>
                  <a:cubicBezTo>
                    <a:pt x="1483" y="989"/>
                    <a:pt x="1533" y="914"/>
                    <a:pt x="1533" y="877"/>
                  </a:cubicBezTo>
                  <a:cubicBezTo>
                    <a:pt x="1533" y="839"/>
                    <a:pt x="1557" y="665"/>
                    <a:pt x="1557" y="665"/>
                  </a:cubicBezTo>
                  <a:lnTo>
                    <a:pt x="1579" y="600"/>
                  </a:lnTo>
                  <a:cubicBezTo>
                    <a:pt x="1520" y="355"/>
                    <a:pt x="1375" y="144"/>
                    <a:pt x="1178" y="0"/>
                  </a:cubicBezTo>
                  <a:lnTo>
                    <a:pt x="1146" y="4"/>
                  </a:lnTo>
                  <a:lnTo>
                    <a:pt x="1047" y="67"/>
                  </a:lnTo>
                  <a:cubicBezTo>
                    <a:pt x="972" y="67"/>
                    <a:pt x="947" y="42"/>
                    <a:pt x="897" y="42"/>
                  </a:cubicBezTo>
                  <a:cubicBezTo>
                    <a:pt x="847" y="42"/>
                    <a:pt x="810" y="42"/>
                    <a:pt x="760" y="79"/>
                  </a:cubicBezTo>
                  <a:cubicBezTo>
                    <a:pt x="710" y="117"/>
                    <a:pt x="660" y="191"/>
                    <a:pt x="710" y="204"/>
                  </a:cubicBezTo>
                  <a:cubicBezTo>
                    <a:pt x="760" y="216"/>
                    <a:pt x="785" y="216"/>
                    <a:pt x="822" y="216"/>
                  </a:cubicBezTo>
                  <a:cubicBezTo>
                    <a:pt x="860" y="216"/>
                    <a:pt x="872" y="179"/>
                    <a:pt x="860" y="216"/>
                  </a:cubicBezTo>
                  <a:cubicBezTo>
                    <a:pt x="847" y="254"/>
                    <a:pt x="797" y="278"/>
                    <a:pt x="760" y="278"/>
                  </a:cubicBezTo>
                  <a:cubicBezTo>
                    <a:pt x="723" y="278"/>
                    <a:pt x="648" y="254"/>
                    <a:pt x="648" y="254"/>
                  </a:cubicBezTo>
                  <a:cubicBezTo>
                    <a:pt x="536" y="216"/>
                    <a:pt x="486" y="191"/>
                    <a:pt x="436" y="216"/>
                  </a:cubicBezTo>
                  <a:cubicBezTo>
                    <a:pt x="386" y="241"/>
                    <a:pt x="336" y="241"/>
                    <a:pt x="324" y="278"/>
                  </a:cubicBezTo>
                  <a:cubicBezTo>
                    <a:pt x="311" y="316"/>
                    <a:pt x="299" y="391"/>
                    <a:pt x="299" y="391"/>
                  </a:cubicBezTo>
                  <a:cubicBezTo>
                    <a:pt x="299" y="391"/>
                    <a:pt x="324" y="453"/>
                    <a:pt x="386" y="416"/>
                  </a:cubicBezTo>
                  <a:cubicBezTo>
                    <a:pt x="449" y="378"/>
                    <a:pt x="498" y="366"/>
                    <a:pt x="498" y="366"/>
                  </a:cubicBezTo>
                  <a:lnTo>
                    <a:pt x="548" y="366"/>
                  </a:lnTo>
                  <a:lnTo>
                    <a:pt x="598" y="453"/>
                  </a:lnTo>
                  <a:lnTo>
                    <a:pt x="648" y="503"/>
                  </a:lnTo>
                  <a:cubicBezTo>
                    <a:pt x="673" y="440"/>
                    <a:pt x="660" y="391"/>
                    <a:pt x="660" y="391"/>
                  </a:cubicBezTo>
                  <a:cubicBezTo>
                    <a:pt x="698" y="366"/>
                    <a:pt x="772" y="453"/>
                    <a:pt x="772" y="453"/>
                  </a:cubicBezTo>
                  <a:lnTo>
                    <a:pt x="835" y="465"/>
                  </a:lnTo>
                  <a:lnTo>
                    <a:pt x="947" y="490"/>
                  </a:lnTo>
                  <a:lnTo>
                    <a:pt x="984" y="578"/>
                  </a:lnTo>
                  <a:lnTo>
                    <a:pt x="822" y="515"/>
                  </a:lnTo>
                  <a:cubicBezTo>
                    <a:pt x="822" y="515"/>
                    <a:pt x="760" y="578"/>
                    <a:pt x="785" y="615"/>
                  </a:cubicBezTo>
                  <a:cubicBezTo>
                    <a:pt x="810" y="652"/>
                    <a:pt x="822" y="690"/>
                    <a:pt x="822" y="690"/>
                  </a:cubicBezTo>
                  <a:cubicBezTo>
                    <a:pt x="822" y="690"/>
                    <a:pt x="710" y="640"/>
                    <a:pt x="635" y="627"/>
                  </a:cubicBezTo>
                  <a:cubicBezTo>
                    <a:pt x="561" y="615"/>
                    <a:pt x="523" y="640"/>
                    <a:pt x="498" y="602"/>
                  </a:cubicBezTo>
                  <a:cubicBezTo>
                    <a:pt x="473" y="565"/>
                    <a:pt x="449" y="490"/>
                    <a:pt x="411" y="478"/>
                  </a:cubicBezTo>
                  <a:cubicBezTo>
                    <a:pt x="374" y="465"/>
                    <a:pt x="311" y="465"/>
                    <a:pt x="311" y="465"/>
                  </a:cubicBezTo>
                  <a:cubicBezTo>
                    <a:pt x="311" y="465"/>
                    <a:pt x="224" y="465"/>
                    <a:pt x="174" y="515"/>
                  </a:cubicBezTo>
                  <a:cubicBezTo>
                    <a:pt x="125" y="565"/>
                    <a:pt x="100" y="553"/>
                    <a:pt x="75" y="615"/>
                  </a:cubicBezTo>
                  <a:cubicBezTo>
                    <a:pt x="50" y="677"/>
                    <a:pt x="37" y="777"/>
                    <a:pt x="37" y="777"/>
                  </a:cubicBezTo>
                  <a:cubicBezTo>
                    <a:pt x="37" y="777"/>
                    <a:pt x="0" y="777"/>
                    <a:pt x="0" y="852"/>
                  </a:cubicBezTo>
                  <a:cubicBezTo>
                    <a:pt x="0" y="926"/>
                    <a:pt x="25" y="1026"/>
                    <a:pt x="25" y="1026"/>
                  </a:cubicBezTo>
                  <a:lnTo>
                    <a:pt x="125" y="1112"/>
                  </a:lnTo>
                  <a:cubicBezTo>
                    <a:pt x="125" y="1112"/>
                    <a:pt x="174" y="1137"/>
                    <a:pt x="212" y="1137"/>
                  </a:cubicBezTo>
                  <a:lnTo>
                    <a:pt x="336" y="1137"/>
                  </a:lnTo>
                  <a:lnTo>
                    <a:pt x="424" y="1162"/>
                  </a:lnTo>
                  <a:cubicBezTo>
                    <a:pt x="424" y="1162"/>
                    <a:pt x="449" y="1199"/>
                    <a:pt x="449" y="1237"/>
                  </a:cubicBezTo>
                  <a:cubicBezTo>
                    <a:pt x="449" y="1274"/>
                    <a:pt x="449" y="1287"/>
                    <a:pt x="473" y="1349"/>
                  </a:cubicBezTo>
                  <a:cubicBezTo>
                    <a:pt x="498" y="1411"/>
                    <a:pt x="548" y="1449"/>
                    <a:pt x="548" y="1449"/>
                  </a:cubicBezTo>
                  <a:lnTo>
                    <a:pt x="548" y="1548"/>
                  </a:lnTo>
                  <a:cubicBezTo>
                    <a:pt x="548" y="1548"/>
                    <a:pt x="536" y="1611"/>
                    <a:pt x="536" y="1660"/>
                  </a:cubicBezTo>
                  <a:cubicBezTo>
                    <a:pt x="536" y="1710"/>
                    <a:pt x="623" y="1779"/>
                    <a:pt x="623" y="1779"/>
                  </a:cubicBezTo>
                  <a:lnTo>
                    <a:pt x="723" y="1760"/>
                  </a:lnTo>
                  <a:cubicBezTo>
                    <a:pt x="723" y="1760"/>
                    <a:pt x="810" y="1760"/>
                    <a:pt x="822" y="1698"/>
                  </a:cubicBezTo>
                  <a:cubicBezTo>
                    <a:pt x="835" y="1636"/>
                    <a:pt x="847" y="1598"/>
                    <a:pt x="872" y="1561"/>
                  </a:cubicBezTo>
                  <a:cubicBezTo>
                    <a:pt x="897" y="1523"/>
                    <a:pt x="922" y="1486"/>
                    <a:pt x="934" y="1449"/>
                  </a:cubicBezTo>
                  <a:cubicBezTo>
                    <a:pt x="934" y="1449"/>
                    <a:pt x="972" y="1349"/>
                    <a:pt x="984" y="1262"/>
                  </a:cubicBezTo>
                  <a:cubicBezTo>
                    <a:pt x="997" y="1175"/>
                    <a:pt x="1009" y="1125"/>
                    <a:pt x="1009" y="1125"/>
                  </a:cubicBezTo>
                  <a:lnTo>
                    <a:pt x="1146" y="964"/>
                  </a:lnTo>
                  <a:cubicBezTo>
                    <a:pt x="1146" y="964"/>
                    <a:pt x="1196" y="914"/>
                    <a:pt x="1184" y="864"/>
                  </a:cubicBezTo>
                  <a:cubicBezTo>
                    <a:pt x="1171" y="814"/>
                    <a:pt x="1072" y="814"/>
                    <a:pt x="1072" y="814"/>
                  </a:cubicBezTo>
                  <a:lnTo>
                    <a:pt x="1209" y="702"/>
                  </a:lnTo>
                  <a:lnTo>
                    <a:pt x="1146" y="602"/>
                  </a:lnTo>
                  <a:cubicBezTo>
                    <a:pt x="1146" y="602"/>
                    <a:pt x="1134" y="565"/>
                    <a:pt x="1209" y="5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47"/>
            <p:cNvSpPr/>
            <p:nvPr/>
          </p:nvSpPr>
          <p:spPr>
            <a:xfrm>
              <a:off x="2689289" y="2478182"/>
              <a:ext cx="391000" cy="440525"/>
            </a:xfrm>
            <a:custGeom>
              <a:avLst/>
              <a:gdLst/>
              <a:ahLst/>
              <a:cxnLst/>
              <a:rect l="l" t="t" r="r" b="b"/>
              <a:pathLst>
                <a:path w="1579" h="1779" extrusionOk="0">
                  <a:moveTo>
                    <a:pt x="1209" y="590"/>
                  </a:moveTo>
                  <a:cubicBezTo>
                    <a:pt x="1283" y="615"/>
                    <a:pt x="1296" y="590"/>
                    <a:pt x="1333" y="627"/>
                  </a:cubicBezTo>
                  <a:cubicBezTo>
                    <a:pt x="1371" y="665"/>
                    <a:pt x="1445" y="764"/>
                    <a:pt x="1433" y="839"/>
                  </a:cubicBezTo>
                  <a:cubicBezTo>
                    <a:pt x="1420" y="914"/>
                    <a:pt x="1383" y="989"/>
                    <a:pt x="1433" y="989"/>
                  </a:cubicBezTo>
                  <a:cubicBezTo>
                    <a:pt x="1483" y="989"/>
                    <a:pt x="1533" y="914"/>
                    <a:pt x="1533" y="877"/>
                  </a:cubicBezTo>
                  <a:cubicBezTo>
                    <a:pt x="1533" y="839"/>
                    <a:pt x="1557" y="665"/>
                    <a:pt x="1557" y="665"/>
                  </a:cubicBezTo>
                  <a:lnTo>
                    <a:pt x="1579" y="600"/>
                  </a:lnTo>
                  <a:cubicBezTo>
                    <a:pt x="1520" y="355"/>
                    <a:pt x="1375" y="144"/>
                    <a:pt x="1178" y="0"/>
                  </a:cubicBezTo>
                  <a:lnTo>
                    <a:pt x="1146" y="4"/>
                  </a:lnTo>
                  <a:lnTo>
                    <a:pt x="1047" y="67"/>
                  </a:lnTo>
                  <a:cubicBezTo>
                    <a:pt x="972" y="67"/>
                    <a:pt x="947" y="42"/>
                    <a:pt x="897" y="42"/>
                  </a:cubicBezTo>
                  <a:cubicBezTo>
                    <a:pt x="847" y="42"/>
                    <a:pt x="810" y="42"/>
                    <a:pt x="760" y="79"/>
                  </a:cubicBezTo>
                  <a:cubicBezTo>
                    <a:pt x="710" y="117"/>
                    <a:pt x="660" y="191"/>
                    <a:pt x="710" y="204"/>
                  </a:cubicBezTo>
                  <a:cubicBezTo>
                    <a:pt x="760" y="216"/>
                    <a:pt x="785" y="216"/>
                    <a:pt x="822" y="216"/>
                  </a:cubicBezTo>
                  <a:cubicBezTo>
                    <a:pt x="860" y="216"/>
                    <a:pt x="872" y="179"/>
                    <a:pt x="860" y="216"/>
                  </a:cubicBezTo>
                  <a:cubicBezTo>
                    <a:pt x="847" y="254"/>
                    <a:pt x="797" y="278"/>
                    <a:pt x="760" y="278"/>
                  </a:cubicBezTo>
                  <a:cubicBezTo>
                    <a:pt x="723" y="278"/>
                    <a:pt x="648" y="254"/>
                    <a:pt x="648" y="254"/>
                  </a:cubicBezTo>
                  <a:cubicBezTo>
                    <a:pt x="536" y="216"/>
                    <a:pt x="486" y="191"/>
                    <a:pt x="436" y="216"/>
                  </a:cubicBezTo>
                  <a:cubicBezTo>
                    <a:pt x="386" y="241"/>
                    <a:pt x="336" y="241"/>
                    <a:pt x="324" y="278"/>
                  </a:cubicBezTo>
                  <a:cubicBezTo>
                    <a:pt x="311" y="316"/>
                    <a:pt x="299" y="391"/>
                    <a:pt x="299" y="391"/>
                  </a:cubicBezTo>
                  <a:cubicBezTo>
                    <a:pt x="299" y="391"/>
                    <a:pt x="324" y="453"/>
                    <a:pt x="386" y="416"/>
                  </a:cubicBezTo>
                  <a:cubicBezTo>
                    <a:pt x="449" y="378"/>
                    <a:pt x="498" y="366"/>
                    <a:pt x="498" y="366"/>
                  </a:cubicBezTo>
                  <a:lnTo>
                    <a:pt x="548" y="366"/>
                  </a:lnTo>
                  <a:lnTo>
                    <a:pt x="598" y="453"/>
                  </a:lnTo>
                  <a:lnTo>
                    <a:pt x="648" y="503"/>
                  </a:lnTo>
                  <a:cubicBezTo>
                    <a:pt x="673" y="440"/>
                    <a:pt x="660" y="391"/>
                    <a:pt x="660" y="391"/>
                  </a:cubicBezTo>
                  <a:cubicBezTo>
                    <a:pt x="698" y="366"/>
                    <a:pt x="772" y="453"/>
                    <a:pt x="772" y="453"/>
                  </a:cubicBezTo>
                  <a:lnTo>
                    <a:pt x="835" y="465"/>
                  </a:lnTo>
                  <a:lnTo>
                    <a:pt x="947" y="490"/>
                  </a:lnTo>
                  <a:lnTo>
                    <a:pt x="984" y="578"/>
                  </a:lnTo>
                  <a:lnTo>
                    <a:pt x="822" y="515"/>
                  </a:lnTo>
                  <a:cubicBezTo>
                    <a:pt x="822" y="515"/>
                    <a:pt x="760" y="578"/>
                    <a:pt x="785" y="615"/>
                  </a:cubicBezTo>
                  <a:cubicBezTo>
                    <a:pt x="810" y="652"/>
                    <a:pt x="822" y="690"/>
                    <a:pt x="822" y="690"/>
                  </a:cubicBezTo>
                  <a:cubicBezTo>
                    <a:pt x="822" y="690"/>
                    <a:pt x="710" y="640"/>
                    <a:pt x="635" y="627"/>
                  </a:cubicBezTo>
                  <a:cubicBezTo>
                    <a:pt x="561" y="615"/>
                    <a:pt x="523" y="640"/>
                    <a:pt x="498" y="602"/>
                  </a:cubicBezTo>
                  <a:cubicBezTo>
                    <a:pt x="473" y="565"/>
                    <a:pt x="449" y="490"/>
                    <a:pt x="411" y="478"/>
                  </a:cubicBezTo>
                  <a:cubicBezTo>
                    <a:pt x="374" y="465"/>
                    <a:pt x="311" y="465"/>
                    <a:pt x="311" y="465"/>
                  </a:cubicBezTo>
                  <a:cubicBezTo>
                    <a:pt x="311" y="465"/>
                    <a:pt x="224" y="465"/>
                    <a:pt x="174" y="515"/>
                  </a:cubicBezTo>
                  <a:cubicBezTo>
                    <a:pt x="125" y="565"/>
                    <a:pt x="100" y="553"/>
                    <a:pt x="75" y="615"/>
                  </a:cubicBezTo>
                  <a:cubicBezTo>
                    <a:pt x="50" y="677"/>
                    <a:pt x="37" y="777"/>
                    <a:pt x="37" y="777"/>
                  </a:cubicBezTo>
                  <a:cubicBezTo>
                    <a:pt x="37" y="777"/>
                    <a:pt x="0" y="777"/>
                    <a:pt x="0" y="852"/>
                  </a:cubicBezTo>
                  <a:cubicBezTo>
                    <a:pt x="0" y="926"/>
                    <a:pt x="25" y="1026"/>
                    <a:pt x="25" y="1026"/>
                  </a:cubicBezTo>
                  <a:lnTo>
                    <a:pt x="125" y="1112"/>
                  </a:lnTo>
                  <a:cubicBezTo>
                    <a:pt x="125" y="1112"/>
                    <a:pt x="174" y="1137"/>
                    <a:pt x="212" y="1137"/>
                  </a:cubicBezTo>
                  <a:lnTo>
                    <a:pt x="336" y="1137"/>
                  </a:lnTo>
                  <a:lnTo>
                    <a:pt x="424" y="1162"/>
                  </a:lnTo>
                  <a:cubicBezTo>
                    <a:pt x="424" y="1162"/>
                    <a:pt x="449" y="1199"/>
                    <a:pt x="449" y="1237"/>
                  </a:cubicBezTo>
                  <a:cubicBezTo>
                    <a:pt x="449" y="1274"/>
                    <a:pt x="449" y="1287"/>
                    <a:pt x="473" y="1349"/>
                  </a:cubicBezTo>
                  <a:cubicBezTo>
                    <a:pt x="498" y="1411"/>
                    <a:pt x="548" y="1449"/>
                    <a:pt x="548" y="1449"/>
                  </a:cubicBezTo>
                  <a:lnTo>
                    <a:pt x="548" y="1548"/>
                  </a:lnTo>
                  <a:cubicBezTo>
                    <a:pt x="548" y="1548"/>
                    <a:pt x="536" y="1611"/>
                    <a:pt x="536" y="1660"/>
                  </a:cubicBezTo>
                  <a:cubicBezTo>
                    <a:pt x="536" y="1710"/>
                    <a:pt x="623" y="1779"/>
                    <a:pt x="623" y="1779"/>
                  </a:cubicBezTo>
                  <a:lnTo>
                    <a:pt x="723" y="1760"/>
                  </a:lnTo>
                  <a:cubicBezTo>
                    <a:pt x="723" y="1760"/>
                    <a:pt x="810" y="1760"/>
                    <a:pt x="822" y="1698"/>
                  </a:cubicBezTo>
                  <a:cubicBezTo>
                    <a:pt x="835" y="1636"/>
                    <a:pt x="847" y="1598"/>
                    <a:pt x="872" y="1561"/>
                  </a:cubicBezTo>
                  <a:cubicBezTo>
                    <a:pt x="897" y="1523"/>
                    <a:pt x="922" y="1486"/>
                    <a:pt x="934" y="1449"/>
                  </a:cubicBezTo>
                  <a:cubicBezTo>
                    <a:pt x="934" y="1449"/>
                    <a:pt x="972" y="1349"/>
                    <a:pt x="984" y="1262"/>
                  </a:cubicBezTo>
                  <a:cubicBezTo>
                    <a:pt x="997" y="1175"/>
                    <a:pt x="1009" y="1125"/>
                    <a:pt x="1009" y="1125"/>
                  </a:cubicBezTo>
                  <a:lnTo>
                    <a:pt x="1146" y="964"/>
                  </a:lnTo>
                  <a:cubicBezTo>
                    <a:pt x="1146" y="964"/>
                    <a:pt x="1196" y="914"/>
                    <a:pt x="1184" y="864"/>
                  </a:cubicBezTo>
                  <a:cubicBezTo>
                    <a:pt x="1171" y="814"/>
                    <a:pt x="1072" y="814"/>
                    <a:pt x="1072" y="814"/>
                  </a:cubicBezTo>
                  <a:lnTo>
                    <a:pt x="1209" y="702"/>
                  </a:lnTo>
                  <a:lnTo>
                    <a:pt x="1146" y="602"/>
                  </a:lnTo>
                  <a:cubicBezTo>
                    <a:pt x="1146" y="602"/>
                    <a:pt x="1134" y="565"/>
                    <a:pt x="1209" y="59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6" name="Google Shape;2136;p47"/>
            <p:cNvSpPr/>
            <p:nvPr/>
          </p:nvSpPr>
          <p:spPr>
            <a:xfrm>
              <a:off x="2930724" y="2843184"/>
              <a:ext cx="39125" cy="40858"/>
            </a:xfrm>
            <a:custGeom>
              <a:avLst/>
              <a:gdLst/>
              <a:ahLst/>
              <a:cxnLst/>
              <a:rect l="l" t="t" r="r" b="b"/>
              <a:pathLst>
                <a:path w="158" h="165" extrusionOk="0">
                  <a:moveTo>
                    <a:pt x="157" y="0"/>
                  </a:moveTo>
                  <a:cubicBezTo>
                    <a:pt x="157" y="0"/>
                    <a:pt x="-95" y="199"/>
                    <a:pt x="38" y="159"/>
                  </a:cubicBezTo>
                  <a:cubicBezTo>
                    <a:pt x="170" y="119"/>
                    <a:pt x="157" y="0"/>
                    <a:pt x="1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14400" rIns="90000" bIns="144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7" name="Google Shape;2137;p47"/>
            <p:cNvSpPr/>
            <p:nvPr/>
          </p:nvSpPr>
          <p:spPr>
            <a:xfrm>
              <a:off x="2930724" y="2843184"/>
              <a:ext cx="39125" cy="40858"/>
            </a:xfrm>
            <a:custGeom>
              <a:avLst/>
              <a:gdLst/>
              <a:ahLst/>
              <a:cxnLst/>
              <a:rect l="l" t="t" r="r" b="b"/>
              <a:pathLst>
                <a:path w="158" h="165" extrusionOk="0">
                  <a:moveTo>
                    <a:pt x="157" y="0"/>
                  </a:moveTo>
                  <a:cubicBezTo>
                    <a:pt x="157" y="0"/>
                    <a:pt x="-95" y="199"/>
                    <a:pt x="38" y="159"/>
                  </a:cubicBezTo>
                  <a:cubicBezTo>
                    <a:pt x="170" y="119"/>
                    <a:pt x="157" y="0"/>
                    <a:pt x="15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1500" rIns="92875" bIns="115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8" name="Google Shape;2138;p47"/>
            <p:cNvSpPr/>
            <p:nvPr/>
          </p:nvSpPr>
          <p:spPr>
            <a:xfrm>
              <a:off x="2315621" y="3077191"/>
              <a:ext cx="62154" cy="1586533"/>
            </a:xfrm>
            <a:custGeom>
              <a:avLst/>
              <a:gdLst/>
              <a:ahLst/>
              <a:cxnLst/>
              <a:rect l="l" t="t" r="r" b="b"/>
              <a:pathLst>
                <a:path w="251" h="6407" extrusionOk="0">
                  <a:moveTo>
                    <a:pt x="242" y="6407"/>
                  </a:moveTo>
                  <a:lnTo>
                    <a:pt x="91" y="6407"/>
                  </a:lnTo>
                  <a:lnTo>
                    <a:pt x="0" y="0"/>
                  </a:lnTo>
                  <a:lnTo>
                    <a:pt x="251" y="0"/>
                  </a:lnTo>
                  <a:lnTo>
                    <a:pt x="242" y="64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9" name="Google Shape;2139;p47"/>
            <p:cNvSpPr/>
            <p:nvPr/>
          </p:nvSpPr>
          <p:spPr>
            <a:xfrm>
              <a:off x="2315621" y="3077191"/>
              <a:ext cx="62154" cy="1586533"/>
            </a:xfrm>
            <a:custGeom>
              <a:avLst/>
              <a:gdLst/>
              <a:ahLst/>
              <a:cxnLst/>
              <a:rect l="l" t="t" r="r" b="b"/>
              <a:pathLst>
                <a:path w="251" h="6407" extrusionOk="0">
                  <a:moveTo>
                    <a:pt x="242" y="6407"/>
                  </a:moveTo>
                  <a:lnTo>
                    <a:pt x="91" y="6407"/>
                  </a:lnTo>
                  <a:lnTo>
                    <a:pt x="0" y="0"/>
                  </a:lnTo>
                  <a:lnTo>
                    <a:pt x="251" y="0"/>
                  </a:lnTo>
                  <a:lnTo>
                    <a:pt x="242" y="6407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0" name="Google Shape;2140;p47"/>
            <p:cNvSpPr/>
            <p:nvPr/>
          </p:nvSpPr>
          <p:spPr>
            <a:xfrm>
              <a:off x="2366879" y="3077191"/>
              <a:ext cx="62401" cy="1586533"/>
            </a:xfrm>
            <a:custGeom>
              <a:avLst/>
              <a:gdLst/>
              <a:ahLst/>
              <a:cxnLst/>
              <a:rect l="l" t="t" r="r" b="b"/>
              <a:pathLst>
                <a:path w="252" h="6407" extrusionOk="0">
                  <a:moveTo>
                    <a:pt x="160" y="6407"/>
                  </a:moveTo>
                  <a:lnTo>
                    <a:pt x="9" y="6407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160" y="6407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1" name="Google Shape;2141;p47"/>
            <p:cNvSpPr/>
            <p:nvPr/>
          </p:nvSpPr>
          <p:spPr>
            <a:xfrm>
              <a:off x="2366879" y="3077191"/>
              <a:ext cx="62401" cy="1586533"/>
            </a:xfrm>
            <a:custGeom>
              <a:avLst/>
              <a:gdLst/>
              <a:ahLst/>
              <a:cxnLst/>
              <a:rect l="l" t="t" r="r" b="b"/>
              <a:pathLst>
                <a:path w="252" h="6407" extrusionOk="0">
                  <a:moveTo>
                    <a:pt x="160" y="6407"/>
                  </a:moveTo>
                  <a:lnTo>
                    <a:pt x="9" y="6407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160" y="6407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2" name="Google Shape;2142;p47"/>
            <p:cNvSpPr/>
            <p:nvPr/>
          </p:nvSpPr>
          <p:spPr>
            <a:xfrm>
              <a:off x="2550123" y="3077191"/>
              <a:ext cx="62649" cy="1586533"/>
            </a:xfrm>
            <a:custGeom>
              <a:avLst/>
              <a:gdLst/>
              <a:ahLst/>
              <a:cxnLst/>
              <a:rect l="l" t="t" r="r" b="b"/>
              <a:pathLst>
                <a:path w="253" h="6407" extrusionOk="0">
                  <a:moveTo>
                    <a:pt x="244" y="6407"/>
                  </a:moveTo>
                  <a:lnTo>
                    <a:pt x="93" y="6407"/>
                  </a:lnTo>
                  <a:lnTo>
                    <a:pt x="0" y="0"/>
                  </a:lnTo>
                  <a:lnTo>
                    <a:pt x="253" y="0"/>
                  </a:lnTo>
                  <a:lnTo>
                    <a:pt x="244" y="64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3" name="Google Shape;2143;p47"/>
            <p:cNvSpPr/>
            <p:nvPr/>
          </p:nvSpPr>
          <p:spPr>
            <a:xfrm>
              <a:off x="2550123" y="3077191"/>
              <a:ext cx="62649" cy="1586533"/>
            </a:xfrm>
            <a:custGeom>
              <a:avLst/>
              <a:gdLst/>
              <a:ahLst/>
              <a:cxnLst/>
              <a:rect l="l" t="t" r="r" b="b"/>
              <a:pathLst>
                <a:path w="253" h="6407" extrusionOk="0">
                  <a:moveTo>
                    <a:pt x="244" y="6407"/>
                  </a:moveTo>
                  <a:lnTo>
                    <a:pt x="93" y="6407"/>
                  </a:lnTo>
                  <a:lnTo>
                    <a:pt x="0" y="0"/>
                  </a:lnTo>
                  <a:lnTo>
                    <a:pt x="253" y="0"/>
                  </a:lnTo>
                  <a:lnTo>
                    <a:pt x="244" y="6407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4" name="Google Shape;2144;p47"/>
            <p:cNvSpPr/>
            <p:nvPr/>
          </p:nvSpPr>
          <p:spPr>
            <a:xfrm>
              <a:off x="2601876" y="3077191"/>
              <a:ext cx="62401" cy="1586533"/>
            </a:xfrm>
            <a:custGeom>
              <a:avLst/>
              <a:gdLst/>
              <a:ahLst/>
              <a:cxnLst/>
              <a:rect l="l" t="t" r="r" b="b"/>
              <a:pathLst>
                <a:path w="252" h="6407" extrusionOk="0">
                  <a:moveTo>
                    <a:pt x="160" y="6407"/>
                  </a:moveTo>
                  <a:lnTo>
                    <a:pt x="9" y="6407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160" y="6407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5" name="Google Shape;2145;p47"/>
            <p:cNvSpPr/>
            <p:nvPr/>
          </p:nvSpPr>
          <p:spPr>
            <a:xfrm>
              <a:off x="2601876" y="3077191"/>
              <a:ext cx="62401" cy="1586533"/>
            </a:xfrm>
            <a:custGeom>
              <a:avLst/>
              <a:gdLst/>
              <a:ahLst/>
              <a:cxnLst/>
              <a:rect l="l" t="t" r="r" b="b"/>
              <a:pathLst>
                <a:path w="252" h="6407" extrusionOk="0">
                  <a:moveTo>
                    <a:pt x="160" y="6407"/>
                  </a:moveTo>
                  <a:lnTo>
                    <a:pt x="9" y="6407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160" y="6407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6" name="Google Shape;2146;p47"/>
            <p:cNvSpPr/>
            <p:nvPr/>
          </p:nvSpPr>
          <p:spPr>
            <a:xfrm>
              <a:off x="2384956" y="3301294"/>
              <a:ext cx="397190" cy="624015"/>
            </a:xfrm>
            <a:custGeom>
              <a:avLst/>
              <a:gdLst/>
              <a:ahLst/>
              <a:cxnLst/>
              <a:rect l="l" t="t" r="r" b="b"/>
              <a:pathLst>
                <a:path w="1604" h="2520" extrusionOk="0">
                  <a:moveTo>
                    <a:pt x="1604" y="2520"/>
                  </a:moveTo>
                  <a:lnTo>
                    <a:pt x="0" y="2520"/>
                  </a:lnTo>
                  <a:lnTo>
                    <a:pt x="0" y="0"/>
                  </a:lnTo>
                  <a:lnTo>
                    <a:pt x="1604" y="0"/>
                  </a:lnTo>
                  <a:lnTo>
                    <a:pt x="1604" y="252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7" name="Google Shape;2147;p47"/>
            <p:cNvSpPr/>
            <p:nvPr/>
          </p:nvSpPr>
          <p:spPr>
            <a:xfrm>
              <a:off x="2777443" y="3301294"/>
              <a:ext cx="283778" cy="624015"/>
            </a:xfrm>
            <a:custGeom>
              <a:avLst/>
              <a:gdLst/>
              <a:ahLst/>
              <a:cxnLst/>
              <a:rect l="l" t="t" r="r" b="b"/>
              <a:pathLst>
                <a:path w="1146" h="2520" extrusionOk="0">
                  <a:moveTo>
                    <a:pt x="1146" y="2520"/>
                  </a:moveTo>
                  <a:lnTo>
                    <a:pt x="0" y="2520"/>
                  </a:lnTo>
                  <a:lnTo>
                    <a:pt x="0" y="0"/>
                  </a:lnTo>
                  <a:lnTo>
                    <a:pt x="1146" y="0"/>
                  </a:lnTo>
                  <a:lnTo>
                    <a:pt x="1146" y="252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8" name="Google Shape;2148;p47"/>
            <p:cNvSpPr/>
            <p:nvPr/>
          </p:nvSpPr>
          <p:spPr>
            <a:xfrm>
              <a:off x="4006165" y="3077191"/>
              <a:ext cx="62649" cy="1586533"/>
            </a:xfrm>
            <a:custGeom>
              <a:avLst/>
              <a:gdLst/>
              <a:ahLst/>
              <a:cxnLst/>
              <a:rect l="l" t="t" r="r" b="b"/>
              <a:pathLst>
                <a:path w="253" h="6407" extrusionOk="0">
                  <a:moveTo>
                    <a:pt x="244" y="6407"/>
                  </a:moveTo>
                  <a:lnTo>
                    <a:pt x="93" y="6407"/>
                  </a:lnTo>
                  <a:lnTo>
                    <a:pt x="0" y="0"/>
                  </a:lnTo>
                  <a:lnTo>
                    <a:pt x="253" y="0"/>
                  </a:lnTo>
                  <a:lnTo>
                    <a:pt x="244" y="64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9" name="Google Shape;2149;p47"/>
            <p:cNvSpPr/>
            <p:nvPr/>
          </p:nvSpPr>
          <p:spPr>
            <a:xfrm>
              <a:off x="4006165" y="3077191"/>
              <a:ext cx="62649" cy="1586533"/>
            </a:xfrm>
            <a:custGeom>
              <a:avLst/>
              <a:gdLst/>
              <a:ahLst/>
              <a:cxnLst/>
              <a:rect l="l" t="t" r="r" b="b"/>
              <a:pathLst>
                <a:path w="253" h="6407" extrusionOk="0">
                  <a:moveTo>
                    <a:pt x="244" y="6407"/>
                  </a:moveTo>
                  <a:lnTo>
                    <a:pt x="93" y="6407"/>
                  </a:lnTo>
                  <a:lnTo>
                    <a:pt x="0" y="0"/>
                  </a:lnTo>
                  <a:lnTo>
                    <a:pt x="253" y="0"/>
                  </a:lnTo>
                  <a:lnTo>
                    <a:pt x="244" y="6407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0" name="Google Shape;2150;p47"/>
            <p:cNvSpPr/>
            <p:nvPr/>
          </p:nvSpPr>
          <p:spPr>
            <a:xfrm>
              <a:off x="4057919" y="3077191"/>
              <a:ext cx="62401" cy="1586533"/>
            </a:xfrm>
            <a:custGeom>
              <a:avLst/>
              <a:gdLst/>
              <a:ahLst/>
              <a:cxnLst/>
              <a:rect l="l" t="t" r="r" b="b"/>
              <a:pathLst>
                <a:path w="252" h="6407" extrusionOk="0">
                  <a:moveTo>
                    <a:pt x="160" y="6407"/>
                  </a:moveTo>
                  <a:lnTo>
                    <a:pt x="9" y="6407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160" y="6407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1" name="Google Shape;2151;p47"/>
            <p:cNvSpPr/>
            <p:nvPr/>
          </p:nvSpPr>
          <p:spPr>
            <a:xfrm>
              <a:off x="4057919" y="3077191"/>
              <a:ext cx="62401" cy="1586533"/>
            </a:xfrm>
            <a:custGeom>
              <a:avLst/>
              <a:gdLst/>
              <a:ahLst/>
              <a:cxnLst/>
              <a:rect l="l" t="t" r="r" b="b"/>
              <a:pathLst>
                <a:path w="252" h="6407" extrusionOk="0">
                  <a:moveTo>
                    <a:pt x="160" y="6407"/>
                  </a:moveTo>
                  <a:lnTo>
                    <a:pt x="9" y="6407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160" y="6407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2" name="Google Shape;2152;p47"/>
            <p:cNvSpPr/>
            <p:nvPr/>
          </p:nvSpPr>
          <p:spPr>
            <a:xfrm>
              <a:off x="4184951" y="3077191"/>
              <a:ext cx="62401" cy="1586533"/>
            </a:xfrm>
            <a:custGeom>
              <a:avLst/>
              <a:gdLst/>
              <a:ahLst/>
              <a:cxnLst/>
              <a:rect l="l" t="t" r="r" b="b"/>
              <a:pathLst>
                <a:path w="252" h="6407" extrusionOk="0">
                  <a:moveTo>
                    <a:pt x="243" y="6407"/>
                  </a:moveTo>
                  <a:lnTo>
                    <a:pt x="92" y="6407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243" y="64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3" name="Google Shape;2153;p47"/>
            <p:cNvSpPr/>
            <p:nvPr/>
          </p:nvSpPr>
          <p:spPr>
            <a:xfrm>
              <a:off x="4184951" y="3077191"/>
              <a:ext cx="62401" cy="1586533"/>
            </a:xfrm>
            <a:custGeom>
              <a:avLst/>
              <a:gdLst/>
              <a:ahLst/>
              <a:cxnLst/>
              <a:rect l="l" t="t" r="r" b="b"/>
              <a:pathLst>
                <a:path w="252" h="6407" extrusionOk="0">
                  <a:moveTo>
                    <a:pt x="243" y="6407"/>
                  </a:moveTo>
                  <a:lnTo>
                    <a:pt x="92" y="6407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243" y="6407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4" name="Google Shape;2154;p47"/>
            <p:cNvSpPr/>
            <p:nvPr/>
          </p:nvSpPr>
          <p:spPr>
            <a:xfrm>
              <a:off x="4236457" y="3077191"/>
              <a:ext cx="62401" cy="1586533"/>
            </a:xfrm>
            <a:custGeom>
              <a:avLst/>
              <a:gdLst/>
              <a:ahLst/>
              <a:cxnLst/>
              <a:rect l="l" t="t" r="r" b="b"/>
              <a:pathLst>
                <a:path w="252" h="6407" extrusionOk="0">
                  <a:moveTo>
                    <a:pt x="160" y="6407"/>
                  </a:moveTo>
                  <a:lnTo>
                    <a:pt x="9" y="6407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160" y="6407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5" name="Google Shape;2155;p47"/>
            <p:cNvSpPr/>
            <p:nvPr/>
          </p:nvSpPr>
          <p:spPr>
            <a:xfrm>
              <a:off x="4236457" y="3077191"/>
              <a:ext cx="62401" cy="1586533"/>
            </a:xfrm>
            <a:custGeom>
              <a:avLst/>
              <a:gdLst/>
              <a:ahLst/>
              <a:cxnLst/>
              <a:rect l="l" t="t" r="r" b="b"/>
              <a:pathLst>
                <a:path w="252" h="6407" extrusionOk="0">
                  <a:moveTo>
                    <a:pt x="160" y="6407"/>
                  </a:moveTo>
                  <a:lnTo>
                    <a:pt x="9" y="6407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160" y="6407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6" name="Google Shape;2156;p47"/>
            <p:cNvSpPr/>
            <p:nvPr/>
          </p:nvSpPr>
          <p:spPr>
            <a:xfrm>
              <a:off x="2289372" y="3077191"/>
              <a:ext cx="2054297" cy="228558"/>
            </a:xfrm>
            <a:custGeom>
              <a:avLst/>
              <a:gdLst/>
              <a:ahLst/>
              <a:cxnLst/>
              <a:rect l="l" t="t" r="r" b="b"/>
              <a:pathLst>
                <a:path w="8296" h="923" extrusionOk="0">
                  <a:moveTo>
                    <a:pt x="8296" y="923"/>
                  </a:moveTo>
                  <a:lnTo>
                    <a:pt x="0" y="923"/>
                  </a:lnTo>
                  <a:lnTo>
                    <a:pt x="0" y="0"/>
                  </a:lnTo>
                  <a:lnTo>
                    <a:pt x="8296" y="0"/>
                  </a:lnTo>
                  <a:lnTo>
                    <a:pt x="8296" y="923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7" name="Google Shape;2157;p47"/>
            <p:cNvSpPr/>
            <p:nvPr/>
          </p:nvSpPr>
          <p:spPr>
            <a:xfrm>
              <a:off x="4087386" y="3077191"/>
              <a:ext cx="256292" cy="228558"/>
            </a:xfrm>
            <a:custGeom>
              <a:avLst/>
              <a:gdLst/>
              <a:ahLst/>
              <a:cxnLst/>
              <a:rect l="l" t="t" r="r" b="b"/>
              <a:pathLst>
                <a:path w="1035" h="923" extrusionOk="0">
                  <a:moveTo>
                    <a:pt x="1035" y="923"/>
                  </a:moveTo>
                  <a:lnTo>
                    <a:pt x="0" y="923"/>
                  </a:lnTo>
                  <a:lnTo>
                    <a:pt x="0" y="0"/>
                  </a:lnTo>
                  <a:lnTo>
                    <a:pt x="1035" y="0"/>
                  </a:lnTo>
                  <a:lnTo>
                    <a:pt x="1035" y="923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8" name="Google Shape;2158;p47"/>
            <p:cNvSpPr/>
            <p:nvPr/>
          </p:nvSpPr>
          <p:spPr>
            <a:xfrm>
              <a:off x="2289372" y="3077191"/>
              <a:ext cx="2054297" cy="96821"/>
            </a:xfrm>
            <a:custGeom>
              <a:avLst/>
              <a:gdLst/>
              <a:ahLst/>
              <a:cxnLst/>
              <a:rect l="l" t="t" r="r" b="b"/>
              <a:pathLst>
                <a:path w="8296" h="391" extrusionOk="0">
                  <a:moveTo>
                    <a:pt x="8296" y="391"/>
                  </a:moveTo>
                  <a:lnTo>
                    <a:pt x="0" y="391"/>
                  </a:lnTo>
                  <a:lnTo>
                    <a:pt x="0" y="0"/>
                  </a:lnTo>
                  <a:lnTo>
                    <a:pt x="8296" y="0"/>
                  </a:lnTo>
                  <a:lnTo>
                    <a:pt x="8296" y="39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9" name="Google Shape;2159;p47"/>
            <p:cNvSpPr/>
            <p:nvPr/>
          </p:nvSpPr>
          <p:spPr>
            <a:xfrm>
              <a:off x="2263619" y="3058867"/>
              <a:ext cx="2105803" cy="58935"/>
            </a:xfrm>
            <a:custGeom>
              <a:avLst/>
              <a:gdLst/>
              <a:ahLst/>
              <a:cxnLst/>
              <a:rect l="l" t="t" r="r" b="b"/>
              <a:pathLst>
                <a:path w="8504" h="238" extrusionOk="0">
                  <a:moveTo>
                    <a:pt x="8504" y="238"/>
                  </a:moveTo>
                  <a:lnTo>
                    <a:pt x="0" y="238"/>
                  </a:lnTo>
                  <a:lnTo>
                    <a:pt x="0" y="0"/>
                  </a:lnTo>
                  <a:lnTo>
                    <a:pt x="8504" y="0"/>
                  </a:lnTo>
                  <a:lnTo>
                    <a:pt x="8504" y="238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7800" rIns="92875" bIns="378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0" name="Google Shape;2160;p47"/>
            <p:cNvSpPr/>
            <p:nvPr/>
          </p:nvSpPr>
          <p:spPr>
            <a:xfrm>
              <a:off x="4116854" y="3058867"/>
              <a:ext cx="252578" cy="58935"/>
            </a:xfrm>
            <a:custGeom>
              <a:avLst/>
              <a:gdLst/>
              <a:ahLst/>
              <a:cxnLst/>
              <a:rect l="l" t="t" r="r" b="b"/>
              <a:pathLst>
                <a:path w="1020" h="238" extrusionOk="0">
                  <a:moveTo>
                    <a:pt x="1020" y="238"/>
                  </a:moveTo>
                  <a:lnTo>
                    <a:pt x="0" y="238"/>
                  </a:lnTo>
                  <a:lnTo>
                    <a:pt x="0" y="0"/>
                  </a:lnTo>
                  <a:lnTo>
                    <a:pt x="1020" y="0"/>
                  </a:lnTo>
                  <a:lnTo>
                    <a:pt x="1020" y="23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7800" rIns="92875" bIns="378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61" name="Google Shape;2161;p47"/>
            <p:cNvGrpSpPr/>
            <p:nvPr/>
          </p:nvGrpSpPr>
          <p:grpSpPr>
            <a:xfrm>
              <a:off x="1122022" y="2018312"/>
              <a:ext cx="1822596" cy="279342"/>
              <a:chOff x="4638636" y="393992"/>
              <a:chExt cx="1297683" cy="198891"/>
            </a:xfrm>
          </p:grpSpPr>
          <p:grpSp>
            <p:nvGrpSpPr>
              <p:cNvPr id="2162" name="Google Shape;2162;p47"/>
              <p:cNvGrpSpPr/>
              <p:nvPr/>
            </p:nvGrpSpPr>
            <p:grpSpPr>
              <a:xfrm>
                <a:off x="4785528" y="458597"/>
                <a:ext cx="86264" cy="102269"/>
                <a:chOff x="6350953" y="2377900"/>
                <a:chExt cx="86264" cy="102269"/>
              </a:xfrm>
            </p:grpSpPr>
            <p:sp>
              <p:nvSpPr>
                <p:cNvPr id="2163" name="Google Shape;2163;p47"/>
                <p:cNvSpPr/>
                <p:nvPr/>
              </p:nvSpPr>
              <p:spPr>
                <a:xfrm>
                  <a:off x="6350953" y="2388751"/>
                  <a:ext cx="85721" cy="91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" h="337" extrusionOk="0">
                      <a:moveTo>
                        <a:pt x="298" y="337"/>
                      </a:moveTo>
                      <a:cubicBezTo>
                        <a:pt x="293" y="337"/>
                        <a:pt x="288" y="335"/>
                        <a:pt x="285" y="331"/>
                      </a:cubicBezTo>
                      <a:lnTo>
                        <a:pt x="4" y="30"/>
                      </a:lnTo>
                      <a:cubicBezTo>
                        <a:pt x="-3" y="23"/>
                        <a:pt x="-2" y="12"/>
                        <a:pt x="5" y="5"/>
                      </a:cubicBezTo>
                      <a:cubicBezTo>
                        <a:pt x="12" y="-2"/>
                        <a:pt x="23" y="-1"/>
                        <a:pt x="30" y="6"/>
                      </a:cubicBezTo>
                      <a:lnTo>
                        <a:pt x="310" y="307"/>
                      </a:lnTo>
                      <a:cubicBezTo>
                        <a:pt x="317" y="314"/>
                        <a:pt x="317" y="325"/>
                        <a:pt x="310" y="332"/>
                      </a:cubicBezTo>
                      <a:cubicBezTo>
                        <a:pt x="306" y="335"/>
                        <a:pt x="302" y="337"/>
                        <a:pt x="298" y="3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64" name="Google Shape;2164;p47"/>
                <p:cNvSpPr/>
                <p:nvPr/>
              </p:nvSpPr>
              <p:spPr>
                <a:xfrm>
                  <a:off x="6363703" y="2377900"/>
                  <a:ext cx="73514" cy="97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58" extrusionOk="0">
                      <a:moveTo>
                        <a:pt x="17" y="358"/>
                      </a:moveTo>
                      <a:cubicBezTo>
                        <a:pt x="13" y="358"/>
                        <a:pt x="10" y="357"/>
                        <a:pt x="6" y="355"/>
                      </a:cubicBezTo>
                      <a:cubicBezTo>
                        <a:pt x="-1" y="349"/>
                        <a:pt x="-3" y="338"/>
                        <a:pt x="3" y="330"/>
                      </a:cubicBezTo>
                      <a:lnTo>
                        <a:pt x="239" y="7"/>
                      </a:lnTo>
                      <a:cubicBezTo>
                        <a:pt x="244" y="-1"/>
                        <a:pt x="255" y="-3"/>
                        <a:pt x="263" y="3"/>
                      </a:cubicBezTo>
                      <a:cubicBezTo>
                        <a:pt x="271" y="9"/>
                        <a:pt x="273" y="20"/>
                        <a:pt x="267" y="28"/>
                      </a:cubicBezTo>
                      <a:lnTo>
                        <a:pt x="31" y="351"/>
                      </a:lnTo>
                      <a:cubicBezTo>
                        <a:pt x="28" y="356"/>
                        <a:pt x="22" y="358"/>
                        <a:pt x="17" y="35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165" name="Google Shape;2165;p47"/>
              <p:cNvSpPr/>
              <p:nvPr/>
            </p:nvSpPr>
            <p:spPr>
              <a:xfrm rot="-2037133">
                <a:off x="4654101" y="479049"/>
                <a:ext cx="94945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6" name="Google Shape;2166;p47"/>
              <p:cNvSpPr/>
              <p:nvPr/>
            </p:nvSpPr>
            <p:spPr>
              <a:xfrm>
                <a:off x="4897465" y="393992"/>
                <a:ext cx="52898" cy="64562"/>
              </a:xfrm>
              <a:custGeom>
                <a:avLst/>
                <a:gdLst/>
                <a:ahLst/>
                <a:cxnLst/>
                <a:rect l="l" t="t" r="r" b="b"/>
                <a:pathLst>
                  <a:path w="195" h="238" extrusionOk="0">
                    <a:moveTo>
                      <a:pt x="177" y="238"/>
                    </a:moveTo>
                    <a:lnTo>
                      <a:pt x="17" y="238"/>
                    </a:lnTo>
                    <a:cubicBezTo>
                      <a:pt x="10" y="238"/>
                      <a:pt x="3" y="233"/>
                      <a:pt x="1" y="226"/>
                    </a:cubicBezTo>
                    <a:cubicBezTo>
                      <a:pt x="-2" y="219"/>
                      <a:pt x="1" y="211"/>
                      <a:pt x="6" y="206"/>
                    </a:cubicBezTo>
                    <a:cubicBezTo>
                      <a:pt x="35" y="183"/>
                      <a:pt x="107" y="114"/>
                      <a:pt x="97" y="68"/>
                    </a:cubicBezTo>
                    <a:cubicBezTo>
                      <a:pt x="95" y="53"/>
                      <a:pt x="89" y="44"/>
                      <a:pt x="80" y="39"/>
                    </a:cubicBezTo>
                    <a:cubicBezTo>
                      <a:pt x="67" y="32"/>
                      <a:pt x="48" y="36"/>
                      <a:pt x="42" y="38"/>
                    </a:cubicBezTo>
                    <a:cubicBezTo>
                      <a:pt x="33" y="42"/>
                      <a:pt x="23" y="37"/>
                      <a:pt x="19" y="28"/>
                    </a:cubicBezTo>
                    <a:cubicBezTo>
                      <a:pt x="16" y="19"/>
                      <a:pt x="20" y="9"/>
                      <a:pt x="29" y="5"/>
                    </a:cubicBezTo>
                    <a:cubicBezTo>
                      <a:pt x="33" y="4"/>
                      <a:pt x="67" y="-8"/>
                      <a:pt x="97" y="8"/>
                    </a:cubicBezTo>
                    <a:cubicBezTo>
                      <a:pt x="115" y="18"/>
                      <a:pt x="127" y="36"/>
                      <a:pt x="132" y="61"/>
                    </a:cubicBezTo>
                    <a:cubicBezTo>
                      <a:pt x="142" y="112"/>
                      <a:pt x="98" y="168"/>
                      <a:pt x="63" y="202"/>
                    </a:cubicBezTo>
                    <a:lnTo>
                      <a:pt x="177" y="202"/>
                    </a:lnTo>
                    <a:cubicBezTo>
                      <a:pt x="187" y="202"/>
                      <a:pt x="195" y="210"/>
                      <a:pt x="195" y="220"/>
                    </a:cubicBezTo>
                    <a:cubicBezTo>
                      <a:pt x="195" y="230"/>
                      <a:pt x="187" y="238"/>
                      <a:pt x="177" y="23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0675" rIns="90000" bIns="40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7" name="Google Shape;2167;p47"/>
              <p:cNvSpPr/>
              <p:nvPr/>
            </p:nvSpPr>
            <p:spPr>
              <a:xfrm>
                <a:off x="4988453" y="486663"/>
                <a:ext cx="7416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92" extrusionOk="0">
                    <a:moveTo>
                      <a:pt x="189" y="74"/>
                    </a:moveTo>
                    <a:lnTo>
                      <a:pt x="132" y="69"/>
                    </a:lnTo>
                    <a:lnTo>
                      <a:pt x="139" y="21"/>
                    </a:lnTo>
                    <a:cubicBezTo>
                      <a:pt x="141" y="11"/>
                      <a:pt x="134" y="1"/>
                      <a:pt x="124" y="0"/>
                    </a:cubicBezTo>
                    <a:cubicBezTo>
                      <a:pt x="114" y="-1"/>
                      <a:pt x="105" y="5"/>
                      <a:pt x="103" y="15"/>
                    </a:cubicBezTo>
                    <a:lnTo>
                      <a:pt x="96" y="66"/>
                    </a:lnTo>
                    <a:lnTo>
                      <a:pt x="19" y="59"/>
                    </a:lnTo>
                    <a:cubicBezTo>
                      <a:pt x="10" y="58"/>
                      <a:pt x="0" y="66"/>
                      <a:pt x="0" y="76"/>
                    </a:cubicBezTo>
                    <a:cubicBezTo>
                      <a:pt x="-1" y="86"/>
                      <a:pt x="6" y="95"/>
                      <a:pt x="16" y="95"/>
                    </a:cubicBezTo>
                    <a:lnTo>
                      <a:pt x="91" y="102"/>
                    </a:lnTo>
                    <a:lnTo>
                      <a:pt x="81" y="171"/>
                    </a:lnTo>
                    <a:cubicBezTo>
                      <a:pt x="79" y="181"/>
                      <a:pt x="86" y="190"/>
                      <a:pt x="96" y="191"/>
                    </a:cubicBezTo>
                    <a:cubicBezTo>
                      <a:pt x="97" y="192"/>
                      <a:pt x="98" y="192"/>
                      <a:pt x="99" y="192"/>
                    </a:cubicBezTo>
                    <a:cubicBezTo>
                      <a:pt x="108" y="192"/>
                      <a:pt x="116" y="185"/>
                      <a:pt x="117" y="176"/>
                    </a:cubicBezTo>
                    <a:lnTo>
                      <a:pt x="127" y="105"/>
                    </a:lnTo>
                    <a:lnTo>
                      <a:pt x="186" y="110"/>
                    </a:lnTo>
                    <a:cubicBezTo>
                      <a:pt x="187" y="110"/>
                      <a:pt x="187" y="110"/>
                      <a:pt x="188" y="110"/>
                    </a:cubicBezTo>
                    <a:cubicBezTo>
                      <a:pt x="197" y="110"/>
                      <a:pt x="205" y="103"/>
                      <a:pt x="206" y="94"/>
                    </a:cubicBezTo>
                    <a:cubicBezTo>
                      <a:pt x="207" y="83"/>
                      <a:pt x="199" y="75"/>
                      <a:pt x="189" y="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24100" rIns="90000" bIns="24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8" name="Google Shape;2168;p47"/>
              <p:cNvSpPr/>
              <p:nvPr/>
            </p:nvSpPr>
            <p:spPr>
              <a:xfrm rot="-2700000">
                <a:off x="5091120" y="446795"/>
                <a:ext cx="109322" cy="125870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169" name="Google Shape;2169;p47"/>
              <p:cNvGrpSpPr/>
              <p:nvPr/>
            </p:nvGrpSpPr>
            <p:grpSpPr>
              <a:xfrm>
                <a:off x="5251853" y="470085"/>
                <a:ext cx="86264" cy="102269"/>
                <a:chOff x="6350953" y="2377900"/>
                <a:chExt cx="86264" cy="102269"/>
              </a:xfrm>
            </p:grpSpPr>
            <p:sp>
              <p:nvSpPr>
                <p:cNvPr id="2170" name="Google Shape;2170;p47"/>
                <p:cNvSpPr/>
                <p:nvPr/>
              </p:nvSpPr>
              <p:spPr>
                <a:xfrm>
                  <a:off x="6350953" y="2388751"/>
                  <a:ext cx="85721" cy="91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" h="337" extrusionOk="0">
                      <a:moveTo>
                        <a:pt x="298" y="337"/>
                      </a:moveTo>
                      <a:cubicBezTo>
                        <a:pt x="293" y="337"/>
                        <a:pt x="288" y="335"/>
                        <a:pt x="285" y="331"/>
                      </a:cubicBezTo>
                      <a:lnTo>
                        <a:pt x="4" y="30"/>
                      </a:lnTo>
                      <a:cubicBezTo>
                        <a:pt x="-3" y="23"/>
                        <a:pt x="-2" y="12"/>
                        <a:pt x="5" y="5"/>
                      </a:cubicBezTo>
                      <a:cubicBezTo>
                        <a:pt x="12" y="-2"/>
                        <a:pt x="23" y="-1"/>
                        <a:pt x="30" y="6"/>
                      </a:cubicBezTo>
                      <a:lnTo>
                        <a:pt x="310" y="307"/>
                      </a:lnTo>
                      <a:cubicBezTo>
                        <a:pt x="317" y="314"/>
                        <a:pt x="317" y="325"/>
                        <a:pt x="310" y="332"/>
                      </a:cubicBezTo>
                      <a:cubicBezTo>
                        <a:pt x="306" y="335"/>
                        <a:pt x="302" y="337"/>
                        <a:pt x="298" y="3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71" name="Google Shape;2171;p47"/>
                <p:cNvSpPr/>
                <p:nvPr/>
              </p:nvSpPr>
              <p:spPr>
                <a:xfrm>
                  <a:off x="6363703" y="2377900"/>
                  <a:ext cx="73514" cy="97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58" extrusionOk="0">
                      <a:moveTo>
                        <a:pt x="17" y="358"/>
                      </a:moveTo>
                      <a:cubicBezTo>
                        <a:pt x="13" y="358"/>
                        <a:pt x="10" y="357"/>
                        <a:pt x="6" y="355"/>
                      </a:cubicBezTo>
                      <a:cubicBezTo>
                        <a:pt x="-1" y="349"/>
                        <a:pt x="-3" y="338"/>
                        <a:pt x="3" y="330"/>
                      </a:cubicBezTo>
                      <a:lnTo>
                        <a:pt x="239" y="7"/>
                      </a:lnTo>
                      <a:cubicBezTo>
                        <a:pt x="244" y="-1"/>
                        <a:pt x="255" y="-3"/>
                        <a:pt x="263" y="3"/>
                      </a:cubicBezTo>
                      <a:cubicBezTo>
                        <a:pt x="271" y="9"/>
                        <a:pt x="273" y="20"/>
                        <a:pt x="267" y="28"/>
                      </a:cubicBezTo>
                      <a:lnTo>
                        <a:pt x="31" y="351"/>
                      </a:lnTo>
                      <a:cubicBezTo>
                        <a:pt x="28" y="356"/>
                        <a:pt x="22" y="358"/>
                        <a:pt x="17" y="35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172" name="Google Shape;2172;p47"/>
              <p:cNvSpPr/>
              <p:nvPr/>
            </p:nvSpPr>
            <p:spPr>
              <a:xfrm>
                <a:off x="5419753" y="486663"/>
                <a:ext cx="7416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92" extrusionOk="0">
                    <a:moveTo>
                      <a:pt x="189" y="74"/>
                    </a:moveTo>
                    <a:lnTo>
                      <a:pt x="132" y="69"/>
                    </a:lnTo>
                    <a:lnTo>
                      <a:pt x="139" y="21"/>
                    </a:lnTo>
                    <a:cubicBezTo>
                      <a:pt x="141" y="11"/>
                      <a:pt x="134" y="1"/>
                      <a:pt x="124" y="0"/>
                    </a:cubicBezTo>
                    <a:cubicBezTo>
                      <a:pt x="114" y="-1"/>
                      <a:pt x="105" y="5"/>
                      <a:pt x="103" y="15"/>
                    </a:cubicBezTo>
                    <a:lnTo>
                      <a:pt x="96" y="66"/>
                    </a:lnTo>
                    <a:lnTo>
                      <a:pt x="19" y="59"/>
                    </a:lnTo>
                    <a:cubicBezTo>
                      <a:pt x="10" y="58"/>
                      <a:pt x="0" y="66"/>
                      <a:pt x="0" y="76"/>
                    </a:cubicBezTo>
                    <a:cubicBezTo>
                      <a:pt x="-1" y="86"/>
                      <a:pt x="6" y="95"/>
                      <a:pt x="16" y="95"/>
                    </a:cubicBezTo>
                    <a:lnTo>
                      <a:pt x="91" y="102"/>
                    </a:lnTo>
                    <a:lnTo>
                      <a:pt x="81" y="171"/>
                    </a:lnTo>
                    <a:cubicBezTo>
                      <a:pt x="79" y="181"/>
                      <a:pt x="86" y="190"/>
                      <a:pt x="96" y="191"/>
                    </a:cubicBezTo>
                    <a:cubicBezTo>
                      <a:pt x="97" y="192"/>
                      <a:pt x="98" y="192"/>
                      <a:pt x="99" y="192"/>
                    </a:cubicBezTo>
                    <a:cubicBezTo>
                      <a:pt x="108" y="192"/>
                      <a:pt x="116" y="185"/>
                      <a:pt x="117" y="176"/>
                    </a:cubicBezTo>
                    <a:lnTo>
                      <a:pt x="127" y="105"/>
                    </a:lnTo>
                    <a:lnTo>
                      <a:pt x="186" y="110"/>
                    </a:lnTo>
                    <a:cubicBezTo>
                      <a:pt x="187" y="110"/>
                      <a:pt x="187" y="110"/>
                      <a:pt x="188" y="110"/>
                    </a:cubicBezTo>
                    <a:cubicBezTo>
                      <a:pt x="197" y="110"/>
                      <a:pt x="205" y="103"/>
                      <a:pt x="206" y="94"/>
                    </a:cubicBezTo>
                    <a:cubicBezTo>
                      <a:pt x="207" y="83"/>
                      <a:pt x="199" y="75"/>
                      <a:pt x="189" y="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24100" rIns="90000" bIns="24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3" name="Google Shape;2173;p47"/>
              <p:cNvSpPr/>
              <p:nvPr/>
            </p:nvSpPr>
            <p:spPr>
              <a:xfrm rot="-188775">
                <a:off x="5562829" y="482262"/>
                <a:ext cx="57240" cy="77924"/>
              </a:xfrm>
              <a:custGeom>
                <a:avLst/>
                <a:gdLst/>
                <a:ahLst/>
                <a:cxnLst/>
                <a:rect l="l" t="t" r="r" b="b"/>
                <a:pathLst>
                  <a:path w="280" h="1502" extrusionOk="0">
                    <a:moveTo>
                      <a:pt x="38" y="837"/>
                    </a:moveTo>
                    <a:cubicBezTo>
                      <a:pt x="50" y="418"/>
                      <a:pt x="278" y="22"/>
                      <a:pt x="280" y="18"/>
                    </a:cubicBezTo>
                    <a:lnTo>
                      <a:pt x="249" y="0"/>
                    </a:lnTo>
                    <a:cubicBezTo>
                      <a:pt x="246" y="4"/>
                      <a:pt x="14" y="407"/>
                      <a:pt x="1" y="836"/>
                    </a:cubicBezTo>
                    <a:cubicBezTo>
                      <a:pt x="-12" y="1268"/>
                      <a:pt x="237" y="1493"/>
                      <a:pt x="248" y="1502"/>
                    </a:cubicBezTo>
                    <a:lnTo>
                      <a:pt x="272" y="1475"/>
                    </a:lnTo>
                    <a:cubicBezTo>
                      <a:pt x="270" y="1473"/>
                      <a:pt x="25" y="1252"/>
                      <a:pt x="38" y="837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174" name="Google Shape;2174;p47"/>
              <p:cNvGrpSpPr/>
              <p:nvPr/>
            </p:nvGrpSpPr>
            <p:grpSpPr>
              <a:xfrm>
                <a:off x="5688983" y="493688"/>
                <a:ext cx="68040" cy="55080"/>
                <a:chOff x="2571483" y="201350"/>
                <a:chExt cx="68040" cy="55080"/>
              </a:xfrm>
            </p:grpSpPr>
            <p:sp>
              <p:nvSpPr>
                <p:cNvPr id="2175" name="Google Shape;2175;p47"/>
                <p:cNvSpPr/>
                <p:nvPr/>
              </p:nvSpPr>
              <p:spPr>
                <a:xfrm>
                  <a:off x="2574363" y="201350"/>
                  <a:ext cx="6516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37" extrusionOk="0">
                      <a:moveTo>
                        <a:pt x="181" y="0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81" y="37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76" name="Google Shape;2176;p47"/>
                <p:cNvSpPr/>
                <p:nvPr/>
              </p:nvSpPr>
              <p:spPr>
                <a:xfrm>
                  <a:off x="2571483" y="243110"/>
                  <a:ext cx="6804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37" extrusionOk="0">
                      <a:moveTo>
                        <a:pt x="0" y="37"/>
                      </a:moveTo>
                      <a:lnTo>
                        <a:pt x="189" y="37"/>
                      </a:lnTo>
                      <a:lnTo>
                        <a:pt x="189" y="0"/>
                      </a:lnTo>
                      <a:lnTo>
                        <a:pt x="0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177" name="Google Shape;2177;p47"/>
              <p:cNvSpPr/>
              <p:nvPr/>
            </p:nvSpPr>
            <p:spPr>
              <a:xfrm rot="-188634">
                <a:off x="5827410" y="443294"/>
                <a:ext cx="105344" cy="132898"/>
              </a:xfrm>
              <a:custGeom>
                <a:avLst/>
                <a:gdLst/>
                <a:ahLst/>
                <a:cxnLst/>
                <a:rect l="l" t="t" r="r" b="b"/>
                <a:pathLst>
                  <a:path w="172" h="217" extrusionOk="0">
                    <a:moveTo>
                      <a:pt x="132" y="121"/>
                    </a:moveTo>
                    <a:cubicBezTo>
                      <a:pt x="121" y="160"/>
                      <a:pt x="91" y="186"/>
                      <a:pt x="66" y="179"/>
                    </a:cubicBezTo>
                    <a:cubicBezTo>
                      <a:pt x="42" y="172"/>
                      <a:pt x="30" y="134"/>
                      <a:pt x="41" y="96"/>
                    </a:cubicBezTo>
                    <a:cubicBezTo>
                      <a:pt x="47" y="76"/>
                      <a:pt x="58" y="58"/>
                      <a:pt x="71" y="48"/>
                    </a:cubicBezTo>
                    <a:cubicBezTo>
                      <a:pt x="77" y="43"/>
                      <a:pt x="87" y="37"/>
                      <a:pt x="98" y="37"/>
                    </a:cubicBezTo>
                    <a:cubicBezTo>
                      <a:pt x="101" y="37"/>
                      <a:pt x="104" y="37"/>
                      <a:pt x="107" y="38"/>
                    </a:cubicBezTo>
                    <a:cubicBezTo>
                      <a:pt x="131" y="45"/>
                      <a:pt x="143" y="83"/>
                      <a:pt x="132" y="121"/>
                    </a:cubicBezTo>
                    <a:moveTo>
                      <a:pt x="117" y="2"/>
                    </a:moveTo>
                    <a:cubicBezTo>
                      <a:pt x="94" y="-4"/>
                      <a:pt x="70" y="2"/>
                      <a:pt x="48" y="19"/>
                    </a:cubicBezTo>
                    <a:cubicBezTo>
                      <a:pt x="29" y="35"/>
                      <a:pt x="13" y="58"/>
                      <a:pt x="6" y="86"/>
                    </a:cubicBezTo>
                    <a:cubicBezTo>
                      <a:pt x="-11" y="145"/>
                      <a:pt x="11" y="202"/>
                      <a:pt x="56" y="215"/>
                    </a:cubicBezTo>
                    <a:cubicBezTo>
                      <a:pt x="62" y="216"/>
                      <a:pt x="69" y="217"/>
                      <a:pt x="75" y="217"/>
                    </a:cubicBezTo>
                    <a:cubicBezTo>
                      <a:pt x="114" y="217"/>
                      <a:pt x="153" y="183"/>
                      <a:pt x="167" y="132"/>
                    </a:cubicBezTo>
                    <a:cubicBezTo>
                      <a:pt x="184" y="72"/>
                      <a:pt x="162" y="15"/>
                      <a:pt x="117" y="2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33100" rIns="90000" bIns="33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78" name="Google Shape;2178;p47"/>
            <p:cNvGrpSpPr/>
            <p:nvPr/>
          </p:nvGrpSpPr>
          <p:grpSpPr>
            <a:xfrm rot="-202936">
              <a:off x="1015687" y="1024494"/>
              <a:ext cx="2035734" cy="880198"/>
              <a:chOff x="2055537" y="1839868"/>
              <a:chExt cx="2035648" cy="880161"/>
            </a:xfrm>
          </p:grpSpPr>
          <p:grpSp>
            <p:nvGrpSpPr>
              <p:cNvPr id="2179" name="Google Shape;2179;p47"/>
              <p:cNvGrpSpPr/>
              <p:nvPr/>
            </p:nvGrpSpPr>
            <p:grpSpPr>
              <a:xfrm rot="166501">
                <a:off x="2073349" y="1887823"/>
                <a:ext cx="2000025" cy="784251"/>
                <a:chOff x="2434453" y="-70580"/>
                <a:chExt cx="1423964" cy="558366"/>
              </a:xfrm>
            </p:grpSpPr>
            <p:sp>
              <p:nvSpPr>
                <p:cNvPr id="2180" name="Google Shape;2180;p47"/>
                <p:cNvSpPr/>
                <p:nvPr/>
              </p:nvSpPr>
              <p:spPr>
                <a:xfrm rot="133222">
                  <a:off x="3507158" y="32891"/>
                  <a:ext cx="82080" cy="141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393" extrusionOk="0">
                      <a:moveTo>
                        <a:pt x="153" y="209"/>
                      </a:moveTo>
                      <a:lnTo>
                        <a:pt x="46" y="213"/>
                      </a:lnTo>
                      <a:cubicBezTo>
                        <a:pt x="53" y="198"/>
                        <a:pt x="64" y="175"/>
                        <a:pt x="76" y="142"/>
                      </a:cubicBezTo>
                      <a:cubicBezTo>
                        <a:pt x="105" y="68"/>
                        <a:pt x="111" y="6"/>
                        <a:pt x="111" y="3"/>
                      </a:cubicBezTo>
                      <a:lnTo>
                        <a:pt x="78" y="0"/>
                      </a:lnTo>
                      <a:cubicBezTo>
                        <a:pt x="78" y="1"/>
                        <a:pt x="72" y="61"/>
                        <a:pt x="45" y="130"/>
                      </a:cubicBezTo>
                      <a:cubicBezTo>
                        <a:pt x="19" y="199"/>
                        <a:pt x="3" y="221"/>
                        <a:pt x="3" y="221"/>
                      </a:cubicBezTo>
                      <a:cubicBezTo>
                        <a:pt x="-1" y="226"/>
                        <a:pt x="-2" y="233"/>
                        <a:pt x="1" y="239"/>
                      </a:cubicBezTo>
                      <a:cubicBezTo>
                        <a:pt x="4" y="245"/>
                        <a:pt x="10" y="248"/>
                        <a:pt x="16" y="248"/>
                      </a:cubicBezTo>
                      <a:lnTo>
                        <a:pt x="17" y="248"/>
                      </a:lnTo>
                      <a:lnTo>
                        <a:pt x="143" y="243"/>
                      </a:lnTo>
                      <a:lnTo>
                        <a:pt x="101" y="383"/>
                      </a:lnTo>
                      <a:lnTo>
                        <a:pt x="133" y="393"/>
                      </a:lnTo>
                      <a:lnTo>
                        <a:pt x="228" y="79"/>
                      </a:lnTo>
                      <a:lnTo>
                        <a:pt x="196" y="70"/>
                      </a:lnTo>
                      <a:lnTo>
                        <a:pt x="153" y="209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1" name="Google Shape;2181;p47"/>
                <p:cNvSpPr/>
                <p:nvPr/>
              </p:nvSpPr>
              <p:spPr>
                <a:xfrm>
                  <a:off x="2574363" y="201350"/>
                  <a:ext cx="6516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37" extrusionOk="0">
                      <a:moveTo>
                        <a:pt x="181" y="0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81" y="37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2" name="Google Shape;2182;p47"/>
                <p:cNvSpPr/>
                <p:nvPr/>
              </p:nvSpPr>
              <p:spPr>
                <a:xfrm>
                  <a:off x="2571483" y="243110"/>
                  <a:ext cx="6804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37" extrusionOk="0">
                      <a:moveTo>
                        <a:pt x="0" y="37"/>
                      </a:moveTo>
                      <a:lnTo>
                        <a:pt x="189" y="37"/>
                      </a:lnTo>
                      <a:lnTo>
                        <a:pt x="189" y="0"/>
                      </a:lnTo>
                      <a:lnTo>
                        <a:pt x="0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183" name="Google Shape;2183;p47"/>
                <p:cNvGrpSpPr/>
                <p:nvPr/>
              </p:nvGrpSpPr>
              <p:grpSpPr>
                <a:xfrm>
                  <a:off x="2434453" y="177763"/>
                  <a:ext cx="86264" cy="102269"/>
                  <a:chOff x="6350953" y="2377900"/>
                  <a:chExt cx="86264" cy="102269"/>
                </a:xfrm>
              </p:grpSpPr>
              <p:sp>
                <p:nvSpPr>
                  <p:cNvPr id="2184" name="Google Shape;2184;p47"/>
                  <p:cNvSpPr/>
                  <p:nvPr/>
                </p:nvSpPr>
                <p:spPr>
                  <a:xfrm>
                    <a:off x="6350953" y="2388751"/>
                    <a:ext cx="85721" cy="914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6" h="337" extrusionOk="0">
                        <a:moveTo>
                          <a:pt x="298" y="337"/>
                        </a:moveTo>
                        <a:cubicBezTo>
                          <a:pt x="293" y="337"/>
                          <a:pt x="288" y="335"/>
                          <a:pt x="285" y="331"/>
                        </a:cubicBezTo>
                        <a:lnTo>
                          <a:pt x="4" y="30"/>
                        </a:lnTo>
                        <a:cubicBezTo>
                          <a:pt x="-3" y="23"/>
                          <a:pt x="-2" y="12"/>
                          <a:pt x="5" y="5"/>
                        </a:cubicBezTo>
                        <a:cubicBezTo>
                          <a:pt x="12" y="-2"/>
                          <a:pt x="23" y="-1"/>
                          <a:pt x="30" y="6"/>
                        </a:cubicBezTo>
                        <a:lnTo>
                          <a:pt x="310" y="307"/>
                        </a:lnTo>
                        <a:cubicBezTo>
                          <a:pt x="317" y="314"/>
                          <a:pt x="317" y="325"/>
                          <a:pt x="310" y="332"/>
                        </a:cubicBezTo>
                        <a:cubicBezTo>
                          <a:pt x="306" y="335"/>
                          <a:pt x="302" y="337"/>
                          <a:pt x="298" y="337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85" name="Google Shape;2185;p47"/>
                  <p:cNvSpPr/>
                  <p:nvPr/>
                </p:nvSpPr>
                <p:spPr>
                  <a:xfrm>
                    <a:off x="6363703" y="2377900"/>
                    <a:ext cx="73514" cy="971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" h="358" extrusionOk="0">
                        <a:moveTo>
                          <a:pt x="17" y="358"/>
                        </a:moveTo>
                        <a:cubicBezTo>
                          <a:pt x="13" y="358"/>
                          <a:pt x="10" y="357"/>
                          <a:pt x="6" y="355"/>
                        </a:cubicBezTo>
                        <a:cubicBezTo>
                          <a:pt x="-1" y="349"/>
                          <a:pt x="-3" y="338"/>
                          <a:pt x="3" y="330"/>
                        </a:cubicBezTo>
                        <a:lnTo>
                          <a:pt x="239" y="7"/>
                        </a:lnTo>
                        <a:cubicBezTo>
                          <a:pt x="244" y="-1"/>
                          <a:pt x="255" y="-3"/>
                          <a:pt x="263" y="3"/>
                        </a:cubicBezTo>
                        <a:cubicBezTo>
                          <a:pt x="271" y="9"/>
                          <a:pt x="273" y="20"/>
                          <a:pt x="267" y="28"/>
                        </a:cubicBezTo>
                        <a:lnTo>
                          <a:pt x="31" y="351"/>
                        </a:lnTo>
                        <a:cubicBezTo>
                          <a:pt x="28" y="356"/>
                          <a:pt x="22" y="358"/>
                          <a:pt x="17" y="35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2186" name="Google Shape;2186;p47"/>
                <p:cNvSpPr/>
                <p:nvPr/>
              </p:nvSpPr>
              <p:spPr>
                <a:xfrm rot="1299660">
                  <a:off x="2761019" y="141358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7" name="Google Shape;2187;p47"/>
                <p:cNvSpPr/>
                <p:nvPr/>
              </p:nvSpPr>
              <p:spPr>
                <a:xfrm rot="1299660">
                  <a:off x="2954493" y="141356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8" name="Google Shape;2188;p47"/>
                <p:cNvSpPr/>
                <p:nvPr/>
              </p:nvSpPr>
              <p:spPr>
                <a:xfrm>
                  <a:off x="2949528" y="24963"/>
                  <a:ext cx="74160" cy="69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" h="192" extrusionOk="0">
                      <a:moveTo>
                        <a:pt x="189" y="74"/>
                      </a:moveTo>
                      <a:lnTo>
                        <a:pt x="132" y="69"/>
                      </a:lnTo>
                      <a:lnTo>
                        <a:pt x="139" y="21"/>
                      </a:lnTo>
                      <a:cubicBezTo>
                        <a:pt x="141" y="11"/>
                        <a:pt x="134" y="1"/>
                        <a:pt x="124" y="0"/>
                      </a:cubicBezTo>
                      <a:cubicBezTo>
                        <a:pt x="114" y="-1"/>
                        <a:pt x="105" y="5"/>
                        <a:pt x="103" y="15"/>
                      </a:cubicBezTo>
                      <a:lnTo>
                        <a:pt x="96" y="66"/>
                      </a:lnTo>
                      <a:lnTo>
                        <a:pt x="19" y="59"/>
                      </a:lnTo>
                      <a:cubicBezTo>
                        <a:pt x="10" y="58"/>
                        <a:pt x="0" y="66"/>
                        <a:pt x="0" y="76"/>
                      </a:cubicBezTo>
                      <a:cubicBezTo>
                        <a:pt x="-1" y="86"/>
                        <a:pt x="6" y="95"/>
                        <a:pt x="16" y="95"/>
                      </a:cubicBezTo>
                      <a:lnTo>
                        <a:pt x="91" y="102"/>
                      </a:lnTo>
                      <a:lnTo>
                        <a:pt x="81" y="171"/>
                      </a:lnTo>
                      <a:cubicBezTo>
                        <a:pt x="79" y="181"/>
                        <a:pt x="86" y="190"/>
                        <a:pt x="96" y="191"/>
                      </a:cubicBezTo>
                      <a:cubicBezTo>
                        <a:pt x="97" y="192"/>
                        <a:pt x="98" y="192"/>
                        <a:pt x="99" y="192"/>
                      </a:cubicBezTo>
                      <a:cubicBezTo>
                        <a:pt x="108" y="192"/>
                        <a:pt x="116" y="185"/>
                        <a:pt x="117" y="176"/>
                      </a:cubicBezTo>
                      <a:lnTo>
                        <a:pt x="127" y="105"/>
                      </a:lnTo>
                      <a:lnTo>
                        <a:pt x="186" y="110"/>
                      </a:lnTo>
                      <a:cubicBezTo>
                        <a:pt x="187" y="110"/>
                        <a:pt x="187" y="110"/>
                        <a:pt x="188" y="110"/>
                      </a:cubicBezTo>
                      <a:cubicBezTo>
                        <a:pt x="197" y="110"/>
                        <a:pt x="205" y="103"/>
                        <a:pt x="206" y="94"/>
                      </a:cubicBezTo>
                      <a:cubicBezTo>
                        <a:pt x="207" y="83"/>
                        <a:pt x="199" y="75"/>
                        <a:pt x="189" y="7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24100" rIns="90000" bIns="241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9" name="Google Shape;2189;p47"/>
                <p:cNvSpPr/>
                <p:nvPr/>
              </p:nvSpPr>
              <p:spPr>
                <a:xfrm rot="-640992">
                  <a:off x="3068674" y="-41659"/>
                  <a:ext cx="330949" cy="202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" h="746" extrusionOk="0">
                      <a:moveTo>
                        <a:pt x="199" y="746"/>
                      </a:moveTo>
                      <a:cubicBezTo>
                        <a:pt x="197" y="746"/>
                        <a:pt x="196" y="746"/>
                        <a:pt x="194" y="745"/>
                      </a:cubicBezTo>
                      <a:cubicBezTo>
                        <a:pt x="187" y="743"/>
                        <a:pt x="181" y="736"/>
                        <a:pt x="181" y="728"/>
                      </a:cubicBezTo>
                      <a:lnTo>
                        <a:pt x="179" y="339"/>
                      </a:lnTo>
                      <a:lnTo>
                        <a:pt x="16" y="312"/>
                      </a:lnTo>
                      <a:cubicBezTo>
                        <a:pt x="6" y="311"/>
                        <a:pt x="-1" y="302"/>
                        <a:pt x="1" y="292"/>
                      </a:cubicBezTo>
                      <a:cubicBezTo>
                        <a:pt x="3" y="282"/>
                        <a:pt x="12" y="276"/>
                        <a:pt x="21" y="277"/>
                      </a:cubicBezTo>
                      <a:lnTo>
                        <a:pt x="199" y="307"/>
                      </a:lnTo>
                      <a:cubicBezTo>
                        <a:pt x="207" y="308"/>
                        <a:pt x="214" y="315"/>
                        <a:pt x="214" y="324"/>
                      </a:cubicBezTo>
                      <a:lnTo>
                        <a:pt x="216" y="660"/>
                      </a:lnTo>
                      <a:lnTo>
                        <a:pt x="573" y="9"/>
                      </a:lnTo>
                      <a:cubicBezTo>
                        <a:pt x="576" y="3"/>
                        <a:pt x="583" y="-1"/>
                        <a:pt x="591" y="0"/>
                      </a:cubicBezTo>
                      <a:lnTo>
                        <a:pt x="1205" y="101"/>
                      </a:lnTo>
                      <a:cubicBezTo>
                        <a:pt x="1215" y="103"/>
                        <a:pt x="1221" y="112"/>
                        <a:pt x="1220" y="122"/>
                      </a:cubicBezTo>
                      <a:cubicBezTo>
                        <a:pt x="1218" y="131"/>
                        <a:pt x="1209" y="138"/>
                        <a:pt x="1200" y="136"/>
                      </a:cubicBezTo>
                      <a:lnTo>
                        <a:pt x="598" y="37"/>
                      </a:lnTo>
                      <a:lnTo>
                        <a:pt x="214" y="737"/>
                      </a:lnTo>
                      <a:cubicBezTo>
                        <a:pt x="211" y="742"/>
                        <a:pt x="205" y="746"/>
                        <a:pt x="199" y="74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0" name="Google Shape;2190;p47"/>
                <p:cNvSpPr/>
                <p:nvPr/>
              </p:nvSpPr>
              <p:spPr>
                <a:xfrm>
                  <a:off x="3328515" y="-7395"/>
                  <a:ext cx="52898" cy="64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" h="238" extrusionOk="0">
                      <a:moveTo>
                        <a:pt x="177" y="238"/>
                      </a:moveTo>
                      <a:lnTo>
                        <a:pt x="17" y="238"/>
                      </a:lnTo>
                      <a:cubicBezTo>
                        <a:pt x="10" y="238"/>
                        <a:pt x="3" y="233"/>
                        <a:pt x="1" y="226"/>
                      </a:cubicBezTo>
                      <a:cubicBezTo>
                        <a:pt x="-2" y="219"/>
                        <a:pt x="1" y="211"/>
                        <a:pt x="6" y="206"/>
                      </a:cubicBezTo>
                      <a:cubicBezTo>
                        <a:pt x="35" y="183"/>
                        <a:pt x="107" y="114"/>
                        <a:pt x="97" y="68"/>
                      </a:cubicBezTo>
                      <a:cubicBezTo>
                        <a:pt x="95" y="53"/>
                        <a:pt x="89" y="44"/>
                        <a:pt x="80" y="39"/>
                      </a:cubicBezTo>
                      <a:cubicBezTo>
                        <a:pt x="67" y="32"/>
                        <a:pt x="48" y="36"/>
                        <a:pt x="42" y="38"/>
                      </a:cubicBezTo>
                      <a:cubicBezTo>
                        <a:pt x="33" y="42"/>
                        <a:pt x="23" y="37"/>
                        <a:pt x="19" y="28"/>
                      </a:cubicBezTo>
                      <a:cubicBezTo>
                        <a:pt x="16" y="19"/>
                        <a:pt x="20" y="9"/>
                        <a:pt x="29" y="5"/>
                      </a:cubicBezTo>
                      <a:cubicBezTo>
                        <a:pt x="33" y="4"/>
                        <a:pt x="67" y="-8"/>
                        <a:pt x="97" y="8"/>
                      </a:cubicBezTo>
                      <a:cubicBezTo>
                        <a:pt x="115" y="18"/>
                        <a:pt x="127" y="36"/>
                        <a:pt x="132" y="61"/>
                      </a:cubicBezTo>
                      <a:cubicBezTo>
                        <a:pt x="142" y="112"/>
                        <a:pt x="98" y="168"/>
                        <a:pt x="63" y="202"/>
                      </a:cubicBezTo>
                      <a:lnTo>
                        <a:pt x="177" y="202"/>
                      </a:lnTo>
                      <a:cubicBezTo>
                        <a:pt x="187" y="202"/>
                        <a:pt x="195" y="210"/>
                        <a:pt x="195" y="220"/>
                      </a:cubicBezTo>
                      <a:cubicBezTo>
                        <a:pt x="195" y="230"/>
                        <a:pt x="187" y="238"/>
                        <a:pt x="177" y="23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0675" rIns="90000" bIns="406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1" name="Google Shape;2191;p47"/>
                <p:cNvSpPr/>
                <p:nvPr/>
              </p:nvSpPr>
              <p:spPr>
                <a:xfrm rot="1299660">
                  <a:off x="3384618" y="141356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2" name="Google Shape;2192;p47"/>
                <p:cNvSpPr/>
                <p:nvPr/>
              </p:nvSpPr>
              <p:spPr>
                <a:xfrm rot="-2037133">
                  <a:off x="3607426" y="113949"/>
                  <a:ext cx="94945" cy="84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311" extrusionOk="0">
                      <a:moveTo>
                        <a:pt x="228" y="311"/>
                      </a:moveTo>
                      <a:cubicBezTo>
                        <a:pt x="224" y="311"/>
                        <a:pt x="220" y="309"/>
                        <a:pt x="216" y="306"/>
                      </a:cubicBezTo>
                      <a:cubicBezTo>
                        <a:pt x="207" y="298"/>
                        <a:pt x="201" y="286"/>
                        <a:pt x="201" y="273"/>
                      </a:cubicBezTo>
                      <a:cubicBezTo>
                        <a:pt x="200" y="246"/>
                        <a:pt x="219" y="212"/>
                        <a:pt x="242" y="180"/>
                      </a:cubicBezTo>
                      <a:cubicBezTo>
                        <a:pt x="169" y="214"/>
                        <a:pt x="82" y="235"/>
                        <a:pt x="35" y="207"/>
                      </a:cubicBezTo>
                      <a:cubicBezTo>
                        <a:pt x="14" y="195"/>
                        <a:pt x="-9" y="168"/>
                        <a:pt x="4" y="110"/>
                      </a:cubicBezTo>
                      <a:cubicBezTo>
                        <a:pt x="21" y="38"/>
                        <a:pt x="74" y="-1"/>
                        <a:pt x="147" y="0"/>
                      </a:cubicBezTo>
                      <a:cubicBezTo>
                        <a:pt x="220" y="3"/>
                        <a:pt x="293" y="45"/>
                        <a:pt x="300" y="89"/>
                      </a:cubicBezTo>
                      <a:cubicBezTo>
                        <a:pt x="302" y="99"/>
                        <a:pt x="295" y="108"/>
                        <a:pt x="286" y="110"/>
                      </a:cubicBezTo>
                      <a:cubicBezTo>
                        <a:pt x="276" y="111"/>
                        <a:pt x="267" y="105"/>
                        <a:pt x="265" y="95"/>
                      </a:cubicBezTo>
                      <a:cubicBezTo>
                        <a:pt x="262" y="73"/>
                        <a:pt x="207" y="38"/>
                        <a:pt x="146" y="36"/>
                      </a:cubicBezTo>
                      <a:cubicBezTo>
                        <a:pt x="106" y="35"/>
                        <a:pt x="55" y="48"/>
                        <a:pt x="39" y="118"/>
                      </a:cubicBezTo>
                      <a:cubicBezTo>
                        <a:pt x="29" y="163"/>
                        <a:pt x="47" y="173"/>
                        <a:pt x="52" y="177"/>
                      </a:cubicBezTo>
                      <a:cubicBezTo>
                        <a:pt x="106" y="207"/>
                        <a:pt x="263" y="143"/>
                        <a:pt x="320" y="90"/>
                      </a:cubicBezTo>
                      <a:cubicBezTo>
                        <a:pt x="327" y="84"/>
                        <a:pt x="338" y="84"/>
                        <a:pt x="345" y="91"/>
                      </a:cubicBezTo>
                      <a:cubicBezTo>
                        <a:pt x="352" y="98"/>
                        <a:pt x="352" y="109"/>
                        <a:pt x="345" y="116"/>
                      </a:cubicBezTo>
                      <a:cubicBezTo>
                        <a:pt x="302" y="157"/>
                        <a:pt x="235" y="236"/>
                        <a:pt x="236" y="272"/>
                      </a:cubicBezTo>
                      <a:cubicBezTo>
                        <a:pt x="236" y="277"/>
                        <a:pt x="238" y="279"/>
                        <a:pt x="240" y="280"/>
                      </a:cubicBezTo>
                      <a:cubicBezTo>
                        <a:pt x="247" y="286"/>
                        <a:pt x="248" y="297"/>
                        <a:pt x="241" y="305"/>
                      </a:cubicBezTo>
                      <a:cubicBezTo>
                        <a:pt x="238" y="309"/>
                        <a:pt x="233" y="311"/>
                        <a:pt x="228" y="3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3" name="Google Shape;2193;p47"/>
                <p:cNvSpPr/>
                <p:nvPr/>
              </p:nvSpPr>
              <p:spPr>
                <a:xfrm rot="-188775">
                  <a:off x="3728167" y="117162"/>
                  <a:ext cx="57240" cy="77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1502" extrusionOk="0">
                      <a:moveTo>
                        <a:pt x="38" y="837"/>
                      </a:moveTo>
                      <a:cubicBezTo>
                        <a:pt x="50" y="418"/>
                        <a:pt x="278" y="22"/>
                        <a:pt x="280" y="18"/>
                      </a:cubicBezTo>
                      <a:lnTo>
                        <a:pt x="249" y="0"/>
                      </a:lnTo>
                      <a:cubicBezTo>
                        <a:pt x="246" y="4"/>
                        <a:pt x="14" y="407"/>
                        <a:pt x="1" y="836"/>
                      </a:cubicBezTo>
                      <a:cubicBezTo>
                        <a:pt x="-12" y="1268"/>
                        <a:pt x="237" y="1493"/>
                        <a:pt x="248" y="1502"/>
                      </a:cubicBezTo>
                      <a:lnTo>
                        <a:pt x="272" y="1475"/>
                      </a:lnTo>
                      <a:cubicBezTo>
                        <a:pt x="270" y="1473"/>
                        <a:pt x="25" y="1252"/>
                        <a:pt x="38" y="8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4" name="Google Shape;2194;p47"/>
                <p:cNvSpPr/>
                <p:nvPr/>
              </p:nvSpPr>
              <p:spPr>
                <a:xfrm rot="-2700000">
                  <a:off x="2826020" y="93208"/>
                  <a:ext cx="109322" cy="12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464" extrusionOk="0">
                      <a:moveTo>
                        <a:pt x="236" y="464"/>
                      </a:moveTo>
                      <a:cubicBezTo>
                        <a:pt x="194" y="464"/>
                        <a:pt x="151" y="445"/>
                        <a:pt x="115" y="408"/>
                      </a:cubicBezTo>
                      <a:cubicBezTo>
                        <a:pt x="108" y="402"/>
                        <a:pt x="108" y="390"/>
                        <a:pt x="115" y="383"/>
                      </a:cubicBezTo>
                      <a:cubicBezTo>
                        <a:pt x="122" y="377"/>
                        <a:pt x="133" y="377"/>
                        <a:pt x="140" y="384"/>
                      </a:cubicBezTo>
                      <a:cubicBezTo>
                        <a:pt x="195" y="440"/>
                        <a:pt x="247" y="432"/>
                        <a:pt x="273" y="422"/>
                      </a:cubicBezTo>
                      <a:cubicBezTo>
                        <a:pt x="310" y="409"/>
                        <a:pt x="338" y="376"/>
                        <a:pt x="340" y="343"/>
                      </a:cubicBezTo>
                      <a:cubicBezTo>
                        <a:pt x="342" y="317"/>
                        <a:pt x="329" y="296"/>
                        <a:pt x="302" y="281"/>
                      </a:cubicBezTo>
                      <a:cubicBezTo>
                        <a:pt x="222" y="237"/>
                        <a:pt x="78" y="356"/>
                        <a:pt x="30" y="406"/>
                      </a:cubicBezTo>
                      <a:cubicBezTo>
                        <a:pt x="23" y="413"/>
                        <a:pt x="12" y="413"/>
                        <a:pt x="5" y="406"/>
                      </a:cubicBezTo>
                      <a:cubicBezTo>
                        <a:pt x="1" y="403"/>
                        <a:pt x="0" y="398"/>
                        <a:pt x="0" y="394"/>
                      </a:cubicBezTo>
                      <a:cubicBezTo>
                        <a:pt x="0" y="389"/>
                        <a:pt x="1" y="385"/>
                        <a:pt x="5" y="381"/>
                      </a:cubicBezTo>
                      <a:lnTo>
                        <a:pt x="373" y="5"/>
                      </a:lnTo>
                      <a:cubicBezTo>
                        <a:pt x="380" y="-2"/>
                        <a:pt x="391" y="-2"/>
                        <a:pt x="398" y="5"/>
                      </a:cubicBezTo>
                      <a:cubicBezTo>
                        <a:pt x="405" y="12"/>
                        <a:pt x="405" y="23"/>
                        <a:pt x="398" y="30"/>
                      </a:cubicBezTo>
                      <a:lnTo>
                        <a:pt x="175" y="258"/>
                      </a:lnTo>
                      <a:cubicBezTo>
                        <a:pt x="224" y="236"/>
                        <a:pt x="276" y="226"/>
                        <a:pt x="319" y="250"/>
                      </a:cubicBezTo>
                      <a:cubicBezTo>
                        <a:pt x="358" y="272"/>
                        <a:pt x="378" y="306"/>
                        <a:pt x="376" y="345"/>
                      </a:cubicBezTo>
                      <a:cubicBezTo>
                        <a:pt x="372" y="392"/>
                        <a:pt x="335" y="437"/>
                        <a:pt x="285" y="456"/>
                      </a:cubicBezTo>
                      <a:cubicBezTo>
                        <a:pt x="269" y="462"/>
                        <a:pt x="253" y="464"/>
                        <a:pt x="236" y="46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5" name="Google Shape;2195;p47"/>
                <p:cNvSpPr/>
                <p:nvPr/>
              </p:nvSpPr>
              <p:spPr>
                <a:xfrm rot="-2700000">
                  <a:off x="3179482" y="93208"/>
                  <a:ext cx="109322" cy="12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464" extrusionOk="0">
                      <a:moveTo>
                        <a:pt x="236" y="464"/>
                      </a:moveTo>
                      <a:cubicBezTo>
                        <a:pt x="194" y="464"/>
                        <a:pt x="151" y="445"/>
                        <a:pt x="115" y="408"/>
                      </a:cubicBezTo>
                      <a:cubicBezTo>
                        <a:pt x="108" y="402"/>
                        <a:pt x="108" y="390"/>
                        <a:pt x="115" y="383"/>
                      </a:cubicBezTo>
                      <a:cubicBezTo>
                        <a:pt x="122" y="377"/>
                        <a:pt x="133" y="377"/>
                        <a:pt x="140" y="384"/>
                      </a:cubicBezTo>
                      <a:cubicBezTo>
                        <a:pt x="195" y="440"/>
                        <a:pt x="247" y="432"/>
                        <a:pt x="273" y="422"/>
                      </a:cubicBezTo>
                      <a:cubicBezTo>
                        <a:pt x="310" y="409"/>
                        <a:pt x="338" y="376"/>
                        <a:pt x="340" y="343"/>
                      </a:cubicBezTo>
                      <a:cubicBezTo>
                        <a:pt x="342" y="317"/>
                        <a:pt x="329" y="296"/>
                        <a:pt x="302" y="281"/>
                      </a:cubicBezTo>
                      <a:cubicBezTo>
                        <a:pt x="222" y="237"/>
                        <a:pt x="78" y="356"/>
                        <a:pt x="30" y="406"/>
                      </a:cubicBezTo>
                      <a:cubicBezTo>
                        <a:pt x="23" y="413"/>
                        <a:pt x="12" y="413"/>
                        <a:pt x="5" y="406"/>
                      </a:cubicBezTo>
                      <a:cubicBezTo>
                        <a:pt x="1" y="403"/>
                        <a:pt x="0" y="398"/>
                        <a:pt x="0" y="394"/>
                      </a:cubicBezTo>
                      <a:cubicBezTo>
                        <a:pt x="0" y="389"/>
                        <a:pt x="1" y="385"/>
                        <a:pt x="5" y="381"/>
                      </a:cubicBezTo>
                      <a:lnTo>
                        <a:pt x="373" y="5"/>
                      </a:lnTo>
                      <a:cubicBezTo>
                        <a:pt x="380" y="-2"/>
                        <a:pt x="391" y="-2"/>
                        <a:pt x="398" y="5"/>
                      </a:cubicBezTo>
                      <a:cubicBezTo>
                        <a:pt x="405" y="12"/>
                        <a:pt x="405" y="23"/>
                        <a:pt x="398" y="30"/>
                      </a:cubicBezTo>
                      <a:lnTo>
                        <a:pt x="175" y="258"/>
                      </a:lnTo>
                      <a:cubicBezTo>
                        <a:pt x="224" y="236"/>
                        <a:pt x="276" y="226"/>
                        <a:pt x="319" y="250"/>
                      </a:cubicBezTo>
                      <a:cubicBezTo>
                        <a:pt x="358" y="272"/>
                        <a:pt x="378" y="306"/>
                        <a:pt x="376" y="345"/>
                      </a:cubicBezTo>
                      <a:cubicBezTo>
                        <a:pt x="372" y="392"/>
                        <a:pt x="335" y="437"/>
                        <a:pt x="285" y="456"/>
                      </a:cubicBezTo>
                      <a:cubicBezTo>
                        <a:pt x="269" y="462"/>
                        <a:pt x="253" y="464"/>
                        <a:pt x="236" y="46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6" name="Google Shape;2196;p47"/>
                <p:cNvSpPr/>
                <p:nvPr/>
              </p:nvSpPr>
              <p:spPr>
                <a:xfrm rot="18760">
                  <a:off x="2717072" y="239051"/>
                  <a:ext cx="1141275" cy="2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7" name="Google Shape;2197;p47"/>
                <p:cNvSpPr/>
                <p:nvPr/>
              </p:nvSpPr>
              <p:spPr>
                <a:xfrm rot="-188644">
                  <a:off x="3163454" y="320997"/>
                  <a:ext cx="111342" cy="140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" h="314" extrusionOk="0">
                      <a:moveTo>
                        <a:pt x="156" y="144"/>
                      </a:moveTo>
                      <a:cubicBezTo>
                        <a:pt x="124" y="167"/>
                        <a:pt x="93" y="184"/>
                        <a:pt x="68" y="197"/>
                      </a:cubicBezTo>
                      <a:cubicBezTo>
                        <a:pt x="27" y="219"/>
                        <a:pt x="3" y="233"/>
                        <a:pt x="1" y="255"/>
                      </a:cubicBezTo>
                      <a:cubicBezTo>
                        <a:pt x="-1" y="266"/>
                        <a:pt x="4" y="277"/>
                        <a:pt x="15" y="286"/>
                      </a:cubicBezTo>
                      <a:cubicBezTo>
                        <a:pt x="42" y="310"/>
                        <a:pt x="113" y="314"/>
                        <a:pt x="163" y="314"/>
                      </a:cubicBezTo>
                      <a:cubicBezTo>
                        <a:pt x="185" y="314"/>
                        <a:pt x="204" y="313"/>
                        <a:pt x="212" y="313"/>
                      </a:cubicBezTo>
                      <a:lnTo>
                        <a:pt x="210" y="276"/>
                      </a:lnTo>
                      <a:cubicBezTo>
                        <a:pt x="153" y="279"/>
                        <a:pt x="65" y="277"/>
                        <a:pt x="39" y="258"/>
                      </a:cubicBezTo>
                      <a:cubicBezTo>
                        <a:pt x="46" y="251"/>
                        <a:pt x="68" y="239"/>
                        <a:pt x="85" y="230"/>
                      </a:cubicBezTo>
                      <a:cubicBezTo>
                        <a:pt x="111" y="215"/>
                        <a:pt x="144" y="198"/>
                        <a:pt x="178" y="174"/>
                      </a:cubicBezTo>
                      <a:cubicBezTo>
                        <a:pt x="226" y="139"/>
                        <a:pt x="250" y="107"/>
                        <a:pt x="249" y="76"/>
                      </a:cubicBezTo>
                      <a:cubicBezTo>
                        <a:pt x="249" y="43"/>
                        <a:pt x="223" y="22"/>
                        <a:pt x="204" y="8"/>
                      </a:cubicBezTo>
                      <a:cubicBezTo>
                        <a:pt x="192" y="-1"/>
                        <a:pt x="178" y="-3"/>
                        <a:pt x="165" y="2"/>
                      </a:cubicBezTo>
                      <a:cubicBezTo>
                        <a:pt x="124" y="15"/>
                        <a:pt x="98" y="90"/>
                        <a:pt x="93" y="105"/>
                      </a:cubicBezTo>
                      <a:lnTo>
                        <a:pt x="127" y="116"/>
                      </a:lnTo>
                      <a:cubicBezTo>
                        <a:pt x="137" y="87"/>
                        <a:pt x="159" y="42"/>
                        <a:pt x="176" y="36"/>
                      </a:cubicBezTo>
                      <a:cubicBezTo>
                        <a:pt x="178" y="36"/>
                        <a:pt x="180" y="36"/>
                        <a:pt x="183" y="38"/>
                      </a:cubicBezTo>
                      <a:cubicBezTo>
                        <a:pt x="203" y="52"/>
                        <a:pt x="213" y="65"/>
                        <a:pt x="213" y="76"/>
                      </a:cubicBezTo>
                      <a:cubicBezTo>
                        <a:pt x="213" y="89"/>
                        <a:pt x="203" y="110"/>
                        <a:pt x="156" y="14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rnd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8" name="Google Shape;2198;p47"/>
                <p:cNvSpPr/>
                <p:nvPr/>
              </p:nvSpPr>
              <p:spPr>
                <a:xfrm rot="-2037133">
                  <a:off x="3305326" y="384099"/>
                  <a:ext cx="94945" cy="84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311" extrusionOk="0">
                      <a:moveTo>
                        <a:pt x="228" y="311"/>
                      </a:moveTo>
                      <a:cubicBezTo>
                        <a:pt x="224" y="311"/>
                        <a:pt x="220" y="309"/>
                        <a:pt x="216" y="306"/>
                      </a:cubicBezTo>
                      <a:cubicBezTo>
                        <a:pt x="207" y="298"/>
                        <a:pt x="201" y="286"/>
                        <a:pt x="201" y="273"/>
                      </a:cubicBezTo>
                      <a:cubicBezTo>
                        <a:pt x="200" y="246"/>
                        <a:pt x="219" y="212"/>
                        <a:pt x="242" y="180"/>
                      </a:cubicBezTo>
                      <a:cubicBezTo>
                        <a:pt x="169" y="214"/>
                        <a:pt x="82" y="235"/>
                        <a:pt x="35" y="207"/>
                      </a:cubicBezTo>
                      <a:cubicBezTo>
                        <a:pt x="14" y="195"/>
                        <a:pt x="-9" y="168"/>
                        <a:pt x="4" y="110"/>
                      </a:cubicBezTo>
                      <a:cubicBezTo>
                        <a:pt x="21" y="38"/>
                        <a:pt x="74" y="-1"/>
                        <a:pt x="147" y="0"/>
                      </a:cubicBezTo>
                      <a:cubicBezTo>
                        <a:pt x="220" y="3"/>
                        <a:pt x="293" y="45"/>
                        <a:pt x="300" y="89"/>
                      </a:cubicBezTo>
                      <a:cubicBezTo>
                        <a:pt x="302" y="99"/>
                        <a:pt x="295" y="108"/>
                        <a:pt x="286" y="110"/>
                      </a:cubicBezTo>
                      <a:cubicBezTo>
                        <a:pt x="276" y="111"/>
                        <a:pt x="267" y="105"/>
                        <a:pt x="265" y="95"/>
                      </a:cubicBezTo>
                      <a:cubicBezTo>
                        <a:pt x="262" y="73"/>
                        <a:pt x="207" y="38"/>
                        <a:pt x="146" y="36"/>
                      </a:cubicBezTo>
                      <a:cubicBezTo>
                        <a:pt x="106" y="35"/>
                        <a:pt x="55" y="48"/>
                        <a:pt x="39" y="118"/>
                      </a:cubicBezTo>
                      <a:cubicBezTo>
                        <a:pt x="29" y="163"/>
                        <a:pt x="47" y="173"/>
                        <a:pt x="52" y="177"/>
                      </a:cubicBezTo>
                      <a:cubicBezTo>
                        <a:pt x="106" y="207"/>
                        <a:pt x="263" y="143"/>
                        <a:pt x="320" y="90"/>
                      </a:cubicBezTo>
                      <a:cubicBezTo>
                        <a:pt x="327" y="84"/>
                        <a:pt x="338" y="84"/>
                        <a:pt x="345" y="91"/>
                      </a:cubicBezTo>
                      <a:cubicBezTo>
                        <a:pt x="352" y="98"/>
                        <a:pt x="352" y="109"/>
                        <a:pt x="345" y="116"/>
                      </a:cubicBezTo>
                      <a:cubicBezTo>
                        <a:pt x="302" y="157"/>
                        <a:pt x="235" y="236"/>
                        <a:pt x="236" y="272"/>
                      </a:cubicBezTo>
                      <a:cubicBezTo>
                        <a:pt x="236" y="277"/>
                        <a:pt x="238" y="279"/>
                        <a:pt x="240" y="280"/>
                      </a:cubicBezTo>
                      <a:cubicBezTo>
                        <a:pt x="247" y="286"/>
                        <a:pt x="248" y="297"/>
                        <a:pt x="241" y="305"/>
                      </a:cubicBezTo>
                      <a:cubicBezTo>
                        <a:pt x="238" y="309"/>
                        <a:pt x="233" y="311"/>
                        <a:pt x="228" y="3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199" name="Google Shape;2199;p47"/>
              <p:cNvSpPr/>
              <p:nvPr/>
            </p:nvSpPr>
            <p:spPr>
              <a:xfrm rot="166907">
                <a:off x="3179360" y="1931749"/>
                <a:ext cx="884890" cy="39296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9" extrusionOk="0">
                    <a:moveTo>
                      <a:pt x="18" y="109"/>
                    </a:moveTo>
                    <a:cubicBezTo>
                      <a:pt x="11" y="109"/>
                      <a:pt x="4" y="105"/>
                      <a:pt x="1" y="98"/>
                    </a:cubicBezTo>
                    <a:cubicBezTo>
                      <a:pt x="-2" y="89"/>
                      <a:pt x="3" y="79"/>
                      <a:pt x="12" y="75"/>
                    </a:cubicBezTo>
                    <a:lnTo>
                      <a:pt x="211" y="1"/>
                    </a:lnTo>
                    <a:cubicBezTo>
                      <a:pt x="220" y="-2"/>
                      <a:pt x="231" y="2"/>
                      <a:pt x="234" y="11"/>
                    </a:cubicBezTo>
                    <a:cubicBezTo>
                      <a:pt x="237" y="21"/>
                      <a:pt x="233" y="31"/>
                      <a:pt x="224" y="34"/>
                    </a:cubicBezTo>
                    <a:lnTo>
                      <a:pt x="24" y="108"/>
                    </a:lnTo>
                    <a:cubicBezTo>
                      <a:pt x="22" y="109"/>
                      <a:pt x="20" y="109"/>
                      <a:pt x="18" y="1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" name="Title 2">
            <a:extLst>
              <a:ext uri="{FF2B5EF4-FFF2-40B4-BE49-F238E27FC236}">
                <a16:creationId xmlns:a16="http://schemas.microsoft.com/office/drawing/2014/main" id="{1F709784-93E3-1594-7347-547FD8E9C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395" y="2025057"/>
            <a:ext cx="3092401" cy="68490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192D35"/>
              </a:buClr>
              <a:buSzPts val="2400"/>
              <a:buFont typeface="Days One"/>
              <a:buNone/>
              <a:tabLst/>
              <a:defRPr/>
            </a:pPr>
            <a:r>
              <a:rPr lang="en-US" sz="3000" b="1" dirty="0">
                <a:solidFill>
                  <a:srgbClr val="192D35"/>
                </a:solidFill>
                <a:latin typeface="Arial"/>
              </a:rPr>
              <a:t>VẬN DỤNG</a:t>
            </a:r>
            <a:endParaRPr kumimoji="0" lang="vi-VN" sz="3000" b="1" i="0" u="none" strike="noStrike" kern="0" cap="none" spc="0" normalizeH="0" baseline="0" noProof="0" dirty="0">
              <a:ln>
                <a:noFill/>
              </a:ln>
              <a:solidFill>
                <a:srgbClr val="192D35"/>
              </a:solidFill>
              <a:effectLst/>
              <a:uLnTx/>
              <a:uFillTx/>
              <a:latin typeface="Arial"/>
              <a:sym typeface="Days One"/>
            </a:endParaRPr>
          </a:p>
        </p:txBody>
      </p:sp>
    </p:spTree>
    <p:extLst>
      <p:ext uri="{BB962C8B-B14F-4D97-AF65-F5344CB8AC3E}">
        <p14:creationId xmlns:p14="http://schemas.microsoft.com/office/powerpoint/2010/main" val="2761605689"/>
      </p:ext>
    </p:extLst>
  </p:cSld>
  <p:clrMapOvr>
    <a:masterClrMapping/>
  </p:clrMapOvr>
  <p:transition spd="med"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7A6B01-56AC-50C9-269D-4C49E3CA2337}"/>
              </a:ext>
            </a:extLst>
          </p:cNvPr>
          <p:cNvSpPr/>
          <p:nvPr/>
        </p:nvSpPr>
        <p:spPr>
          <a:xfrm>
            <a:off x="0" y="4567871"/>
            <a:ext cx="9222059" cy="271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2F7B92-6E56-ABA1-BE9C-812A49D08AFD}"/>
              </a:ext>
            </a:extLst>
          </p:cNvPr>
          <p:cNvSpPr/>
          <p:nvPr/>
        </p:nvSpPr>
        <p:spPr>
          <a:xfrm>
            <a:off x="205947" y="151542"/>
            <a:ext cx="2427302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1800" b="1" kern="1200" noProof="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18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642DCE-70E7-A415-B3C4-10778C1FA2B6}"/>
                  </a:ext>
                </a:extLst>
              </p:cNvPr>
              <p:cNvSpPr txBox="1"/>
              <p:nvPr/>
            </p:nvSpPr>
            <p:spPr>
              <a:xfrm>
                <a:off x="161343" y="162693"/>
                <a:ext cx="8821314" cy="48181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     </a:t>
                </a:r>
                <a:r>
                  <a:rPr lang="en-US" sz="1800" b="1" kern="1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1800" b="1" kern="1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Vật</a:t>
                </a:r>
                <a:r>
                  <a:rPr lang="en-US" sz="1800" b="1" kern="1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b="1" kern="1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1800" b="1" kern="1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1800" b="1" kern="1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b="1" kern="1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b="1" kern="1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1800" b="1" kern="1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b="1" kern="1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luật</a:t>
                </a:r>
                <a:r>
                  <a:rPr lang="en-US" sz="1800" b="1" kern="1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Joule – Lenz </a:t>
                </a:r>
                <a:r>
                  <a:rPr lang="en-US" sz="1800" b="1" kern="1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1800" b="1" kern="1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b="1" kern="1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1800" b="1" kern="1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b="1" kern="1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nhiệt</a:t>
                </a:r>
                <a:r>
                  <a:rPr lang="en-US" sz="1800" b="1" kern="1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b="1" kern="1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1800" b="1" kern="1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b="1" kern="1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tỏa</a:t>
                </a:r>
                <a:r>
                  <a:rPr lang="en-US" sz="1800" b="1" kern="1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b="1" kern="1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1800" b="1" kern="1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1800" b="1" kern="1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dây</a:t>
                </a:r>
                <a:r>
                  <a:rPr lang="en-US" sz="1800" b="1" kern="1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b="1" kern="1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dẫn</a:t>
                </a:r>
                <a:r>
                  <a:rPr lang="en-US" sz="1800" b="1" kern="1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b="1" kern="1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1800" b="1" kern="1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b="1" kern="1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b="1" kern="1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b="1" kern="1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dòng</a:t>
                </a:r>
                <a:r>
                  <a:rPr lang="en-US" sz="1800" b="1" kern="1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b="1" kern="1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điện</a:t>
                </a:r>
                <a:r>
                  <a:rPr lang="en-US" sz="1800" b="1" kern="1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b="1" kern="1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chạy</a:t>
                </a:r>
                <a:r>
                  <a:rPr lang="en-US" sz="1800" b="1" kern="1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qua:</a:t>
                </a:r>
                <a:endParaRPr lang="en-US" sz="1800" b="1" kern="100" dirty="0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𝑄</m:t>
                      </m:r>
                      <m:r>
                        <a:rPr lang="en-US" sz="18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𝐼</m:t>
                          </m:r>
                        </m:e>
                        <m:sup>
                          <m:r>
                            <a:rPr lang="en-US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18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𝑅𝑡</m:t>
                      </m:r>
                    </m:oMath>
                  </m:oMathPara>
                </a14:m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nhiệt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tỏa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dây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dẫn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Joule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𝐽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   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cường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dòng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điện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chạy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dây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dẫn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Ampe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   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điện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trở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dây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dẫn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Ohm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800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Ω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   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gian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dòng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điện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chạy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dây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dẫn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giây</a:t>
                </a:r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Áp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toán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bếp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điện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thường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điện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trở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=80 </m:t>
                    </m:r>
                    <m:r>
                      <m:rPr>
                        <m:sty m:val="p"/>
                      </m:rPr>
                      <a:rPr lang="en-US" sz="1800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Ω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cường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dòng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điện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chạy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dây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dẫn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nhiệt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dây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dẫn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tỏa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giây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500 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𝐽</m:t>
                    </m:r>
                  </m:oMath>
                </a14:m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642DCE-70E7-A415-B3C4-10778C1FA2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43" y="162693"/>
                <a:ext cx="8821314" cy="4818114"/>
              </a:xfrm>
              <a:prstGeom prst="rect">
                <a:avLst/>
              </a:prstGeom>
              <a:blipFill>
                <a:blip r:embed="rId2"/>
                <a:stretch>
                  <a:fillRect l="-552" r="-552" b="-1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9450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7A6B01-56AC-50C9-269D-4C49E3CA2337}"/>
              </a:ext>
            </a:extLst>
          </p:cNvPr>
          <p:cNvSpPr/>
          <p:nvPr/>
        </p:nvSpPr>
        <p:spPr>
          <a:xfrm>
            <a:off x="0" y="4567871"/>
            <a:ext cx="9222059" cy="271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Google Shape;1913;p42">
            <a:extLst>
              <a:ext uri="{FF2B5EF4-FFF2-40B4-BE49-F238E27FC236}">
                <a16:creationId xmlns:a16="http://schemas.microsoft.com/office/drawing/2014/main" id="{8C34C1D4-A70F-D120-B671-4C541471C587}"/>
              </a:ext>
            </a:extLst>
          </p:cNvPr>
          <p:cNvSpPr/>
          <p:nvPr/>
        </p:nvSpPr>
        <p:spPr>
          <a:xfrm rot="2165">
            <a:off x="651188" y="470717"/>
            <a:ext cx="994776" cy="458265"/>
          </a:xfrm>
          <a:prstGeom prst="chevron">
            <a:avLst>
              <a:gd name="adj" fmla="val 33665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FADEE9C-F26E-7D55-85A4-9A23110BAC98}"/>
                  </a:ext>
                </a:extLst>
              </p:cNvPr>
              <p:cNvSpPr txBox="1"/>
              <p:nvPr/>
            </p:nvSpPr>
            <p:spPr>
              <a:xfrm>
                <a:off x="4572000" y="1292878"/>
                <a:ext cx="2916044" cy="27703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500=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  <m:sup>
                        <m:r>
                          <a:rPr lang="pt-B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.80.1</m:t>
                    </m:r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500=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  <m:sup>
                        <m:r>
                          <a:rPr lang="pt-B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.80</m:t>
                    </m:r>
                  </m:oMath>
                </a14:m>
                <a:r>
                  <a:rPr lang="pt-BR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  <m:sup>
                        <m:r>
                          <a:rPr lang="pt-B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500</m:t>
                        </m:r>
                      </m:num>
                      <m:den>
                        <m:r>
                          <a:rPr lang="pt-B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80</m:t>
                        </m:r>
                      </m:den>
                    </m:f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25</m:t>
                        </m:r>
                      </m:num>
                      <m:den>
                        <m:r>
                          <a:rPr lang="pt-B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B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25</m:t>
                            </m:r>
                          </m:num>
                          <m:den>
                            <m:r>
                              <a:rPr lang="pt-B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</m:e>
                    </m:rad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pt-B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FADEE9C-F26E-7D55-85A4-9A23110BAC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292878"/>
                <a:ext cx="2916044" cy="2770374"/>
              </a:xfrm>
              <a:prstGeom prst="rect">
                <a:avLst/>
              </a:prstGeom>
              <a:blipFill>
                <a:blip r:embed="rId2"/>
                <a:stretch>
                  <a:fillRect l="-2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5">
            <a:extLst>
              <a:ext uri="{FF2B5EF4-FFF2-40B4-BE49-F238E27FC236}">
                <a16:creationId xmlns:a16="http://schemas.microsoft.com/office/drawing/2014/main" id="{F19D8A5C-8752-E14C-AE74-B002DBE3602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45135" y="1292878"/>
            <a:ext cx="1957417" cy="3150772"/>
          </a:xfrm>
          <a:prstGeom prst="rect">
            <a:avLst/>
          </a:prstGeom>
        </p:spPr>
      </p:pic>
      <p:pic>
        <p:nvPicPr>
          <p:cNvPr id="6" name="Google Shape;20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48055" y="4731240"/>
            <a:ext cx="2184432" cy="4122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10074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11;p39">
            <a:extLst>
              <a:ext uri="{FF2B5EF4-FFF2-40B4-BE49-F238E27FC236}">
                <a16:creationId xmlns:a16="http://schemas.microsoft.com/office/drawing/2014/main" id="{5CC5C206-FCD0-C036-15D6-0463396671C2}"/>
              </a:ext>
            </a:extLst>
          </p:cNvPr>
          <p:cNvSpPr txBox="1">
            <a:spLocks/>
          </p:cNvSpPr>
          <p:nvPr/>
        </p:nvSpPr>
        <p:spPr>
          <a:xfrm>
            <a:off x="713250" y="666885"/>
            <a:ext cx="77175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457200">
              <a:buClrTx/>
            </a:pPr>
            <a:r>
              <a:rPr lang="vi-VN" sz="3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86D3C9-C82C-82A4-9EDC-1E2C638BEBE1}"/>
              </a:ext>
            </a:extLst>
          </p:cNvPr>
          <p:cNvSpPr/>
          <p:nvPr/>
        </p:nvSpPr>
        <p:spPr>
          <a:xfrm>
            <a:off x="1198389" y="1731228"/>
            <a:ext cx="38387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lnSpc>
                <a:spcPct val="150000"/>
              </a:lnSpc>
              <a:defRPr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97101F-740B-EDCF-AE41-27464A151A27}"/>
              </a:ext>
            </a:extLst>
          </p:cNvPr>
          <p:cNvSpPr/>
          <p:nvPr/>
        </p:nvSpPr>
        <p:spPr>
          <a:xfrm>
            <a:off x="1198389" y="2204360"/>
            <a:ext cx="69762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Hoàn thành bài tập 3,4 trong SGK.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Chuẩn bị bài sau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Mục V.  </a:t>
            </a:r>
            <a:r>
              <a:rPr lang="fr-F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1998440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66C897A-73B6-F01D-F2EC-E27B41F78988}"/>
              </a:ext>
            </a:extLst>
          </p:cNvPr>
          <p:cNvSpPr/>
          <p:nvPr/>
        </p:nvSpPr>
        <p:spPr>
          <a:xfrm>
            <a:off x="0" y="4567871"/>
            <a:ext cx="9222059" cy="271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oogle Shape;1179;p30">
            <a:extLst>
              <a:ext uri="{FF2B5EF4-FFF2-40B4-BE49-F238E27FC236}">
                <a16:creationId xmlns:a16="http://schemas.microsoft.com/office/drawing/2014/main" id="{1E09D96C-AA18-A816-D96C-D0EEB32D06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24780" y="132394"/>
            <a:ext cx="329443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latin typeface="+mj-lt"/>
              </a:rPr>
              <a:t>KHỞI ĐỘNG</a:t>
            </a:r>
            <a:endParaRPr sz="3000" b="1" dirty="0">
              <a:latin typeface="+mj-lt"/>
            </a:endParaRPr>
          </a:p>
        </p:txBody>
      </p:sp>
      <p:pic>
        <p:nvPicPr>
          <p:cNvPr id="12" name="Picture 10">
            <a:extLst>
              <a:ext uri="{FF2B5EF4-FFF2-40B4-BE49-F238E27FC236}">
                <a16:creationId xmlns:a16="http://schemas.microsoft.com/office/drawing/2014/main" id="{07ED1F40-8330-A8F1-BB6A-B883770816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23398" y="4240984"/>
            <a:ext cx="725598" cy="48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5752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6" name="Google Shape;1696;p48"/>
          <p:cNvGrpSpPr/>
          <p:nvPr/>
        </p:nvGrpSpPr>
        <p:grpSpPr>
          <a:xfrm rot="6049306">
            <a:off x="6948531" y="2962133"/>
            <a:ext cx="2087535" cy="2447287"/>
            <a:chOff x="4285725" y="4802375"/>
            <a:chExt cx="514700" cy="603400"/>
          </a:xfrm>
        </p:grpSpPr>
        <p:sp>
          <p:nvSpPr>
            <p:cNvPr id="1697" name="Google Shape;1697;p48"/>
            <p:cNvSpPr/>
            <p:nvPr/>
          </p:nvSpPr>
          <p:spPr>
            <a:xfrm>
              <a:off x="4285725" y="4802375"/>
              <a:ext cx="362300" cy="451000"/>
            </a:xfrm>
            <a:custGeom>
              <a:avLst/>
              <a:gdLst/>
              <a:ahLst/>
              <a:cxnLst/>
              <a:rect l="l" t="t" r="r" b="b"/>
              <a:pathLst>
                <a:path w="14492" h="18040" extrusionOk="0">
                  <a:moveTo>
                    <a:pt x="5344" y="0"/>
                  </a:moveTo>
                  <a:cubicBezTo>
                    <a:pt x="5178" y="0"/>
                    <a:pt x="5075" y="12"/>
                    <a:pt x="5075" y="12"/>
                  </a:cubicBezTo>
                  <a:cubicBezTo>
                    <a:pt x="819" y="271"/>
                    <a:pt x="0" y="8800"/>
                    <a:pt x="1669" y="14120"/>
                  </a:cubicBezTo>
                  <a:cubicBezTo>
                    <a:pt x="2644" y="17228"/>
                    <a:pt x="5485" y="18039"/>
                    <a:pt x="7667" y="18039"/>
                  </a:cubicBezTo>
                  <a:cubicBezTo>
                    <a:pt x="8395" y="18039"/>
                    <a:pt x="9050" y="17949"/>
                    <a:pt x="9537" y="17824"/>
                  </a:cubicBezTo>
                  <a:cubicBezTo>
                    <a:pt x="14491" y="16555"/>
                    <a:pt x="13197" y="10226"/>
                    <a:pt x="12508" y="8641"/>
                  </a:cubicBezTo>
                  <a:cubicBezTo>
                    <a:pt x="11367" y="6018"/>
                    <a:pt x="10459" y="5635"/>
                    <a:pt x="9136" y="5038"/>
                  </a:cubicBezTo>
                  <a:cubicBezTo>
                    <a:pt x="7813" y="4439"/>
                    <a:pt x="8520" y="2782"/>
                    <a:pt x="7684" y="1208"/>
                  </a:cubicBezTo>
                  <a:cubicBezTo>
                    <a:pt x="7110" y="127"/>
                    <a:pt x="5886" y="0"/>
                    <a:pt x="5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48"/>
            <p:cNvSpPr/>
            <p:nvPr/>
          </p:nvSpPr>
          <p:spPr>
            <a:xfrm>
              <a:off x="4438125" y="4954775"/>
              <a:ext cx="362300" cy="451000"/>
            </a:xfrm>
            <a:custGeom>
              <a:avLst/>
              <a:gdLst/>
              <a:ahLst/>
              <a:cxnLst/>
              <a:rect l="l" t="t" r="r" b="b"/>
              <a:pathLst>
                <a:path w="14492" h="18040" extrusionOk="0">
                  <a:moveTo>
                    <a:pt x="5344" y="0"/>
                  </a:moveTo>
                  <a:cubicBezTo>
                    <a:pt x="5178" y="0"/>
                    <a:pt x="5075" y="12"/>
                    <a:pt x="5075" y="12"/>
                  </a:cubicBezTo>
                  <a:cubicBezTo>
                    <a:pt x="819" y="271"/>
                    <a:pt x="0" y="8800"/>
                    <a:pt x="1669" y="14120"/>
                  </a:cubicBezTo>
                  <a:cubicBezTo>
                    <a:pt x="2644" y="17228"/>
                    <a:pt x="5485" y="18039"/>
                    <a:pt x="7667" y="18039"/>
                  </a:cubicBezTo>
                  <a:cubicBezTo>
                    <a:pt x="8395" y="18039"/>
                    <a:pt x="9050" y="17949"/>
                    <a:pt x="9537" y="17824"/>
                  </a:cubicBezTo>
                  <a:cubicBezTo>
                    <a:pt x="14491" y="16555"/>
                    <a:pt x="13197" y="10226"/>
                    <a:pt x="12508" y="8641"/>
                  </a:cubicBezTo>
                  <a:cubicBezTo>
                    <a:pt x="11367" y="6018"/>
                    <a:pt x="10459" y="5635"/>
                    <a:pt x="9136" y="5038"/>
                  </a:cubicBezTo>
                  <a:cubicBezTo>
                    <a:pt x="7813" y="4439"/>
                    <a:pt x="8520" y="2782"/>
                    <a:pt x="7684" y="1208"/>
                  </a:cubicBezTo>
                  <a:cubicBezTo>
                    <a:pt x="7110" y="127"/>
                    <a:pt x="5886" y="0"/>
                    <a:pt x="5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02" name="Google Shape;1702;p48"/>
          <p:cNvSpPr/>
          <p:nvPr/>
        </p:nvSpPr>
        <p:spPr>
          <a:xfrm rot="-1748533">
            <a:off x="5572971" y="-588070"/>
            <a:ext cx="3176423" cy="2319132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03" name="Google Shape;1703;p48"/>
          <p:cNvSpPr/>
          <p:nvPr/>
        </p:nvSpPr>
        <p:spPr>
          <a:xfrm rot="3330734">
            <a:off x="7634064" y="3869929"/>
            <a:ext cx="2472899" cy="1498880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04" name="Google Shape;1704;p48"/>
          <p:cNvGrpSpPr/>
          <p:nvPr/>
        </p:nvGrpSpPr>
        <p:grpSpPr>
          <a:xfrm>
            <a:off x="6424945" y="4592220"/>
            <a:ext cx="506744" cy="411782"/>
            <a:chOff x="2258225" y="829375"/>
            <a:chExt cx="178500" cy="145050"/>
          </a:xfrm>
        </p:grpSpPr>
        <p:sp>
          <p:nvSpPr>
            <p:cNvPr id="1705" name="Google Shape;1705;p48"/>
            <p:cNvSpPr/>
            <p:nvPr/>
          </p:nvSpPr>
          <p:spPr>
            <a:xfrm>
              <a:off x="2364425" y="829375"/>
              <a:ext cx="72300" cy="83700"/>
            </a:xfrm>
            <a:custGeom>
              <a:avLst/>
              <a:gdLst/>
              <a:ahLst/>
              <a:cxnLst/>
              <a:rect l="l" t="t" r="r" b="b"/>
              <a:pathLst>
                <a:path w="2892" h="3348" extrusionOk="0">
                  <a:moveTo>
                    <a:pt x="1370" y="707"/>
                  </a:moveTo>
                  <a:cubicBezTo>
                    <a:pt x="1523" y="1081"/>
                    <a:pt x="1825" y="1390"/>
                    <a:pt x="2203" y="1520"/>
                  </a:cubicBezTo>
                  <a:cubicBezTo>
                    <a:pt x="1834" y="1730"/>
                    <a:pt x="1589" y="2128"/>
                    <a:pt x="1465" y="2557"/>
                  </a:cubicBezTo>
                  <a:cubicBezTo>
                    <a:pt x="1352" y="2099"/>
                    <a:pt x="1010" y="1721"/>
                    <a:pt x="566" y="1566"/>
                  </a:cubicBezTo>
                  <a:cubicBezTo>
                    <a:pt x="932" y="1396"/>
                    <a:pt x="1214" y="1079"/>
                    <a:pt x="1370" y="707"/>
                  </a:cubicBezTo>
                  <a:close/>
                  <a:moveTo>
                    <a:pt x="1396" y="1"/>
                  </a:moveTo>
                  <a:cubicBezTo>
                    <a:pt x="1327" y="1"/>
                    <a:pt x="1253" y="48"/>
                    <a:pt x="1252" y="127"/>
                  </a:cubicBezTo>
                  <a:cubicBezTo>
                    <a:pt x="1223" y="756"/>
                    <a:pt x="753" y="1338"/>
                    <a:pt x="125" y="1439"/>
                  </a:cubicBezTo>
                  <a:cubicBezTo>
                    <a:pt x="1" y="1465"/>
                    <a:pt x="4" y="1669"/>
                    <a:pt x="130" y="1698"/>
                  </a:cubicBezTo>
                  <a:cubicBezTo>
                    <a:pt x="935" y="1808"/>
                    <a:pt x="1278" y="2436"/>
                    <a:pt x="1327" y="3191"/>
                  </a:cubicBezTo>
                  <a:cubicBezTo>
                    <a:pt x="1332" y="3283"/>
                    <a:pt x="1413" y="3347"/>
                    <a:pt x="1487" y="3347"/>
                  </a:cubicBezTo>
                  <a:cubicBezTo>
                    <a:pt x="1540" y="3347"/>
                    <a:pt x="1589" y="3313"/>
                    <a:pt x="1600" y="3229"/>
                  </a:cubicBezTo>
                  <a:cubicBezTo>
                    <a:pt x="1612" y="2560"/>
                    <a:pt x="1961" y="1643"/>
                    <a:pt x="2747" y="1612"/>
                  </a:cubicBezTo>
                  <a:cubicBezTo>
                    <a:pt x="2851" y="1609"/>
                    <a:pt x="2892" y="1508"/>
                    <a:pt x="2863" y="1436"/>
                  </a:cubicBezTo>
                  <a:cubicBezTo>
                    <a:pt x="2852" y="1381"/>
                    <a:pt x="2804" y="1326"/>
                    <a:pt x="2747" y="1326"/>
                  </a:cubicBezTo>
                  <a:cubicBezTo>
                    <a:pt x="2744" y="1326"/>
                    <a:pt x="2742" y="1326"/>
                    <a:pt x="2739" y="1326"/>
                  </a:cubicBezTo>
                  <a:cubicBezTo>
                    <a:pt x="2692" y="1333"/>
                    <a:pt x="2646" y="1336"/>
                    <a:pt x="2600" y="1336"/>
                  </a:cubicBezTo>
                  <a:cubicBezTo>
                    <a:pt x="1980" y="1336"/>
                    <a:pt x="1471" y="739"/>
                    <a:pt x="1514" y="122"/>
                  </a:cubicBezTo>
                  <a:cubicBezTo>
                    <a:pt x="1514" y="38"/>
                    <a:pt x="1457" y="1"/>
                    <a:pt x="13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2258225" y="902025"/>
              <a:ext cx="62500" cy="72400"/>
            </a:xfrm>
            <a:custGeom>
              <a:avLst/>
              <a:gdLst/>
              <a:ahLst/>
              <a:cxnLst/>
              <a:rect l="l" t="t" r="r" b="b"/>
              <a:pathLst>
                <a:path w="2500" h="2896" extrusionOk="0">
                  <a:moveTo>
                    <a:pt x="1188" y="611"/>
                  </a:moveTo>
                  <a:cubicBezTo>
                    <a:pt x="1318" y="937"/>
                    <a:pt x="1580" y="1202"/>
                    <a:pt x="1909" y="1314"/>
                  </a:cubicBezTo>
                  <a:cubicBezTo>
                    <a:pt x="1586" y="1496"/>
                    <a:pt x="1375" y="1841"/>
                    <a:pt x="1266" y="2210"/>
                  </a:cubicBezTo>
                  <a:cubicBezTo>
                    <a:pt x="1168" y="1816"/>
                    <a:pt x="874" y="1487"/>
                    <a:pt x="491" y="1354"/>
                  </a:cubicBezTo>
                  <a:cubicBezTo>
                    <a:pt x="805" y="1207"/>
                    <a:pt x="1050" y="934"/>
                    <a:pt x="1188" y="611"/>
                  </a:cubicBezTo>
                  <a:close/>
                  <a:moveTo>
                    <a:pt x="1210" y="1"/>
                  </a:moveTo>
                  <a:cubicBezTo>
                    <a:pt x="1151" y="1"/>
                    <a:pt x="1089" y="41"/>
                    <a:pt x="1087" y="112"/>
                  </a:cubicBezTo>
                  <a:cubicBezTo>
                    <a:pt x="1061" y="654"/>
                    <a:pt x="658" y="1156"/>
                    <a:pt x="110" y="1245"/>
                  </a:cubicBezTo>
                  <a:cubicBezTo>
                    <a:pt x="1" y="1268"/>
                    <a:pt x="6" y="1447"/>
                    <a:pt x="116" y="1470"/>
                  </a:cubicBezTo>
                  <a:cubicBezTo>
                    <a:pt x="793" y="1548"/>
                    <a:pt x="1119" y="2130"/>
                    <a:pt x="1153" y="2758"/>
                  </a:cubicBezTo>
                  <a:cubicBezTo>
                    <a:pt x="1157" y="2838"/>
                    <a:pt x="1229" y="2895"/>
                    <a:pt x="1293" y="2895"/>
                  </a:cubicBezTo>
                  <a:cubicBezTo>
                    <a:pt x="1340" y="2895"/>
                    <a:pt x="1383" y="2865"/>
                    <a:pt x="1393" y="2793"/>
                  </a:cubicBezTo>
                  <a:cubicBezTo>
                    <a:pt x="1404" y="2210"/>
                    <a:pt x="1707" y="1418"/>
                    <a:pt x="2384" y="1389"/>
                  </a:cubicBezTo>
                  <a:cubicBezTo>
                    <a:pt x="2465" y="1389"/>
                    <a:pt x="2499" y="1303"/>
                    <a:pt x="2476" y="1242"/>
                  </a:cubicBezTo>
                  <a:cubicBezTo>
                    <a:pt x="2471" y="1197"/>
                    <a:pt x="2429" y="1149"/>
                    <a:pt x="2383" y="1149"/>
                  </a:cubicBezTo>
                  <a:cubicBezTo>
                    <a:pt x="2380" y="1149"/>
                    <a:pt x="2376" y="1149"/>
                    <a:pt x="2373" y="1150"/>
                  </a:cubicBezTo>
                  <a:cubicBezTo>
                    <a:pt x="2332" y="1156"/>
                    <a:pt x="2291" y="1159"/>
                    <a:pt x="2251" y="1159"/>
                  </a:cubicBezTo>
                  <a:cubicBezTo>
                    <a:pt x="1714" y="1159"/>
                    <a:pt x="1277" y="637"/>
                    <a:pt x="1312" y="104"/>
                  </a:cubicBezTo>
                  <a:cubicBezTo>
                    <a:pt x="1312" y="33"/>
                    <a:pt x="1262" y="1"/>
                    <a:pt x="1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07" name="Google Shape;1707;p48"/>
          <p:cNvGrpSpPr/>
          <p:nvPr/>
        </p:nvGrpSpPr>
        <p:grpSpPr>
          <a:xfrm>
            <a:off x="8201337" y="2821985"/>
            <a:ext cx="778303" cy="721775"/>
            <a:chOff x="7257133" y="4349290"/>
            <a:chExt cx="856407" cy="794206"/>
          </a:xfrm>
        </p:grpSpPr>
        <p:sp>
          <p:nvSpPr>
            <p:cNvPr id="1708" name="Google Shape;1708;p48"/>
            <p:cNvSpPr/>
            <p:nvPr/>
          </p:nvSpPr>
          <p:spPr>
            <a:xfrm rot="1417584">
              <a:off x="7583181" y="4650930"/>
              <a:ext cx="202133" cy="166137"/>
            </a:xfrm>
            <a:custGeom>
              <a:avLst/>
              <a:gdLst/>
              <a:ahLst/>
              <a:cxnLst/>
              <a:rect l="l" t="t" r="r" b="b"/>
              <a:pathLst>
                <a:path w="3184" h="2617" extrusionOk="0">
                  <a:moveTo>
                    <a:pt x="1684" y="297"/>
                  </a:moveTo>
                  <a:cubicBezTo>
                    <a:pt x="2088" y="297"/>
                    <a:pt x="2470" y="557"/>
                    <a:pt x="2561" y="1209"/>
                  </a:cubicBezTo>
                  <a:cubicBezTo>
                    <a:pt x="2621" y="1852"/>
                    <a:pt x="2075" y="2321"/>
                    <a:pt x="1526" y="2321"/>
                  </a:cubicBezTo>
                  <a:cubicBezTo>
                    <a:pt x="1252" y="2321"/>
                    <a:pt x="977" y="2203"/>
                    <a:pt x="777" y="1932"/>
                  </a:cubicBezTo>
                  <a:cubicBezTo>
                    <a:pt x="222" y="1071"/>
                    <a:pt x="986" y="297"/>
                    <a:pt x="1684" y="297"/>
                  </a:cubicBezTo>
                  <a:close/>
                  <a:moveTo>
                    <a:pt x="1658" y="1"/>
                  </a:moveTo>
                  <a:cubicBezTo>
                    <a:pt x="1144" y="1"/>
                    <a:pt x="670" y="363"/>
                    <a:pt x="431" y="814"/>
                  </a:cubicBezTo>
                  <a:cubicBezTo>
                    <a:pt x="0" y="1613"/>
                    <a:pt x="689" y="2616"/>
                    <a:pt x="1548" y="2616"/>
                  </a:cubicBezTo>
                  <a:cubicBezTo>
                    <a:pt x="1643" y="2616"/>
                    <a:pt x="1740" y="2604"/>
                    <a:pt x="1838" y="2578"/>
                  </a:cubicBezTo>
                  <a:cubicBezTo>
                    <a:pt x="3083" y="2321"/>
                    <a:pt x="3184" y="382"/>
                    <a:pt x="1942" y="39"/>
                  </a:cubicBezTo>
                  <a:cubicBezTo>
                    <a:pt x="1846" y="13"/>
                    <a:pt x="1751" y="1"/>
                    <a:pt x="16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48"/>
            <p:cNvSpPr/>
            <p:nvPr/>
          </p:nvSpPr>
          <p:spPr>
            <a:xfrm rot="1417584">
              <a:off x="7341826" y="4463224"/>
              <a:ext cx="687022" cy="566339"/>
            </a:xfrm>
            <a:custGeom>
              <a:avLst/>
              <a:gdLst/>
              <a:ahLst/>
              <a:cxnLst/>
              <a:rect l="l" t="t" r="r" b="b"/>
              <a:pathLst>
                <a:path w="10822" h="8921" extrusionOk="0">
                  <a:moveTo>
                    <a:pt x="4891" y="1436"/>
                  </a:moveTo>
                  <a:cubicBezTo>
                    <a:pt x="5237" y="1667"/>
                    <a:pt x="5563" y="1921"/>
                    <a:pt x="5871" y="2197"/>
                  </a:cubicBezTo>
                  <a:cubicBezTo>
                    <a:pt x="5718" y="2193"/>
                    <a:pt x="5566" y="2191"/>
                    <a:pt x="5413" y="2191"/>
                  </a:cubicBezTo>
                  <a:cubicBezTo>
                    <a:pt x="5056" y="2191"/>
                    <a:pt x="4699" y="2204"/>
                    <a:pt x="4344" y="2241"/>
                  </a:cubicBezTo>
                  <a:cubicBezTo>
                    <a:pt x="4453" y="2062"/>
                    <a:pt x="4560" y="1892"/>
                    <a:pt x="4672" y="1716"/>
                  </a:cubicBezTo>
                  <a:cubicBezTo>
                    <a:pt x="4744" y="1624"/>
                    <a:pt x="4819" y="1532"/>
                    <a:pt x="4891" y="1436"/>
                  </a:cubicBezTo>
                  <a:close/>
                  <a:moveTo>
                    <a:pt x="1770" y="1174"/>
                  </a:moveTo>
                  <a:cubicBezTo>
                    <a:pt x="1816" y="1174"/>
                    <a:pt x="1865" y="1181"/>
                    <a:pt x="1914" y="1194"/>
                  </a:cubicBezTo>
                  <a:cubicBezTo>
                    <a:pt x="2560" y="1378"/>
                    <a:pt x="2393" y="2323"/>
                    <a:pt x="1788" y="2323"/>
                  </a:cubicBezTo>
                  <a:cubicBezTo>
                    <a:pt x="1740" y="2323"/>
                    <a:pt x="1688" y="2317"/>
                    <a:pt x="1634" y="2304"/>
                  </a:cubicBezTo>
                  <a:cubicBezTo>
                    <a:pt x="1591" y="2287"/>
                    <a:pt x="1542" y="2272"/>
                    <a:pt x="1505" y="2246"/>
                  </a:cubicBezTo>
                  <a:cubicBezTo>
                    <a:pt x="1467" y="2223"/>
                    <a:pt x="1430" y="2194"/>
                    <a:pt x="1395" y="2160"/>
                  </a:cubicBezTo>
                  <a:cubicBezTo>
                    <a:pt x="1018" y="1814"/>
                    <a:pt x="1303" y="1174"/>
                    <a:pt x="1770" y="1174"/>
                  </a:cubicBezTo>
                  <a:close/>
                  <a:moveTo>
                    <a:pt x="6768" y="268"/>
                  </a:moveTo>
                  <a:cubicBezTo>
                    <a:pt x="7591" y="268"/>
                    <a:pt x="8212" y="984"/>
                    <a:pt x="7943" y="2367"/>
                  </a:cubicBezTo>
                  <a:cubicBezTo>
                    <a:pt x="7404" y="2258"/>
                    <a:pt x="6857" y="2243"/>
                    <a:pt x="6303" y="2215"/>
                  </a:cubicBezTo>
                  <a:cubicBezTo>
                    <a:pt x="5923" y="1849"/>
                    <a:pt x="5511" y="1509"/>
                    <a:pt x="5073" y="1217"/>
                  </a:cubicBezTo>
                  <a:cubicBezTo>
                    <a:pt x="5593" y="580"/>
                    <a:pt x="6224" y="268"/>
                    <a:pt x="6768" y="268"/>
                  </a:cubicBezTo>
                  <a:close/>
                  <a:moveTo>
                    <a:pt x="3137" y="708"/>
                  </a:moveTo>
                  <a:cubicBezTo>
                    <a:pt x="3655" y="708"/>
                    <a:pt x="4229" y="1016"/>
                    <a:pt x="4646" y="1281"/>
                  </a:cubicBezTo>
                  <a:cubicBezTo>
                    <a:pt x="4390" y="1589"/>
                    <a:pt x="4202" y="1941"/>
                    <a:pt x="3986" y="2281"/>
                  </a:cubicBezTo>
                  <a:cubicBezTo>
                    <a:pt x="3329" y="2370"/>
                    <a:pt x="2675" y="2532"/>
                    <a:pt x="2067" y="2808"/>
                  </a:cubicBezTo>
                  <a:cubicBezTo>
                    <a:pt x="2041" y="2731"/>
                    <a:pt x="2021" y="2647"/>
                    <a:pt x="2006" y="2563"/>
                  </a:cubicBezTo>
                  <a:cubicBezTo>
                    <a:pt x="2637" y="2405"/>
                    <a:pt x="2831" y="1511"/>
                    <a:pt x="2320" y="1102"/>
                  </a:cubicBezTo>
                  <a:cubicBezTo>
                    <a:pt x="2544" y="815"/>
                    <a:pt x="2831" y="708"/>
                    <a:pt x="3137" y="708"/>
                  </a:cubicBezTo>
                  <a:close/>
                  <a:moveTo>
                    <a:pt x="6597" y="2514"/>
                  </a:moveTo>
                  <a:cubicBezTo>
                    <a:pt x="7036" y="2535"/>
                    <a:pt x="7476" y="2560"/>
                    <a:pt x="7903" y="2658"/>
                  </a:cubicBezTo>
                  <a:cubicBezTo>
                    <a:pt x="7843" y="3050"/>
                    <a:pt x="7756" y="3437"/>
                    <a:pt x="7638" y="3814"/>
                  </a:cubicBezTo>
                  <a:cubicBezTo>
                    <a:pt x="7482" y="3581"/>
                    <a:pt x="7318" y="3362"/>
                    <a:pt x="7148" y="3146"/>
                  </a:cubicBezTo>
                  <a:cubicBezTo>
                    <a:pt x="6972" y="2929"/>
                    <a:pt x="6791" y="2716"/>
                    <a:pt x="6597" y="2514"/>
                  </a:cubicBezTo>
                  <a:close/>
                  <a:moveTo>
                    <a:pt x="3805" y="2592"/>
                  </a:moveTo>
                  <a:lnTo>
                    <a:pt x="3805" y="2592"/>
                  </a:lnTo>
                  <a:cubicBezTo>
                    <a:pt x="3465" y="3169"/>
                    <a:pt x="3148" y="3757"/>
                    <a:pt x="2900" y="4373"/>
                  </a:cubicBezTo>
                  <a:lnTo>
                    <a:pt x="2597" y="3929"/>
                  </a:lnTo>
                  <a:cubicBezTo>
                    <a:pt x="2441" y="3650"/>
                    <a:pt x="2283" y="3367"/>
                    <a:pt x="2168" y="3079"/>
                  </a:cubicBezTo>
                  <a:cubicBezTo>
                    <a:pt x="2692" y="2837"/>
                    <a:pt x="3246" y="2684"/>
                    <a:pt x="3805" y="2592"/>
                  </a:cubicBezTo>
                  <a:close/>
                  <a:moveTo>
                    <a:pt x="8177" y="2713"/>
                  </a:moveTo>
                  <a:cubicBezTo>
                    <a:pt x="8549" y="2805"/>
                    <a:pt x="8903" y="2944"/>
                    <a:pt x="9209" y="3197"/>
                  </a:cubicBezTo>
                  <a:cubicBezTo>
                    <a:pt x="9557" y="3491"/>
                    <a:pt x="9834" y="3929"/>
                    <a:pt x="9811" y="4391"/>
                  </a:cubicBezTo>
                  <a:cubicBezTo>
                    <a:pt x="9733" y="4365"/>
                    <a:pt x="9655" y="4353"/>
                    <a:pt x="9579" y="4353"/>
                  </a:cubicBezTo>
                  <a:cubicBezTo>
                    <a:pt x="9010" y="4353"/>
                    <a:pt x="8543" y="5022"/>
                    <a:pt x="8822" y="5561"/>
                  </a:cubicBezTo>
                  <a:cubicBezTo>
                    <a:pt x="8765" y="5590"/>
                    <a:pt x="8707" y="5616"/>
                    <a:pt x="8652" y="5641"/>
                  </a:cubicBezTo>
                  <a:cubicBezTo>
                    <a:pt x="8407" y="5114"/>
                    <a:pt x="8145" y="4601"/>
                    <a:pt x="7837" y="4114"/>
                  </a:cubicBezTo>
                  <a:cubicBezTo>
                    <a:pt x="7990" y="3656"/>
                    <a:pt x="8105" y="3189"/>
                    <a:pt x="8177" y="2713"/>
                  </a:cubicBezTo>
                  <a:close/>
                  <a:moveTo>
                    <a:pt x="9582" y="4648"/>
                  </a:moveTo>
                  <a:cubicBezTo>
                    <a:pt x="9872" y="4648"/>
                    <a:pt x="10162" y="4857"/>
                    <a:pt x="10145" y="5255"/>
                  </a:cubicBezTo>
                  <a:cubicBezTo>
                    <a:pt x="10123" y="5548"/>
                    <a:pt x="9867" y="5781"/>
                    <a:pt x="9588" y="5781"/>
                  </a:cubicBezTo>
                  <a:cubicBezTo>
                    <a:pt x="9541" y="5781"/>
                    <a:pt x="9493" y="5774"/>
                    <a:pt x="9445" y="5760"/>
                  </a:cubicBezTo>
                  <a:cubicBezTo>
                    <a:pt x="9402" y="5745"/>
                    <a:pt x="9356" y="5728"/>
                    <a:pt x="9321" y="5705"/>
                  </a:cubicBezTo>
                  <a:cubicBezTo>
                    <a:pt x="9229" y="5653"/>
                    <a:pt x="9157" y="5575"/>
                    <a:pt x="9105" y="5486"/>
                  </a:cubicBezTo>
                  <a:cubicBezTo>
                    <a:pt x="9050" y="5396"/>
                    <a:pt x="9027" y="5296"/>
                    <a:pt x="9024" y="5192"/>
                  </a:cubicBezTo>
                  <a:cubicBezTo>
                    <a:pt x="9052" y="4824"/>
                    <a:pt x="9317" y="4648"/>
                    <a:pt x="9582" y="4648"/>
                  </a:cubicBezTo>
                  <a:close/>
                  <a:moveTo>
                    <a:pt x="1914" y="3209"/>
                  </a:moveTo>
                  <a:cubicBezTo>
                    <a:pt x="2136" y="3742"/>
                    <a:pt x="2447" y="4221"/>
                    <a:pt x="2782" y="4690"/>
                  </a:cubicBezTo>
                  <a:cubicBezTo>
                    <a:pt x="2626" y="5111"/>
                    <a:pt x="2511" y="5552"/>
                    <a:pt x="2439" y="6002"/>
                  </a:cubicBezTo>
                  <a:cubicBezTo>
                    <a:pt x="2202" y="5941"/>
                    <a:pt x="1966" y="5872"/>
                    <a:pt x="1735" y="5797"/>
                  </a:cubicBezTo>
                  <a:cubicBezTo>
                    <a:pt x="303" y="5336"/>
                    <a:pt x="784" y="3725"/>
                    <a:pt x="1914" y="3209"/>
                  </a:cubicBezTo>
                  <a:close/>
                  <a:moveTo>
                    <a:pt x="7716" y="4451"/>
                  </a:moveTo>
                  <a:cubicBezTo>
                    <a:pt x="7796" y="4589"/>
                    <a:pt x="7874" y="4725"/>
                    <a:pt x="7952" y="4863"/>
                  </a:cubicBezTo>
                  <a:cubicBezTo>
                    <a:pt x="8108" y="5152"/>
                    <a:pt x="8252" y="5445"/>
                    <a:pt x="8384" y="5745"/>
                  </a:cubicBezTo>
                  <a:cubicBezTo>
                    <a:pt x="7883" y="5933"/>
                    <a:pt x="7384" y="6080"/>
                    <a:pt x="6863" y="6175"/>
                  </a:cubicBezTo>
                  <a:cubicBezTo>
                    <a:pt x="7203" y="5630"/>
                    <a:pt x="7491" y="5054"/>
                    <a:pt x="7716" y="4451"/>
                  </a:cubicBezTo>
                  <a:close/>
                  <a:moveTo>
                    <a:pt x="2980" y="4976"/>
                  </a:moveTo>
                  <a:cubicBezTo>
                    <a:pt x="3303" y="5425"/>
                    <a:pt x="3643" y="5869"/>
                    <a:pt x="4012" y="6281"/>
                  </a:cubicBezTo>
                  <a:cubicBezTo>
                    <a:pt x="3574" y="6238"/>
                    <a:pt x="3142" y="6166"/>
                    <a:pt x="2715" y="6071"/>
                  </a:cubicBezTo>
                  <a:cubicBezTo>
                    <a:pt x="2770" y="5699"/>
                    <a:pt x="2865" y="5330"/>
                    <a:pt x="2980" y="4976"/>
                  </a:cubicBezTo>
                  <a:close/>
                  <a:moveTo>
                    <a:pt x="5422" y="2474"/>
                  </a:moveTo>
                  <a:cubicBezTo>
                    <a:pt x="5675" y="2474"/>
                    <a:pt x="5927" y="2481"/>
                    <a:pt x="6180" y="2491"/>
                  </a:cubicBezTo>
                  <a:cubicBezTo>
                    <a:pt x="6687" y="2990"/>
                    <a:pt x="7134" y="3552"/>
                    <a:pt x="7523" y="4149"/>
                  </a:cubicBezTo>
                  <a:cubicBezTo>
                    <a:pt x="7266" y="4886"/>
                    <a:pt x="6914" y="5587"/>
                    <a:pt x="6488" y="6238"/>
                  </a:cubicBezTo>
                  <a:cubicBezTo>
                    <a:pt x="6023" y="6305"/>
                    <a:pt x="5557" y="6337"/>
                    <a:pt x="5088" y="6337"/>
                  </a:cubicBezTo>
                  <a:cubicBezTo>
                    <a:pt x="4867" y="6337"/>
                    <a:pt x="4646" y="6330"/>
                    <a:pt x="4424" y="6316"/>
                  </a:cubicBezTo>
                  <a:cubicBezTo>
                    <a:pt x="3937" y="5803"/>
                    <a:pt x="3505" y="5229"/>
                    <a:pt x="3096" y="4650"/>
                  </a:cubicBezTo>
                  <a:cubicBezTo>
                    <a:pt x="3372" y="3915"/>
                    <a:pt x="3753" y="3220"/>
                    <a:pt x="4162" y="2543"/>
                  </a:cubicBezTo>
                  <a:cubicBezTo>
                    <a:pt x="4579" y="2493"/>
                    <a:pt x="5000" y="2474"/>
                    <a:pt x="5422" y="2474"/>
                  </a:cubicBezTo>
                  <a:close/>
                  <a:moveTo>
                    <a:pt x="6280" y="6552"/>
                  </a:moveTo>
                  <a:cubicBezTo>
                    <a:pt x="6082" y="6835"/>
                    <a:pt x="5877" y="7103"/>
                    <a:pt x="5652" y="7368"/>
                  </a:cubicBezTo>
                  <a:cubicBezTo>
                    <a:pt x="5318" y="7143"/>
                    <a:pt x="5012" y="6887"/>
                    <a:pt x="4718" y="6610"/>
                  </a:cubicBezTo>
                  <a:lnTo>
                    <a:pt x="4718" y="6610"/>
                  </a:lnTo>
                  <a:cubicBezTo>
                    <a:pt x="4858" y="6616"/>
                    <a:pt x="4998" y="6619"/>
                    <a:pt x="5138" y="6619"/>
                  </a:cubicBezTo>
                  <a:cubicBezTo>
                    <a:pt x="5518" y="6619"/>
                    <a:pt x="5899" y="6596"/>
                    <a:pt x="6280" y="6552"/>
                  </a:cubicBezTo>
                  <a:close/>
                  <a:moveTo>
                    <a:pt x="8494" y="6005"/>
                  </a:moveTo>
                  <a:cubicBezTo>
                    <a:pt x="8603" y="6247"/>
                    <a:pt x="8710" y="6497"/>
                    <a:pt x="8739" y="6768"/>
                  </a:cubicBezTo>
                  <a:cubicBezTo>
                    <a:pt x="8780" y="7673"/>
                    <a:pt x="8155" y="8015"/>
                    <a:pt x="7438" y="8015"/>
                  </a:cubicBezTo>
                  <a:cubicBezTo>
                    <a:pt x="6892" y="8015"/>
                    <a:pt x="6293" y="7817"/>
                    <a:pt x="5894" y="7518"/>
                  </a:cubicBezTo>
                  <a:cubicBezTo>
                    <a:pt x="6168" y="7195"/>
                    <a:pt x="6419" y="6855"/>
                    <a:pt x="6655" y="6503"/>
                  </a:cubicBezTo>
                  <a:cubicBezTo>
                    <a:pt x="7283" y="6405"/>
                    <a:pt x="7903" y="6238"/>
                    <a:pt x="8494" y="6005"/>
                  </a:cubicBezTo>
                  <a:close/>
                  <a:moveTo>
                    <a:pt x="2763" y="7335"/>
                  </a:moveTo>
                  <a:cubicBezTo>
                    <a:pt x="3186" y="7335"/>
                    <a:pt x="3635" y="7851"/>
                    <a:pt x="3202" y="8313"/>
                  </a:cubicBezTo>
                  <a:cubicBezTo>
                    <a:pt x="3099" y="8423"/>
                    <a:pt x="2957" y="8472"/>
                    <a:pt x="2813" y="8477"/>
                  </a:cubicBezTo>
                  <a:cubicBezTo>
                    <a:pt x="2715" y="8472"/>
                    <a:pt x="2637" y="8454"/>
                    <a:pt x="2545" y="8405"/>
                  </a:cubicBezTo>
                  <a:cubicBezTo>
                    <a:pt x="2369" y="8299"/>
                    <a:pt x="2251" y="8106"/>
                    <a:pt x="2251" y="7901"/>
                  </a:cubicBezTo>
                  <a:cubicBezTo>
                    <a:pt x="2251" y="7846"/>
                    <a:pt x="2263" y="7792"/>
                    <a:pt x="2277" y="7743"/>
                  </a:cubicBezTo>
                  <a:lnTo>
                    <a:pt x="2277" y="7737"/>
                  </a:lnTo>
                  <a:cubicBezTo>
                    <a:pt x="2370" y="7449"/>
                    <a:pt x="2564" y="7335"/>
                    <a:pt x="2763" y="7335"/>
                  </a:cubicBezTo>
                  <a:close/>
                  <a:moveTo>
                    <a:pt x="2684" y="6339"/>
                  </a:moveTo>
                  <a:cubicBezTo>
                    <a:pt x="3214" y="6460"/>
                    <a:pt x="3753" y="6541"/>
                    <a:pt x="4295" y="6584"/>
                  </a:cubicBezTo>
                  <a:cubicBezTo>
                    <a:pt x="4655" y="6953"/>
                    <a:pt x="5041" y="7290"/>
                    <a:pt x="5473" y="7578"/>
                  </a:cubicBezTo>
                  <a:cubicBezTo>
                    <a:pt x="5410" y="7645"/>
                    <a:pt x="5352" y="7708"/>
                    <a:pt x="5295" y="7771"/>
                  </a:cubicBezTo>
                  <a:cubicBezTo>
                    <a:pt x="4965" y="8189"/>
                    <a:pt x="4465" y="8633"/>
                    <a:pt x="3939" y="8633"/>
                  </a:cubicBezTo>
                  <a:cubicBezTo>
                    <a:pt x="3771" y="8633"/>
                    <a:pt x="3601" y="8588"/>
                    <a:pt x="3433" y="8483"/>
                  </a:cubicBezTo>
                  <a:cubicBezTo>
                    <a:pt x="3947" y="7955"/>
                    <a:pt x="3493" y="7054"/>
                    <a:pt x="2805" y="7054"/>
                  </a:cubicBezTo>
                  <a:cubicBezTo>
                    <a:pt x="2761" y="7054"/>
                    <a:pt x="2715" y="7057"/>
                    <a:pt x="2669" y="7065"/>
                  </a:cubicBezTo>
                  <a:cubicBezTo>
                    <a:pt x="2652" y="6823"/>
                    <a:pt x="2663" y="6575"/>
                    <a:pt x="2684" y="6339"/>
                  </a:cubicBezTo>
                  <a:close/>
                  <a:moveTo>
                    <a:pt x="6802" y="1"/>
                  </a:moveTo>
                  <a:cubicBezTo>
                    <a:pt x="6059" y="1"/>
                    <a:pt x="5239" y="450"/>
                    <a:pt x="4822" y="1059"/>
                  </a:cubicBezTo>
                  <a:cubicBezTo>
                    <a:pt x="4341" y="737"/>
                    <a:pt x="3714" y="432"/>
                    <a:pt x="3135" y="432"/>
                  </a:cubicBezTo>
                  <a:cubicBezTo>
                    <a:pt x="2740" y="432"/>
                    <a:pt x="2367" y="574"/>
                    <a:pt x="2078" y="949"/>
                  </a:cubicBezTo>
                  <a:cubicBezTo>
                    <a:pt x="1983" y="908"/>
                    <a:pt x="1883" y="889"/>
                    <a:pt x="1783" y="889"/>
                  </a:cubicBezTo>
                  <a:cubicBezTo>
                    <a:pt x="1434" y="889"/>
                    <a:pt x="1093" y="1126"/>
                    <a:pt x="983" y="1465"/>
                  </a:cubicBezTo>
                  <a:lnTo>
                    <a:pt x="983" y="1468"/>
                  </a:lnTo>
                  <a:cubicBezTo>
                    <a:pt x="781" y="1970"/>
                    <a:pt x="1188" y="2578"/>
                    <a:pt x="1730" y="2601"/>
                  </a:cubicBezTo>
                  <a:cubicBezTo>
                    <a:pt x="1747" y="2716"/>
                    <a:pt x="1776" y="2829"/>
                    <a:pt x="1810" y="2938"/>
                  </a:cubicBezTo>
                  <a:cubicBezTo>
                    <a:pt x="735" y="3405"/>
                    <a:pt x="0" y="4981"/>
                    <a:pt x="1113" y="5800"/>
                  </a:cubicBezTo>
                  <a:cubicBezTo>
                    <a:pt x="1493" y="6065"/>
                    <a:pt x="1960" y="6149"/>
                    <a:pt x="2401" y="6273"/>
                  </a:cubicBezTo>
                  <a:cubicBezTo>
                    <a:pt x="2369" y="6561"/>
                    <a:pt x="2361" y="6863"/>
                    <a:pt x="2387" y="7155"/>
                  </a:cubicBezTo>
                  <a:cubicBezTo>
                    <a:pt x="1601" y="7631"/>
                    <a:pt x="2046" y="8762"/>
                    <a:pt x="2807" y="8762"/>
                  </a:cubicBezTo>
                  <a:cubicBezTo>
                    <a:pt x="2931" y="8762"/>
                    <a:pt x="3063" y="8732"/>
                    <a:pt x="3199" y="8665"/>
                  </a:cubicBezTo>
                  <a:cubicBezTo>
                    <a:pt x="3455" y="8845"/>
                    <a:pt x="3704" y="8921"/>
                    <a:pt x="3944" y="8921"/>
                  </a:cubicBezTo>
                  <a:cubicBezTo>
                    <a:pt x="4635" y="8921"/>
                    <a:pt x="5250" y="8292"/>
                    <a:pt x="5710" y="7731"/>
                  </a:cubicBezTo>
                  <a:cubicBezTo>
                    <a:pt x="6224" y="8114"/>
                    <a:pt x="6830" y="8298"/>
                    <a:pt x="7381" y="8298"/>
                  </a:cubicBezTo>
                  <a:cubicBezTo>
                    <a:pt x="8569" y="8298"/>
                    <a:pt x="9508" y="7445"/>
                    <a:pt x="8762" y="5886"/>
                  </a:cubicBezTo>
                  <a:cubicBezTo>
                    <a:pt x="8834" y="5855"/>
                    <a:pt x="8906" y="5817"/>
                    <a:pt x="8978" y="5786"/>
                  </a:cubicBezTo>
                  <a:cubicBezTo>
                    <a:pt x="9169" y="5981"/>
                    <a:pt x="9378" y="6062"/>
                    <a:pt x="9577" y="6062"/>
                  </a:cubicBezTo>
                  <a:cubicBezTo>
                    <a:pt x="10263" y="6062"/>
                    <a:pt x="10821" y="5092"/>
                    <a:pt x="10079" y="4517"/>
                  </a:cubicBezTo>
                  <a:cubicBezTo>
                    <a:pt x="10217" y="3442"/>
                    <a:pt x="9191" y="2621"/>
                    <a:pt x="8226" y="2419"/>
                  </a:cubicBezTo>
                  <a:cubicBezTo>
                    <a:pt x="8275" y="1909"/>
                    <a:pt x="8330" y="1359"/>
                    <a:pt x="8131" y="860"/>
                  </a:cubicBezTo>
                  <a:cubicBezTo>
                    <a:pt x="7861" y="248"/>
                    <a:pt x="7352" y="1"/>
                    <a:pt x="68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10" name="Google Shape;1710;p48"/>
          <p:cNvSpPr/>
          <p:nvPr/>
        </p:nvSpPr>
        <p:spPr>
          <a:xfrm>
            <a:off x="5803186" y="368995"/>
            <a:ext cx="205252" cy="237616"/>
          </a:xfrm>
          <a:custGeom>
            <a:avLst/>
            <a:gdLst/>
            <a:ahLst/>
            <a:cxnLst/>
            <a:rect l="l" t="t" r="r" b="b"/>
            <a:pathLst>
              <a:path w="2892" h="3348" extrusionOk="0">
                <a:moveTo>
                  <a:pt x="1370" y="707"/>
                </a:moveTo>
                <a:cubicBezTo>
                  <a:pt x="1523" y="1081"/>
                  <a:pt x="1825" y="1390"/>
                  <a:pt x="2203" y="1520"/>
                </a:cubicBezTo>
                <a:cubicBezTo>
                  <a:pt x="1834" y="1730"/>
                  <a:pt x="1589" y="2128"/>
                  <a:pt x="1465" y="2557"/>
                </a:cubicBezTo>
                <a:cubicBezTo>
                  <a:pt x="1352" y="2099"/>
                  <a:pt x="1010" y="1721"/>
                  <a:pt x="566" y="1566"/>
                </a:cubicBezTo>
                <a:cubicBezTo>
                  <a:pt x="932" y="1396"/>
                  <a:pt x="1214" y="1079"/>
                  <a:pt x="1370" y="707"/>
                </a:cubicBezTo>
                <a:close/>
                <a:moveTo>
                  <a:pt x="1396" y="1"/>
                </a:moveTo>
                <a:cubicBezTo>
                  <a:pt x="1327" y="1"/>
                  <a:pt x="1253" y="48"/>
                  <a:pt x="1252" y="127"/>
                </a:cubicBezTo>
                <a:cubicBezTo>
                  <a:pt x="1223" y="756"/>
                  <a:pt x="753" y="1338"/>
                  <a:pt x="125" y="1439"/>
                </a:cubicBezTo>
                <a:cubicBezTo>
                  <a:pt x="1" y="1465"/>
                  <a:pt x="4" y="1669"/>
                  <a:pt x="130" y="1698"/>
                </a:cubicBezTo>
                <a:cubicBezTo>
                  <a:pt x="935" y="1808"/>
                  <a:pt x="1278" y="2436"/>
                  <a:pt x="1327" y="3191"/>
                </a:cubicBezTo>
                <a:cubicBezTo>
                  <a:pt x="1332" y="3283"/>
                  <a:pt x="1413" y="3347"/>
                  <a:pt x="1487" y="3347"/>
                </a:cubicBezTo>
                <a:cubicBezTo>
                  <a:pt x="1540" y="3347"/>
                  <a:pt x="1589" y="3313"/>
                  <a:pt x="1600" y="3229"/>
                </a:cubicBezTo>
                <a:cubicBezTo>
                  <a:pt x="1612" y="2560"/>
                  <a:pt x="1961" y="1643"/>
                  <a:pt x="2747" y="1612"/>
                </a:cubicBezTo>
                <a:cubicBezTo>
                  <a:pt x="2851" y="1609"/>
                  <a:pt x="2892" y="1508"/>
                  <a:pt x="2863" y="1436"/>
                </a:cubicBezTo>
                <a:cubicBezTo>
                  <a:pt x="2852" y="1381"/>
                  <a:pt x="2804" y="1326"/>
                  <a:pt x="2747" y="1326"/>
                </a:cubicBezTo>
                <a:cubicBezTo>
                  <a:pt x="2744" y="1326"/>
                  <a:pt x="2742" y="1326"/>
                  <a:pt x="2739" y="1326"/>
                </a:cubicBezTo>
                <a:cubicBezTo>
                  <a:pt x="2692" y="1333"/>
                  <a:pt x="2646" y="1336"/>
                  <a:pt x="2600" y="1336"/>
                </a:cubicBezTo>
                <a:cubicBezTo>
                  <a:pt x="1980" y="1336"/>
                  <a:pt x="1471" y="739"/>
                  <a:pt x="1514" y="122"/>
                </a:cubicBezTo>
                <a:cubicBezTo>
                  <a:pt x="1514" y="38"/>
                  <a:pt x="1457" y="1"/>
                  <a:pt x="13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34" name="Google Shape;1734;p48"/>
          <p:cNvGrpSpPr/>
          <p:nvPr/>
        </p:nvGrpSpPr>
        <p:grpSpPr>
          <a:xfrm rot="1556501">
            <a:off x="-115369" y="4102300"/>
            <a:ext cx="1657195" cy="714726"/>
            <a:chOff x="4117475" y="575350"/>
            <a:chExt cx="721200" cy="311050"/>
          </a:xfrm>
        </p:grpSpPr>
        <p:sp>
          <p:nvSpPr>
            <p:cNvPr id="1735" name="Google Shape;1735;p48"/>
            <p:cNvSpPr/>
            <p:nvPr/>
          </p:nvSpPr>
          <p:spPr>
            <a:xfrm>
              <a:off x="4117475" y="591775"/>
              <a:ext cx="669400" cy="294625"/>
            </a:xfrm>
            <a:custGeom>
              <a:avLst/>
              <a:gdLst/>
              <a:ahLst/>
              <a:cxnLst/>
              <a:rect l="l" t="t" r="r" b="b"/>
              <a:pathLst>
                <a:path w="26776" h="11785" extrusionOk="0">
                  <a:moveTo>
                    <a:pt x="2107" y="552"/>
                  </a:moveTo>
                  <a:cubicBezTo>
                    <a:pt x="2302" y="552"/>
                    <a:pt x="2495" y="563"/>
                    <a:pt x="2672" y="576"/>
                  </a:cubicBezTo>
                  <a:cubicBezTo>
                    <a:pt x="3695" y="648"/>
                    <a:pt x="4684" y="994"/>
                    <a:pt x="5520" y="1585"/>
                  </a:cubicBezTo>
                  <a:cubicBezTo>
                    <a:pt x="6289" y="2124"/>
                    <a:pt x="6923" y="2844"/>
                    <a:pt x="7410" y="3645"/>
                  </a:cubicBezTo>
                  <a:cubicBezTo>
                    <a:pt x="7249" y="3922"/>
                    <a:pt x="7105" y="4210"/>
                    <a:pt x="6961" y="4504"/>
                  </a:cubicBezTo>
                  <a:cubicBezTo>
                    <a:pt x="6935" y="4458"/>
                    <a:pt x="6909" y="4412"/>
                    <a:pt x="6880" y="4366"/>
                  </a:cubicBezTo>
                  <a:cubicBezTo>
                    <a:pt x="6381" y="3478"/>
                    <a:pt x="5739" y="2711"/>
                    <a:pt x="4854" y="2184"/>
                  </a:cubicBezTo>
                  <a:cubicBezTo>
                    <a:pt x="4349" y="1893"/>
                    <a:pt x="3796" y="1677"/>
                    <a:pt x="3220" y="1544"/>
                  </a:cubicBezTo>
                  <a:cubicBezTo>
                    <a:pt x="2845" y="1459"/>
                    <a:pt x="2475" y="1431"/>
                    <a:pt x="2101" y="1431"/>
                  </a:cubicBezTo>
                  <a:cubicBezTo>
                    <a:pt x="1866" y="1431"/>
                    <a:pt x="1628" y="1442"/>
                    <a:pt x="1387" y="1458"/>
                  </a:cubicBezTo>
                  <a:cubicBezTo>
                    <a:pt x="1338" y="1461"/>
                    <a:pt x="1281" y="1463"/>
                    <a:pt x="1221" y="1463"/>
                  </a:cubicBezTo>
                  <a:cubicBezTo>
                    <a:pt x="967" y="1463"/>
                    <a:pt x="653" y="1416"/>
                    <a:pt x="623" y="1126"/>
                  </a:cubicBezTo>
                  <a:cubicBezTo>
                    <a:pt x="594" y="887"/>
                    <a:pt x="894" y="755"/>
                    <a:pt x="1081" y="691"/>
                  </a:cubicBezTo>
                  <a:cubicBezTo>
                    <a:pt x="1389" y="585"/>
                    <a:pt x="1754" y="552"/>
                    <a:pt x="2107" y="552"/>
                  </a:cubicBezTo>
                  <a:close/>
                  <a:moveTo>
                    <a:pt x="5658" y="3576"/>
                  </a:moveTo>
                  <a:lnTo>
                    <a:pt x="5658" y="3576"/>
                  </a:lnTo>
                  <a:cubicBezTo>
                    <a:pt x="5782" y="3712"/>
                    <a:pt x="5897" y="3859"/>
                    <a:pt x="6007" y="4011"/>
                  </a:cubicBezTo>
                  <a:cubicBezTo>
                    <a:pt x="6255" y="4360"/>
                    <a:pt x="6462" y="4729"/>
                    <a:pt x="6655" y="5109"/>
                  </a:cubicBezTo>
                  <a:cubicBezTo>
                    <a:pt x="6482" y="5444"/>
                    <a:pt x="6292" y="5772"/>
                    <a:pt x="6056" y="6072"/>
                  </a:cubicBezTo>
                  <a:cubicBezTo>
                    <a:pt x="5975" y="6176"/>
                    <a:pt x="5889" y="6274"/>
                    <a:pt x="5793" y="6363"/>
                  </a:cubicBezTo>
                  <a:cubicBezTo>
                    <a:pt x="5834" y="5432"/>
                    <a:pt x="5788" y="4498"/>
                    <a:pt x="5658" y="3576"/>
                  </a:cubicBezTo>
                  <a:close/>
                  <a:moveTo>
                    <a:pt x="19630" y="4314"/>
                  </a:moveTo>
                  <a:cubicBezTo>
                    <a:pt x="19501" y="5196"/>
                    <a:pt x="19449" y="6092"/>
                    <a:pt x="19492" y="6983"/>
                  </a:cubicBezTo>
                  <a:lnTo>
                    <a:pt x="19486" y="6980"/>
                  </a:lnTo>
                  <a:cubicBezTo>
                    <a:pt x="19227" y="6648"/>
                    <a:pt x="18991" y="6314"/>
                    <a:pt x="18766" y="5988"/>
                  </a:cubicBezTo>
                  <a:cubicBezTo>
                    <a:pt x="18723" y="5925"/>
                    <a:pt x="18676" y="5856"/>
                    <a:pt x="18636" y="5792"/>
                  </a:cubicBezTo>
                  <a:cubicBezTo>
                    <a:pt x="18939" y="5279"/>
                    <a:pt x="19250" y="4775"/>
                    <a:pt x="19625" y="4323"/>
                  </a:cubicBezTo>
                  <a:cubicBezTo>
                    <a:pt x="19628" y="4323"/>
                    <a:pt x="19628" y="4323"/>
                    <a:pt x="19628" y="4317"/>
                  </a:cubicBezTo>
                  <a:cubicBezTo>
                    <a:pt x="19628" y="4314"/>
                    <a:pt x="19630" y="4314"/>
                    <a:pt x="19630" y="4314"/>
                  </a:cubicBezTo>
                  <a:close/>
                  <a:moveTo>
                    <a:pt x="4649" y="2720"/>
                  </a:moveTo>
                  <a:lnTo>
                    <a:pt x="4649" y="2720"/>
                  </a:lnTo>
                  <a:cubicBezTo>
                    <a:pt x="4773" y="2801"/>
                    <a:pt x="4897" y="2884"/>
                    <a:pt x="5015" y="2977"/>
                  </a:cubicBezTo>
                  <a:cubicBezTo>
                    <a:pt x="5009" y="3005"/>
                    <a:pt x="5009" y="3043"/>
                    <a:pt x="5015" y="3075"/>
                  </a:cubicBezTo>
                  <a:cubicBezTo>
                    <a:pt x="5231" y="4282"/>
                    <a:pt x="5306" y="5504"/>
                    <a:pt x="5220" y="6723"/>
                  </a:cubicBezTo>
                  <a:cubicBezTo>
                    <a:pt x="5217" y="6764"/>
                    <a:pt x="5223" y="6801"/>
                    <a:pt x="5234" y="6827"/>
                  </a:cubicBezTo>
                  <a:cubicBezTo>
                    <a:pt x="5234" y="6827"/>
                    <a:pt x="5234" y="6833"/>
                    <a:pt x="5231" y="6833"/>
                  </a:cubicBezTo>
                  <a:cubicBezTo>
                    <a:pt x="5128" y="6905"/>
                    <a:pt x="5018" y="6968"/>
                    <a:pt x="4903" y="7029"/>
                  </a:cubicBezTo>
                  <a:cubicBezTo>
                    <a:pt x="4857" y="5588"/>
                    <a:pt x="4770" y="4155"/>
                    <a:pt x="4649" y="2720"/>
                  </a:cubicBezTo>
                  <a:close/>
                  <a:moveTo>
                    <a:pt x="15301" y="4530"/>
                  </a:moveTo>
                  <a:cubicBezTo>
                    <a:pt x="15734" y="5023"/>
                    <a:pt x="16091" y="5588"/>
                    <a:pt x="16437" y="6153"/>
                  </a:cubicBezTo>
                  <a:cubicBezTo>
                    <a:pt x="16123" y="6579"/>
                    <a:pt x="15777" y="6983"/>
                    <a:pt x="15374" y="7332"/>
                  </a:cubicBezTo>
                  <a:cubicBezTo>
                    <a:pt x="15374" y="7332"/>
                    <a:pt x="15371" y="7332"/>
                    <a:pt x="15371" y="7336"/>
                  </a:cubicBezTo>
                  <a:lnTo>
                    <a:pt x="15371" y="7336"/>
                  </a:lnTo>
                  <a:cubicBezTo>
                    <a:pt x="15394" y="6403"/>
                    <a:pt x="15290" y="5467"/>
                    <a:pt x="15301" y="4530"/>
                  </a:cubicBezTo>
                  <a:close/>
                  <a:moveTo>
                    <a:pt x="2819" y="2034"/>
                  </a:moveTo>
                  <a:lnTo>
                    <a:pt x="2819" y="2034"/>
                  </a:lnTo>
                  <a:cubicBezTo>
                    <a:pt x="2929" y="2051"/>
                    <a:pt x="3038" y="2069"/>
                    <a:pt x="3148" y="2095"/>
                  </a:cubicBezTo>
                  <a:cubicBezTo>
                    <a:pt x="3470" y="2164"/>
                    <a:pt x="3779" y="2271"/>
                    <a:pt x="4076" y="2409"/>
                  </a:cubicBezTo>
                  <a:lnTo>
                    <a:pt x="4076" y="2412"/>
                  </a:lnTo>
                  <a:lnTo>
                    <a:pt x="4076" y="2458"/>
                  </a:lnTo>
                  <a:cubicBezTo>
                    <a:pt x="4220" y="4063"/>
                    <a:pt x="4312" y="5671"/>
                    <a:pt x="4367" y="7280"/>
                  </a:cubicBezTo>
                  <a:lnTo>
                    <a:pt x="4364" y="7280"/>
                  </a:lnTo>
                  <a:cubicBezTo>
                    <a:pt x="3923" y="7453"/>
                    <a:pt x="3462" y="7565"/>
                    <a:pt x="2998" y="7640"/>
                  </a:cubicBezTo>
                  <a:lnTo>
                    <a:pt x="2859" y="7657"/>
                  </a:lnTo>
                  <a:cubicBezTo>
                    <a:pt x="2799" y="5784"/>
                    <a:pt x="2785" y="3910"/>
                    <a:pt x="2819" y="2034"/>
                  </a:cubicBezTo>
                  <a:close/>
                  <a:moveTo>
                    <a:pt x="2197" y="1974"/>
                  </a:moveTo>
                  <a:cubicBezTo>
                    <a:pt x="2222" y="1974"/>
                    <a:pt x="2246" y="1974"/>
                    <a:pt x="2269" y="1979"/>
                  </a:cubicBezTo>
                  <a:cubicBezTo>
                    <a:pt x="2237" y="3890"/>
                    <a:pt x="2248" y="5801"/>
                    <a:pt x="2312" y="7715"/>
                  </a:cubicBezTo>
                  <a:cubicBezTo>
                    <a:pt x="2191" y="7723"/>
                    <a:pt x="2073" y="7729"/>
                    <a:pt x="1954" y="7741"/>
                  </a:cubicBezTo>
                  <a:cubicBezTo>
                    <a:pt x="1946" y="5821"/>
                    <a:pt x="1891" y="3905"/>
                    <a:pt x="1790" y="1988"/>
                  </a:cubicBezTo>
                  <a:lnTo>
                    <a:pt x="1796" y="1988"/>
                  </a:lnTo>
                  <a:cubicBezTo>
                    <a:pt x="1931" y="1977"/>
                    <a:pt x="2064" y="1974"/>
                    <a:pt x="2197" y="1974"/>
                  </a:cubicBezTo>
                  <a:close/>
                  <a:moveTo>
                    <a:pt x="10517" y="3432"/>
                  </a:moveTo>
                  <a:lnTo>
                    <a:pt x="10517" y="3432"/>
                  </a:lnTo>
                  <a:cubicBezTo>
                    <a:pt x="10402" y="4962"/>
                    <a:pt x="10413" y="6504"/>
                    <a:pt x="10552" y="8035"/>
                  </a:cubicBezTo>
                  <a:cubicBezTo>
                    <a:pt x="10125" y="7755"/>
                    <a:pt x="9759" y="7369"/>
                    <a:pt x="9488" y="6908"/>
                  </a:cubicBezTo>
                  <a:cubicBezTo>
                    <a:pt x="9160" y="6340"/>
                    <a:pt x="8929" y="5726"/>
                    <a:pt x="8693" y="5118"/>
                  </a:cubicBezTo>
                  <a:cubicBezTo>
                    <a:pt x="8840" y="4862"/>
                    <a:pt x="9007" y="4619"/>
                    <a:pt x="9200" y="4395"/>
                  </a:cubicBezTo>
                  <a:cubicBezTo>
                    <a:pt x="9566" y="3977"/>
                    <a:pt x="10016" y="3654"/>
                    <a:pt x="10517" y="3432"/>
                  </a:cubicBezTo>
                  <a:close/>
                  <a:moveTo>
                    <a:pt x="14169" y="3588"/>
                  </a:moveTo>
                  <a:lnTo>
                    <a:pt x="14169" y="3588"/>
                  </a:lnTo>
                  <a:cubicBezTo>
                    <a:pt x="14333" y="3677"/>
                    <a:pt x="14492" y="3784"/>
                    <a:pt x="14639" y="3905"/>
                  </a:cubicBezTo>
                  <a:cubicBezTo>
                    <a:pt x="14682" y="3936"/>
                    <a:pt x="14725" y="3971"/>
                    <a:pt x="14765" y="4008"/>
                  </a:cubicBezTo>
                  <a:lnTo>
                    <a:pt x="14765" y="4020"/>
                  </a:lnTo>
                  <a:cubicBezTo>
                    <a:pt x="14693" y="5268"/>
                    <a:pt x="14904" y="6530"/>
                    <a:pt x="14786" y="7775"/>
                  </a:cubicBezTo>
                  <a:cubicBezTo>
                    <a:pt x="14627" y="7882"/>
                    <a:pt x="14463" y="7974"/>
                    <a:pt x="14293" y="8061"/>
                  </a:cubicBezTo>
                  <a:cubicBezTo>
                    <a:pt x="14163" y="6574"/>
                    <a:pt x="14120" y="5078"/>
                    <a:pt x="14169" y="3588"/>
                  </a:cubicBezTo>
                  <a:close/>
                  <a:moveTo>
                    <a:pt x="20979" y="3139"/>
                  </a:moveTo>
                  <a:cubicBezTo>
                    <a:pt x="20694" y="4844"/>
                    <a:pt x="20682" y="6589"/>
                    <a:pt x="20734" y="8314"/>
                  </a:cubicBezTo>
                  <a:cubicBezTo>
                    <a:pt x="20515" y="8124"/>
                    <a:pt x="20313" y="7928"/>
                    <a:pt x="20115" y="7718"/>
                  </a:cubicBezTo>
                  <a:cubicBezTo>
                    <a:pt x="19942" y="6360"/>
                    <a:pt x="20054" y="4962"/>
                    <a:pt x="20305" y="3622"/>
                  </a:cubicBezTo>
                  <a:cubicBezTo>
                    <a:pt x="20515" y="3446"/>
                    <a:pt x="20740" y="3279"/>
                    <a:pt x="20976" y="3141"/>
                  </a:cubicBezTo>
                  <a:cubicBezTo>
                    <a:pt x="20976" y="3141"/>
                    <a:pt x="20978" y="3141"/>
                    <a:pt x="20979" y="3139"/>
                  </a:cubicBezTo>
                  <a:close/>
                  <a:moveTo>
                    <a:pt x="11638" y="3112"/>
                  </a:moveTo>
                  <a:cubicBezTo>
                    <a:pt x="11526" y="4899"/>
                    <a:pt x="11509" y="6692"/>
                    <a:pt x="11575" y="8481"/>
                  </a:cubicBezTo>
                  <a:cubicBezTo>
                    <a:pt x="11425" y="8447"/>
                    <a:pt x="11278" y="8401"/>
                    <a:pt x="11137" y="8343"/>
                  </a:cubicBezTo>
                  <a:lnTo>
                    <a:pt x="11137" y="8306"/>
                  </a:lnTo>
                  <a:cubicBezTo>
                    <a:pt x="10961" y="6617"/>
                    <a:pt x="10941" y="4922"/>
                    <a:pt x="11085" y="3236"/>
                  </a:cubicBezTo>
                  <a:lnTo>
                    <a:pt x="11085" y="3222"/>
                  </a:lnTo>
                  <a:cubicBezTo>
                    <a:pt x="11269" y="3173"/>
                    <a:pt x="11454" y="3132"/>
                    <a:pt x="11638" y="3112"/>
                  </a:cubicBezTo>
                  <a:close/>
                  <a:moveTo>
                    <a:pt x="12247" y="3069"/>
                  </a:moveTo>
                  <a:cubicBezTo>
                    <a:pt x="12724" y="3069"/>
                    <a:pt x="13194" y="3155"/>
                    <a:pt x="13633" y="3328"/>
                  </a:cubicBezTo>
                  <a:cubicBezTo>
                    <a:pt x="13630" y="3337"/>
                    <a:pt x="13627" y="3351"/>
                    <a:pt x="13627" y="3366"/>
                  </a:cubicBezTo>
                  <a:cubicBezTo>
                    <a:pt x="13561" y="5009"/>
                    <a:pt x="13607" y="6660"/>
                    <a:pt x="13760" y="8294"/>
                  </a:cubicBezTo>
                  <a:lnTo>
                    <a:pt x="13757" y="8300"/>
                  </a:lnTo>
                  <a:cubicBezTo>
                    <a:pt x="13294" y="8470"/>
                    <a:pt x="12809" y="8565"/>
                    <a:pt x="12317" y="8565"/>
                  </a:cubicBezTo>
                  <a:cubicBezTo>
                    <a:pt x="12310" y="8565"/>
                    <a:pt x="12303" y="8565"/>
                    <a:pt x="12295" y="8565"/>
                  </a:cubicBezTo>
                  <a:cubicBezTo>
                    <a:pt x="12244" y="8565"/>
                    <a:pt x="12189" y="8565"/>
                    <a:pt x="12131" y="8559"/>
                  </a:cubicBezTo>
                  <a:cubicBezTo>
                    <a:pt x="12131" y="8551"/>
                    <a:pt x="12134" y="8545"/>
                    <a:pt x="12131" y="8533"/>
                  </a:cubicBezTo>
                  <a:cubicBezTo>
                    <a:pt x="12059" y="6715"/>
                    <a:pt x="12076" y="4887"/>
                    <a:pt x="12200" y="3069"/>
                  </a:cubicBezTo>
                  <a:cubicBezTo>
                    <a:pt x="12216" y="3069"/>
                    <a:pt x="12231" y="3069"/>
                    <a:pt x="12247" y="3069"/>
                  </a:cubicBezTo>
                  <a:close/>
                  <a:moveTo>
                    <a:pt x="12226" y="1348"/>
                  </a:moveTo>
                  <a:cubicBezTo>
                    <a:pt x="12829" y="1348"/>
                    <a:pt x="13430" y="1458"/>
                    <a:pt x="13990" y="1685"/>
                  </a:cubicBezTo>
                  <a:cubicBezTo>
                    <a:pt x="15448" y="2279"/>
                    <a:pt x="16440" y="3501"/>
                    <a:pt x="17307" y="4775"/>
                  </a:cubicBezTo>
                  <a:cubicBezTo>
                    <a:pt x="17135" y="5075"/>
                    <a:pt x="16959" y="5369"/>
                    <a:pt x="16771" y="5654"/>
                  </a:cubicBezTo>
                  <a:cubicBezTo>
                    <a:pt x="16290" y="4885"/>
                    <a:pt x="15786" y="4127"/>
                    <a:pt x="15080" y="3544"/>
                  </a:cubicBezTo>
                  <a:cubicBezTo>
                    <a:pt x="14342" y="2931"/>
                    <a:pt x="13428" y="2565"/>
                    <a:pt x="12465" y="2516"/>
                  </a:cubicBezTo>
                  <a:cubicBezTo>
                    <a:pt x="12391" y="2512"/>
                    <a:pt x="12316" y="2510"/>
                    <a:pt x="12241" y="2510"/>
                  </a:cubicBezTo>
                  <a:cubicBezTo>
                    <a:pt x="11380" y="2510"/>
                    <a:pt x="10528" y="2739"/>
                    <a:pt x="9785" y="3190"/>
                  </a:cubicBezTo>
                  <a:cubicBezTo>
                    <a:pt x="9226" y="3530"/>
                    <a:pt x="8797" y="3977"/>
                    <a:pt x="8445" y="4490"/>
                  </a:cubicBezTo>
                  <a:cubicBezTo>
                    <a:pt x="8321" y="4674"/>
                    <a:pt x="8203" y="4864"/>
                    <a:pt x="8090" y="5060"/>
                  </a:cubicBezTo>
                  <a:cubicBezTo>
                    <a:pt x="8010" y="5210"/>
                    <a:pt x="7929" y="5363"/>
                    <a:pt x="7851" y="5516"/>
                  </a:cubicBezTo>
                  <a:cubicBezTo>
                    <a:pt x="7779" y="5657"/>
                    <a:pt x="7713" y="5801"/>
                    <a:pt x="7641" y="5945"/>
                  </a:cubicBezTo>
                  <a:cubicBezTo>
                    <a:pt x="7543" y="6153"/>
                    <a:pt x="7439" y="6352"/>
                    <a:pt x="7324" y="6550"/>
                  </a:cubicBezTo>
                  <a:cubicBezTo>
                    <a:pt x="7234" y="6712"/>
                    <a:pt x="7134" y="6870"/>
                    <a:pt x="7021" y="7023"/>
                  </a:cubicBezTo>
                  <a:cubicBezTo>
                    <a:pt x="6710" y="7455"/>
                    <a:pt x="6309" y="7810"/>
                    <a:pt x="5863" y="8098"/>
                  </a:cubicBezTo>
                  <a:cubicBezTo>
                    <a:pt x="4975" y="8669"/>
                    <a:pt x="3929" y="8963"/>
                    <a:pt x="2891" y="9095"/>
                  </a:cubicBezTo>
                  <a:cubicBezTo>
                    <a:pt x="2615" y="9129"/>
                    <a:pt x="2335" y="9158"/>
                    <a:pt x="2056" y="9158"/>
                  </a:cubicBezTo>
                  <a:cubicBezTo>
                    <a:pt x="1817" y="9158"/>
                    <a:pt x="1578" y="9137"/>
                    <a:pt x="1343" y="9081"/>
                  </a:cubicBezTo>
                  <a:cubicBezTo>
                    <a:pt x="1153" y="9035"/>
                    <a:pt x="839" y="8951"/>
                    <a:pt x="848" y="8703"/>
                  </a:cubicBezTo>
                  <a:cubicBezTo>
                    <a:pt x="853" y="8360"/>
                    <a:pt x="1283" y="8349"/>
                    <a:pt x="1531" y="8335"/>
                  </a:cubicBezTo>
                  <a:cubicBezTo>
                    <a:pt x="2626" y="8280"/>
                    <a:pt x="3747" y="8159"/>
                    <a:pt x="4762" y="7718"/>
                  </a:cubicBezTo>
                  <a:cubicBezTo>
                    <a:pt x="5724" y="7297"/>
                    <a:pt x="6427" y="6611"/>
                    <a:pt x="6949" y="5726"/>
                  </a:cubicBezTo>
                  <a:cubicBezTo>
                    <a:pt x="6981" y="5669"/>
                    <a:pt x="7015" y="5611"/>
                    <a:pt x="7047" y="5556"/>
                  </a:cubicBezTo>
                  <a:cubicBezTo>
                    <a:pt x="7122" y="5418"/>
                    <a:pt x="7194" y="5277"/>
                    <a:pt x="7266" y="5132"/>
                  </a:cubicBezTo>
                  <a:cubicBezTo>
                    <a:pt x="7422" y="4830"/>
                    <a:pt x="7569" y="4524"/>
                    <a:pt x="7724" y="4225"/>
                  </a:cubicBezTo>
                  <a:cubicBezTo>
                    <a:pt x="7825" y="4029"/>
                    <a:pt x="7929" y="3838"/>
                    <a:pt x="8044" y="3651"/>
                  </a:cubicBezTo>
                  <a:cubicBezTo>
                    <a:pt x="8226" y="3357"/>
                    <a:pt x="8428" y="3078"/>
                    <a:pt x="8673" y="2827"/>
                  </a:cubicBezTo>
                  <a:cubicBezTo>
                    <a:pt x="9584" y="1872"/>
                    <a:pt x="10908" y="1348"/>
                    <a:pt x="12226" y="1348"/>
                  </a:cubicBezTo>
                  <a:close/>
                  <a:moveTo>
                    <a:pt x="22864" y="2406"/>
                  </a:moveTo>
                  <a:lnTo>
                    <a:pt x="22625" y="9375"/>
                  </a:lnTo>
                  <a:lnTo>
                    <a:pt x="22625" y="9381"/>
                  </a:lnTo>
                  <a:cubicBezTo>
                    <a:pt x="22149" y="9254"/>
                    <a:pt x="21706" y="9035"/>
                    <a:pt x="21296" y="8750"/>
                  </a:cubicBezTo>
                  <a:cubicBezTo>
                    <a:pt x="21236" y="6795"/>
                    <a:pt x="21221" y="4807"/>
                    <a:pt x="21584" y="2884"/>
                  </a:cubicBezTo>
                  <a:cubicBezTo>
                    <a:pt x="21587" y="2858"/>
                    <a:pt x="21590" y="2833"/>
                    <a:pt x="21587" y="2812"/>
                  </a:cubicBezTo>
                  <a:cubicBezTo>
                    <a:pt x="21994" y="2625"/>
                    <a:pt x="22420" y="2492"/>
                    <a:pt x="22864" y="2406"/>
                  </a:cubicBezTo>
                  <a:close/>
                  <a:moveTo>
                    <a:pt x="23839" y="2298"/>
                  </a:moveTo>
                  <a:cubicBezTo>
                    <a:pt x="23929" y="2298"/>
                    <a:pt x="24018" y="2301"/>
                    <a:pt x="24106" y="2305"/>
                  </a:cubicBezTo>
                  <a:lnTo>
                    <a:pt x="24109" y="2305"/>
                  </a:lnTo>
                  <a:cubicBezTo>
                    <a:pt x="23922" y="4692"/>
                    <a:pt x="23838" y="7092"/>
                    <a:pt x="23850" y="9490"/>
                  </a:cubicBezTo>
                  <a:lnTo>
                    <a:pt x="23847" y="9490"/>
                  </a:lnTo>
                  <a:cubicBezTo>
                    <a:pt x="23748" y="9498"/>
                    <a:pt x="23650" y="9501"/>
                    <a:pt x="23554" y="9501"/>
                  </a:cubicBezTo>
                  <a:cubicBezTo>
                    <a:pt x="23425" y="9501"/>
                    <a:pt x="23299" y="9495"/>
                    <a:pt x="23175" y="9482"/>
                  </a:cubicBezTo>
                  <a:cubicBezTo>
                    <a:pt x="23175" y="9470"/>
                    <a:pt x="23181" y="9461"/>
                    <a:pt x="23181" y="9453"/>
                  </a:cubicBezTo>
                  <a:cubicBezTo>
                    <a:pt x="23259" y="7075"/>
                    <a:pt x="23340" y="4697"/>
                    <a:pt x="23420" y="2320"/>
                  </a:cubicBezTo>
                  <a:cubicBezTo>
                    <a:pt x="23469" y="2320"/>
                    <a:pt x="23521" y="2311"/>
                    <a:pt x="23570" y="2308"/>
                  </a:cubicBezTo>
                  <a:cubicBezTo>
                    <a:pt x="23660" y="2301"/>
                    <a:pt x="23750" y="2298"/>
                    <a:pt x="23839" y="2298"/>
                  </a:cubicBezTo>
                  <a:close/>
                  <a:moveTo>
                    <a:pt x="23641" y="748"/>
                  </a:moveTo>
                  <a:cubicBezTo>
                    <a:pt x="23981" y="748"/>
                    <a:pt x="24319" y="776"/>
                    <a:pt x="24651" y="832"/>
                  </a:cubicBezTo>
                  <a:cubicBezTo>
                    <a:pt x="25092" y="910"/>
                    <a:pt x="25519" y="1046"/>
                    <a:pt x="25908" y="1265"/>
                  </a:cubicBezTo>
                  <a:cubicBezTo>
                    <a:pt x="26037" y="1368"/>
                    <a:pt x="26130" y="1504"/>
                    <a:pt x="26150" y="1668"/>
                  </a:cubicBezTo>
                  <a:cubicBezTo>
                    <a:pt x="26175" y="1923"/>
                    <a:pt x="26017" y="1989"/>
                    <a:pt x="25832" y="1989"/>
                  </a:cubicBezTo>
                  <a:cubicBezTo>
                    <a:pt x="25741" y="1989"/>
                    <a:pt x="25644" y="1973"/>
                    <a:pt x="25559" y="1956"/>
                  </a:cubicBezTo>
                  <a:cubicBezTo>
                    <a:pt x="24991" y="1850"/>
                    <a:pt x="24461" y="1737"/>
                    <a:pt x="23881" y="1737"/>
                  </a:cubicBezTo>
                  <a:cubicBezTo>
                    <a:pt x="23867" y="1737"/>
                    <a:pt x="23853" y="1737"/>
                    <a:pt x="23838" y="1737"/>
                  </a:cubicBezTo>
                  <a:cubicBezTo>
                    <a:pt x="22665" y="1749"/>
                    <a:pt x="21504" y="2121"/>
                    <a:pt x="20524" y="2760"/>
                  </a:cubicBezTo>
                  <a:cubicBezTo>
                    <a:pt x="20302" y="2905"/>
                    <a:pt x="20097" y="3066"/>
                    <a:pt x="19904" y="3239"/>
                  </a:cubicBezTo>
                  <a:cubicBezTo>
                    <a:pt x="19873" y="3259"/>
                    <a:pt x="19847" y="3282"/>
                    <a:pt x="19824" y="3311"/>
                  </a:cubicBezTo>
                  <a:cubicBezTo>
                    <a:pt x="19212" y="3879"/>
                    <a:pt x="18743" y="4562"/>
                    <a:pt x="18305" y="5279"/>
                  </a:cubicBezTo>
                  <a:cubicBezTo>
                    <a:pt x="18233" y="5398"/>
                    <a:pt x="18166" y="5513"/>
                    <a:pt x="18094" y="5631"/>
                  </a:cubicBezTo>
                  <a:cubicBezTo>
                    <a:pt x="18060" y="5689"/>
                    <a:pt x="18025" y="5746"/>
                    <a:pt x="17988" y="5804"/>
                  </a:cubicBezTo>
                  <a:cubicBezTo>
                    <a:pt x="17812" y="6104"/>
                    <a:pt x="17627" y="6401"/>
                    <a:pt x="17434" y="6683"/>
                  </a:cubicBezTo>
                  <a:cubicBezTo>
                    <a:pt x="17325" y="6850"/>
                    <a:pt x="17207" y="7012"/>
                    <a:pt x="17088" y="7170"/>
                  </a:cubicBezTo>
                  <a:cubicBezTo>
                    <a:pt x="16696" y="7698"/>
                    <a:pt x="16253" y="8179"/>
                    <a:pt x="15731" y="8597"/>
                  </a:cubicBezTo>
                  <a:cubicBezTo>
                    <a:pt x="14725" y="9401"/>
                    <a:pt x="13453" y="9926"/>
                    <a:pt x="12200" y="9926"/>
                  </a:cubicBezTo>
                  <a:cubicBezTo>
                    <a:pt x="11334" y="9926"/>
                    <a:pt x="10478" y="9676"/>
                    <a:pt x="9725" y="9095"/>
                  </a:cubicBezTo>
                  <a:cubicBezTo>
                    <a:pt x="8889" y="8450"/>
                    <a:pt x="8376" y="7542"/>
                    <a:pt x="7938" y="6594"/>
                  </a:cubicBezTo>
                  <a:cubicBezTo>
                    <a:pt x="8085" y="6317"/>
                    <a:pt x="8217" y="6035"/>
                    <a:pt x="8358" y="5752"/>
                  </a:cubicBezTo>
                  <a:cubicBezTo>
                    <a:pt x="8540" y="6216"/>
                    <a:pt x="8727" y="6674"/>
                    <a:pt x="8972" y="7110"/>
                  </a:cubicBezTo>
                  <a:cubicBezTo>
                    <a:pt x="9526" y="8087"/>
                    <a:pt x="10402" y="8793"/>
                    <a:pt x="11509" y="9035"/>
                  </a:cubicBezTo>
                  <a:cubicBezTo>
                    <a:pt x="11778" y="9093"/>
                    <a:pt x="12052" y="9121"/>
                    <a:pt x="12327" y="9121"/>
                  </a:cubicBezTo>
                  <a:cubicBezTo>
                    <a:pt x="13069" y="9121"/>
                    <a:pt x="13815" y="8921"/>
                    <a:pt x="14471" y="8591"/>
                  </a:cubicBezTo>
                  <a:cubicBezTo>
                    <a:pt x="14714" y="8473"/>
                    <a:pt x="14941" y="8335"/>
                    <a:pt x="15160" y="8188"/>
                  </a:cubicBezTo>
                  <a:cubicBezTo>
                    <a:pt x="15160" y="8188"/>
                    <a:pt x="15163" y="8188"/>
                    <a:pt x="15163" y="8182"/>
                  </a:cubicBezTo>
                  <a:cubicBezTo>
                    <a:pt x="15163" y="8179"/>
                    <a:pt x="15169" y="8179"/>
                    <a:pt x="15169" y="8179"/>
                  </a:cubicBezTo>
                  <a:cubicBezTo>
                    <a:pt x="15212" y="8164"/>
                    <a:pt x="15250" y="8136"/>
                    <a:pt x="15278" y="8101"/>
                  </a:cubicBezTo>
                  <a:lnTo>
                    <a:pt x="15284" y="8095"/>
                  </a:lnTo>
                  <a:cubicBezTo>
                    <a:pt x="15838" y="7692"/>
                    <a:pt x="16316" y="7193"/>
                    <a:pt x="16740" y="6634"/>
                  </a:cubicBezTo>
                  <a:cubicBezTo>
                    <a:pt x="16774" y="6582"/>
                    <a:pt x="16812" y="6533"/>
                    <a:pt x="16849" y="6478"/>
                  </a:cubicBezTo>
                  <a:cubicBezTo>
                    <a:pt x="16930" y="6366"/>
                    <a:pt x="17005" y="6256"/>
                    <a:pt x="17080" y="6141"/>
                  </a:cubicBezTo>
                  <a:cubicBezTo>
                    <a:pt x="17276" y="5853"/>
                    <a:pt x="17460" y="5556"/>
                    <a:pt x="17636" y="5256"/>
                  </a:cubicBezTo>
                  <a:cubicBezTo>
                    <a:pt x="17740" y="5083"/>
                    <a:pt x="17843" y="4911"/>
                    <a:pt x="17944" y="4738"/>
                  </a:cubicBezTo>
                  <a:cubicBezTo>
                    <a:pt x="18238" y="4248"/>
                    <a:pt x="18532" y="3755"/>
                    <a:pt x="18867" y="3288"/>
                  </a:cubicBezTo>
                  <a:cubicBezTo>
                    <a:pt x="19553" y="2322"/>
                    <a:pt x="20371" y="1538"/>
                    <a:pt x="21498" y="1129"/>
                  </a:cubicBezTo>
                  <a:cubicBezTo>
                    <a:pt x="22177" y="877"/>
                    <a:pt x="22911" y="748"/>
                    <a:pt x="23641" y="748"/>
                  </a:cubicBezTo>
                  <a:close/>
                  <a:moveTo>
                    <a:pt x="18328" y="6314"/>
                  </a:moveTo>
                  <a:cubicBezTo>
                    <a:pt x="18717" y="6891"/>
                    <a:pt x="19126" y="7455"/>
                    <a:pt x="19596" y="7971"/>
                  </a:cubicBezTo>
                  <a:lnTo>
                    <a:pt x="19596" y="7974"/>
                  </a:lnTo>
                  <a:cubicBezTo>
                    <a:pt x="19596" y="7977"/>
                    <a:pt x="19599" y="7977"/>
                    <a:pt x="19602" y="7983"/>
                  </a:cubicBezTo>
                  <a:cubicBezTo>
                    <a:pt x="19625" y="8032"/>
                    <a:pt x="19659" y="8069"/>
                    <a:pt x="19702" y="8090"/>
                  </a:cubicBezTo>
                  <a:lnTo>
                    <a:pt x="19708" y="8092"/>
                  </a:lnTo>
                  <a:cubicBezTo>
                    <a:pt x="20507" y="8948"/>
                    <a:pt x="21446" y="9643"/>
                    <a:pt x="22636" y="9937"/>
                  </a:cubicBezTo>
                  <a:cubicBezTo>
                    <a:pt x="22954" y="10016"/>
                    <a:pt x="23279" y="10055"/>
                    <a:pt x="23603" y="10055"/>
                  </a:cubicBezTo>
                  <a:cubicBezTo>
                    <a:pt x="23690" y="10055"/>
                    <a:pt x="23777" y="10052"/>
                    <a:pt x="23864" y="10046"/>
                  </a:cubicBezTo>
                  <a:lnTo>
                    <a:pt x="23867" y="10046"/>
                  </a:lnTo>
                  <a:cubicBezTo>
                    <a:pt x="23877" y="10048"/>
                    <a:pt x="23887" y="10049"/>
                    <a:pt x="23897" y="10049"/>
                  </a:cubicBezTo>
                  <a:cubicBezTo>
                    <a:pt x="23907" y="10049"/>
                    <a:pt x="23918" y="10048"/>
                    <a:pt x="23928" y="10046"/>
                  </a:cubicBezTo>
                  <a:lnTo>
                    <a:pt x="23979" y="10038"/>
                  </a:lnTo>
                  <a:cubicBezTo>
                    <a:pt x="24077" y="10029"/>
                    <a:pt x="24170" y="10018"/>
                    <a:pt x="24262" y="10003"/>
                  </a:cubicBezTo>
                  <a:cubicBezTo>
                    <a:pt x="24279" y="10000"/>
                    <a:pt x="24299" y="9992"/>
                    <a:pt x="24314" y="9986"/>
                  </a:cubicBezTo>
                  <a:lnTo>
                    <a:pt x="24320" y="9986"/>
                  </a:lnTo>
                  <a:cubicBezTo>
                    <a:pt x="24492" y="9960"/>
                    <a:pt x="24677" y="9937"/>
                    <a:pt x="24856" y="9937"/>
                  </a:cubicBezTo>
                  <a:cubicBezTo>
                    <a:pt x="25155" y="9937"/>
                    <a:pt x="25438" y="10001"/>
                    <a:pt x="25617" y="10219"/>
                  </a:cubicBezTo>
                  <a:cubicBezTo>
                    <a:pt x="25922" y="10591"/>
                    <a:pt x="25490" y="10937"/>
                    <a:pt x="25161" y="11058"/>
                  </a:cubicBezTo>
                  <a:cubicBezTo>
                    <a:pt x="24829" y="11182"/>
                    <a:pt x="24476" y="11234"/>
                    <a:pt x="24118" y="11234"/>
                  </a:cubicBezTo>
                  <a:cubicBezTo>
                    <a:pt x="23432" y="11234"/>
                    <a:pt x="22727" y="11041"/>
                    <a:pt x="22121" y="10787"/>
                  </a:cubicBezTo>
                  <a:cubicBezTo>
                    <a:pt x="20365" y="10049"/>
                    <a:pt x="18916" y="8709"/>
                    <a:pt x="17783" y="7179"/>
                  </a:cubicBezTo>
                  <a:cubicBezTo>
                    <a:pt x="17783" y="7173"/>
                    <a:pt x="17792" y="7167"/>
                    <a:pt x="17792" y="7164"/>
                  </a:cubicBezTo>
                  <a:cubicBezTo>
                    <a:pt x="17982" y="6891"/>
                    <a:pt x="18155" y="6605"/>
                    <a:pt x="18328" y="6314"/>
                  </a:cubicBezTo>
                  <a:close/>
                  <a:moveTo>
                    <a:pt x="2098" y="1"/>
                  </a:moveTo>
                  <a:cubicBezTo>
                    <a:pt x="1234" y="1"/>
                    <a:pt x="147" y="163"/>
                    <a:pt x="67" y="1017"/>
                  </a:cubicBezTo>
                  <a:cubicBezTo>
                    <a:pt x="0" y="1671"/>
                    <a:pt x="623" y="2011"/>
                    <a:pt x="1185" y="2020"/>
                  </a:cubicBezTo>
                  <a:lnTo>
                    <a:pt x="1234" y="2020"/>
                  </a:lnTo>
                  <a:cubicBezTo>
                    <a:pt x="1335" y="3939"/>
                    <a:pt x="1387" y="5859"/>
                    <a:pt x="1395" y="7781"/>
                  </a:cubicBezTo>
                  <a:lnTo>
                    <a:pt x="1196" y="7804"/>
                  </a:lnTo>
                  <a:cubicBezTo>
                    <a:pt x="678" y="7870"/>
                    <a:pt x="214" y="8277"/>
                    <a:pt x="297" y="8839"/>
                  </a:cubicBezTo>
                  <a:cubicBezTo>
                    <a:pt x="378" y="9384"/>
                    <a:pt x="951" y="9588"/>
                    <a:pt x="1427" y="9669"/>
                  </a:cubicBezTo>
                  <a:cubicBezTo>
                    <a:pt x="1666" y="9708"/>
                    <a:pt x="1913" y="9726"/>
                    <a:pt x="2162" y="9726"/>
                  </a:cubicBezTo>
                  <a:cubicBezTo>
                    <a:pt x="3010" y="9726"/>
                    <a:pt x="3896" y="9522"/>
                    <a:pt x="4667" y="9265"/>
                  </a:cubicBezTo>
                  <a:cubicBezTo>
                    <a:pt x="5704" y="8922"/>
                    <a:pt x="6690" y="8343"/>
                    <a:pt x="7376" y="7479"/>
                  </a:cubicBezTo>
                  <a:cubicBezTo>
                    <a:pt x="7454" y="7369"/>
                    <a:pt x="7537" y="7265"/>
                    <a:pt x="7603" y="7156"/>
                  </a:cubicBezTo>
                  <a:cubicBezTo>
                    <a:pt x="7952" y="7876"/>
                    <a:pt x="8356" y="8562"/>
                    <a:pt x="8935" y="9141"/>
                  </a:cubicBezTo>
                  <a:cubicBezTo>
                    <a:pt x="9852" y="10058"/>
                    <a:pt x="11039" y="10477"/>
                    <a:pt x="12249" y="10477"/>
                  </a:cubicBezTo>
                  <a:cubicBezTo>
                    <a:pt x="13207" y="10477"/>
                    <a:pt x="14179" y="10215"/>
                    <a:pt x="15042" y="9729"/>
                  </a:cubicBezTo>
                  <a:cubicBezTo>
                    <a:pt x="15970" y="9208"/>
                    <a:pt x="16777" y="8493"/>
                    <a:pt x="17431" y="7654"/>
                  </a:cubicBezTo>
                  <a:cubicBezTo>
                    <a:pt x="18662" y="9286"/>
                    <a:pt x="20305" y="10738"/>
                    <a:pt x="22221" y="11430"/>
                  </a:cubicBezTo>
                  <a:cubicBezTo>
                    <a:pt x="22814" y="11640"/>
                    <a:pt x="23472" y="11784"/>
                    <a:pt x="24122" y="11784"/>
                  </a:cubicBezTo>
                  <a:cubicBezTo>
                    <a:pt x="24550" y="11784"/>
                    <a:pt x="24975" y="11722"/>
                    <a:pt x="25374" y="11574"/>
                  </a:cubicBezTo>
                  <a:cubicBezTo>
                    <a:pt x="25764" y="11430"/>
                    <a:pt x="26112" y="11153"/>
                    <a:pt x="26236" y="10738"/>
                  </a:cubicBezTo>
                  <a:cubicBezTo>
                    <a:pt x="26372" y="10260"/>
                    <a:pt x="26092" y="9787"/>
                    <a:pt x="25663" y="9571"/>
                  </a:cubicBezTo>
                  <a:cubicBezTo>
                    <a:pt x="25410" y="9442"/>
                    <a:pt x="25135" y="9400"/>
                    <a:pt x="24855" y="9400"/>
                  </a:cubicBezTo>
                  <a:cubicBezTo>
                    <a:pt x="24703" y="9400"/>
                    <a:pt x="24549" y="9412"/>
                    <a:pt x="24397" y="9430"/>
                  </a:cubicBezTo>
                  <a:cubicBezTo>
                    <a:pt x="24386" y="7069"/>
                    <a:pt x="24478" y="4715"/>
                    <a:pt x="24660" y="2366"/>
                  </a:cubicBezTo>
                  <a:cubicBezTo>
                    <a:pt x="24902" y="2397"/>
                    <a:pt x="25147" y="2449"/>
                    <a:pt x="25395" y="2501"/>
                  </a:cubicBezTo>
                  <a:cubicBezTo>
                    <a:pt x="25525" y="2531"/>
                    <a:pt x="25663" y="2548"/>
                    <a:pt x="25798" y="2548"/>
                  </a:cubicBezTo>
                  <a:cubicBezTo>
                    <a:pt x="26212" y="2548"/>
                    <a:pt x="26600" y="2382"/>
                    <a:pt x="26683" y="1893"/>
                  </a:cubicBezTo>
                  <a:cubicBezTo>
                    <a:pt x="26775" y="1354"/>
                    <a:pt x="26400" y="844"/>
                    <a:pt x="25911" y="639"/>
                  </a:cubicBezTo>
                  <a:cubicBezTo>
                    <a:pt x="25882" y="625"/>
                    <a:pt x="25856" y="622"/>
                    <a:pt x="25833" y="616"/>
                  </a:cubicBezTo>
                  <a:cubicBezTo>
                    <a:pt x="25164" y="317"/>
                    <a:pt x="24410" y="203"/>
                    <a:pt x="23675" y="203"/>
                  </a:cubicBezTo>
                  <a:cubicBezTo>
                    <a:pt x="23474" y="203"/>
                    <a:pt x="23276" y="212"/>
                    <a:pt x="23080" y="227"/>
                  </a:cubicBezTo>
                  <a:cubicBezTo>
                    <a:pt x="21945" y="319"/>
                    <a:pt x="20792" y="682"/>
                    <a:pt x="19881" y="1374"/>
                  </a:cubicBezTo>
                  <a:cubicBezTo>
                    <a:pt x="18881" y="2135"/>
                    <a:pt x="18230" y="3181"/>
                    <a:pt x="17610" y="4251"/>
                  </a:cubicBezTo>
                  <a:cubicBezTo>
                    <a:pt x="16792" y="3078"/>
                    <a:pt x="15869" y="1994"/>
                    <a:pt x="14558" y="1331"/>
                  </a:cubicBezTo>
                  <a:cubicBezTo>
                    <a:pt x="13836" y="966"/>
                    <a:pt x="13038" y="792"/>
                    <a:pt x="12238" y="792"/>
                  </a:cubicBezTo>
                  <a:cubicBezTo>
                    <a:pt x="11015" y="792"/>
                    <a:pt x="9788" y="1198"/>
                    <a:pt x="8820" y="1951"/>
                  </a:cubicBezTo>
                  <a:cubicBezTo>
                    <a:pt x="8382" y="2285"/>
                    <a:pt x="8033" y="2694"/>
                    <a:pt x="7733" y="3129"/>
                  </a:cubicBezTo>
                  <a:cubicBezTo>
                    <a:pt x="7234" y="2360"/>
                    <a:pt x="6603" y="1677"/>
                    <a:pt x="5854" y="1147"/>
                  </a:cubicBezTo>
                  <a:cubicBezTo>
                    <a:pt x="4960" y="515"/>
                    <a:pt x="3917" y="123"/>
                    <a:pt x="2825" y="34"/>
                  </a:cubicBezTo>
                  <a:cubicBezTo>
                    <a:pt x="2634" y="18"/>
                    <a:pt x="2377" y="1"/>
                    <a:pt x="20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48"/>
            <p:cNvSpPr/>
            <p:nvPr/>
          </p:nvSpPr>
          <p:spPr>
            <a:xfrm>
              <a:off x="4162225" y="640950"/>
              <a:ext cx="12975" cy="144275"/>
            </a:xfrm>
            <a:custGeom>
              <a:avLst/>
              <a:gdLst/>
              <a:ahLst/>
              <a:cxnLst/>
              <a:rect l="l" t="t" r="r" b="b"/>
              <a:pathLst>
                <a:path w="519" h="5771" extrusionOk="0">
                  <a:moveTo>
                    <a:pt x="407" y="1"/>
                  </a:moveTo>
                  <a:cubicBezTo>
                    <a:pt x="274" y="1"/>
                    <a:pt x="141" y="7"/>
                    <a:pt x="6" y="15"/>
                  </a:cubicBezTo>
                  <a:lnTo>
                    <a:pt x="0" y="15"/>
                  </a:lnTo>
                  <a:cubicBezTo>
                    <a:pt x="101" y="1932"/>
                    <a:pt x="156" y="3849"/>
                    <a:pt x="164" y="5771"/>
                  </a:cubicBezTo>
                  <a:cubicBezTo>
                    <a:pt x="286" y="5759"/>
                    <a:pt x="401" y="5756"/>
                    <a:pt x="519" y="5745"/>
                  </a:cubicBezTo>
                  <a:cubicBezTo>
                    <a:pt x="456" y="3834"/>
                    <a:pt x="441" y="1923"/>
                    <a:pt x="479" y="10"/>
                  </a:cubicBezTo>
                  <a:cubicBezTo>
                    <a:pt x="456" y="1"/>
                    <a:pt x="432" y="1"/>
                    <a:pt x="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48"/>
            <p:cNvSpPr/>
            <p:nvPr/>
          </p:nvSpPr>
          <p:spPr>
            <a:xfrm>
              <a:off x="4233700" y="659775"/>
              <a:ext cx="16375" cy="107725"/>
            </a:xfrm>
            <a:custGeom>
              <a:avLst/>
              <a:gdLst/>
              <a:ahLst/>
              <a:cxnLst/>
              <a:rect l="l" t="t" r="r" b="b"/>
              <a:pathLst>
                <a:path w="655" h="4309" extrusionOk="0">
                  <a:moveTo>
                    <a:pt x="0" y="0"/>
                  </a:moveTo>
                  <a:lnTo>
                    <a:pt x="0" y="0"/>
                  </a:lnTo>
                  <a:cubicBezTo>
                    <a:pt x="121" y="1435"/>
                    <a:pt x="208" y="2868"/>
                    <a:pt x="254" y="4309"/>
                  </a:cubicBezTo>
                  <a:cubicBezTo>
                    <a:pt x="369" y="4245"/>
                    <a:pt x="479" y="4185"/>
                    <a:pt x="582" y="4113"/>
                  </a:cubicBezTo>
                  <a:cubicBezTo>
                    <a:pt x="585" y="4113"/>
                    <a:pt x="585" y="4107"/>
                    <a:pt x="585" y="4107"/>
                  </a:cubicBezTo>
                  <a:cubicBezTo>
                    <a:pt x="574" y="4081"/>
                    <a:pt x="568" y="4044"/>
                    <a:pt x="571" y="4003"/>
                  </a:cubicBezTo>
                  <a:cubicBezTo>
                    <a:pt x="654" y="2784"/>
                    <a:pt x="582" y="1562"/>
                    <a:pt x="366" y="355"/>
                  </a:cubicBezTo>
                  <a:cubicBezTo>
                    <a:pt x="360" y="323"/>
                    <a:pt x="360" y="285"/>
                    <a:pt x="366" y="257"/>
                  </a:cubicBezTo>
                  <a:cubicBezTo>
                    <a:pt x="248" y="164"/>
                    <a:pt x="124" y="81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48"/>
            <p:cNvSpPr/>
            <p:nvPr/>
          </p:nvSpPr>
          <p:spPr>
            <a:xfrm>
              <a:off x="4132325" y="605475"/>
              <a:ext cx="170425" cy="99000"/>
            </a:xfrm>
            <a:custGeom>
              <a:avLst/>
              <a:gdLst/>
              <a:ahLst/>
              <a:cxnLst/>
              <a:rect l="l" t="t" r="r" b="b"/>
              <a:pathLst>
                <a:path w="6817" h="3960" extrusionOk="0">
                  <a:moveTo>
                    <a:pt x="1522" y="1"/>
                  </a:moveTo>
                  <a:cubicBezTo>
                    <a:pt x="1166" y="1"/>
                    <a:pt x="798" y="33"/>
                    <a:pt x="487" y="137"/>
                  </a:cubicBezTo>
                  <a:cubicBezTo>
                    <a:pt x="300" y="204"/>
                    <a:pt x="0" y="336"/>
                    <a:pt x="29" y="575"/>
                  </a:cubicBezTo>
                  <a:cubicBezTo>
                    <a:pt x="59" y="864"/>
                    <a:pt x="377" y="912"/>
                    <a:pt x="632" y="912"/>
                  </a:cubicBezTo>
                  <a:cubicBezTo>
                    <a:pt x="690" y="912"/>
                    <a:pt x="745" y="910"/>
                    <a:pt x="793" y="907"/>
                  </a:cubicBezTo>
                  <a:cubicBezTo>
                    <a:pt x="1034" y="891"/>
                    <a:pt x="1272" y="880"/>
                    <a:pt x="1507" y="880"/>
                  </a:cubicBezTo>
                  <a:cubicBezTo>
                    <a:pt x="1881" y="880"/>
                    <a:pt x="2251" y="908"/>
                    <a:pt x="2626" y="993"/>
                  </a:cubicBezTo>
                  <a:cubicBezTo>
                    <a:pt x="3202" y="1123"/>
                    <a:pt x="3753" y="1342"/>
                    <a:pt x="4260" y="1642"/>
                  </a:cubicBezTo>
                  <a:cubicBezTo>
                    <a:pt x="5145" y="2166"/>
                    <a:pt x="5787" y="2933"/>
                    <a:pt x="6289" y="3821"/>
                  </a:cubicBezTo>
                  <a:cubicBezTo>
                    <a:pt x="6318" y="3867"/>
                    <a:pt x="6341" y="3913"/>
                    <a:pt x="6367" y="3959"/>
                  </a:cubicBezTo>
                  <a:cubicBezTo>
                    <a:pt x="6508" y="3668"/>
                    <a:pt x="6655" y="3380"/>
                    <a:pt x="6816" y="3092"/>
                  </a:cubicBezTo>
                  <a:cubicBezTo>
                    <a:pt x="6329" y="2293"/>
                    <a:pt x="5695" y="1573"/>
                    <a:pt x="4926" y="1031"/>
                  </a:cubicBezTo>
                  <a:cubicBezTo>
                    <a:pt x="4090" y="440"/>
                    <a:pt x="3101" y="94"/>
                    <a:pt x="2078" y="22"/>
                  </a:cubicBezTo>
                  <a:cubicBezTo>
                    <a:pt x="1903" y="10"/>
                    <a:pt x="1714" y="1"/>
                    <a:pt x="15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48"/>
            <p:cNvSpPr/>
            <p:nvPr/>
          </p:nvSpPr>
          <p:spPr>
            <a:xfrm>
              <a:off x="4391125" y="669575"/>
              <a:ext cx="17400" cy="134175"/>
            </a:xfrm>
            <a:custGeom>
              <a:avLst/>
              <a:gdLst/>
              <a:ahLst/>
              <a:cxnLst/>
              <a:rect l="l" t="t" r="r" b="b"/>
              <a:pathLst>
                <a:path w="696" h="5367" extrusionOk="0">
                  <a:moveTo>
                    <a:pt x="695" y="0"/>
                  </a:moveTo>
                  <a:lnTo>
                    <a:pt x="695" y="0"/>
                  </a:lnTo>
                  <a:cubicBezTo>
                    <a:pt x="511" y="20"/>
                    <a:pt x="326" y="61"/>
                    <a:pt x="145" y="110"/>
                  </a:cubicBezTo>
                  <a:lnTo>
                    <a:pt x="145" y="124"/>
                  </a:lnTo>
                  <a:cubicBezTo>
                    <a:pt x="1" y="1810"/>
                    <a:pt x="18" y="3505"/>
                    <a:pt x="194" y="5191"/>
                  </a:cubicBezTo>
                  <a:lnTo>
                    <a:pt x="194" y="5225"/>
                  </a:lnTo>
                  <a:cubicBezTo>
                    <a:pt x="335" y="5283"/>
                    <a:pt x="482" y="5332"/>
                    <a:pt x="635" y="5367"/>
                  </a:cubicBezTo>
                  <a:cubicBezTo>
                    <a:pt x="563" y="3577"/>
                    <a:pt x="583" y="1781"/>
                    <a:pt x="6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48"/>
            <p:cNvSpPr/>
            <p:nvPr/>
          </p:nvSpPr>
          <p:spPr>
            <a:xfrm>
              <a:off x="4470450" y="681525"/>
              <a:ext cx="19775" cy="111775"/>
            </a:xfrm>
            <a:custGeom>
              <a:avLst/>
              <a:gdLst/>
              <a:ahLst/>
              <a:cxnLst/>
              <a:rect l="l" t="t" r="r" b="b"/>
              <a:pathLst>
                <a:path w="791" h="4471" extrusionOk="0">
                  <a:moveTo>
                    <a:pt x="56" y="1"/>
                  </a:moveTo>
                  <a:lnTo>
                    <a:pt x="56" y="1"/>
                  </a:lnTo>
                  <a:cubicBezTo>
                    <a:pt x="1" y="1491"/>
                    <a:pt x="44" y="2984"/>
                    <a:pt x="177" y="4471"/>
                  </a:cubicBezTo>
                  <a:cubicBezTo>
                    <a:pt x="347" y="4384"/>
                    <a:pt x="511" y="4286"/>
                    <a:pt x="669" y="4188"/>
                  </a:cubicBezTo>
                  <a:cubicBezTo>
                    <a:pt x="791" y="2943"/>
                    <a:pt x="577" y="1684"/>
                    <a:pt x="649" y="433"/>
                  </a:cubicBezTo>
                  <a:lnTo>
                    <a:pt x="649" y="421"/>
                  </a:lnTo>
                  <a:cubicBezTo>
                    <a:pt x="609" y="384"/>
                    <a:pt x="566" y="349"/>
                    <a:pt x="522" y="318"/>
                  </a:cubicBezTo>
                  <a:cubicBezTo>
                    <a:pt x="375" y="197"/>
                    <a:pt x="217" y="90"/>
                    <a:pt x="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48"/>
            <p:cNvSpPr/>
            <p:nvPr/>
          </p:nvSpPr>
          <p:spPr>
            <a:xfrm>
              <a:off x="4138450" y="625375"/>
              <a:ext cx="411725" cy="195275"/>
            </a:xfrm>
            <a:custGeom>
              <a:avLst/>
              <a:gdLst/>
              <a:ahLst/>
              <a:cxnLst/>
              <a:rect l="l" t="t" r="r" b="b"/>
              <a:pathLst>
                <a:path w="16469" h="7811" extrusionOk="0">
                  <a:moveTo>
                    <a:pt x="11391" y="0"/>
                  </a:moveTo>
                  <a:cubicBezTo>
                    <a:pt x="10072" y="0"/>
                    <a:pt x="8746" y="524"/>
                    <a:pt x="7834" y="1480"/>
                  </a:cubicBezTo>
                  <a:cubicBezTo>
                    <a:pt x="7589" y="1731"/>
                    <a:pt x="7387" y="2007"/>
                    <a:pt x="7205" y="2304"/>
                  </a:cubicBezTo>
                  <a:cubicBezTo>
                    <a:pt x="7090" y="2492"/>
                    <a:pt x="6986" y="2682"/>
                    <a:pt x="6885" y="2878"/>
                  </a:cubicBezTo>
                  <a:cubicBezTo>
                    <a:pt x="6730" y="3175"/>
                    <a:pt x="6583" y="3483"/>
                    <a:pt x="6427" y="3786"/>
                  </a:cubicBezTo>
                  <a:cubicBezTo>
                    <a:pt x="6355" y="3930"/>
                    <a:pt x="6283" y="4068"/>
                    <a:pt x="6208" y="4209"/>
                  </a:cubicBezTo>
                  <a:cubicBezTo>
                    <a:pt x="6176" y="4264"/>
                    <a:pt x="6142" y="4322"/>
                    <a:pt x="6110" y="4379"/>
                  </a:cubicBezTo>
                  <a:cubicBezTo>
                    <a:pt x="5588" y="5264"/>
                    <a:pt x="4885" y="5950"/>
                    <a:pt x="3923" y="6371"/>
                  </a:cubicBezTo>
                  <a:cubicBezTo>
                    <a:pt x="2908" y="6812"/>
                    <a:pt x="1787" y="6933"/>
                    <a:pt x="692" y="6988"/>
                  </a:cubicBezTo>
                  <a:cubicBezTo>
                    <a:pt x="444" y="7002"/>
                    <a:pt x="14" y="7014"/>
                    <a:pt x="9" y="7354"/>
                  </a:cubicBezTo>
                  <a:cubicBezTo>
                    <a:pt x="0" y="7604"/>
                    <a:pt x="314" y="7685"/>
                    <a:pt x="504" y="7734"/>
                  </a:cubicBezTo>
                  <a:cubicBezTo>
                    <a:pt x="739" y="7790"/>
                    <a:pt x="978" y="7811"/>
                    <a:pt x="1217" y="7811"/>
                  </a:cubicBezTo>
                  <a:cubicBezTo>
                    <a:pt x="1496" y="7811"/>
                    <a:pt x="1776" y="7783"/>
                    <a:pt x="2052" y="7749"/>
                  </a:cubicBezTo>
                  <a:cubicBezTo>
                    <a:pt x="3090" y="7619"/>
                    <a:pt x="4136" y="7322"/>
                    <a:pt x="5024" y="6746"/>
                  </a:cubicBezTo>
                  <a:cubicBezTo>
                    <a:pt x="5470" y="6457"/>
                    <a:pt x="5865" y="6103"/>
                    <a:pt x="6182" y="5676"/>
                  </a:cubicBezTo>
                  <a:cubicBezTo>
                    <a:pt x="6295" y="5524"/>
                    <a:pt x="6395" y="5365"/>
                    <a:pt x="6485" y="5204"/>
                  </a:cubicBezTo>
                  <a:cubicBezTo>
                    <a:pt x="6600" y="5005"/>
                    <a:pt x="6704" y="4803"/>
                    <a:pt x="6802" y="4598"/>
                  </a:cubicBezTo>
                  <a:cubicBezTo>
                    <a:pt x="6874" y="4454"/>
                    <a:pt x="6940" y="4310"/>
                    <a:pt x="7012" y="4169"/>
                  </a:cubicBezTo>
                  <a:cubicBezTo>
                    <a:pt x="7090" y="4013"/>
                    <a:pt x="7171" y="3863"/>
                    <a:pt x="7251" y="3711"/>
                  </a:cubicBezTo>
                  <a:cubicBezTo>
                    <a:pt x="7364" y="3518"/>
                    <a:pt x="7482" y="3327"/>
                    <a:pt x="7606" y="3143"/>
                  </a:cubicBezTo>
                  <a:cubicBezTo>
                    <a:pt x="7958" y="2627"/>
                    <a:pt x="8387" y="2180"/>
                    <a:pt x="8946" y="1843"/>
                  </a:cubicBezTo>
                  <a:cubicBezTo>
                    <a:pt x="9689" y="1392"/>
                    <a:pt x="10541" y="1163"/>
                    <a:pt x="11402" y="1163"/>
                  </a:cubicBezTo>
                  <a:cubicBezTo>
                    <a:pt x="11477" y="1163"/>
                    <a:pt x="11552" y="1165"/>
                    <a:pt x="11626" y="1169"/>
                  </a:cubicBezTo>
                  <a:cubicBezTo>
                    <a:pt x="12589" y="1215"/>
                    <a:pt x="13503" y="1584"/>
                    <a:pt x="14241" y="2195"/>
                  </a:cubicBezTo>
                  <a:cubicBezTo>
                    <a:pt x="14947" y="2780"/>
                    <a:pt x="15451" y="3535"/>
                    <a:pt x="15932" y="4307"/>
                  </a:cubicBezTo>
                  <a:cubicBezTo>
                    <a:pt x="16120" y="4022"/>
                    <a:pt x="16296" y="3728"/>
                    <a:pt x="16468" y="3428"/>
                  </a:cubicBezTo>
                  <a:cubicBezTo>
                    <a:pt x="15601" y="2151"/>
                    <a:pt x="14609" y="932"/>
                    <a:pt x="13151" y="336"/>
                  </a:cubicBezTo>
                  <a:cubicBezTo>
                    <a:pt x="12592" y="109"/>
                    <a:pt x="11992" y="0"/>
                    <a:pt x="113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48"/>
            <p:cNvSpPr/>
            <p:nvPr/>
          </p:nvSpPr>
          <p:spPr>
            <a:xfrm>
              <a:off x="4697000" y="649275"/>
              <a:ext cx="23300" cy="180175"/>
            </a:xfrm>
            <a:custGeom>
              <a:avLst/>
              <a:gdLst/>
              <a:ahLst/>
              <a:cxnLst/>
              <a:rect l="l" t="t" r="r" b="b"/>
              <a:pathLst>
                <a:path w="932" h="7207" extrusionOk="0">
                  <a:moveTo>
                    <a:pt x="661" y="1"/>
                  </a:moveTo>
                  <a:cubicBezTo>
                    <a:pt x="572" y="1"/>
                    <a:pt x="481" y="4"/>
                    <a:pt x="392" y="11"/>
                  </a:cubicBezTo>
                  <a:cubicBezTo>
                    <a:pt x="346" y="14"/>
                    <a:pt x="291" y="20"/>
                    <a:pt x="245" y="22"/>
                  </a:cubicBezTo>
                  <a:cubicBezTo>
                    <a:pt x="162" y="2400"/>
                    <a:pt x="81" y="4778"/>
                    <a:pt x="3" y="7156"/>
                  </a:cubicBezTo>
                  <a:cubicBezTo>
                    <a:pt x="3" y="7167"/>
                    <a:pt x="0" y="7173"/>
                    <a:pt x="0" y="7184"/>
                  </a:cubicBezTo>
                  <a:cubicBezTo>
                    <a:pt x="126" y="7200"/>
                    <a:pt x="254" y="7207"/>
                    <a:pt x="384" y="7207"/>
                  </a:cubicBezTo>
                  <a:cubicBezTo>
                    <a:pt x="477" y="7207"/>
                    <a:pt x="572" y="7203"/>
                    <a:pt x="669" y="7196"/>
                  </a:cubicBezTo>
                  <a:cubicBezTo>
                    <a:pt x="657" y="4795"/>
                    <a:pt x="741" y="2397"/>
                    <a:pt x="931" y="8"/>
                  </a:cubicBezTo>
                  <a:lnTo>
                    <a:pt x="928" y="8"/>
                  </a:lnTo>
                  <a:cubicBezTo>
                    <a:pt x="840" y="4"/>
                    <a:pt x="751" y="1"/>
                    <a:pt x="6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48"/>
            <p:cNvSpPr/>
            <p:nvPr/>
          </p:nvSpPr>
          <p:spPr>
            <a:xfrm>
              <a:off x="4616000" y="670150"/>
              <a:ext cx="25975" cy="129350"/>
            </a:xfrm>
            <a:custGeom>
              <a:avLst/>
              <a:gdLst/>
              <a:ahLst/>
              <a:cxnLst/>
              <a:rect l="l" t="t" r="r" b="b"/>
              <a:pathLst>
                <a:path w="1039" h="5174" extrusionOk="0">
                  <a:moveTo>
                    <a:pt x="1038" y="0"/>
                  </a:moveTo>
                  <a:cubicBezTo>
                    <a:pt x="1038" y="1"/>
                    <a:pt x="1038" y="1"/>
                    <a:pt x="1038" y="1"/>
                  </a:cubicBezTo>
                  <a:lnTo>
                    <a:pt x="1038" y="1"/>
                  </a:lnTo>
                  <a:cubicBezTo>
                    <a:pt x="1038" y="1"/>
                    <a:pt x="1038" y="1"/>
                    <a:pt x="1038" y="0"/>
                  </a:cubicBezTo>
                  <a:close/>
                  <a:moveTo>
                    <a:pt x="1038" y="1"/>
                  </a:moveTo>
                  <a:cubicBezTo>
                    <a:pt x="1037" y="3"/>
                    <a:pt x="1035" y="3"/>
                    <a:pt x="1035" y="3"/>
                  </a:cubicBezTo>
                  <a:cubicBezTo>
                    <a:pt x="799" y="144"/>
                    <a:pt x="574" y="311"/>
                    <a:pt x="364" y="487"/>
                  </a:cubicBezTo>
                  <a:cubicBezTo>
                    <a:pt x="116" y="1827"/>
                    <a:pt x="1" y="3225"/>
                    <a:pt x="174" y="4580"/>
                  </a:cubicBezTo>
                  <a:cubicBezTo>
                    <a:pt x="372" y="4787"/>
                    <a:pt x="574" y="4986"/>
                    <a:pt x="793" y="5174"/>
                  </a:cubicBezTo>
                  <a:cubicBezTo>
                    <a:pt x="747" y="3453"/>
                    <a:pt x="753" y="1707"/>
                    <a:pt x="10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48"/>
            <p:cNvSpPr/>
            <p:nvPr/>
          </p:nvSpPr>
          <p:spPr>
            <a:xfrm>
              <a:off x="4562025" y="749625"/>
              <a:ext cx="203525" cy="123000"/>
            </a:xfrm>
            <a:custGeom>
              <a:avLst/>
              <a:gdLst/>
              <a:ahLst/>
              <a:cxnLst/>
              <a:rect l="l" t="t" r="r" b="b"/>
              <a:pathLst>
                <a:path w="8141" h="4920" extrusionOk="0">
                  <a:moveTo>
                    <a:pt x="546" y="0"/>
                  </a:moveTo>
                  <a:cubicBezTo>
                    <a:pt x="373" y="291"/>
                    <a:pt x="200" y="577"/>
                    <a:pt x="10" y="850"/>
                  </a:cubicBezTo>
                  <a:cubicBezTo>
                    <a:pt x="10" y="853"/>
                    <a:pt x="1" y="859"/>
                    <a:pt x="1" y="865"/>
                  </a:cubicBezTo>
                  <a:cubicBezTo>
                    <a:pt x="1134" y="2395"/>
                    <a:pt x="2583" y="3735"/>
                    <a:pt x="4339" y="4473"/>
                  </a:cubicBezTo>
                  <a:cubicBezTo>
                    <a:pt x="4945" y="4727"/>
                    <a:pt x="5650" y="4920"/>
                    <a:pt x="6336" y="4920"/>
                  </a:cubicBezTo>
                  <a:cubicBezTo>
                    <a:pt x="6694" y="4920"/>
                    <a:pt x="7047" y="4868"/>
                    <a:pt x="7379" y="4744"/>
                  </a:cubicBezTo>
                  <a:cubicBezTo>
                    <a:pt x="7708" y="4623"/>
                    <a:pt x="8140" y="4277"/>
                    <a:pt x="7835" y="3905"/>
                  </a:cubicBezTo>
                  <a:cubicBezTo>
                    <a:pt x="7656" y="3687"/>
                    <a:pt x="7373" y="3623"/>
                    <a:pt x="7074" y="3623"/>
                  </a:cubicBezTo>
                  <a:cubicBezTo>
                    <a:pt x="6895" y="3623"/>
                    <a:pt x="6710" y="3646"/>
                    <a:pt x="6538" y="3672"/>
                  </a:cubicBezTo>
                  <a:lnTo>
                    <a:pt x="6532" y="3672"/>
                  </a:lnTo>
                  <a:cubicBezTo>
                    <a:pt x="6517" y="3678"/>
                    <a:pt x="6497" y="3686"/>
                    <a:pt x="6480" y="3689"/>
                  </a:cubicBezTo>
                  <a:cubicBezTo>
                    <a:pt x="6388" y="3704"/>
                    <a:pt x="6295" y="3715"/>
                    <a:pt x="6197" y="3724"/>
                  </a:cubicBezTo>
                  <a:lnTo>
                    <a:pt x="6146" y="3732"/>
                  </a:lnTo>
                  <a:cubicBezTo>
                    <a:pt x="6136" y="3734"/>
                    <a:pt x="6125" y="3735"/>
                    <a:pt x="6115" y="3735"/>
                  </a:cubicBezTo>
                  <a:cubicBezTo>
                    <a:pt x="6105" y="3735"/>
                    <a:pt x="6095" y="3734"/>
                    <a:pt x="6085" y="3732"/>
                  </a:cubicBezTo>
                  <a:lnTo>
                    <a:pt x="6082" y="3732"/>
                  </a:lnTo>
                  <a:cubicBezTo>
                    <a:pt x="5995" y="3738"/>
                    <a:pt x="5908" y="3741"/>
                    <a:pt x="5821" y="3741"/>
                  </a:cubicBezTo>
                  <a:cubicBezTo>
                    <a:pt x="5497" y="3741"/>
                    <a:pt x="5172" y="3702"/>
                    <a:pt x="4854" y="3623"/>
                  </a:cubicBezTo>
                  <a:cubicBezTo>
                    <a:pt x="3664" y="3329"/>
                    <a:pt x="2725" y="2634"/>
                    <a:pt x="1926" y="1778"/>
                  </a:cubicBezTo>
                  <a:lnTo>
                    <a:pt x="1920" y="1776"/>
                  </a:lnTo>
                  <a:cubicBezTo>
                    <a:pt x="1877" y="1755"/>
                    <a:pt x="1843" y="1718"/>
                    <a:pt x="1820" y="1669"/>
                  </a:cubicBezTo>
                  <a:cubicBezTo>
                    <a:pt x="1817" y="1663"/>
                    <a:pt x="1814" y="1663"/>
                    <a:pt x="1814" y="1660"/>
                  </a:cubicBezTo>
                  <a:lnTo>
                    <a:pt x="1814" y="1657"/>
                  </a:lnTo>
                  <a:cubicBezTo>
                    <a:pt x="1344" y="1141"/>
                    <a:pt x="935" y="577"/>
                    <a:pt x="5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48"/>
            <p:cNvSpPr/>
            <p:nvPr/>
          </p:nvSpPr>
          <p:spPr>
            <a:xfrm>
              <a:off x="4315900" y="610500"/>
              <a:ext cx="455950" cy="229450"/>
            </a:xfrm>
            <a:custGeom>
              <a:avLst/>
              <a:gdLst/>
              <a:ahLst/>
              <a:cxnLst/>
              <a:rect l="l" t="t" r="r" b="b"/>
              <a:pathLst>
                <a:path w="18238" h="9178" extrusionOk="0">
                  <a:moveTo>
                    <a:pt x="15701" y="0"/>
                  </a:moveTo>
                  <a:cubicBezTo>
                    <a:pt x="14972" y="0"/>
                    <a:pt x="14239" y="131"/>
                    <a:pt x="13561" y="380"/>
                  </a:cubicBezTo>
                  <a:cubicBezTo>
                    <a:pt x="12431" y="792"/>
                    <a:pt x="11616" y="1573"/>
                    <a:pt x="10930" y="2539"/>
                  </a:cubicBezTo>
                  <a:cubicBezTo>
                    <a:pt x="10595" y="3006"/>
                    <a:pt x="10298" y="3502"/>
                    <a:pt x="10007" y="3992"/>
                  </a:cubicBezTo>
                  <a:cubicBezTo>
                    <a:pt x="9906" y="4164"/>
                    <a:pt x="9803" y="4337"/>
                    <a:pt x="9699" y="4510"/>
                  </a:cubicBezTo>
                  <a:cubicBezTo>
                    <a:pt x="9520" y="4807"/>
                    <a:pt x="9339" y="5104"/>
                    <a:pt x="9143" y="5392"/>
                  </a:cubicBezTo>
                  <a:cubicBezTo>
                    <a:pt x="9068" y="5507"/>
                    <a:pt x="8993" y="5620"/>
                    <a:pt x="8912" y="5729"/>
                  </a:cubicBezTo>
                  <a:cubicBezTo>
                    <a:pt x="8872" y="5784"/>
                    <a:pt x="8837" y="5836"/>
                    <a:pt x="8800" y="5885"/>
                  </a:cubicBezTo>
                  <a:cubicBezTo>
                    <a:pt x="8379" y="6444"/>
                    <a:pt x="7901" y="6943"/>
                    <a:pt x="7344" y="7349"/>
                  </a:cubicBezTo>
                  <a:lnTo>
                    <a:pt x="7341" y="7352"/>
                  </a:lnTo>
                  <a:cubicBezTo>
                    <a:pt x="7313" y="7387"/>
                    <a:pt x="7272" y="7415"/>
                    <a:pt x="7232" y="7430"/>
                  </a:cubicBezTo>
                  <a:cubicBezTo>
                    <a:pt x="7232" y="7430"/>
                    <a:pt x="7226" y="7430"/>
                    <a:pt x="7226" y="7436"/>
                  </a:cubicBezTo>
                  <a:cubicBezTo>
                    <a:pt x="7226" y="7439"/>
                    <a:pt x="7223" y="7439"/>
                    <a:pt x="7223" y="7439"/>
                  </a:cubicBezTo>
                  <a:cubicBezTo>
                    <a:pt x="7004" y="7586"/>
                    <a:pt x="6777" y="7724"/>
                    <a:pt x="6534" y="7842"/>
                  </a:cubicBezTo>
                  <a:cubicBezTo>
                    <a:pt x="5878" y="8172"/>
                    <a:pt x="5132" y="8372"/>
                    <a:pt x="4390" y="8372"/>
                  </a:cubicBezTo>
                  <a:cubicBezTo>
                    <a:pt x="4115" y="8372"/>
                    <a:pt x="3841" y="8344"/>
                    <a:pt x="3572" y="8286"/>
                  </a:cubicBezTo>
                  <a:cubicBezTo>
                    <a:pt x="2465" y="8044"/>
                    <a:pt x="1589" y="7338"/>
                    <a:pt x="1032" y="6361"/>
                  </a:cubicBezTo>
                  <a:cubicBezTo>
                    <a:pt x="788" y="5925"/>
                    <a:pt x="600" y="5467"/>
                    <a:pt x="421" y="5003"/>
                  </a:cubicBezTo>
                  <a:cubicBezTo>
                    <a:pt x="280" y="5288"/>
                    <a:pt x="148" y="5568"/>
                    <a:pt x="1" y="5845"/>
                  </a:cubicBezTo>
                  <a:cubicBezTo>
                    <a:pt x="439" y="6793"/>
                    <a:pt x="952" y="7701"/>
                    <a:pt x="1788" y="8346"/>
                  </a:cubicBezTo>
                  <a:cubicBezTo>
                    <a:pt x="2541" y="8928"/>
                    <a:pt x="3397" y="9178"/>
                    <a:pt x="4262" y="9178"/>
                  </a:cubicBezTo>
                  <a:cubicBezTo>
                    <a:pt x="5516" y="9178"/>
                    <a:pt x="6788" y="8652"/>
                    <a:pt x="7791" y="7845"/>
                  </a:cubicBezTo>
                  <a:cubicBezTo>
                    <a:pt x="8318" y="7427"/>
                    <a:pt x="8757" y="6943"/>
                    <a:pt x="9151" y="6421"/>
                  </a:cubicBezTo>
                  <a:cubicBezTo>
                    <a:pt x="9270" y="6263"/>
                    <a:pt x="9388" y="6101"/>
                    <a:pt x="9497" y="5934"/>
                  </a:cubicBezTo>
                  <a:cubicBezTo>
                    <a:pt x="9690" y="5652"/>
                    <a:pt x="9875" y="5355"/>
                    <a:pt x="10051" y="5055"/>
                  </a:cubicBezTo>
                  <a:cubicBezTo>
                    <a:pt x="10088" y="5000"/>
                    <a:pt x="10123" y="4943"/>
                    <a:pt x="10154" y="4885"/>
                  </a:cubicBezTo>
                  <a:cubicBezTo>
                    <a:pt x="10226" y="4764"/>
                    <a:pt x="10296" y="4649"/>
                    <a:pt x="10368" y="4530"/>
                  </a:cubicBezTo>
                  <a:cubicBezTo>
                    <a:pt x="10803" y="3813"/>
                    <a:pt x="11275" y="3130"/>
                    <a:pt x="11884" y="2565"/>
                  </a:cubicBezTo>
                  <a:cubicBezTo>
                    <a:pt x="11910" y="2536"/>
                    <a:pt x="11936" y="2510"/>
                    <a:pt x="11967" y="2493"/>
                  </a:cubicBezTo>
                  <a:cubicBezTo>
                    <a:pt x="12157" y="2320"/>
                    <a:pt x="12365" y="2156"/>
                    <a:pt x="12587" y="2011"/>
                  </a:cubicBezTo>
                  <a:cubicBezTo>
                    <a:pt x="13567" y="1372"/>
                    <a:pt x="14728" y="1000"/>
                    <a:pt x="15901" y="988"/>
                  </a:cubicBezTo>
                  <a:cubicBezTo>
                    <a:pt x="15916" y="988"/>
                    <a:pt x="15930" y="988"/>
                    <a:pt x="15944" y="988"/>
                  </a:cubicBezTo>
                  <a:cubicBezTo>
                    <a:pt x="16521" y="988"/>
                    <a:pt x="17054" y="1101"/>
                    <a:pt x="17619" y="1210"/>
                  </a:cubicBezTo>
                  <a:cubicBezTo>
                    <a:pt x="17703" y="1226"/>
                    <a:pt x="17800" y="1241"/>
                    <a:pt x="17890" y="1241"/>
                  </a:cubicBezTo>
                  <a:cubicBezTo>
                    <a:pt x="18077" y="1241"/>
                    <a:pt x="18237" y="1177"/>
                    <a:pt x="18210" y="922"/>
                  </a:cubicBezTo>
                  <a:cubicBezTo>
                    <a:pt x="18193" y="755"/>
                    <a:pt x="18100" y="619"/>
                    <a:pt x="17971" y="519"/>
                  </a:cubicBezTo>
                  <a:cubicBezTo>
                    <a:pt x="17582" y="297"/>
                    <a:pt x="17155" y="161"/>
                    <a:pt x="16711" y="86"/>
                  </a:cubicBezTo>
                  <a:cubicBezTo>
                    <a:pt x="16379" y="29"/>
                    <a:pt x="16041" y="0"/>
                    <a:pt x="15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48"/>
            <p:cNvSpPr/>
            <p:nvPr/>
          </p:nvSpPr>
          <p:spPr>
            <a:xfrm>
              <a:off x="4514925" y="830075"/>
              <a:ext cx="47500" cy="47025"/>
            </a:xfrm>
            <a:custGeom>
              <a:avLst/>
              <a:gdLst/>
              <a:ahLst/>
              <a:cxnLst/>
              <a:rect l="l" t="t" r="r" b="b"/>
              <a:pathLst>
                <a:path w="1900" h="1881" extrusionOk="0">
                  <a:moveTo>
                    <a:pt x="963" y="563"/>
                  </a:moveTo>
                  <a:cubicBezTo>
                    <a:pt x="992" y="563"/>
                    <a:pt x="1020" y="569"/>
                    <a:pt x="1049" y="572"/>
                  </a:cubicBezTo>
                  <a:cubicBezTo>
                    <a:pt x="1052" y="572"/>
                    <a:pt x="1058" y="572"/>
                    <a:pt x="1061" y="575"/>
                  </a:cubicBezTo>
                  <a:cubicBezTo>
                    <a:pt x="1066" y="575"/>
                    <a:pt x="1072" y="578"/>
                    <a:pt x="1078" y="578"/>
                  </a:cubicBezTo>
                  <a:cubicBezTo>
                    <a:pt x="1078" y="581"/>
                    <a:pt x="1079" y="582"/>
                    <a:pt x="1079" y="582"/>
                  </a:cubicBezTo>
                  <a:cubicBezTo>
                    <a:pt x="1080" y="582"/>
                    <a:pt x="1081" y="581"/>
                    <a:pt x="1081" y="578"/>
                  </a:cubicBezTo>
                  <a:cubicBezTo>
                    <a:pt x="1110" y="589"/>
                    <a:pt x="1136" y="601"/>
                    <a:pt x="1162" y="615"/>
                  </a:cubicBezTo>
                  <a:cubicBezTo>
                    <a:pt x="1176" y="627"/>
                    <a:pt x="1188" y="633"/>
                    <a:pt x="1202" y="644"/>
                  </a:cubicBezTo>
                  <a:cubicBezTo>
                    <a:pt x="1211" y="650"/>
                    <a:pt x="1222" y="661"/>
                    <a:pt x="1231" y="673"/>
                  </a:cubicBezTo>
                  <a:cubicBezTo>
                    <a:pt x="1251" y="699"/>
                    <a:pt x="1268" y="728"/>
                    <a:pt x="1291" y="751"/>
                  </a:cubicBezTo>
                  <a:cubicBezTo>
                    <a:pt x="1303" y="771"/>
                    <a:pt x="1309" y="788"/>
                    <a:pt x="1317" y="808"/>
                  </a:cubicBezTo>
                  <a:lnTo>
                    <a:pt x="1337" y="863"/>
                  </a:lnTo>
                  <a:cubicBezTo>
                    <a:pt x="1337" y="872"/>
                    <a:pt x="1340" y="881"/>
                    <a:pt x="1340" y="886"/>
                  </a:cubicBezTo>
                  <a:cubicBezTo>
                    <a:pt x="1346" y="892"/>
                    <a:pt x="1346" y="895"/>
                    <a:pt x="1349" y="895"/>
                  </a:cubicBezTo>
                  <a:cubicBezTo>
                    <a:pt x="1349" y="901"/>
                    <a:pt x="1349" y="904"/>
                    <a:pt x="1352" y="906"/>
                  </a:cubicBezTo>
                  <a:cubicBezTo>
                    <a:pt x="1349" y="909"/>
                    <a:pt x="1352" y="909"/>
                    <a:pt x="1349" y="918"/>
                  </a:cubicBezTo>
                  <a:cubicBezTo>
                    <a:pt x="1346" y="950"/>
                    <a:pt x="1340" y="990"/>
                    <a:pt x="1334" y="1022"/>
                  </a:cubicBezTo>
                  <a:cubicBezTo>
                    <a:pt x="1334" y="1025"/>
                    <a:pt x="1332" y="1045"/>
                    <a:pt x="1326" y="1051"/>
                  </a:cubicBezTo>
                  <a:cubicBezTo>
                    <a:pt x="1323" y="1059"/>
                    <a:pt x="1320" y="1065"/>
                    <a:pt x="1320" y="1068"/>
                  </a:cubicBezTo>
                  <a:cubicBezTo>
                    <a:pt x="1311" y="1097"/>
                    <a:pt x="1297" y="1123"/>
                    <a:pt x="1283" y="1151"/>
                  </a:cubicBezTo>
                  <a:cubicBezTo>
                    <a:pt x="1274" y="1166"/>
                    <a:pt x="1265" y="1177"/>
                    <a:pt x="1260" y="1189"/>
                  </a:cubicBezTo>
                  <a:cubicBezTo>
                    <a:pt x="1251" y="1198"/>
                    <a:pt x="1239" y="1209"/>
                    <a:pt x="1234" y="1215"/>
                  </a:cubicBezTo>
                  <a:cubicBezTo>
                    <a:pt x="1216" y="1235"/>
                    <a:pt x="1193" y="1249"/>
                    <a:pt x="1173" y="1267"/>
                  </a:cubicBezTo>
                  <a:lnTo>
                    <a:pt x="1150" y="1278"/>
                  </a:lnTo>
                  <a:cubicBezTo>
                    <a:pt x="1124" y="1293"/>
                    <a:pt x="1095" y="1301"/>
                    <a:pt x="1072" y="1310"/>
                  </a:cubicBezTo>
                  <a:cubicBezTo>
                    <a:pt x="1066" y="1310"/>
                    <a:pt x="1061" y="1313"/>
                    <a:pt x="1052" y="1313"/>
                  </a:cubicBezTo>
                  <a:cubicBezTo>
                    <a:pt x="1023" y="1321"/>
                    <a:pt x="994" y="1324"/>
                    <a:pt x="966" y="1327"/>
                  </a:cubicBezTo>
                  <a:lnTo>
                    <a:pt x="945" y="1327"/>
                  </a:lnTo>
                  <a:cubicBezTo>
                    <a:pt x="917" y="1324"/>
                    <a:pt x="885" y="1324"/>
                    <a:pt x="856" y="1319"/>
                  </a:cubicBezTo>
                  <a:cubicBezTo>
                    <a:pt x="847" y="1319"/>
                    <a:pt x="845" y="1313"/>
                    <a:pt x="833" y="1313"/>
                  </a:cubicBezTo>
                  <a:lnTo>
                    <a:pt x="833" y="1310"/>
                  </a:lnTo>
                  <a:cubicBezTo>
                    <a:pt x="804" y="1304"/>
                    <a:pt x="778" y="1293"/>
                    <a:pt x="749" y="1278"/>
                  </a:cubicBezTo>
                  <a:cubicBezTo>
                    <a:pt x="748" y="1278"/>
                    <a:pt x="747" y="1277"/>
                    <a:pt x="747" y="1277"/>
                  </a:cubicBezTo>
                  <a:cubicBezTo>
                    <a:pt x="747" y="1277"/>
                    <a:pt x="747" y="1277"/>
                    <a:pt x="747" y="1278"/>
                  </a:cubicBezTo>
                  <a:cubicBezTo>
                    <a:pt x="744" y="1275"/>
                    <a:pt x="735" y="1270"/>
                    <a:pt x="732" y="1267"/>
                  </a:cubicBezTo>
                  <a:cubicBezTo>
                    <a:pt x="712" y="1249"/>
                    <a:pt x="692" y="1235"/>
                    <a:pt x="672" y="1218"/>
                  </a:cubicBezTo>
                  <a:cubicBezTo>
                    <a:pt x="663" y="1206"/>
                    <a:pt x="654" y="1195"/>
                    <a:pt x="646" y="1189"/>
                  </a:cubicBezTo>
                  <a:cubicBezTo>
                    <a:pt x="640" y="1174"/>
                    <a:pt x="628" y="1163"/>
                    <a:pt x="620" y="1151"/>
                  </a:cubicBezTo>
                  <a:lnTo>
                    <a:pt x="620" y="1149"/>
                  </a:lnTo>
                  <a:cubicBezTo>
                    <a:pt x="611" y="1123"/>
                    <a:pt x="597" y="1097"/>
                    <a:pt x="585" y="1074"/>
                  </a:cubicBezTo>
                  <a:lnTo>
                    <a:pt x="574" y="1030"/>
                  </a:lnTo>
                  <a:cubicBezTo>
                    <a:pt x="574" y="1025"/>
                    <a:pt x="571" y="1025"/>
                    <a:pt x="571" y="1022"/>
                  </a:cubicBezTo>
                  <a:cubicBezTo>
                    <a:pt x="568" y="1004"/>
                    <a:pt x="568" y="987"/>
                    <a:pt x="559" y="967"/>
                  </a:cubicBezTo>
                  <a:cubicBezTo>
                    <a:pt x="562" y="932"/>
                    <a:pt x="568" y="895"/>
                    <a:pt x="574" y="860"/>
                  </a:cubicBezTo>
                  <a:cubicBezTo>
                    <a:pt x="574" y="857"/>
                    <a:pt x="576" y="843"/>
                    <a:pt x="582" y="832"/>
                  </a:cubicBezTo>
                  <a:cubicBezTo>
                    <a:pt x="585" y="829"/>
                    <a:pt x="585" y="829"/>
                    <a:pt x="585" y="823"/>
                  </a:cubicBezTo>
                  <a:cubicBezTo>
                    <a:pt x="597" y="794"/>
                    <a:pt x="611" y="765"/>
                    <a:pt x="620" y="742"/>
                  </a:cubicBezTo>
                  <a:cubicBezTo>
                    <a:pt x="628" y="734"/>
                    <a:pt x="631" y="722"/>
                    <a:pt x="640" y="716"/>
                  </a:cubicBezTo>
                  <a:cubicBezTo>
                    <a:pt x="646" y="705"/>
                    <a:pt x="657" y="690"/>
                    <a:pt x="669" y="685"/>
                  </a:cubicBezTo>
                  <a:cubicBezTo>
                    <a:pt x="672" y="679"/>
                    <a:pt x="669" y="679"/>
                    <a:pt x="672" y="679"/>
                  </a:cubicBezTo>
                  <a:cubicBezTo>
                    <a:pt x="689" y="664"/>
                    <a:pt x="703" y="650"/>
                    <a:pt x="721" y="636"/>
                  </a:cubicBezTo>
                  <a:cubicBezTo>
                    <a:pt x="729" y="630"/>
                    <a:pt x="741" y="621"/>
                    <a:pt x="755" y="615"/>
                  </a:cubicBezTo>
                  <a:cubicBezTo>
                    <a:pt x="775" y="604"/>
                    <a:pt x="801" y="592"/>
                    <a:pt x="827" y="587"/>
                  </a:cubicBezTo>
                  <a:cubicBezTo>
                    <a:pt x="836" y="584"/>
                    <a:pt x="845" y="578"/>
                    <a:pt x="856" y="575"/>
                  </a:cubicBezTo>
                  <a:cubicBezTo>
                    <a:pt x="876" y="572"/>
                    <a:pt x="905" y="569"/>
                    <a:pt x="931" y="563"/>
                  </a:cubicBezTo>
                  <a:close/>
                  <a:moveTo>
                    <a:pt x="961" y="1"/>
                  </a:moveTo>
                  <a:cubicBezTo>
                    <a:pt x="672" y="1"/>
                    <a:pt x="381" y="137"/>
                    <a:pt x="202" y="367"/>
                  </a:cubicBezTo>
                  <a:cubicBezTo>
                    <a:pt x="92" y="514"/>
                    <a:pt x="20" y="705"/>
                    <a:pt x="12" y="892"/>
                  </a:cubicBezTo>
                  <a:cubicBezTo>
                    <a:pt x="0" y="1111"/>
                    <a:pt x="69" y="1327"/>
                    <a:pt x="199" y="1506"/>
                  </a:cubicBezTo>
                  <a:cubicBezTo>
                    <a:pt x="371" y="1742"/>
                    <a:pt x="667" y="1881"/>
                    <a:pt x="959" y="1881"/>
                  </a:cubicBezTo>
                  <a:cubicBezTo>
                    <a:pt x="1013" y="1881"/>
                    <a:pt x="1068" y="1876"/>
                    <a:pt x="1121" y="1866"/>
                  </a:cubicBezTo>
                  <a:cubicBezTo>
                    <a:pt x="1554" y="1783"/>
                    <a:pt x="1859" y="1434"/>
                    <a:pt x="1897" y="990"/>
                  </a:cubicBezTo>
                  <a:cubicBezTo>
                    <a:pt x="1899" y="958"/>
                    <a:pt x="1897" y="921"/>
                    <a:pt x="1885" y="889"/>
                  </a:cubicBezTo>
                  <a:cubicBezTo>
                    <a:pt x="1891" y="860"/>
                    <a:pt x="1897" y="829"/>
                    <a:pt x="1888" y="794"/>
                  </a:cubicBezTo>
                  <a:cubicBezTo>
                    <a:pt x="1839" y="578"/>
                    <a:pt x="1744" y="396"/>
                    <a:pt x="1582" y="244"/>
                  </a:cubicBezTo>
                  <a:cubicBezTo>
                    <a:pt x="1456" y="125"/>
                    <a:pt x="1291" y="53"/>
                    <a:pt x="1124" y="16"/>
                  </a:cubicBezTo>
                  <a:cubicBezTo>
                    <a:pt x="1070" y="6"/>
                    <a:pt x="1016" y="1"/>
                    <a:pt x="9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48"/>
            <p:cNvSpPr/>
            <p:nvPr/>
          </p:nvSpPr>
          <p:spPr>
            <a:xfrm>
              <a:off x="4528900" y="844150"/>
              <a:ext cx="19825" cy="19125"/>
            </a:xfrm>
            <a:custGeom>
              <a:avLst/>
              <a:gdLst/>
              <a:ahLst/>
              <a:cxnLst/>
              <a:rect l="l" t="t" r="r" b="b"/>
              <a:pathLst>
                <a:path w="793" h="765" extrusionOk="0">
                  <a:moveTo>
                    <a:pt x="372" y="0"/>
                  </a:moveTo>
                  <a:cubicBezTo>
                    <a:pt x="346" y="6"/>
                    <a:pt x="317" y="9"/>
                    <a:pt x="297" y="12"/>
                  </a:cubicBezTo>
                  <a:cubicBezTo>
                    <a:pt x="286" y="15"/>
                    <a:pt x="277" y="21"/>
                    <a:pt x="268" y="24"/>
                  </a:cubicBezTo>
                  <a:cubicBezTo>
                    <a:pt x="242" y="29"/>
                    <a:pt x="216" y="41"/>
                    <a:pt x="196" y="52"/>
                  </a:cubicBezTo>
                  <a:cubicBezTo>
                    <a:pt x="182" y="58"/>
                    <a:pt x="170" y="67"/>
                    <a:pt x="162" y="73"/>
                  </a:cubicBezTo>
                  <a:cubicBezTo>
                    <a:pt x="144" y="87"/>
                    <a:pt x="130" y="101"/>
                    <a:pt x="113" y="116"/>
                  </a:cubicBezTo>
                  <a:cubicBezTo>
                    <a:pt x="110" y="116"/>
                    <a:pt x="113" y="116"/>
                    <a:pt x="110" y="122"/>
                  </a:cubicBezTo>
                  <a:cubicBezTo>
                    <a:pt x="98" y="127"/>
                    <a:pt x="87" y="142"/>
                    <a:pt x="81" y="153"/>
                  </a:cubicBezTo>
                  <a:cubicBezTo>
                    <a:pt x="72" y="159"/>
                    <a:pt x="69" y="171"/>
                    <a:pt x="61" y="179"/>
                  </a:cubicBezTo>
                  <a:cubicBezTo>
                    <a:pt x="52" y="202"/>
                    <a:pt x="38" y="231"/>
                    <a:pt x="26" y="260"/>
                  </a:cubicBezTo>
                  <a:cubicBezTo>
                    <a:pt x="26" y="266"/>
                    <a:pt x="26" y="266"/>
                    <a:pt x="23" y="269"/>
                  </a:cubicBezTo>
                  <a:cubicBezTo>
                    <a:pt x="17" y="280"/>
                    <a:pt x="15" y="294"/>
                    <a:pt x="15" y="297"/>
                  </a:cubicBezTo>
                  <a:cubicBezTo>
                    <a:pt x="9" y="332"/>
                    <a:pt x="3" y="369"/>
                    <a:pt x="0" y="404"/>
                  </a:cubicBezTo>
                  <a:cubicBezTo>
                    <a:pt x="9" y="424"/>
                    <a:pt x="9" y="441"/>
                    <a:pt x="12" y="459"/>
                  </a:cubicBezTo>
                  <a:cubicBezTo>
                    <a:pt x="12" y="462"/>
                    <a:pt x="15" y="462"/>
                    <a:pt x="15" y="467"/>
                  </a:cubicBezTo>
                  <a:lnTo>
                    <a:pt x="26" y="511"/>
                  </a:lnTo>
                  <a:cubicBezTo>
                    <a:pt x="38" y="534"/>
                    <a:pt x="52" y="560"/>
                    <a:pt x="61" y="586"/>
                  </a:cubicBezTo>
                  <a:lnTo>
                    <a:pt x="61" y="588"/>
                  </a:lnTo>
                  <a:cubicBezTo>
                    <a:pt x="69" y="600"/>
                    <a:pt x="81" y="611"/>
                    <a:pt x="87" y="626"/>
                  </a:cubicBezTo>
                  <a:cubicBezTo>
                    <a:pt x="95" y="632"/>
                    <a:pt x="104" y="643"/>
                    <a:pt x="113" y="655"/>
                  </a:cubicBezTo>
                  <a:cubicBezTo>
                    <a:pt x="133" y="672"/>
                    <a:pt x="153" y="686"/>
                    <a:pt x="173" y="704"/>
                  </a:cubicBezTo>
                  <a:cubicBezTo>
                    <a:pt x="176" y="707"/>
                    <a:pt x="185" y="712"/>
                    <a:pt x="188" y="715"/>
                  </a:cubicBezTo>
                  <a:cubicBezTo>
                    <a:pt x="188" y="714"/>
                    <a:pt x="188" y="714"/>
                    <a:pt x="188" y="714"/>
                  </a:cubicBezTo>
                  <a:cubicBezTo>
                    <a:pt x="188" y="714"/>
                    <a:pt x="189" y="715"/>
                    <a:pt x="190" y="715"/>
                  </a:cubicBezTo>
                  <a:cubicBezTo>
                    <a:pt x="219" y="730"/>
                    <a:pt x="245" y="741"/>
                    <a:pt x="274" y="747"/>
                  </a:cubicBezTo>
                  <a:lnTo>
                    <a:pt x="274" y="750"/>
                  </a:lnTo>
                  <a:cubicBezTo>
                    <a:pt x="286" y="750"/>
                    <a:pt x="288" y="756"/>
                    <a:pt x="297" y="756"/>
                  </a:cubicBezTo>
                  <a:cubicBezTo>
                    <a:pt x="326" y="761"/>
                    <a:pt x="358" y="761"/>
                    <a:pt x="386" y="764"/>
                  </a:cubicBezTo>
                  <a:lnTo>
                    <a:pt x="407" y="764"/>
                  </a:lnTo>
                  <a:cubicBezTo>
                    <a:pt x="435" y="761"/>
                    <a:pt x="464" y="758"/>
                    <a:pt x="493" y="750"/>
                  </a:cubicBezTo>
                  <a:cubicBezTo>
                    <a:pt x="502" y="750"/>
                    <a:pt x="507" y="747"/>
                    <a:pt x="513" y="747"/>
                  </a:cubicBezTo>
                  <a:cubicBezTo>
                    <a:pt x="536" y="738"/>
                    <a:pt x="565" y="730"/>
                    <a:pt x="591" y="715"/>
                  </a:cubicBezTo>
                  <a:lnTo>
                    <a:pt x="614" y="704"/>
                  </a:lnTo>
                  <a:cubicBezTo>
                    <a:pt x="634" y="686"/>
                    <a:pt x="657" y="672"/>
                    <a:pt x="675" y="652"/>
                  </a:cubicBezTo>
                  <a:cubicBezTo>
                    <a:pt x="680" y="646"/>
                    <a:pt x="692" y="635"/>
                    <a:pt x="701" y="626"/>
                  </a:cubicBezTo>
                  <a:cubicBezTo>
                    <a:pt x="706" y="614"/>
                    <a:pt x="715" y="603"/>
                    <a:pt x="724" y="588"/>
                  </a:cubicBezTo>
                  <a:cubicBezTo>
                    <a:pt x="738" y="560"/>
                    <a:pt x="752" y="534"/>
                    <a:pt x="761" y="505"/>
                  </a:cubicBezTo>
                  <a:cubicBezTo>
                    <a:pt x="761" y="502"/>
                    <a:pt x="764" y="496"/>
                    <a:pt x="767" y="488"/>
                  </a:cubicBezTo>
                  <a:cubicBezTo>
                    <a:pt x="773" y="482"/>
                    <a:pt x="775" y="462"/>
                    <a:pt x="775" y="459"/>
                  </a:cubicBezTo>
                  <a:cubicBezTo>
                    <a:pt x="781" y="427"/>
                    <a:pt x="787" y="387"/>
                    <a:pt x="790" y="355"/>
                  </a:cubicBezTo>
                  <a:cubicBezTo>
                    <a:pt x="793" y="346"/>
                    <a:pt x="790" y="346"/>
                    <a:pt x="793" y="343"/>
                  </a:cubicBezTo>
                  <a:cubicBezTo>
                    <a:pt x="790" y="341"/>
                    <a:pt x="790" y="338"/>
                    <a:pt x="790" y="332"/>
                  </a:cubicBezTo>
                  <a:cubicBezTo>
                    <a:pt x="787" y="332"/>
                    <a:pt x="787" y="329"/>
                    <a:pt x="781" y="323"/>
                  </a:cubicBezTo>
                  <a:cubicBezTo>
                    <a:pt x="781" y="318"/>
                    <a:pt x="778" y="309"/>
                    <a:pt x="778" y="300"/>
                  </a:cubicBezTo>
                  <a:lnTo>
                    <a:pt x="758" y="245"/>
                  </a:lnTo>
                  <a:cubicBezTo>
                    <a:pt x="750" y="225"/>
                    <a:pt x="744" y="208"/>
                    <a:pt x="732" y="188"/>
                  </a:cubicBezTo>
                  <a:cubicBezTo>
                    <a:pt x="709" y="165"/>
                    <a:pt x="692" y="136"/>
                    <a:pt x="672" y="110"/>
                  </a:cubicBezTo>
                  <a:cubicBezTo>
                    <a:pt x="663" y="98"/>
                    <a:pt x="652" y="87"/>
                    <a:pt x="643" y="81"/>
                  </a:cubicBezTo>
                  <a:cubicBezTo>
                    <a:pt x="629" y="70"/>
                    <a:pt x="617" y="64"/>
                    <a:pt x="603" y="52"/>
                  </a:cubicBezTo>
                  <a:cubicBezTo>
                    <a:pt x="577" y="38"/>
                    <a:pt x="551" y="26"/>
                    <a:pt x="522" y="15"/>
                  </a:cubicBezTo>
                  <a:cubicBezTo>
                    <a:pt x="522" y="18"/>
                    <a:pt x="521" y="19"/>
                    <a:pt x="520" y="19"/>
                  </a:cubicBezTo>
                  <a:cubicBezTo>
                    <a:pt x="520" y="19"/>
                    <a:pt x="519" y="18"/>
                    <a:pt x="519" y="15"/>
                  </a:cubicBezTo>
                  <a:cubicBezTo>
                    <a:pt x="513" y="15"/>
                    <a:pt x="507" y="12"/>
                    <a:pt x="502" y="12"/>
                  </a:cubicBezTo>
                  <a:cubicBezTo>
                    <a:pt x="499" y="9"/>
                    <a:pt x="493" y="9"/>
                    <a:pt x="490" y="9"/>
                  </a:cubicBezTo>
                  <a:cubicBezTo>
                    <a:pt x="461" y="6"/>
                    <a:pt x="433" y="0"/>
                    <a:pt x="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48"/>
            <p:cNvSpPr/>
            <p:nvPr/>
          </p:nvSpPr>
          <p:spPr>
            <a:xfrm>
              <a:off x="4783175" y="782075"/>
              <a:ext cx="55500" cy="50700"/>
            </a:xfrm>
            <a:custGeom>
              <a:avLst/>
              <a:gdLst/>
              <a:ahLst/>
              <a:cxnLst/>
              <a:rect l="l" t="t" r="r" b="b"/>
              <a:pathLst>
                <a:path w="2220" h="2028" extrusionOk="0">
                  <a:moveTo>
                    <a:pt x="1041" y="550"/>
                  </a:moveTo>
                  <a:cubicBezTo>
                    <a:pt x="1052" y="550"/>
                    <a:pt x="1067" y="550"/>
                    <a:pt x="1078" y="552"/>
                  </a:cubicBezTo>
                  <a:cubicBezTo>
                    <a:pt x="1087" y="552"/>
                    <a:pt x="1101" y="558"/>
                    <a:pt x="1116" y="561"/>
                  </a:cubicBezTo>
                  <a:lnTo>
                    <a:pt x="1121" y="561"/>
                  </a:lnTo>
                  <a:cubicBezTo>
                    <a:pt x="1144" y="570"/>
                    <a:pt x="1173" y="578"/>
                    <a:pt x="1199" y="593"/>
                  </a:cubicBezTo>
                  <a:cubicBezTo>
                    <a:pt x="1214" y="601"/>
                    <a:pt x="1222" y="607"/>
                    <a:pt x="1237" y="610"/>
                  </a:cubicBezTo>
                  <a:lnTo>
                    <a:pt x="1239" y="610"/>
                  </a:lnTo>
                  <a:lnTo>
                    <a:pt x="1239" y="616"/>
                  </a:lnTo>
                  <a:cubicBezTo>
                    <a:pt x="1265" y="633"/>
                    <a:pt x="1286" y="642"/>
                    <a:pt x="1309" y="665"/>
                  </a:cubicBezTo>
                  <a:lnTo>
                    <a:pt x="1309" y="668"/>
                  </a:lnTo>
                  <a:cubicBezTo>
                    <a:pt x="1317" y="697"/>
                    <a:pt x="1332" y="723"/>
                    <a:pt x="1352" y="746"/>
                  </a:cubicBezTo>
                  <a:cubicBezTo>
                    <a:pt x="1381" y="777"/>
                    <a:pt x="1410" y="806"/>
                    <a:pt x="1430" y="841"/>
                  </a:cubicBezTo>
                  <a:cubicBezTo>
                    <a:pt x="1438" y="861"/>
                    <a:pt x="1447" y="878"/>
                    <a:pt x="1453" y="895"/>
                  </a:cubicBezTo>
                  <a:cubicBezTo>
                    <a:pt x="1461" y="933"/>
                    <a:pt x="1484" y="962"/>
                    <a:pt x="1513" y="991"/>
                  </a:cubicBezTo>
                  <a:cubicBezTo>
                    <a:pt x="1516" y="996"/>
                    <a:pt x="1525" y="1005"/>
                    <a:pt x="1528" y="1014"/>
                  </a:cubicBezTo>
                  <a:cubicBezTo>
                    <a:pt x="1533" y="1034"/>
                    <a:pt x="1539" y="1051"/>
                    <a:pt x="1545" y="1068"/>
                  </a:cubicBezTo>
                  <a:cubicBezTo>
                    <a:pt x="1545" y="1071"/>
                    <a:pt x="1548" y="1080"/>
                    <a:pt x="1548" y="1086"/>
                  </a:cubicBezTo>
                  <a:cubicBezTo>
                    <a:pt x="1556" y="1120"/>
                    <a:pt x="1562" y="1152"/>
                    <a:pt x="1568" y="1184"/>
                  </a:cubicBezTo>
                  <a:lnTo>
                    <a:pt x="1568" y="1230"/>
                  </a:lnTo>
                  <a:lnTo>
                    <a:pt x="1568" y="1250"/>
                  </a:lnTo>
                  <a:cubicBezTo>
                    <a:pt x="1562" y="1264"/>
                    <a:pt x="1559" y="1282"/>
                    <a:pt x="1559" y="1299"/>
                  </a:cubicBezTo>
                  <a:cubicBezTo>
                    <a:pt x="1559" y="1302"/>
                    <a:pt x="1559" y="1308"/>
                    <a:pt x="1556" y="1310"/>
                  </a:cubicBezTo>
                  <a:cubicBezTo>
                    <a:pt x="1554" y="1322"/>
                    <a:pt x="1548" y="1328"/>
                    <a:pt x="1545" y="1339"/>
                  </a:cubicBezTo>
                  <a:cubicBezTo>
                    <a:pt x="1545" y="1342"/>
                    <a:pt x="1545" y="1342"/>
                    <a:pt x="1542" y="1345"/>
                  </a:cubicBezTo>
                  <a:cubicBezTo>
                    <a:pt x="1539" y="1345"/>
                    <a:pt x="1539" y="1351"/>
                    <a:pt x="1542" y="1351"/>
                  </a:cubicBezTo>
                  <a:cubicBezTo>
                    <a:pt x="1542" y="1351"/>
                    <a:pt x="1539" y="1354"/>
                    <a:pt x="1542" y="1354"/>
                  </a:cubicBezTo>
                  <a:cubicBezTo>
                    <a:pt x="1539" y="1359"/>
                    <a:pt x="1539" y="1368"/>
                    <a:pt x="1531" y="1371"/>
                  </a:cubicBezTo>
                  <a:lnTo>
                    <a:pt x="1531" y="1365"/>
                  </a:lnTo>
                  <a:lnTo>
                    <a:pt x="1525" y="1380"/>
                  </a:lnTo>
                  <a:lnTo>
                    <a:pt x="1519" y="1383"/>
                  </a:lnTo>
                  <a:cubicBezTo>
                    <a:pt x="1510" y="1388"/>
                    <a:pt x="1496" y="1403"/>
                    <a:pt x="1487" y="1411"/>
                  </a:cubicBezTo>
                  <a:cubicBezTo>
                    <a:pt x="1484" y="1414"/>
                    <a:pt x="1482" y="1417"/>
                    <a:pt x="1476" y="1417"/>
                  </a:cubicBezTo>
                  <a:cubicBezTo>
                    <a:pt x="1461" y="1429"/>
                    <a:pt x="1444" y="1432"/>
                    <a:pt x="1430" y="1440"/>
                  </a:cubicBezTo>
                  <a:cubicBezTo>
                    <a:pt x="1418" y="1443"/>
                    <a:pt x="1373" y="1453"/>
                    <a:pt x="1386" y="1453"/>
                  </a:cubicBezTo>
                  <a:cubicBezTo>
                    <a:pt x="1389" y="1453"/>
                    <a:pt x="1393" y="1453"/>
                    <a:pt x="1401" y="1452"/>
                  </a:cubicBezTo>
                  <a:lnTo>
                    <a:pt x="1401" y="1452"/>
                  </a:lnTo>
                  <a:cubicBezTo>
                    <a:pt x="1386" y="1455"/>
                    <a:pt x="1372" y="1457"/>
                    <a:pt x="1366" y="1457"/>
                  </a:cubicBezTo>
                  <a:cubicBezTo>
                    <a:pt x="1329" y="1460"/>
                    <a:pt x="1300" y="1460"/>
                    <a:pt x="1271" y="1466"/>
                  </a:cubicBezTo>
                  <a:cubicBezTo>
                    <a:pt x="1228" y="1469"/>
                    <a:pt x="1185" y="1475"/>
                    <a:pt x="1141" y="1475"/>
                  </a:cubicBezTo>
                  <a:lnTo>
                    <a:pt x="1124" y="1481"/>
                  </a:lnTo>
                  <a:cubicBezTo>
                    <a:pt x="1110" y="1481"/>
                    <a:pt x="1081" y="1481"/>
                    <a:pt x="1072" y="1475"/>
                  </a:cubicBezTo>
                  <a:cubicBezTo>
                    <a:pt x="1041" y="1472"/>
                    <a:pt x="1006" y="1469"/>
                    <a:pt x="971" y="1460"/>
                  </a:cubicBezTo>
                  <a:cubicBezTo>
                    <a:pt x="960" y="1457"/>
                    <a:pt x="951" y="1455"/>
                    <a:pt x="937" y="1455"/>
                  </a:cubicBezTo>
                  <a:cubicBezTo>
                    <a:pt x="928" y="1449"/>
                    <a:pt x="922" y="1446"/>
                    <a:pt x="911" y="1446"/>
                  </a:cubicBezTo>
                  <a:cubicBezTo>
                    <a:pt x="882" y="1432"/>
                    <a:pt x="850" y="1420"/>
                    <a:pt x="822" y="1406"/>
                  </a:cubicBezTo>
                  <a:lnTo>
                    <a:pt x="819" y="1403"/>
                  </a:lnTo>
                  <a:lnTo>
                    <a:pt x="784" y="1383"/>
                  </a:lnTo>
                  <a:cubicBezTo>
                    <a:pt x="761" y="1362"/>
                    <a:pt x="738" y="1345"/>
                    <a:pt x="718" y="1325"/>
                  </a:cubicBezTo>
                  <a:cubicBezTo>
                    <a:pt x="709" y="1316"/>
                    <a:pt x="698" y="1305"/>
                    <a:pt x="692" y="1296"/>
                  </a:cubicBezTo>
                  <a:cubicBezTo>
                    <a:pt x="675" y="1276"/>
                    <a:pt x="654" y="1253"/>
                    <a:pt x="640" y="1230"/>
                  </a:cubicBezTo>
                  <a:cubicBezTo>
                    <a:pt x="640" y="1230"/>
                    <a:pt x="640" y="1227"/>
                    <a:pt x="637" y="1227"/>
                  </a:cubicBezTo>
                  <a:cubicBezTo>
                    <a:pt x="637" y="1224"/>
                    <a:pt x="637" y="1224"/>
                    <a:pt x="634" y="1224"/>
                  </a:cubicBezTo>
                  <a:cubicBezTo>
                    <a:pt x="631" y="1215"/>
                    <a:pt x="626" y="1212"/>
                    <a:pt x="626" y="1210"/>
                  </a:cubicBezTo>
                  <a:cubicBezTo>
                    <a:pt x="623" y="1204"/>
                    <a:pt x="623" y="1204"/>
                    <a:pt x="623" y="1201"/>
                  </a:cubicBezTo>
                  <a:cubicBezTo>
                    <a:pt x="620" y="1198"/>
                    <a:pt x="617" y="1195"/>
                    <a:pt x="617" y="1189"/>
                  </a:cubicBezTo>
                  <a:cubicBezTo>
                    <a:pt x="605" y="1161"/>
                    <a:pt x="594" y="1138"/>
                    <a:pt x="582" y="1109"/>
                  </a:cubicBezTo>
                  <a:cubicBezTo>
                    <a:pt x="582" y="1103"/>
                    <a:pt x="582" y="1103"/>
                    <a:pt x="579" y="1097"/>
                  </a:cubicBezTo>
                  <a:lnTo>
                    <a:pt x="577" y="1074"/>
                  </a:lnTo>
                  <a:cubicBezTo>
                    <a:pt x="568" y="1051"/>
                    <a:pt x="568" y="1025"/>
                    <a:pt x="565" y="996"/>
                  </a:cubicBezTo>
                  <a:lnTo>
                    <a:pt x="565" y="970"/>
                  </a:lnTo>
                  <a:cubicBezTo>
                    <a:pt x="568" y="967"/>
                    <a:pt x="565" y="967"/>
                    <a:pt x="565" y="959"/>
                  </a:cubicBezTo>
                  <a:cubicBezTo>
                    <a:pt x="565" y="936"/>
                    <a:pt x="568" y="901"/>
                    <a:pt x="577" y="872"/>
                  </a:cubicBezTo>
                  <a:cubicBezTo>
                    <a:pt x="577" y="869"/>
                    <a:pt x="579" y="864"/>
                    <a:pt x="579" y="858"/>
                  </a:cubicBezTo>
                  <a:cubicBezTo>
                    <a:pt x="579" y="855"/>
                    <a:pt x="582" y="849"/>
                    <a:pt x="582" y="846"/>
                  </a:cubicBezTo>
                  <a:cubicBezTo>
                    <a:pt x="591" y="820"/>
                    <a:pt x="605" y="797"/>
                    <a:pt x="617" y="769"/>
                  </a:cubicBezTo>
                  <a:cubicBezTo>
                    <a:pt x="623" y="763"/>
                    <a:pt x="626" y="751"/>
                    <a:pt x="637" y="740"/>
                  </a:cubicBezTo>
                  <a:cubicBezTo>
                    <a:pt x="646" y="725"/>
                    <a:pt x="654" y="714"/>
                    <a:pt x="666" y="705"/>
                  </a:cubicBezTo>
                  <a:lnTo>
                    <a:pt x="675" y="697"/>
                  </a:lnTo>
                  <a:lnTo>
                    <a:pt x="683" y="688"/>
                  </a:lnTo>
                  <a:cubicBezTo>
                    <a:pt x="698" y="676"/>
                    <a:pt x="718" y="665"/>
                    <a:pt x="732" y="650"/>
                  </a:cubicBezTo>
                  <a:cubicBezTo>
                    <a:pt x="741" y="642"/>
                    <a:pt x="755" y="633"/>
                    <a:pt x="767" y="625"/>
                  </a:cubicBezTo>
                  <a:cubicBezTo>
                    <a:pt x="770" y="625"/>
                    <a:pt x="775" y="622"/>
                    <a:pt x="778" y="622"/>
                  </a:cubicBezTo>
                  <a:cubicBezTo>
                    <a:pt x="819" y="604"/>
                    <a:pt x="856" y="590"/>
                    <a:pt x="896" y="570"/>
                  </a:cubicBezTo>
                  <a:lnTo>
                    <a:pt x="905" y="570"/>
                  </a:lnTo>
                  <a:cubicBezTo>
                    <a:pt x="925" y="567"/>
                    <a:pt x="948" y="561"/>
                    <a:pt x="971" y="558"/>
                  </a:cubicBezTo>
                  <a:lnTo>
                    <a:pt x="1041" y="550"/>
                  </a:lnTo>
                  <a:close/>
                  <a:moveTo>
                    <a:pt x="1026" y="0"/>
                  </a:moveTo>
                  <a:cubicBezTo>
                    <a:pt x="876" y="0"/>
                    <a:pt x="725" y="34"/>
                    <a:pt x="582" y="100"/>
                  </a:cubicBezTo>
                  <a:cubicBezTo>
                    <a:pt x="213" y="270"/>
                    <a:pt x="0" y="625"/>
                    <a:pt x="15" y="1031"/>
                  </a:cubicBezTo>
                  <a:cubicBezTo>
                    <a:pt x="29" y="1406"/>
                    <a:pt x="262" y="1734"/>
                    <a:pt x="591" y="1907"/>
                  </a:cubicBezTo>
                  <a:cubicBezTo>
                    <a:pt x="755" y="1994"/>
                    <a:pt x="939" y="2028"/>
                    <a:pt x="1124" y="2028"/>
                  </a:cubicBezTo>
                  <a:cubicBezTo>
                    <a:pt x="1153" y="2028"/>
                    <a:pt x="1182" y="2027"/>
                    <a:pt x="1211" y="2025"/>
                  </a:cubicBezTo>
                  <a:cubicBezTo>
                    <a:pt x="1444" y="2017"/>
                    <a:pt x="1692" y="1970"/>
                    <a:pt x="1871" y="1803"/>
                  </a:cubicBezTo>
                  <a:cubicBezTo>
                    <a:pt x="2219" y="1483"/>
                    <a:pt x="2162" y="976"/>
                    <a:pt x="1931" y="593"/>
                  </a:cubicBezTo>
                  <a:cubicBezTo>
                    <a:pt x="1822" y="348"/>
                    <a:pt x="1603" y="137"/>
                    <a:pt x="1346" y="54"/>
                  </a:cubicBezTo>
                  <a:cubicBezTo>
                    <a:pt x="1241" y="18"/>
                    <a:pt x="1134" y="0"/>
                    <a:pt x="10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48"/>
            <p:cNvSpPr/>
            <p:nvPr/>
          </p:nvSpPr>
          <p:spPr>
            <a:xfrm>
              <a:off x="4797300" y="795800"/>
              <a:ext cx="25100" cy="23225"/>
            </a:xfrm>
            <a:custGeom>
              <a:avLst/>
              <a:gdLst/>
              <a:ahLst/>
              <a:cxnLst/>
              <a:rect l="l" t="t" r="r" b="b"/>
              <a:pathLst>
                <a:path w="1004" h="929" extrusionOk="0">
                  <a:moveTo>
                    <a:pt x="476" y="1"/>
                  </a:moveTo>
                  <a:lnTo>
                    <a:pt x="406" y="6"/>
                  </a:lnTo>
                  <a:cubicBezTo>
                    <a:pt x="383" y="12"/>
                    <a:pt x="360" y="18"/>
                    <a:pt x="340" y="21"/>
                  </a:cubicBezTo>
                  <a:lnTo>
                    <a:pt x="331" y="21"/>
                  </a:lnTo>
                  <a:cubicBezTo>
                    <a:pt x="291" y="41"/>
                    <a:pt x="254" y="55"/>
                    <a:pt x="213" y="73"/>
                  </a:cubicBezTo>
                  <a:cubicBezTo>
                    <a:pt x="210" y="73"/>
                    <a:pt x="205" y="76"/>
                    <a:pt x="202" y="76"/>
                  </a:cubicBezTo>
                  <a:cubicBezTo>
                    <a:pt x="190" y="84"/>
                    <a:pt x="176" y="93"/>
                    <a:pt x="167" y="101"/>
                  </a:cubicBezTo>
                  <a:cubicBezTo>
                    <a:pt x="153" y="116"/>
                    <a:pt x="133" y="127"/>
                    <a:pt x="118" y="136"/>
                  </a:cubicBezTo>
                  <a:lnTo>
                    <a:pt x="110" y="148"/>
                  </a:lnTo>
                  <a:lnTo>
                    <a:pt x="101" y="156"/>
                  </a:lnTo>
                  <a:cubicBezTo>
                    <a:pt x="89" y="165"/>
                    <a:pt x="81" y="176"/>
                    <a:pt x="72" y="191"/>
                  </a:cubicBezTo>
                  <a:cubicBezTo>
                    <a:pt x="61" y="202"/>
                    <a:pt x="58" y="214"/>
                    <a:pt x="52" y="220"/>
                  </a:cubicBezTo>
                  <a:cubicBezTo>
                    <a:pt x="40" y="248"/>
                    <a:pt x="26" y="271"/>
                    <a:pt x="17" y="295"/>
                  </a:cubicBezTo>
                  <a:cubicBezTo>
                    <a:pt x="17" y="300"/>
                    <a:pt x="14" y="306"/>
                    <a:pt x="14" y="309"/>
                  </a:cubicBezTo>
                  <a:cubicBezTo>
                    <a:pt x="14" y="315"/>
                    <a:pt x="12" y="320"/>
                    <a:pt x="12" y="323"/>
                  </a:cubicBezTo>
                  <a:cubicBezTo>
                    <a:pt x="3" y="352"/>
                    <a:pt x="0" y="387"/>
                    <a:pt x="0" y="410"/>
                  </a:cubicBezTo>
                  <a:cubicBezTo>
                    <a:pt x="0" y="418"/>
                    <a:pt x="3" y="418"/>
                    <a:pt x="0" y="421"/>
                  </a:cubicBezTo>
                  <a:lnTo>
                    <a:pt x="0" y="447"/>
                  </a:lnTo>
                  <a:cubicBezTo>
                    <a:pt x="3" y="476"/>
                    <a:pt x="3" y="502"/>
                    <a:pt x="12" y="525"/>
                  </a:cubicBezTo>
                  <a:lnTo>
                    <a:pt x="14" y="548"/>
                  </a:lnTo>
                  <a:cubicBezTo>
                    <a:pt x="17" y="554"/>
                    <a:pt x="17" y="554"/>
                    <a:pt x="17" y="560"/>
                  </a:cubicBezTo>
                  <a:cubicBezTo>
                    <a:pt x="29" y="589"/>
                    <a:pt x="40" y="612"/>
                    <a:pt x="52" y="640"/>
                  </a:cubicBezTo>
                  <a:cubicBezTo>
                    <a:pt x="52" y="646"/>
                    <a:pt x="55" y="649"/>
                    <a:pt x="58" y="652"/>
                  </a:cubicBezTo>
                  <a:cubicBezTo>
                    <a:pt x="58" y="655"/>
                    <a:pt x="58" y="655"/>
                    <a:pt x="61" y="661"/>
                  </a:cubicBezTo>
                  <a:cubicBezTo>
                    <a:pt x="66" y="663"/>
                    <a:pt x="69" y="663"/>
                    <a:pt x="69" y="666"/>
                  </a:cubicBezTo>
                  <a:cubicBezTo>
                    <a:pt x="72" y="669"/>
                    <a:pt x="72" y="669"/>
                    <a:pt x="72" y="675"/>
                  </a:cubicBezTo>
                  <a:lnTo>
                    <a:pt x="72" y="678"/>
                  </a:lnTo>
                  <a:cubicBezTo>
                    <a:pt x="75" y="678"/>
                    <a:pt x="75" y="681"/>
                    <a:pt x="75" y="681"/>
                  </a:cubicBezTo>
                  <a:cubicBezTo>
                    <a:pt x="89" y="704"/>
                    <a:pt x="110" y="727"/>
                    <a:pt x="127" y="747"/>
                  </a:cubicBezTo>
                  <a:cubicBezTo>
                    <a:pt x="133" y="756"/>
                    <a:pt x="144" y="767"/>
                    <a:pt x="153" y="776"/>
                  </a:cubicBezTo>
                  <a:cubicBezTo>
                    <a:pt x="173" y="796"/>
                    <a:pt x="196" y="813"/>
                    <a:pt x="219" y="834"/>
                  </a:cubicBezTo>
                  <a:lnTo>
                    <a:pt x="254" y="854"/>
                  </a:lnTo>
                  <a:lnTo>
                    <a:pt x="257" y="857"/>
                  </a:lnTo>
                  <a:cubicBezTo>
                    <a:pt x="285" y="871"/>
                    <a:pt x="317" y="883"/>
                    <a:pt x="346" y="897"/>
                  </a:cubicBezTo>
                  <a:cubicBezTo>
                    <a:pt x="357" y="897"/>
                    <a:pt x="363" y="900"/>
                    <a:pt x="372" y="906"/>
                  </a:cubicBezTo>
                  <a:cubicBezTo>
                    <a:pt x="386" y="906"/>
                    <a:pt x="395" y="908"/>
                    <a:pt x="406" y="911"/>
                  </a:cubicBezTo>
                  <a:cubicBezTo>
                    <a:pt x="441" y="920"/>
                    <a:pt x="476" y="923"/>
                    <a:pt x="507" y="926"/>
                  </a:cubicBezTo>
                  <a:cubicBezTo>
                    <a:pt x="516" y="929"/>
                    <a:pt x="545" y="929"/>
                    <a:pt x="559" y="929"/>
                  </a:cubicBezTo>
                  <a:lnTo>
                    <a:pt x="576" y="926"/>
                  </a:lnTo>
                  <a:cubicBezTo>
                    <a:pt x="620" y="926"/>
                    <a:pt x="663" y="920"/>
                    <a:pt x="706" y="914"/>
                  </a:cubicBezTo>
                  <a:cubicBezTo>
                    <a:pt x="735" y="911"/>
                    <a:pt x="764" y="911"/>
                    <a:pt x="793" y="906"/>
                  </a:cubicBezTo>
                  <a:cubicBezTo>
                    <a:pt x="795" y="906"/>
                    <a:pt x="806" y="904"/>
                    <a:pt x="819" y="902"/>
                  </a:cubicBezTo>
                  <a:lnTo>
                    <a:pt x="819" y="902"/>
                  </a:lnTo>
                  <a:cubicBezTo>
                    <a:pt x="819" y="902"/>
                    <a:pt x="819" y="903"/>
                    <a:pt x="819" y="903"/>
                  </a:cubicBezTo>
                  <a:cubicBezTo>
                    <a:pt x="820" y="903"/>
                    <a:pt x="825" y="902"/>
                    <a:pt x="836" y="900"/>
                  </a:cubicBezTo>
                  <a:lnTo>
                    <a:pt x="836" y="900"/>
                  </a:lnTo>
                  <a:cubicBezTo>
                    <a:pt x="830" y="901"/>
                    <a:pt x="825" y="901"/>
                    <a:pt x="819" y="902"/>
                  </a:cubicBezTo>
                  <a:lnTo>
                    <a:pt x="819" y="902"/>
                  </a:lnTo>
                  <a:cubicBezTo>
                    <a:pt x="824" y="900"/>
                    <a:pt x="855" y="893"/>
                    <a:pt x="865" y="891"/>
                  </a:cubicBezTo>
                  <a:cubicBezTo>
                    <a:pt x="879" y="883"/>
                    <a:pt x="896" y="880"/>
                    <a:pt x="911" y="868"/>
                  </a:cubicBezTo>
                  <a:cubicBezTo>
                    <a:pt x="917" y="868"/>
                    <a:pt x="919" y="865"/>
                    <a:pt x="922" y="862"/>
                  </a:cubicBezTo>
                  <a:cubicBezTo>
                    <a:pt x="931" y="854"/>
                    <a:pt x="945" y="839"/>
                    <a:pt x="954" y="834"/>
                  </a:cubicBezTo>
                  <a:lnTo>
                    <a:pt x="960" y="828"/>
                  </a:lnTo>
                  <a:lnTo>
                    <a:pt x="966" y="813"/>
                  </a:lnTo>
                  <a:cubicBezTo>
                    <a:pt x="966" y="810"/>
                    <a:pt x="968" y="808"/>
                    <a:pt x="977" y="799"/>
                  </a:cubicBezTo>
                  <a:cubicBezTo>
                    <a:pt x="974" y="799"/>
                    <a:pt x="974" y="796"/>
                    <a:pt x="977" y="796"/>
                  </a:cubicBezTo>
                  <a:cubicBezTo>
                    <a:pt x="980" y="793"/>
                    <a:pt x="980" y="793"/>
                    <a:pt x="980" y="790"/>
                  </a:cubicBezTo>
                  <a:cubicBezTo>
                    <a:pt x="983" y="779"/>
                    <a:pt x="989" y="770"/>
                    <a:pt x="991" y="761"/>
                  </a:cubicBezTo>
                  <a:cubicBezTo>
                    <a:pt x="994" y="756"/>
                    <a:pt x="994" y="753"/>
                    <a:pt x="994" y="750"/>
                  </a:cubicBezTo>
                  <a:cubicBezTo>
                    <a:pt x="994" y="733"/>
                    <a:pt x="997" y="712"/>
                    <a:pt x="1003" y="698"/>
                  </a:cubicBezTo>
                  <a:lnTo>
                    <a:pt x="1003" y="681"/>
                  </a:lnTo>
                  <a:lnTo>
                    <a:pt x="1003" y="635"/>
                  </a:lnTo>
                  <a:cubicBezTo>
                    <a:pt x="997" y="603"/>
                    <a:pt x="991" y="568"/>
                    <a:pt x="983" y="537"/>
                  </a:cubicBezTo>
                  <a:cubicBezTo>
                    <a:pt x="983" y="531"/>
                    <a:pt x="980" y="522"/>
                    <a:pt x="980" y="519"/>
                  </a:cubicBezTo>
                  <a:cubicBezTo>
                    <a:pt x="974" y="502"/>
                    <a:pt x="968" y="482"/>
                    <a:pt x="963" y="465"/>
                  </a:cubicBezTo>
                  <a:cubicBezTo>
                    <a:pt x="960" y="453"/>
                    <a:pt x="951" y="447"/>
                    <a:pt x="948" y="439"/>
                  </a:cubicBezTo>
                  <a:cubicBezTo>
                    <a:pt x="919" y="410"/>
                    <a:pt x="896" y="381"/>
                    <a:pt x="888" y="346"/>
                  </a:cubicBezTo>
                  <a:cubicBezTo>
                    <a:pt x="882" y="329"/>
                    <a:pt x="873" y="309"/>
                    <a:pt x="865" y="292"/>
                  </a:cubicBezTo>
                  <a:cubicBezTo>
                    <a:pt x="845" y="257"/>
                    <a:pt x="816" y="228"/>
                    <a:pt x="787" y="194"/>
                  </a:cubicBezTo>
                  <a:cubicBezTo>
                    <a:pt x="767" y="174"/>
                    <a:pt x="752" y="148"/>
                    <a:pt x="744" y="119"/>
                  </a:cubicBezTo>
                  <a:lnTo>
                    <a:pt x="744" y="116"/>
                  </a:lnTo>
                  <a:cubicBezTo>
                    <a:pt x="721" y="93"/>
                    <a:pt x="700" y="84"/>
                    <a:pt x="674" y="64"/>
                  </a:cubicBezTo>
                  <a:lnTo>
                    <a:pt x="674" y="61"/>
                  </a:lnTo>
                  <a:lnTo>
                    <a:pt x="672" y="61"/>
                  </a:lnTo>
                  <a:cubicBezTo>
                    <a:pt x="657" y="58"/>
                    <a:pt x="649" y="50"/>
                    <a:pt x="634" y="44"/>
                  </a:cubicBezTo>
                  <a:cubicBezTo>
                    <a:pt x="608" y="29"/>
                    <a:pt x="579" y="21"/>
                    <a:pt x="556" y="12"/>
                  </a:cubicBezTo>
                  <a:lnTo>
                    <a:pt x="551" y="12"/>
                  </a:lnTo>
                  <a:cubicBezTo>
                    <a:pt x="536" y="6"/>
                    <a:pt x="522" y="3"/>
                    <a:pt x="513" y="3"/>
                  </a:cubicBezTo>
                  <a:cubicBezTo>
                    <a:pt x="502" y="1"/>
                    <a:pt x="487" y="1"/>
                    <a:pt x="4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48"/>
            <p:cNvSpPr/>
            <p:nvPr/>
          </p:nvSpPr>
          <p:spPr>
            <a:xfrm>
              <a:off x="4799025" y="812375"/>
              <a:ext cx="100" cy="175"/>
            </a:xfrm>
            <a:custGeom>
              <a:avLst/>
              <a:gdLst/>
              <a:ahLst/>
              <a:cxnLst/>
              <a:rect l="l" t="t" r="r" b="b"/>
              <a:pathLst>
                <a:path w="4" h="7" extrusionOk="0">
                  <a:moveTo>
                    <a:pt x="0" y="0"/>
                  </a:moveTo>
                  <a:cubicBezTo>
                    <a:pt x="3" y="3"/>
                    <a:pt x="3" y="6"/>
                    <a:pt x="3" y="6"/>
                  </a:cubicBezTo>
                  <a:cubicBezTo>
                    <a:pt x="3" y="3"/>
                    <a:pt x="3" y="3"/>
                    <a:pt x="0" y="0"/>
                  </a:cubicBezTo>
                  <a:close/>
                </a:path>
              </a:pathLst>
            </a:custGeom>
            <a:solidFill>
              <a:srgbClr val="680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48"/>
            <p:cNvSpPr/>
            <p:nvPr/>
          </p:nvSpPr>
          <p:spPr>
            <a:xfrm>
              <a:off x="4291125" y="575350"/>
              <a:ext cx="58100" cy="53850"/>
            </a:xfrm>
            <a:custGeom>
              <a:avLst/>
              <a:gdLst/>
              <a:ahLst/>
              <a:cxnLst/>
              <a:rect l="l" t="t" r="r" b="b"/>
              <a:pathLst>
                <a:path w="2324" h="2154" extrusionOk="0">
                  <a:moveTo>
                    <a:pt x="1093" y="547"/>
                  </a:moveTo>
                  <a:cubicBezTo>
                    <a:pt x="1110" y="550"/>
                    <a:pt x="1133" y="550"/>
                    <a:pt x="1150" y="550"/>
                  </a:cubicBezTo>
                  <a:cubicBezTo>
                    <a:pt x="1191" y="553"/>
                    <a:pt x="1225" y="561"/>
                    <a:pt x="1266" y="567"/>
                  </a:cubicBezTo>
                  <a:cubicBezTo>
                    <a:pt x="1266" y="573"/>
                    <a:pt x="1266" y="573"/>
                    <a:pt x="1268" y="573"/>
                  </a:cubicBezTo>
                  <a:lnTo>
                    <a:pt x="1271" y="573"/>
                  </a:lnTo>
                  <a:cubicBezTo>
                    <a:pt x="1294" y="579"/>
                    <a:pt x="1315" y="587"/>
                    <a:pt x="1332" y="593"/>
                  </a:cubicBezTo>
                  <a:cubicBezTo>
                    <a:pt x="1372" y="607"/>
                    <a:pt x="1404" y="625"/>
                    <a:pt x="1441" y="645"/>
                  </a:cubicBezTo>
                  <a:lnTo>
                    <a:pt x="1444" y="645"/>
                  </a:lnTo>
                  <a:lnTo>
                    <a:pt x="1447" y="648"/>
                  </a:lnTo>
                  <a:cubicBezTo>
                    <a:pt x="1461" y="659"/>
                    <a:pt x="1482" y="671"/>
                    <a:pt x="1499" y="685"/>
                  </a:cubicBezTo>
                  <a:cubicBezTo>
                    <a:pt x="1534" y="708"/>
                    <a:pt x="1571" y="737"/>
                    <a:pt x="1603" y="769"/>
                  </a:cubicBezTo>
                  <a:lnTo>
                    <a:pt x="1603" y="775"/>
                  </a:lnTo>
                  <a:lnTo>
                    <a:pt x="1611" y="780"/>
                  </a:lnTo>
                  <a:cubicBezTo>
                    <a:pt x="1626" y="801"/>
                    <a:pt x="1640" y="812"/>
                    <a:pt x="1655" y="832"/>
                  </a:cubicBezTo>
                  <a:cubicBezTo>
                    <a:pt x="1655" y="835"/>
                    <a:pt x="1655" y="835"/>
                    <a:pt x="1657" y="835"/>
                  </a:cubicBezTo>
                  <a:cubicBezTo>
                    <a:pt x="1669" y="874"/>
                    <a:pt x="1677" y="911"/>
                    <a:pt x="1691" y="950"/>
                  </a:cubicBezTo>
                  <a:lnTo>
                    <a:pt x="1691" y="950"/>
                  </a:lnTo>
                  <a:cubicBezTo>
                    <a:pt x="1692" y="955"/>
                    <a:pt x="1701" y="994"/>
                    <a:pt x="1704" y="1005"/>
                  </a:cubicBezTo>
                  <a:cubicBezTo>
                    <a:pt x="1712" y="1034"/>
                    <a:pt x="1715" y="1063"/>
                    <a:pt x="1721" y="1092"/>
                  </a:cubicBezTo>
                  <a:cubicBezTo>
                    <a:pt x="1730" y="1141"/>
                    <a:pt x="1732" y="1187"/>
                    <a:pt x="1741" y="1239"/>
                  </a:cubicBezTo>
                  <a:lnTo>
                    <a:pt x="1741" y="1250"/>
                  </a:lnTo>
                  <a:cubicBezTo>
                    <a:pt x="1735" y="1253"/>
                    <a:pt x="1741" y="1256"/>
                    <a:pt x="1735" y="1262"/>
                  </a:cubicBezTo>
                  <a:cubicBezTo>
                    <a:pt x="1732" y="1293"/>
                    <a:pt x="1730" y="1325"/>
                    <a:pt x="1727" y="1354"/>
                  </a:cubicBezTo>
                  <a:lnTo>
                    <a:pt x="1727" y="1365"/>
                  </a:lnTo>
                  <a:cubicBezTo>
                    <a:pt x="1721" y="1365"/>
                    <a:pt x="1721" y="1368"/>
                    <a:pt x="1718" y="1377"/>
                  </a:cubicBezTo>
                  <a:cubicBezTo>
                    <a:pt x="1712" y="1394"/>
                    <a:pt x="1704" y="1409"/>
                    <a:pt x="1698" y="1423"/>
                  </a:cubicBezTo>
                  <a:cubicBezTo>
                    <a:pt x="1692" y="1423"/>
                    <a:pt x="1678" y="1449"/>
                    <a:pt x="1672" y="1458"/>
                  </a:cubicBezTo>
                  <a:cubicBezTo>
                    <a:pt x="1669" y="1463"/>
                    <a:pt x="1660" y="1469"/>
                    <a:pt x="1655" y="1472"/>
                  </a:cubicBezTo>
                  <a:cubicBezTo>
                    <a:pt x="1640" y="1484"/>
                    <a:pt x="1620" y="1495"/>
                    <a:pt x="1606" y="1510"/>
                  </a:cubicBezTo>
                  <a:lnTo>
                    <a:pt x="1600" y="1515"/>
                  </a:lnTo>
                  <a:lnTo>
                    <a:pt x="1597" y="1515"/>
                  </a:lnTo>
                  <a:cubicBezTo>
                    <a:pt x="1559" y="1535"/>
                    <a:pt x="1525" y="1553"/>
                    <a:pt x="1485" y="1564"/>
                  </a:cubicBezTo>
                  <a:cubicBezTo>
                    <a:pt x="1473" y="1567"/>
                    <a:pt x="1467" y="1567"/>
                    <a:pt x="1459" y="1570"/>
                  </a:cubicBezTo>
                  <a:lnTo>
                    <a:pt x="1453" y="1570"/>
                  </a:lnTo>
                  <a:cubicBezTo>
                    <a:pt x="1444" y="1573"/>
                    <a:pt x="1438" y="1573"/>
                    <a:pt x="1430" y="1573"/>
                  </a:cubicBezTo>
                  <a:cubicBezTo>
                    <a:pt x="1395" y="1587"/>
                    <a:pt x="1352" y="1593"/>
                    <a:pt x="1306" y="1596"/>
                  </a:cubicBezTo>
                  <a:lnTo>
                    <a:pt x="1294" y="1596"/>
                  </a:lnTo>
                  <a:cubicBezTo>
                    <a:pt x="1277" y="1596"/>
                    <a:pt x="1263" y="1596"/>
                    <a:pt x="1242" y="1593"/>
                  </a:cubicBezTo>
                  <a:cubicBezTo>
                    <a:pt x="1205" y="1587"/>
                    <a:pt x="1159" y="1584"/>
                    <a:pt x="1119" y="1579"/>
                  </a:cubicBezTo>
                  <a:cubicBezTo>
                    <a:pt x="1095" y="1573"/>
                    <a:pt x="1078" y="1567"/>
                    <a:pt x="1061" y="1564"/>
                  </a:cubicBezTo>
                  <a:cubicBezTo>
                    <a:pt x="1055" y="1564"/>
                    <a:pt x="1049" y="1559"/>
                    <a:pt x="1046" y="1559"/>
                  </a:cubicBezTo>
                  <a:cubicBezTo>
                    <a:pt x="1006" y="1550"/>
                    <a:pt x="966" y="1530"/>
                    <a:pt x="931" y="1512"/>
                  </a:cubicBezTo>
                  <a:cubicBezTo>
                    <a:pt x="911" y="1507"/>
                    <a:pt x="894" y="1495"/>
                    <a:pt x="876" y="1486"/>
                  </a:cubicBezTo>
                  <a:cubicBezTo>
                    <a:pt x="874" y="1484"/>
                    <a:pt x="865" y="1481"/>
                    <a:pt x="862" y="1481"/>
                  </a:cubicBezTo>
                  <a:cubicBezTo>
                    <a:pt x="825" y="1455"/>
                    <a:pt x="793" y="1435"/>
                    <a:pt x="761" y="1409"/>
                  </a:cubicBezTo>
                  <a:cubicBezTo>
                    <a:pt x="747" y="1397"/>
                    <a:pt x="732" y="1383"/>
                    <a:pt x="718" y="1371"/>
                  </a:cubicBezTo>
                  <a:lnTo>
                    <a:pt x="715" y="1368"/>
                  </a:lnTo>
                  <a:cubicBezTo>
                    <a:pt x="686" y="1334"/>
                    <a:pt x="660" y="1299"/>
                    <a:pt x="634" y="1265"/>
                  </a:cubicBezTo>
                  <a:lnTo>
                    <a:pt x="631" y="1262"/>
                  </a:lnTo>
                  <a:cubicBezTo>
                    <a:pt x="620" y="1247"/>
                    <a:pt x="617" y="1227"/>
                    <a:pt x="608" y="1213"/>
                  </a:cubicBezTo>
                  <a:lnTo>
                    <a:pt x="588" y="1161"/>
                  </a:lnTo>
                  <a:cubicBezTo>
                    <a:pt x="588" y="1155"/>
                    <a:pt x="585" y="1149"/>
                    <a:pt x="585" y="1146"/>
                  </a:cubicBezTo>
                  <a:cubicBezTo>
                    <a:pt x="580" y="1106"/>
                    <a:pt x="574" y="1066"/>
                    <a:pt x="571" y="1025"/>
                  </a:cubicBezTo>
                  <a:lnTo>
                    <a:pt x="571" y="1020"/>
                  </a:lnTo>
                  <a:cubicBezTo>
                    <a:pt x="577" y="994"/>
                    <a:pt x="577" y="968"/>
                    <a:pt x="585" y="948"/>
                  </a:cubicBezTo>
                  <a:cubicBezTo>
                    <a:pt x="585" y="945"/>
                    <a:pt x="585" y="936"/>
                    <a:pt x="588" y="933"/>
                  </a:cubicBezTo>
                  <a:cubicBezTo>
                    <a:pt x="591" y="919"/>
                    <a:pt x="600" y="901"/>
                    <a:pt x="603" y="881"/>
                  </a:cubicBezTo>
                  <a:cubicBezTo>
                    <a:pt x="614" y="861"/>
                    <a:pt x="620" y="844"/>
                    <a:pt x="629" y="824"/>
                  </a:cubicBezTo>
                  <a:lnTo>
                    <a:pt x="637" y="803"/>
                  </a:lnTo>
                  <a:lnTo>
                    <a:pt x="637" y="801"/>
                  </a:lnTo>
                  <a:cubicBezTo>
                    <a:pt x="637" y="795"/>
                    <a:pt x="643" y="792"/>
                    <a:pt x="643" y="789"/>
                  </a:cubicBezTo>
                  <a:lnTo>
                    <a:pt x="643" y="792"/>
                  </a:lnTo>
                  <a:cubicBezTo>
                    <a:pt x="646" y="786"/>
                    <a:pt x="652" y="777"/>
                    <a:pt x="657" y="769"/>
                  </a:cubicBezTo>
                  <a:lnTo>
                    <a:pt x="689" y="728"/>
                  </a:lnTo>
                  <a:cubicBezTo>
                    <a:pt x="701" y="714"/>
                    <a:pt x="709" y="703"/>
                    <a:pt x="721" y="688"/>
                  </a:cubicBezTo>
                  <a:lnTo>
                    <a:pt x="721" y="682"/>
                  </a:lnTo>
                  <a:cubicBezTo>
                    <a:pt x="724" y="682"/>
                    <a:pt x="729" y="679"/>
                    <a:pt x="729" y="677"/>
                  </a:cubicBezTo>
                  <a:cubicBezTo>
                    <a:pt x="752" y="654"/>
                    <a:pt x="778" y="636"/>
                    <a:pt x="804" y="619"/>
                  </a:cubicBezTo>
                  <a:lnTo>
                    <a:pt x="807" y="619"/>
                  </a:lnTo>
                  <a:cubicBezTo>
                    <a:pt x="822" y="610"/>
                    <a:pt x="833" y="605"/>
                    <a:pt x="850" y="596"/>
                  </a:cubicBezTo>
                  <a:cubicBezTo>
                    <a:pt x="879" y="581"/>
                    <a:pt x="911" y="576"/>
                    <a:pt x="937" y="564"/>
                  </a:cubicBezTo>
                  <a:cubicBezTo>
                    <a:pt x="954" y="561"/>
                    <a:pt x="974" y="558"/>
                    <a:pt x="995" y="553"/>
                  </a:cubicBezTo>
                  <a:cubicBezTo>
                    <a:pt x="1026" y="550"/>
                    <a:pt x="1061" y="547"/>
                    <a:pt x="1090" y="547"/>
                  </a:cubicBezTo>
                  <a:close/>
                  <a:moveTo>
                    <a:pt x="1093" y="0"/>
                  </a:moveTo>
                  <a:cubicBezTo>
                    <a:pt x="758" y="0"/>
                    <a:pt x="424" y="148"/>
                    <a:pt x="228" y="426"/>
                  </a:cubicBezTo>
                  <a:cubicBezTo>
                    <a:pt x="84" y="622"/>
                    <a:pt x="0" y="875"/>
                    <a:pt x="18" y="1120"/>
                  </a:cubicBezTo>
                  <a:cubicBezTo>
                    <a:pt x="35" y="1348"/>
                    <a:pt x="141" y="1567"/>
                    <a:pt x="294" y="1731"/>
                  </a:cubicBezTo>
                  <a:cubicBezTo>
                    <a:pt x="549" y="1991"/>
                    <a:pt x="917" y="2153"/>
                    <a:pt x="1285" y="2153"/>
                  </a:cubicBezTo>
                  <a:cubicBezTo>
                    <a:pt x="1379" y="2153"/>
                    <a:pt x="1473" y="2143"/>
                    <a:pt x="1565" y="2121"/>
                  </a:cubicBezTo>
                  <a:cubicBezTo>
                    <a:pt x="1859" y="2048"/>
                    <a:pt x="2136" y="1884"/>
                    <a:pt x="2245" y="1584"/>
                  </a:cubicBezTo>
                  <a:cubicBezTo>
                    <a:pt x="2306" y="1406"/>
                    <a:pt x="2309" y="1227"/>
                    <a:pt x="2286" y="1051"/>
                  </a:cubicBezTo>
                  <a:cubicBezTo>
                    <a:pt x="2317" y="982"/>
                    <a:pt x="2323" y="904"/>
                    <a:pt x="2292" y="829"/>
                  </a:cubicBezTo>
                  <a:cubicBezTo>
                    <a:pt x="2254" y="737"/>
                    <a:pt x="2208" y="656"/>
                    <a:pt x="2153" y="576"/>
                  </a:cubicBezTo>
                  <a:cubicBezTo>
                    <a:pt x="2150" y="573"/>
                    <a:pt x="2147" y="564"/>
                    <a:pt x="2145" y="561"/>
                  </a:cubicBezTo>
                  <a:cubicBezTo>
                    <a:pt x="1949" y="288"/>
                    <a:pt x="1657" y="89"/>
                    <a:pt x="1315" y="22"/>
                  </a:cubicBezTo>
                  <a:cubicBezTo>
                    <a:pt x="1242" y="8"/>
                    <a:pt x="1167" y="0"/>
                    <a:pt x="10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48"/>
            <p:cNvSpPr/>
            <p:nvPr/>
          </p:nvSpPr>
          <p:spPr>
            <a:xfrm>
              <a:off x="4305375" y="589075"/>
              <a:ext cx="29300" cy="26175"/>
            </a:xfrm>
            <a:custGeom>
              <a:avLst/>
              <a:gdLst/>
              <a:ahLst/>
              <a:cxnLst/>
              <a:rect l="l" t="t" r="r" b="b"/>
              <a:pathLst>
                <a:path w="1172" h="1047" extrusionOk="0">
                  <a:moveTo>
                    <a:pt x="520" y="1"/>
                  </a:moveTo>
                  <a:cubicBezTo>
                    <a:pt x="491" y="1"/>
                    <a:pt x="456" y="4"/>
                    <a:pt x="425" y="9"/>
                  </a:cubicBezTo>
                  <a:cubicBezTo>
                    <a:pt x="404" y="12"/>
                    <a:pt x="384" y="15"/>
                    <a:pt x="367" y="18"/>
                  </a:cubicBezTo>
                  <a:cubicBezTo>
                    <a:pt x="341" y="30"/>
                    <a:pt x="309" y="38"/>
                    <a:pt x="280" y="53"/>
                  </a:cubicBezTo>
                  <a:cubicBezTo>
                    <a:pt x="263" y="58"/>
                    <a:pt x="252" y="67"/>
                    <a:pt x="237" y="73"/>
                  </a:cubicBezTo>
                  <a:lnTo>
                    <a:pt x="234" y="73"/>
                  </a:lnTo>
                  <a:cubicBezTo>
                    <a:pt x="208" y="90"/>
                    <a:pt x="182" y="110"/>
                    <a:pt x="159" y="130"/>
                  </a:cubicBezTo>
                  <a:cubicBezTo>
                    <a:pt x="159" y="133"/>
                    <a:pt x="154" y="139"/>
                    <a:pt x="151" y="139"/>
                  </a:cubicBezTo>
                  <a:lnTo>
                    <a:pt x="151" y="142"/>
                  </a:lnTo>
                  <a:cubicBezTo>
                    <a:pt x="139" y="156"/>
                    <a:pt x="131" y="168"/>
                    <a:pt x="119" y="182"/>
                  </a:cubicBezTo>
                  <a:lnTo>
                    <a:pt x="87" y="226"/>
                  </a:lnTo>
                  <a:cubicBezTo>
                    <a:pt x="82" y="231"/>
                    <a:pt x="76" y="240"/>
                    <a:pt x="73" y="246"/>
                  </a:cubicBezTo>
                  <a:lnTo>
                    <a:pt x="67" y="252"/>
                  </a:lnTo>
                  <a:lnTo>
                    <a:pt x="67" y="254"/>
                  </a:lnTo>
                  <a:lnTo>
                    <a:pt x="59" y="275"/>
                  </a:lnTo>
                  <a:cubicBezTo>
                    <a:pt x="50" y="295"/>
                    <a:pt x="44" y="312"/>
                    <a:pt x="33" y="332"/>
                  </a:cubicBezTo>
                  <a:cubicBezTo>
                    <a:pt x="30" y="352"/>
                    <a:pt x="21" y="370"/>
                    <a:pt x="18" y="384"/>
                  </a:cubicBezTo>
                  <a:cubicBezTo>
                    <a:pt x="15" y="387"/>
                    <a:pt x="15" y="396"/>
                    <a:pt x="15" y="399"/>
                  </a:cubicBezTo>
                  <a:cubicBezTo>
                    <a:pt x="7" y="419"/>
                    <a:pt x="7" y="445"/>
                    <a:pt x="1" y="471"/>
                  </a:cubicBezTo>
                  <a:lnTo>
                    <a:pt x="1" y="476"/>
                  </a:lnTo>
                  <a:cubicBezTo>
                    <a:pt x="4" y="517"/>
                    <a:pt x="10" y="557"/>
                    <a:pt x="15" y="597"/>
                  </a:cubicBezTo>
                  <a:cubicBezTo>
                    <a:pt x="15" y="600"/>
                    <a:pt x="18" y="606"/>
                    <a:pt x="18" y="612"/>
                  </a:cubicBezTo>
                  <a:lnTo>
                    <a:pt x="38" y="664"/>
                  </a:lnTo>
                  <a:cubicBezTo>
                    <a:pt x="47" y="678"/>
                    <a:pt x="50" y="698"/>
                    <a:pt x="61" y="713"/>
                  </a:cubicBezTo>
                  <a:lnTo>
                    <a:pt x="64" y="716"/>
                  </a:lnTo>
                  <a:cubicBezTo>
                    <a:pt x="90" y="750"/>
                    <a:pt x="116" y="785"/>
                    <a:pt x="145" y="819"/>
                  </a:cubicBezTo>
                  <a:lnTo>
                    <a:pt x="148" y="822"/>
                  </a:lnTo>
                  <a:cubicBezTo>
                    <a:pt x="162" y="834"/>
                    <a:pt x="177" y="848"/>
                    <a:pt x="191" y="860"/>
                  </a:cubicBezTo>
                  <a:cubicBezTo>
                    <a:pt x="223" y="886"/>
                    <a:pt x="255" y="906"/>
                    <a:pt x="292" y="932"/>
                  </a:cubicBezTo>
                  <a:cubicBezTo>
                    <a:pt x="295" y="932"/>
                    <a:pt x="304" y="935"/>
                    <a:pt x="306" y="937"/>
                  </a:cubicBezTo>
                  <a:cubicBezTo>
                    <a:pt x="324" y="946"/>
                    <a:pt x="341" y="958"/>
                    <a:pt x="361" y="963"/>
                  </a:cubicBezTo>
                  <a:cubicBezTo>
                    <a:pt x="396" y="981"/>
                    <a:pt x="436" y="1001"/>
                    <a:pt x="476" y="1010"/>
                  </a:cubicBezTo>
                  <a:cubicBezTo>
                    <a:pt x="479" y="1010"/>
                    <a:pt x="485" y="1015"/>
                    <a:pt x="491" y="1015"/>
                  </a:cubicBezTo>
                  <a:cubicBezTo>
                    <a:pt x="508" y="1018"/>
                    <a:pt x="525" y="1024"/>
                    <a:pt x="549" y="1030"/>
                  </a:cubicBezTo>
                  <a:cubicBezTo>
                    <a:pt x="589" y="1035"/>
                    <a:pt x="635" y="1038"/>
                    <a:pt x="672" y="1044"/>
                  </a:cubicBezTo>
                  <a:cubicBezTo>
                    <a:pt x="693" y="1047"/>
                    <a:pt x="707" y="1047"/>
                    <a:pt x="724" y="1047"/>
                  </a:cubicBezTo>
                  <a:lnTo>
                    <a:pt x="736" y="1047"/>
                  </a:lnTo>
                  <a:cubicBezTo>
                    <a:pt x="782" y="1044"/>
                    <a:pt x="825" y="1038"/>
                    <a:pt x="868" y="1033"/>
                  </a:cubicBezTo>
                  <a:cubicBezTo>
                    <a:pt x="880" y="1033"/>
                    <a:pt x="886" y="1033"/>
                    <a:pt x="883" y="1024"/>
                  </a:cubicBezTo>
                  <a:lnTo>
                    <a:pt x="889" y="1024"/>
                  </a:lnTo>
                  <a:cubicBezTo>
                    <a:pt x="897" y="1021"/>
                    <a:pt x="903" y="1021"/>
                    <a:pt x="915" y="1018"/>
                  </a:cubicBezTo>
                  <a:cubicBezTo>
                    <a:pt x="955" y="1007"/>
                    <a:pt x="989" y="989"/>
                    <a:pt x="1027" y="972"/>
                  </a:cubicBezTo>
                  <a:lnTo>
                    <a:pt x="1030" y="972"/>
                  </a:lnTo>
                  <a:lnTo>
                    <a:pt x="1036" y="963"/>
                  </a:lnTo>
                  <a:cubicBezTo>
                    <a:pt x="1050" y="949"/>
                    <a:pt x="1070" y="937"/>
                    <a:pt x="1085" y="929"/>
                  </a:cubicBezTo>
                  <a:cubicBezTo>
                    <a:pt x="1090" y="923"/>
                    <a:pt x="1099" y="917"/>
                    <a:pt x="1102" y="914"/>
                  </a:cubicBezTo>
                  <a:cubicBezTo>
                    <a:pt x="1108" y="903"/>
                    <a:pt x="1122" y="877"/>
                    <a:pt x="1128" y="877"/>
                  </a:cubicBezTo>
                  <a:cubicBezTo>
                    <a:pt x="1134" y="863"/>
                    <a:pt x="1142" y="848"/>
                    <a:pt x="1148" y="831"/>
                  </a:cubicBezTo>
                  <a:cubicBezTo>
                    <a:pt x="1151" y="822"/>
                    <a:pt x="1151" y="819"/>
                    <a:pt x="1157" y="819"/>
                  </a:cubicBezTo>
                  <a:lnTo>
                    <a:pt x="1157" y="808"/>
                  </a:lnTo>
                  <a:cubicBezTo>
                    <a:pt x="1160" y="779"/>
                    <a:pt x="1162" y="747"/>
                    <a:pt x="1165" y="716"/>
                  </a:cubicBezTo>
                  <a:cubicBezTo>
                    <a:pt x="1171" y="710"/>
                    <a:pt x="1165" y="707"/>
                    <a:pt x="1171" y="704"/>
                  </a:cubicBezTo>
                  <a:lnTo>
                    <a:pt x="1171" y="692"/>
                  </a:lnTo>
                  <a:cubicBezTo>
                    <a:pt x="1162" y="643"/>
                    <a:pt x="1160" y="595"/>
                    <a:pt x="1151" y="546"/>
                  </a:cubicBezTo>
                  <a:cubicBezTo>
                    <a:pt x="1145" y="517"/>
                    <a:pt x="1142" y="488"/>
                    <a:pt x="1134" y="459"/>
                  </a:cubicBezTo>
                  <a:cubicBezTo>
                    <a:pt x="1131" y="448"/>
                    <a:pt x="1122" y="411"/>
                    <a:pt x="1121" y="404"/>
                  </a:cubicBezTo>
                  <a:lnTo>
                    <a:pt x="1121" y="404"/>
                  </a:lnTo>
                  <a:cubicBezTo>
                    <a:pt x="1121" y="405"/>
                    <a:pt x="1122" y="406"/>
                    <a:pt x="1122" y="407"/>
                  </a:cubicBezTo>
                  <a:cubicBezTo>
                    <a:pt x="1121" y="404"/>
                    <a:pt x="1121" y="403"/>
                    <a:pt x="1121" y="403"/>
                  </a:cubicBezTo>
                  <a:lnTo>
                    <a:pt x="1121" y="403"/>
                  </a:lnTo>
                  <a:cubicBezTo>
                    <a:pt x="1121" y="403"/>
                    <a:pt x="1121" y="403"/>
                    <a:pt x="1121" y="404"/>
                  </a:cubicBezTo>
                  <a:lnTo>
                    <a:pt x="1121" y="404"/>
                  </a:lnTo>
                  <a:cubicBezTo>
                    <a:pt x="1107" y="367"/>
                    <a:pt x="1099" y="328"/>
                    <a:pt x="1087" y="289"/>
                  </a:cubicBezTo>
                  <a:cubicBezTo>
                    <a:pt x="1085" y="289"/>
                    <a:pt x="1085" y="289"/>
                    <a:pt x="1085" y="286"/>
                  </a:cubicBezTo>
                  <a:cubicBezTo>
                    <a:pt x="1070" y="269"/>
                    <a:pt x="1056" y="254"/>
                    <a:pt x="1041" y="234"/>
                  </a:cubicBezTo>
                  <a:lnTo>
                    <a:pt x="1033" y="228"/>
                  </a:lnTo>
                  <a:lnTo>
                    <a:pt x="1033" y="226"/>
                  </a:lnTo>
                  <a:cubicBezTo>
                    <a:pt x="1001" y="191"/>
                    <a:pt x="964" y="162"/>
                    <a:pt x="929" y="139"/>
                  </a:cubicBezTo>
                  <a:cubicBezTo>
                    <a:pt x="912" y="125"/>
                    <a:pt x="891" y="113"/>
                    <a:pt x="877" y="102"/>
                  </a:cubicBezTo>
                  <a:lnTo>
                    <a:pt x="874" y="99"/>
                  </a:lnTo>
                  <a:lnTo>
                    <a:pt x="871" y="99"/>
                  </a:lnTo>
                  <a:cubicBezTo>
                    <a:pt x="834" y="81"/>
                    <a:pt x="802" y="61"/>
                    <a:pt x="762" y="47"/>
                  </a:cubicBezTo>
                  <a:cubicBezTo>
                    <a:pt x="745" y="41"/>
                    <a:pt x="724" y="32"/>
                    <a:pt x="701" y="27"/>
                  </a:cubicBezTo>
                  <a:lnTo>
                    <a:pt x="698" y="27"/>
                  </a:lnTo>
                  <a:cubicBezTo>
                    <a:pt x="696" y="27"/>
                    <a:pt x="696" y="27"/>
                    <a:pt x="696" y="24"/>
                  </a:cubicBezTo>
                  <a:cubicBezTo>
                    <a:pt x="655" y="15"/>
                    <a:pt x="621" y="9"/>
                    <a:pt x="580" y="4"/>
                  </a:cubicBezTo>
                  <a:cubicBezTo>
                    <a:pt x="563" y="4"/>
                    <a:pt x="540" y="4"/>
                    <a:pt x="5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53" name="Google Shape;1753;p48"/>
          <p:cNvGrpSpPr/>
          <p:nvPr/>
        </p:nvGrpSpPr>
        <p:grpSpPr>
          <a:xfrm rot="1743877">
            <a:off x="8127389" y="585810"/>
            <a:ext cx="1410251" cy="1057591"/>
            <a:chOff x="3369225" y="4397550"/>
            <a:chExt cx="305750" cy="229300"/>
          </a:xfrm>
        </p:grpSpPr>
        <p:sp>
          <p:nvSpPr>
            <p:cNvPr id="1754" name="Google Shape;1754;p48"/>
            <p:cNvSpPr/>
            <p:nvPr/>
          </p:nvSpPr>
          <p:spPr>
            <a:xfrm>
              <a:off x="3389250" y="4401375"/>
              <a:ext cx="130375" cy="129200"/>
            </a:xfrm>
            <a:custGeom>
              <a:avLst/>
              <a:gdLst/>
              <a:ahLst/>
              <a:cxnLst/>
              <a:rect l="l" t="t" r="r" b="b"/>
              <a:pathLst>
                <a:path w="5215" h="5168" extrusionOk="0">
                  <a:moveTo>
                    <a:pt x="1786" y="381"/>
                  </a:moveTo>
                  <a:lnTo>
                    <a:pt x="953" y="858"/>
                  </a:lnTo>
                  <a:lnTo>
                    <a:pt x="500" y="1310"/>
                  </a:lnTo>
                  <a:lnTo>
                    <a:pt x="96" y="2191"/>
                  </a:lnTo>
                  <a:lnTo>
                    <a:pt x="0" y="3048"/>
                  </a:lnTo>
                  <a:lnTo>
                    <a:pt x="310" y="3929"/>
                  </a:lnTo>
                  <a:lnTo>
                    <a:pt x="738" y="4525"/>
                  </a:lnTo>
                  <a:lnTo>
                    <a:pt x="1405" y="4858"/>
                  </a:lnTo>
                  <a:lnTo>
                    <a:pt x="2048" y="5168"/>
                  </a:lnTo>
                  <a:lnTo>
                    <a:pt x="3263" y="5144"/>
                  </a:lnTo>
                  <a:lnTo>
                    <a:pt x="4120" y="4787"/>
                  </a:lnTo>
                  <a:lnTo>
                    <a:pt x="4787" y="4072"/>
                  </a:lnTo>
                  <a:lnTo>
                    <a:pt x="5072" y="3287"/>
                  </a:lnTo>
                  <a:lnTo>
                    <a:pt x="5215" y="2715"/>
                  </a:lnTo>
                  <a:lnTo>
                    <a:pt x="5096" y="2024"/>
                  </a:lnTo>
                  <a:lnTo>
                    <a:pt x="4906" y="1215"/>
                  </a:lnTo>
                  <a:lnTo>
                    <a:pt x="4144" y="405"/>
                  </a:lnTo>
                  <a:lnTo>
                    <a:pt x="3382" y="0"/>
                  </a:lnTo>
                  <a:lnTo>
                    <a:pt x="24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55" name="Google Shape;1755;p48"/>
            <p:cNvGrpSpPr/>
            <p:nvPr/>
          </p:nvGrpSpPr>
          <p:grpSpPr>
            <a:xfrm>
              <a:off x="3369225" y="4397550"/>
              <a:ext cx="305750" cy="229300"/>
              <a:chOff x="3369225" y="4397550"/>
              <a:chExt cx="305750" cy="229300"/>
            </a:xfrm>
          </p:grpSpPr>
          <p:sp>
            <p:nvSpPr>
              <p:cNvPr id="1756" name="Google Shape;1756;p48"/>
              <p:cNvSpPr/>
              <p:nvPr/>
            </p:nvSpPr>
            <p:spPr>
              <a:xfrm>
                <a:off x="3507075" y="4450525"/>
                <a:ext cx="525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0" extrusionOk="0">
                    <a:moveTo>
                      <a:pt x="18" y="1"/>
                    </a:moveTo>
                    <a:cubicBezTo>
                      <a:pt x="12" y="4"/>
                      <a:pt x="9" y="4"/>
                      <a:pt x="6" y="6"/>
                    </a:cubicBezTo>
                    <a:cubicBezTo>
                      <a:pt x="0" y="6"/>
                      <a:pt x="0" y="9"/>
                      <a:pt x="0" y="9"/>
                    </a:cubicBezTo>
                    <a:cubicBezTo>
                      <a:pt x="18" y="4"/>
                      <a:pt x="21" y="1"/>
                      <a:pt x="18" y="1"/>
                    </a:cubicBez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7" name="Google Shape;1757;p48"/>
              <p:cNvSpPr/>
              <p:nvPr/>
            </p:nvSpPr>
            <p:spPr>
              <a:xfrm>
                <a:off x="3369225" y="4397550"/>
                <a:ext cx="305750" cy="229300"/>
              </a:xfrm>
              <a:custGeom>
                <a:avLst/>
                <a:gdLst/>
                <a:ahLst/>
                <a:cxnLst/>
                <a:rect l="l" t="t" r="r" b="b"/>
                <a:pathLst>
                  <a:path w="12230" h="9172" extrusionOk="0">
                    <a:moveTo>
                      <a:pt x="5386" y="2471"/>
                    </a:moveTo>
                    <a:cubicBezTo>
                      <a:pt x="5387" y="2472"/>
                      <a:pt x="5387" y="2473"/>
                      <a:pt x="5388" y="2474"/>
                    </a:cubicBezTo>
                    <a:cubicBezTo>
                      <a:pt x="5388" y="2472"/>
                      <a:pt x="5387" y="2471"/>
                      <a:pt x="5386" y="2471"/>
                    </a:cubicBezTo>
                    <a:close/>
                    <a:moveTo>
                      <a:pt x="10428" y="299"/>
                    </a:moveTo>
                    <a:cubicBezTo>
                      <a:pt x="10761" y="299"/>
                      <a:pt x="11099" y="444"/>
                      <a:pt x="11307" y="699"/>
                    </a:cubicBezTo>
                    <a:cubicBezTo>
                      <a:pt x="11590" y="1042"/>
                      <a:pt x="11627" y="1549"/>
                      <a:pt x="11431" y="1938"/>
                    </a:cubicBezTo>
                    <a:cubicBezTo>
                      <a:pt x="11261" y="2281"/>
                      <a:pt x="10927" y="2538"/>
                      <a:pt x="10550" y="2598"/>
                    </a:cubicBezTo>
                    <a:cubicBezTo>
                      <a:pt x="10494" y="2607"/>
                      <a:pt x="10438" y="2611"/>
                      <a:pt x="10382" y="2611"/>
                    </a:cubicBezTo>
                    <a:cubicBezTo>
                      <a:pt x="9917" y="2611"/>
                      <a:pt x="9454" y="2312"/>
                      <a:pt x="9281" y="1878"/>
                    </a:cubicBezTo>
                    <a:cubicBezTo>
                      <a:pt x="9163" y="1581"/>
                      <a:pt x="9198" y="1241"/>
                      <a:pt x="9351" y="961"/>
                    </a:cubicBezTo>
                    <a:cubicBezTo>
                      <a:pt x="9512" y="670"/>
                      <a:pt x="9763" y="509"/>
                      <a:pt x="10057" y="364"/>
                    </a:cubicBezTo>
                    <a:cubicBezTo>
                      <a:pt x="10175" y="320"/>
                      <a:pt x="10301" y="299"/>
                      <a:pt x="10428" y="299"/>
                    </a:cubicBezTo>
                    <a:close/>
                    <a:moveTo>
                      <a:pt x="8918" y="1506"/>
                    </a:moveTo>
                    <a:cubicBezTo>
                      <a:pt x="8918" y="1558"/>
                      <a:pt x="8921" y="1621"/>
                      <a:pt x="8927" y="1682"/>
                    </a:cubicBezTo>
                    <a:cubicBezTo>
                      <a:pt x="8947" y="1834"/>
                      <a:pt x="8996" y="1981"/>
                      <a:pt x="9068" y="2114"/>
                    </a:cubicBezTo>
                    <a:cubicBezTo>
                      <a:pt x="7953" y="2367"/>
                      <a:pt x="6823" y="2555"/>
                      <a:pt x="5685" y="2661"/>
                    </a:cubicBezTo>
                    <a:cubicBezTo>
                      <a:pt x="5664" y="2661"/>
                      <a:pt x="5638" y="2659"/>
                      <a:pt x="5612" y="2656"/>
                    </a:cubicBezTo>
                    <a:lnTo>
                      <a:pt x="5610" y="2656"/>
                    </a:lnTo>
                    <a:cubicBezTo>
                      <a:pt x="5598" y="2653"/>
                      <a:pt x="5584" y="2647"/>
                      <a:pt x="5575" y="2644"/>
                    </a:cubicBezTo>
                    <a:lnTo>
                      <a:pt x="5540" y="2633"/>
                    </a:lnTo>
                    <a:cubicBezTo>
                      <a:pt x="5538" y="2630"/>
                      <a:pt x="5523" y="2627"/>
                      <a:pt x="5520" y="2624"/>
                    </a:cubicBezTo>
                    <a:cubicBezTo>
                      <a:pt x="5517" y="2624"/>
                      <a:pt x="5512" y="2618"/>
                      <a:pt x="5512" y="2618"/>
                    </a:cubicBezTo>
                    <a:cubicBezTo>
                      <a:pt x="5503" y="2612"/>
                      <a:pt x="5491" y="2607"/>
                      <a:pt x="5480" y="2598"/>
                    </a:cubicBezTo>
                    <a:cubicBezTo>
                      <a:pt x="5480" y="2598"/>
                      <a:pt x="5477" y="2592"/>
                      <a:pt x="5471" y="2592"/>
                    </a:cubicBezTo>
                    <a:cubicBezTo>
                      <a:pt x="5471" y="2595"/>
                      <a:pt x="5471" y="2597"/>
                      <a:pt x="5471" y="2597"/>
                    </a:cubicBezTo>
                    <a:cubicBezTo>
                      <a:pt x="5471" y="2597"/>
                      <a:pt x="5470" y="2595"/>
                      <a:pt x="5468" y="2592"/>
                    </a:cubicBezTo>
                    <a:cubicBezTo>
                      <a:pt x="5468" y="2589"/>
                      <a:pt x="5465" y="2589"/>
                      <a:pt x="5463" y="2587"/>
                    </a:cubicBezTo>
                    <a:lnTo>
                      <a:pt x="5460" y="2587"/>
                    </a:lnTo>
                    <a:cubicBezTo>
                      <a:pt x="5460" y="2587"/>
                      <a:pt x="5460" y="2585"/>
                      <a:pt x="5458" y="2585"/>
                    </a:cubicBezTo>
                    <a:cubicBezTo>
                      <a:pt x="5457" y="2585"/>
                      <a:pt x="5456" y="2586"/>
                      <a:pt x="5454" y="2587"/>
                    </a:cubicBezTo>
                    <a:cubicBezTo>
                      <a:pt x="5445" y="2572"/>
                      <a:pt x="5431" y="2558"/>
                      <a:pt x="5419" y="2543"/>
                    </a:cubicBezTo>
                    <a:cubicBezTo>
                      <a:pt x="5416" y="2535"/>
                      <a:pt x="5408" y="2529"/>
                      <a:pt x="5405" y="2517"/>
                    </a:cubicBezTo>
                    <a:cubicBezTo>
                      <a:pt x="5402" y="2512"/>
                      <a:pt x="5396" y="2503"/>
                      <a:pt x="5393" y="2491"/>
                    </a:cubicBezTo>
                    <a:lnTo>
                      <a:pt x="5391" y="2489"/>
                    </a:lnTo>
                    <a:cubicBezTo>
                      <a:pt x="5391" y="2486"/>
                      <a:pt x="5391" y="2483"/>
                      <a:pt x="5388" y="2477"/>
                    </a:cubicBezTo>
                    <a:cubicBezTo>
                      <a:pt x="5383" y="2472"/>
                      <a:pt x="5383" y="2470"/>
                      <a:pt x="5385" y="2470"/>
                    </a:cubicBezTo>
                    <a:cubicBezTo>
                      <a:pt x="5385" y="2470"/>
                      <a:pt x="5386" y="2470"/>
                      <a:pt x="5386" y="2471"/>
                    </a:cubicBezTo>
                    <a:lnTo>
                      <a:pt x="5386" y="2471"/>
                    </a:lnTo>
                    <a:cubicBezTo>
                      <a:pt x="5381" y="2460"/>
                      <a:pt x="5379" y="2448"/>
                      <a:pt x="5376" y="2442"/>
                    </a:cubicBezTo>
                    <a:cubicBezTo>
                      <a:pt x="5373" y="2431"/>
                      <a:pt x="5373" y="2419"/>
                      <a:pt x="5373" y="2414"/>
                    </a:cubicBezTo>
                    <a:cubicBezTo>
                      <a:pt x="5373" y="2396"/>
                      <a:pt x="5373" y="2376"/>
                      <a:pt x="5376" y="2359"/>
                    </a:cubicBezTo>
                    <a:cubicBezTo>
                      <a:pt x="5376" y="2347"/>
                      <a:pt x="5379" y="2342"/>
                      <a:pt x="5379" y="2330"/>
                    </a:cubicBezTo>
                    <a:cubicBezTo>
                      <a:pt x="5388" y="2313"/>
                      <a:pt x="5391" y="2295"/>
                      <a:pt x="5396" y="2275"/>
                    </a:cubicBezTo>
                    <a:lnTo>
                      <a:pt x="5408" y="2255"/>
                    </a:lnTo>
                    <a:cubicBezTo>
                      <a:pt x="5408" y="2252"/>
                      <a:pt x="5411" y="2246"/>
                      <a:pt x="5411" y="2246"/>
                    </a:cubicBezTo>
                    <a:cubicBezTo>
                      <a:pt x="5422" y="2229"/>
                      <a:pt x="5431" y="2215"/>
                      <a:pt x="5445" y="2200"/>
                    </a:cubicBezTo>
                    <a:cubicBezTo>
                      <a:pt x="5448" y="2197"/>
                      <a:pt x="5448" y="2195"/>
                      <a:pt x="5451" y="2195"/>
                    </a:cubicBezTo>
                    <a:cubicBezTo>
                      <a:pt x="5460" y="2186"/>
                      <a:pt x="5463" y="2180"/>
                      <a:pt x="5468" y="2174"/>
                    </a:cubicBezTo>
                    <a:cubicBezTo>
                      <a:pt x="5483" y="2160"/>
                      <a:pt x="5503" y="2146"/>
                      <a:pt x="5520" y="2137"/>
                    </a:cubicBezTo>
                    <a:cubicBezTo>
                      <a:pt x="5520" y="2137"/>
                      <a:pt x="5520" y="2131"/>
                      <a:pt x="5523" y="2131"/>
                    </a:cubicBezTo>
                    <a:lnTo>
                      <a:pt x="5523" y="2128"/>
                    </a:lnTo>
                    <a:lnTo>
                      <a:pt x="5532" y="2128"/>
                    </a:lnTo>
                    <a:cubicBezTo>
                      <a:pt x="5540" y="2123"/>
                      <a:pt x="5552" y="2117"/>
                      <a:pt x="5563" y="2111"/>
                    </a:cubicBezTo>
                    <a:cubicBezTo>
                      <a:pt x="5578" y="2102"/>
                      <a:pt x="5589" y="2099"/>
                      <a:pt x="5598" y="2094"/>
                    </a:cubicBezTo>
                    <a:cubicBezTo>
                      <a:pt x="5604" y="2094"/>
                      <a:pt x="5607" y="2088"/>
                      <a:pt x="5610" y="2088"/>
                    </a:cubicBezTo>
                    <a:cubicBezTo>
                      <a:pt x="5636" y="2082"/>
                      <a:pt x="5656" y="2079"/>
                      <a:pt x="5682" y="2074"/>
                    </a:cubicBezTo>
                    <a:cubicBezTo>
                      <a:pt x="5694" y="2079"/>
                      <a:pt x="5708" y="2081"/>
                      <a:pt x="5723" y="2081"/>
                    </a:cubicBezTo>
                    <a:cubicBezTo>
                      <a:pt x="5731" y="2081"/>
                      <a:pt x="5739" y="2080"/>
                      <a:pt x="5748" y="2079"/>
                    </a:cubicBezTo>
                    <a:cubicBezTo>
                      <a:pt x="6806" y="1898"/>
                      <a:pt x="7858" y="1696"/>
                      <a:pt x="8918" y="1506"/>
                    </a:cubicBezTo>
                    <a:close/>
                    <a:moveTo>
                      <a:pt x="3733" y="363"/>
                    </a:moveTo>
                    <a:cubicBezTo>
                      <a:pt x="3933" y="363"/>
                      <a:pt x="4135" y="388"/>
                      <a:pt x="4336" y="445"/>
                    </a:cubicBezTo>
                    <a:cubicBezTo>
                      <a:pt x="4667" y="540"/>
                      <a:pt x="4970" y="728"/>
                      <a:pt x="5203" y="984"/>
                    </a:cubicBezTo>
                    <a:cubicBezTo>
                      <a:pt x="5405" y="1206"/>
                      <a:pt x="5552" y="1488"/>
                      <a:pt x="5664" y="1771"/>
                    </a:cubicBezTo>
                    <a:cubicBezTo>
                      <a:pt x="5659" y="1771"/>
                      <a:pt x="5654" y="1770"/>
                      <a:pt x="5649" y="1770"/>
                    </a:cubicBezTo>
                    <a:cubicBezTo>
                      <a:pt x="5647" y="1770"/>
                      <a:pt x="5644" y="1770"/>
                      <a:pt x="5641" y="1771"/>
                    </a:cubicBezTo>
                    <a:cubicBezTo>
                      <a:pt x="5402" y="1808"/>
                      <a:pt x="5180" y="1970"/>
                      <a:pt x="5105" y="2209"/>
                    </a:cubicBezTo>
                    <a:cubicBezTo>
                      <a:pt x="5033" y="2431"/>
                      <a:pt x="5099" y="2676"/>
                      <a:pt x="5278" y="2829"/>
                    </a:cubicBezTo>
                    <a:cubicBezTo>
                      <a:pt x="5388" y="2918"/>
                      <a:pt x="5526" y="2958"/>
                      <a:pt x="5667" y="2964"/>
                    </a:cubicBezTo>
                    <a:lnTo>
                      <a:pt x="5679" y="2964"/>
                    </a:lnTo>
                    <a:cubicBezTo>
                      <a:pt x="5683" y="2964"/>
                      <a:pt x="5689" y="2965"/>
                      <a:pt x="5695" y="2965"/>
                    </a:cubicBezTo>
                    <a:cubicBezTo>
                      <a:pt x="5697" y="2965"/>
                      <a:pt x="5700" y="2965"/>
                      <a:pt x="5702" y="2964"/>
                    </a:cubicBezTo>
                    <a:cubicBezTo>
                      <a:pt x="5759" y="2961"/>
                      <a:pt x="5814" y="2953"/>
                      <a:pt x="5869" y="2947"/>
                    </a:cubicBezTo>
                    <a:lnTo>
                      <a:pt x="5869" y="2947"/>
                    </a:lnTo>
                    <a:cubicBezTo>
                      <a:pt x="5806" y="3771"/>
                      <a:pt x="5350" y="4489"/>
                      <a:pt x="4589" y="4878"/>
                    </a:cubicBezTo>
                    <a:cubicBezTo>
                      <a:pt x="4208" y="5073"/>
                      <a:pt x="3782" y="5176"/>
                      <a:pt x="3358" y="5176"/>
                    </a:cubicBezTo>
                    <a:cubicBezTo>
                      <a:pt x="2899" y="5176"/>
                      <a:pt x="2442" y="5056"/>
                      <a:pt x="2047" y="4803"/>
                    </a:cubicBezTo>
                    <a:cubicBezTo>
                      <a:pt x="1975" y="4754"/>
                      <a:pt x="1906" y="4705"/>
                      <a:pt x="1843" y="4653"/>
                    </a:cubicBezTo>
                    <a:cubicBezTo>
                      <a:pt x="1831" y="4644"/>
                      <a:pt x="1820" y="4633"/>
                      <a:pt x="1808" y="4630"/>
                    </a:cubicBezTo>
                    <a:cubicBezTo>
                      <a:pt x="1200" y="4120"/>
                      <a:pt x="871" y="3327"/>
                      <a:pt x="978" y="2532"/>
                    </a:cubicBezTo>
                    <a:cubicBezTo>
                      <a:pt x="1099" y="1609"/>
                      <a:pt x="1788" y="886"/>
                      <a:pt x="2644" y="575"/>
                    </a:cubicBezTo>
                    <a:cubicBezTo>
                      <a:pt x="2999" y="448"/>
                      <a:pt x="3364" y="363"/>
                      <a:pt x="3733" y="363"/>
                    </a:cubicBezTo>
                    <a:close/>
                    <a:moveTo>
                      <a:pt x="1828" y="5010"/>
                    </a:moveTo>
                    <a:cubicBezTo>
                      <a:pt x="1972" y="5108"/>
                      <a:pt x="2122" y="5186"/>
                      <a:pt x="2281" y="5255"/>
                    </a:cubicBezTo>
                    <a:cubicBezTo>
                      <a:pt x="2226" y="5593"/>
                      <a:pt x="2165" y="5927"/>
                      <a:pt x="2105" y="6261"/>
                    </a:cubicBezTo>
                    <a:cubicBezTo>
                      <a:pt x="2073" y="6434"/>
                      <a:pt x="2044" y="6607"/>
                      <a:pt x="2010" y="6783"/>
                    </a:cubicBezTo>
                    <a:cubicBezTo>
                      <a:pt x="2007" y="6794"/>
                      <a:pt x="2004" y="6809"/>
                      <a:pt x="2004" y="6820"/>
                    </a:cubicBezTo>
                    <a:cubicBezTo>
                      <a:pt x="1975" y="6985"/>
                      <a:pt x="1938" y="7149"/>
                      <a:pt x="1900" y="7313"/>
                    </a:cubicBezTo>
                    <a:cubicBezTo>
                      <a:pt x="1900" y="7316"/>
                      <a:pt x="1900" y="7325"/>
                      <a:pt x="1895" y="7330"/>
                    </a:cubicBezTo>
                    <a:cubicBezTo>
                      <a:pt x="1892" y="7356"/>
                      <a:pt x="1889" y="7385"/>
                      <a:pt x="1886" y="7411"/>
                    </a:cubicBezTo>
                    <a:cubicBezTo>
                      <a:pt x="1886" y="7414"/>
                      <a:pt x="1886" y="7417"/>
                      <a:pt x="1880" y="7420"/>
                    </a:cubicBezTo>
                    <a:lnTo>
                      <a:pt x="1880" y="7428"/>
                    </a:lnTo>
                    <a:lnTo>
                      <a:pt x="1871" y="7472"/>
                    </a:lnTo>
                    <a:cubicBezTo>
                      <a:pt x="1863" y="7498"/>
                      <a:pt x="1851" y="7521"/>
                      <a:pt x="1843" y="7547"/>
                    </a:cubicBezTo>
                    <a:cubicBezTo>
                      <a:pt x="1843" y="7552"/>
                      <a:pt x="1837" y="7555"/>
                      <a:pt x="1834" y="7558"/>
                    </a:cubicBezTo>
                    <a:lnTo>
                      <a:pt x="1834" y="7561"/>
                    </a:lnTo>
                    <a:lnTo>
                      <a:pt x="1820" y="7590"/>
                    </a:lnTo>
                    <a:cubicBezTo>
                      <a:pt x="1808" y="7610"/>
                      <a:pt x="1794" y="7624"/>
                      <a:pt x="1785" y="7642"/>
                    </a:cubicBezTo>
                    <a:cubicBezTo>
                      <a:pt x="1785" y="7642"/>
                      <a:pt x="1779" y="7642"/>
                      <a:pt x="1779" y="7645"/>
                    </a:cubicBezTo>
                    <a:lnTo>
                      <a:pt x="1756" y="7671"/>
                    </a:lnTo>
                    <a:cubicBezTo>
                      <a:pt x="1748" y="7676"/>
                      <a:pt x="1742" y="7682"/>
                      <a:pt x="1733" y="7688"/>
                    </a:cubicBezTo>
                    <a:lnTo>
                      <a:pt x="1687" y="7714"/>
                    </a:lnTo>
                    <a:cubicBezTo>
                      <a:pt x="1678" y="7714"/>
                      <a:pt x="1675" y="7717"/>
                      <a:pt x="1670" y="7717"/>
                    </a:cubicBezTo>
                    <a:cubicBezTo>
                      <a:pt x="1658" y="7717"/>
                      <a:pt x="1650" y="7720"/>
                      <a:pt x="1644" y="7720"/>
                    </a:cubicBezTo>
                    <a:cubicBezTo>
                      <a:pt x="1629" y="7720"/>
                      <a:pt x="1615" y="7720"/>
                      <a:pt x="1598" y="7717"/>
                    </a:cubicBezTo>
                    <a:cubicBezTo>
                      <a:pt x="1589" y="7717"/>
                      <a:pt x="1583" y="7714"/>
                      <a:pt x="1575" y="7711"/>
                    </a:cubicBezTo>
                    <a:cubicBezTo>
                      <a:pt x="1569" y="7711"/>
                      <a:pt x="1563" y="7705"/>
                      <a:pt x="1557" y="7702"/>
                    </a:cubicBezTo>
                    <a:cubicBezTo>
                      <a:pt x="1543" y="7691"/>
                      <a:pt x="1529" y="7685"/>
                      <a:pt x="1517" y="7673"/>
                    </a:cubicBezTo>
                    <a:cubicBezTo>
                      <a:pt x="1511" y="7668"/>
                      <a:pt x="1505" y="7662"/>
                      <a:pt x="1500" y="7659"/>
                    </a:cubicBezTo>
                    <a:cubicBezTo>
                      <a:pt x="1491" y="7653"/>
                      <a:pt x="1488" y="7645"/>
                      <a:pt x="1482" y="7639"/>
                    </a:cubicBezTo>
                    <a:cubicBezTo>
                      <a:pt x="1482" y="7639"/>
                      <a:pt x="1482" y="7633"/>
                      <a:pt x="1477" y="7633"/>
                    </a:cubicBezTo>
                    <a:cubicBezTo>
                      <a:pt x="1471" y="7616"/>
                      <a:pt x="1459" y="7599"/>
                      <a:pt x="1448" y="7581"/>
                    </a:cubicBezTo>
                    <a:cubicBezTo>
                      <a:pt x="1448" y="7575"/>
                      <a:pt x="1448" y="7573"/>
                      <a:pt x="1445" y="7570"/>
                    </a:cubicBezTo>
                    <a:lnTo>
                      <a:pt x="1445" y="7564"/>
                    </a:lnTo>
                    <a:cubicBezTo>
                      <a:pt x="1445" y="7561"/>
                      <a:pt x="1445" y="7561"/>
                      <a:pt x="1442" y="7558"/>
                    </a:cubicBezTo>
                    <a:lnTo>
                      <a:pt x="1442" y="7555"/>
                    </a:lnTo>
                    <a:cubicBezTo>
                      <a:pt x="1442" y="7550"/>
                      <a:pt x="1439" y="7544"/>
                      <a:pt x="1439" y="7541"/>
                    </a:cubicBezTo>
                    <a:cubicBezTo>
                      <a:pt x="1433" y="7515"/>
                      <a:pt x="1433" y="7492"/>
                      <a:pt x="1428" y="7469"/>
                    </a:cubicBezTo>
                    <a:lnTo>
                      <a:pt x="1428" y="7454"/>
                    </a:lnTo>
                    <a:cubicBezTo>
                      <a:pt x="1428" y="7440"/>
                      <a:pt x="1431" y="7426"/>
                      <a:pt x="1431" y="7414"/>
                    </a:cubicBezTo>
                    <a:cubicBezTo>
                      <a:pt x="1433" y="7403"/>
                      <a:pt x="1439" y="7391"/>
                      <a:pt x="1442" y="7379"/>
                    </a:cubicBezTo>
                    <a:cubicBezTo>
                      <a:pt x="1569" y="6590"/>
                      <a:pt x="1699" y="5800"/>
                      <a:pt x="1828" y="5010"/>
                    </a:cubicBezTo>
                    <a:close/>
                    <a:moveTo>
                      <a:pt x="1240" y="6789"/>
                    </a:moveTo>
                    <a:cubicBezTo>
                      <a:pt x="1211" y="6970"/>
                      <a:pt x="1177" y="7158"/>
                      <a:pt x="1148" y="7345"/>
                    </a:cubicBezTo>
                    <a:cubicBezTo>
                      <a:pt x="1145" y="7356"/>
                      <a:pt x="1139" y="7368"/>
                      <a:pt x="1139" y="7382"/>
                    </a:cubicBezTo>
                    <a:cubicBezTo>
                      <a:pt x="1116" y="7627"/>
                      <a:pt x="1220" y="7875"/>
                      <a:pt x="1451" y="7979"/>
                    </a:cubicBezTo>
                    <a:cubicBezTo>
                      <a:pt x="1509" y="8005"/>
                      <a:pt x="1568" y="8017"/>
                      <a:pt x="1627" y="8017"/>
                    </a:cubicBezTo>
                    <a:cubicBezTo>
                      <a:pt x="1788" y="8017"/>
                      <a:pt x="1943" y="7928"/>
                      <a:pt x="2044" y="7797"/>
                    </a:cubicBezTo>
                    <a:cubicBezTo>
                      <a:pt x="2140" y="7671"/>
                      <a:pt x="2180" y="7503"/>
                      <a:pt x="2197" y="7345"/>
                    </a:cubicBezTo>
                    <a:cubicBezTo>
                      <a:pt x="2217" y="7270"/>
                      <a:pt x="2235" y="7192"/>
                      <a:pt x="2249" y="7114"/>
                    </a:cubicBezTo>
                    <a:cubicBezTo>
                      <a:pt x="2482" y="7379"/>
                      <a:pt x="2592" y="7743"/>
                      <a:pt x="2485" y="8094"/>
                    </a:cubicBezTo>
                    <a:cubicBezTo>
                      <a:pt x="2396" y="8406"/>
                      <a:pt x="2168" y="8656"/>
                      <a:pt x="1877" y="8786"/>
                    </a:cubicBezTo>
                    <a:cubicBezTo>
                      <a:pt x="1753" y="8840"/>
                      <a:pt x="1626" y="8865"/>
                      <a:pt x="1501" y="8865"/>
                    </a:cubicBezTo>
                    <a:cubicBezTo>
                      <a:pt x="875" y="8865"/>
                      <a:pt x="296" y="8247"/>
                      <a:pt x="448" y="7584"/>
                    </a:cubicBezTo>
                    <a:cubicBezTo>
                      <a:pt x="537" y="7192"/>
                      <a:pt x="857" y="6890"/>
                      <a:pt x="1240" y="6789"/>
                    </a:cubicBezTo>
                    <a:close/>
                    <a:moveTo>
                      <a:pt x="10424" y="0"/>
                    </a:moveTo>
                    <a:cubicBezTo>
                      <a:pt x="10219" y="0"/>
                      <a:pt x="10015" y="45"/>
                      <a:pt x="9829" y="140"/>
                    </a:cubicBezTo>
                    <a:cubicBezTo>
                      <a:pt x="9815" y="148"/>
                      <a:pt x="9812" y="154"/>
                      <a:pt x="9800" y="166"/>
                    </a:cubicBezTo>
                    <a:cubicBezTo>
                      <a:pt x="9544" y="304"/>
                      <a:pt x="9322" y="468"/>
                      <a:pt x="9155" y="725"/>
                    </a:cubicBezTo>
                    <a:cubicBezTo>
                      <a:pt x="9062" y="869"/>
                      <a:pt x="8993" y="1024"/>
                      <a:pt x="8956" y="1189"/>
                    </a:cubicBezTo>
                    <a:cubicBezTo>
                      <a:pt x="7961" y="1367"/>
                      <a:pt x="6967" y="1555"/>
                      <a:pt x="5973" y="1728"/>
                    </a:cubicBezTo>
                    <a:cubicBezTo>
                      <a:pt x="5734" y="1105"/>
                      <a:pt x="5350" y="569"/>
                      <a:pt x="4728" y="275"/>
                    </a:cubicBezTo>
                    <a:cubicBezTo>
                      <a:pt x="4423" y="129"/>
                      <a:pt x="4085" y="66"/>
                      <a:pt x="3746" y="66"/>
                    </a:cubicBezTo>
                    <a:cubicBezTo>
                      <a:pt x="3504" y="66"/>
                      <a:pt x="3261" y="98"/>
                      <a:pt x="3030" y="154"/>
                    </a:cubicBezTo>
                    <a:cubicBezTo>
                      <a:pt x="2004" y="408"/>
                      <a:pt x="1082" y="1050"/>
                      <a:pt x="768" y="2105"/>
                    </a:cubicBezTo>
                    <a:cubicBezTo>
                      <a:pt x="488" y="3048"/>
                      <a:pt x="782" y="4085"/>
                      <a:pt x="1500" y="4757"/>
                    </a:cubicBezTo>
                    <a:cubicBezTo>
                      <a:pt x="1517" y="4774"/>
                      <a:pt x="1540" y="4791"/>
                      <a:pt x="1560" y="4809"/>
                    </a:cubicBezTo>
                    <a:cubicBezTo>
                      <a:pt x="1471" y="5365"/>
                      <a:pt x="1376" y="5918"/>
                      <a:pt x="1286" y="6475"/>
                    </a:cubicBezTo>
                    <a:cubicBezTo>
                      <a:pt x="808" y="6544"/>
                      <a:pt x="390" y="6892"/>
                      <a:pt x="214" y="7336"/>
                    </a:cubicBezTo>
                    <a:cubicBezTo>
                      <a:pt x="1" y="7864"/>
                      <a:pt x="200" y="8480"/>
                      <a:pt x="624" y="8844"/>
                    </a:cubicBezTo>
                    <a:cubicBezTo>
                      <a:pt x="684" y="8895"/>
                      <a:pt x="747" y="8939"/>
                      <a:pt x="811" y="8976"/>
                    </a:cubicBezTo>
                    <a:cubicBezTo>
                      <a:pt x="938" y="9057"/>
                      <a:pt x="1070" y="9112"/>
                      <a:pt x="1229" y="9143"/>
                    </a:cubicBezTo>
                    <a:cubicBezTo>
                      <a:pt x="1315" y="9162"/>
                      <a:pt x="1402" y="9171"/>
                      <a:pt x="1490" y="9171"/>
                    </a:cubicBezTo>
                    <a:cubicBezTo>
                      <a:pt x="1609" y="9171"/>
                      <a:pt x="1728" y="9154"/>
                      <a:pt x="1843" y="9117"/>
                    </a:cubicBezTo>
                    <a:cubicBezTo>
                      <a:pt x="2249" y="8996"/>
                      <a:pt x="2580" y="8694"/>
                      <a:pt x="2736" y="8296"/>
                    </a:cubicBezTo>
                    <a:cubicBezTo>
                      <a:pt x="2952" y="7746"/>
                      <a:pt x="2759" y="7140"/>
                      <a:pt x="2318" y="6768"/>
                    </a:cubicBezTo>
                    <a:cubicBezTo>
                      <a:pt x="2347" y="6619"/>
                      <a:pt x="2370" y="6472"/>
                      <a:pt x="2399" y="6322"/>
                    </a:cubicBezTo>
                    <a:cubicBezTo>
                      <a:pt x="2462" y="6002"/>
                      <a:pt x="2514" y="5682"/>
                      <a:pt x="2569" y="5362"/>
                    </a:cubicBezTo>
                    <a:cubicBezTo>
                      <a:pt x="2832" y="5437"/>
                      <a:pt x="3105" y="5475"/>
                      <a:pt x="3380" y="5475"/>
                    </a:cubicBezTo>
                    <a:cubicBezTo>
                      <a:pt x="3715" y="5475"/>
                      <a:pt x="4051" y="5419"/>
                      <a:pt x="4373" y="5304"/>
                    </a:cubicBezTo>
                    <a:cubicBezTo>
                      <a:pt x="4875" y="5126"/>
                      <a:pt x="5324" y="4809"/>
                      <a:pt x="5650" y="4388"/>
                    </a:cubicBezTo>
                    <a:cubicBezTo>
                      <a:pt x="5981" y="3964"/>
                      <a:pt x="6146" y="3448"/>
                      <a:pt x="6174" y="2915"/>
                    </a:cubicBezTo>
                    <a:cubicBezTo>
                      <a:pt x="7209" y="2800"/>
                      <a:pt x="8235" y="2618"/>
                      <a:pt x="9250" y="2382"/>
                    </a:cubicBezTo>
                    <a:cubicBezTo>
                      <a:pt x="9523" y="2699"/>
                      <a:pt x="9933" y="2906"/>
                      <a:pt x="10348" y="2915"/>
                    </a:cubicBezTo>
                    <a:cubicBezTo>
                      <a:pt x="10354" y="2915"/>
                      <a:pt x="10360" y="2915"/>
                      <a:pt x="10366" y="2915"/>
                    </a:cubicBezTo>
                    <a:cubicBezTo>
                      <a:pt x="11466" y="2915"/>
                      <a:pt x="12229" y="1644"/>
                      <a:pt x="11659" y="681"/>
                    </a:cubicBezTo>
                    <a:cubicBezTo>
                      <a:pt x="11407" y="256"/>
                      <a:pt x="10915" y="0"/>
                      <a:pt x="104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8" name="Google Shape;1758;p48"/>
              <p:cNvSpPr/>
              <p:nvPr/>
            </p:nvSpPr>
            <p:spPr>
              <a:xfrm>
                <a:off x="3376625" y="4567250"/>
                <a:ext cx="57425" cy="51950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2078" extrusionOk="0">
                    <a:moveTo>
                      <a:pt x="944" y="1"/>
                    </a:moveTo>
                    <a:lnTo>
                      <a:pt x="944" y="1"/>
                    </a:lnTo>
                    <a:cubicBezTo>
                      <a:pt x="561" y="102"/>
                      <a:pt x="241" y="404"/>
                      <a:pt x="152" y="796"/>
                    </a:cubicBezTo>
                    <a:cubicBezTo>
                      <a:pt x="0" y="1459"/>
                      <a:pt x="579" y="2077"/>
                      <a:pt x="1205" y="2077"/>
                    </a:cubicBezTo>
                    <a:cubicBezTo>
                      <a:pt x="1330" y="2077"/>
                      <a:pt x="1457" y="2052"/>
                      <a:pt x="1581" y="1998"/>
                    </a:cubicBezTo>
                    <a:cubicBezTo>
                      <a:pt x="1872" y="1868"/>
                      <a:pt x="2100" y="1618"/>
                      <a:pt x="2189" y="1306"/>
                    </a:cubicBezTo>
                    <a:cubicBezTo>
                      <a:pt x="2296" y="955"/>
                      <a:pt x="2186" y="591"/>
                      <a:pt x="1953" y="326"/>
                    </a:cubicBezTo>
                    <a:cubicBezTo>
                      <a:pt x="1939" y="404"/>
                      <a:pt x="1921" y="482"/>
                      <a:pt x="1901" y="557"/>
                    </a:cubicBezTo>
                    <a:cubicBezTo>
                      <a:pt x="1884" y="715"/>
                      <a:pt x="1844" y="883"/>
                      <a:pt x="1748" y="1009"/>
                    </a:cubicBezTo>
                    <a:cubicBezTo>
                      <a:pt x="1647" y="1140"/>
                      <a:pt x="1492" y="1229"/>
                      <a:pt x="1331" y="1229"/>
                    </a:cubicBezTo>
                    <a:cubicBezTo>
                      <a:pt x="1272" y="1229"/>
                      <a:pt x="1213" y="1217"/>
                      <a:pt x="1155" y="1191"/>
                    </a:cubicBezTo>
                    <a:cubicBezTo>
                      <a:pt x="924" y="1087"/>
                      <a:pt x="820" y="839"/>
                      <a:pt x="843" y="594"/>
                    </a:cubicBezTo>
                    <a:cubicBezTo>
                      <a:pt x="843" y="580"/>
                      <a:pt x="849" y="568"/>
                      <a:pt x="852" y="557"/>
                    </a:cubicBezTo>
                    <a:cubicBezTo>
                      <a:pt x="881" y="370"/>
                      <a:pt x="915" y="182"/>
                      <a:pt x="9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9" name="Google Shape;1759;p48"/>
              <p:cNvSpPr/>
              <p:nvPr/>
            </p:nvSpPr>
            <p:spPr>
              <a:xfrm>
                <a:off x="3404900" y="4522800"/>
                <a:ext cx="21350" cy="67750"/>
              </a:xfrm>
              <a:custGeom>
                <a:avLst/>
                <a:gdLst/>
                <a:ahLst/>
                <a:cxnLst/>
                <a:rect l="l" t="t" r="r" b="b"/>
                <a:pathLst>
                  <a:path w="854" h="2710" extrusionOk="0">
                    <a:moveTo>
                      <a:pt x="401" y="0"/>
                    </a:moveTo>
                    <a:cubicBezTo>
                      <a:pt x="272" y="790"/>
                      <a:pt x="142" y="1580"/>
                      <a:pt x="15" y="2367"/>
                    </a:cubicBezTo>
                    <a:cubicBezTo>
                      <a:pt x="12" y="2381"/>
                      <a:pt x="6" y="2393"/>
                      <a:pt x="4" y="2404"/>
                    </a:cubicBezTo>
                    <a:cubicBezTo>
                      <a:pt x="4" y="2416"/>
                      <a:pt x="1" y="2430"/>
                      <a:pt x="1" y="2444"/>
                    </a:cubicBezTo>
                    <a:lnTo>
                      <a:pt x="1" y="2459"/>
                    </a:lnTo>
                    <a:cubicBezTo>
                      <a:pt x="6" y="2482"/>
                      <a:pt x="6" y="2505"/>
                      <a:pt x="12" y="2531"/>
                    </a:cubicBezTo>
                    <a:cubicBezTo>
                      <a:pt x="12" y="2534"/>
                      <a:pt x="15" y="2540"/>
                      <a:pt x="15" y="2545"/>
                    </a:cubicBezTo>
                    <a:lnTo>
                      <a:pt x="15" y="2548"/>
                    </a:lnTo>
                    <a:cubicBezTo>
                      <a:pt x="18" y="2551"/>
                      <a:pt x="18" y="2551"/>
                      <a:pt x="18" y="2554"/>
                    </a:cubicBezTo>
                    <a:lnTo>
                      <a:pt x="18" y="2560"/>
                    </a:lnTo>
                    <a:cubicBezTo>
                      <a:pt x="21" y="2563"/>
                      <a:pt x="21" y="2565"/>
                      <a:pt x="21" y="2568"/>
                    </a:cubicBezTo>
                    <a:cubicBezTo>
                      <a:pt x="32" y="2589"/>
                      <a:pt x="44" y="2606"/>
                      <a:pt x="50" y="2623"/>
                    </a:cubicBezTo>
                    <a:cubicBezTo>
                      <a:pt x="55" y="2623"/>
                      <a:pt x="55" y="2626"/>
                      <a:pt x="55" y="2626"/>
                    </a:cubicBezTo>
                    <a:cubicBezTo>
                      <a:pt x="61" y="2635"/>
                      <a:pt x="64" y="2643"/>
                      <a:pt x="73" y="2649"/>
                    </a:cubicBezTo>
                    <a:cubicBezTo>
                      <a:pt x="78" y="2652"/>
                      <a:pt x="84" y="2658"/>
                      <a:pt x="90" y="2663"/>
                    </a:cubicBezTo>
                    <a:cubicBezTo>
                      <a:pt x="102" y="2675"/>
                      <a:pt x="116" y="2681"/>
                      <a:pt x="130" y="2692"/>
                    </a:cubicBezTo>
                    <a:cubicBezTo>
                      <a:pt x="136" y="2695"/>
                      <a:pt x="142" y="2698"/>
                      <a:pt x="148" y="2698"/>
                    </a:cubicBezTo>
                    <a:cubicBezTo>
                      <a:pt x="156" y="2704"/>
                      <a:pt x="162" y="2707"/>
                      <a:pt x="171" y="2707"/>
                    </a:cubicBezTo>
                    <a:cubicBezTo>
                      <a:pt x="188" y="2710"/>
                      <a:pt x="202" y="2710"/>
                      <a:pt x="217" y="2710"/>
                    </a:cubicBezTo>
                    <a:cubicBezTo>
                      <a:pt x="223" y="2710"/>
                      <a:pt x="231" y="2707"/>
                      <a:pt x="243" y="2707"/>
                    </a:cubicBezTo>
                    <a:cubicBezTo>
                      <a:pt x="248" y="2707"/>
                      <a:pt x="251" y="2704"/>
                      <a:pt x="260" y="2704"/>
                    </a:cubicBezTo>
                    <a:lnTo>
                      <a:pt x="306" y="2678"/>
                    </a:lnTo>
                    <a:cubicBezTo>
                      <a:pt x="312" y="2669"/>
                      <a:pt x="321" y="2666"/>
                      <a:pt x="329" y="2661"/>
                    </a:cubicBezTo>
                    <a:lnTo>
                      <a:pt x="352" y="2635"/>
                    </a:lnTo>
                    <a:cubicBezTo>
                      <a:pt x="352" y="2632"/>
                      <a:pt x="358" y="2632"/>
                      <a:pt x="358" y="2632"/>
                    </a:cubicBezTo>
                    <a:cubicBezTo>
                      <a:pt x="367" y="2612"/>
                      <a:pt x="381" y="2597"/>
                      <a:pt x="393" y="2580"/>
                    </a:cubicBezTo>
                    <a:lnTo>
                      <a:pt x="407" y="2551"/>
                    </a:lnTo>
                    <a:cubicBezTo>
                      <a:pt x="410" y="2544"/>
                      <a:pt x="414" y="2536"/>
                      <a:pt x="415" y="2536"/>
                    </a:cubicBezTo>
                    <a:cubicBezTo>
                      <a:pt x="416" y="2536"/>
                      <a:pt x="416" y="2536"/>
                      <a:pt x="416" y="2537"/>
                    </a:cubicBezTo>
                    <a:cubicBezTo>
                      <a:pt x="424" y="2511"/>
                      <a:pt x="436" y="2488"/>
                      <a:pt x="444" y="2462"/>
                    </a:cubicBezTo>
                    <a:lnTo>
                      <a:pt x="453" y="2418"/>
                    </a:lnTo>
                    <a:lnTo>
                      <a:pt x="453" y="2410"/>
                    </a:lnTo>
                    <a:cubicBezTo>
                      <a:pt x="456" y="2407"/>
                      <a:pt x="456" y="2404"/>
                      <a:pt x="456" y="2401"/>
                    </a:cubicBezTo>
                    <a:cubicBezTo>
                      <a:pt x="462" y="2375"/>
                      <a:pt x="465" y="2346"/>
                      <a:pt x="468" y="2320"/>
                    </a:cubicBezTo>
                    <a:cubicBezTo>
                      <a:pt x="470" y="2315"/>
                      <a:pt x="470" y="2306"/>
                      <a:pt x="470" y="2303"/>
                    </a:cubicBezTo>
                    <a:cubicBezTo>
                      <a:pt x="511" y="2139"/>
                      <a:pt x="548" y="1975"/>
                      <a:pt x="577" y="1810"/>
                    </a:cubicBezTo>
                    <a:cubicBezTo>
                      <a:pt x="577" y="1799"/>
                      <a:pt x="580" y="1784"/>
                      <a:pt x="583" y="1773"/>
                    </a:cubicBezTo>
                    <a:cubicBezTo>
                      <a:pt x="615" y="1597"/>
                      <a:pt x="643" y="1424"/>
                      <a:pt x="678" y="1251"/>
                    </a:cubicBezTo>
                    <a:cubicBezTo>
                      <a:pt x="738" y="917"/>
                      <a:pt x="796" y="583"/>
                      <a:pt x="854" y="245"/>
                    </a:cubicBezTo>
                    <a:cubicBezTo>
                      <a:pt x="695" y="176"/>
                      <a:pt x="545" y="98"/>
                      <a:pt x="4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0" name="Google Shape;1760;p48"/>
              <p:cNvSpPr/>
              <p:nvPr/>
            </p:nvSpPr>
            <p:spPr>
              <a:xfrm>
                <a:off x="3503550" y="4434900"/>
                <a:ext cx="92400" cy="29200"/>
              </a:xfrm>
              <a:custGeom>
                <a:avLst/>
                <a:gdLst/>
                <a:ahLst/>
                <a:cxnLst/>
                <a:rect l="l" t="t" r="r" b="b"/>
                <a:pathLst>
                  <a:path w="3696" h="1168" extrusionOk="0">
                    <a:moveTo>
                      <a:pt x="3545" y="0"/>
                    </a:moveTo>
                    <a:cubicBezTo>
                      <a:pt x="2487" y="193"/>
                      <a:pt x="1433" y="395"/>
                      <a:pt x="378" y="580"/>
                    </a:cubicBezTo>
                    <a:cubicBezTo>
                      <a:pt x="367" y="582"/>
                      <a:pt x="358" y="584"/>
                      <a:pt x="348" y="584"/>
                    </a:cubicBezTo>
                    <a:cubicBezTo>
                      <a:pt x="336" y="584"/>
                      <a:pt x="324" y="581"/>
                      <a:pt x="312" y="577"/>
                    </a:cubicBezTo>
                    <a:cubicBezTo>
                      <a:pt x="288" y="580"/>
                      <a:pt x="265" y="585"/>
                      <a:pt x="239" y="591"/>
                    </a:cubicBezTo>
                    <a:cubicBezTo>
                      <a:pt x="237" y="591"/>
                      <a:pt x="234" y="594"/>
                      <a:pt x="231" y="594"/>
                    </a:cubicBezTo>
                    <a:cubicBezTo>
                      <a:pt x="219" y="603"/>
                      <a:pt x="208" y="605"/>
                      <a:pt x="193" y="614"/>
                    </a:cubicBezTo>
                    <a:cubicBezTo>
                      <a:pt x="182" y="620"/>
                      <a:pt x="173" y="623"/>
                      <a:pt x="162" y="631"/>
                    </a:cubicBezTo>
                    <a:cubicBezTo>
                      <a:pt x="162" y="631"/>
                      <a:pt x="159" y="637"/>
                      <a:pt x="147" y="643"/>
                    </a:cubicBezTo>
                    <a:cubicBezTo>
                      <a:pt x="130" y="652"/>
                      <a:pt x="110" y="666"/>
                      <a:pt x="95" y="680"/>
                    </a:cubicBezTo>
                    <a:cubicBezTo>
                      <a:pt x="90" y="686"/>
                      <a:pt x="87" y="692"/>
                      <a:pt x="78" y="701"/>
                    </a:cubicBezTo>
                    <a:cubicBezTo>
                      <a:pt x="75" y="701"/>
                      <a:pt x="75" y="703"/>
                      <a:pt x="72" y="706"/>
                    </a:cubicBezTo>
                    <a:cubicBezTo>
                      <a:pt x="58" y="721"/>
                      <a:pt x="49" y="735"/>
                      <a:pt x="38" y="752"/>
                    </a:cubicBezTo>
                    <a:cubicBezTo>
                      <a:pt x="38" y="752"/>
                      <a:pt x="35" y="758"/>
                      <a:pt x="35" y="761"/>
                    </a:cubicBezTo>
                    <a:lnTo>
                      <a:pt x="23" y="781"/>
                    </a:lnTo>
                    <a:cubicBezTo>
                      <a:pt x="18" y="801"/>
                      <a:pt x="15" y="819"/>
                      <a:pt x="6" y="836"/>
                    </a:cubicBezTo>
                    <a:cubicBezTo>
                      <a:pt x="6" y="848"/>
                      <a:pt x="3" y="853"/>
                      <a:pt x="3" y="865"/>
                    </a:cubicBezTo>
                    <a:cubicBezTo>
                      <a:pt x="0" y="882"/>
                      <a:pt x="0" y="902"/>
                      <a:pt x="0" y="920"/>
                    </a:cubicBezTo>
                    <a:cubicBezTo>
                      <a:pt x="0" y="925"/>
                      <a:pt x="0" y="937"/>
                      <a:pt x="3" y="948"/>
                    </a:cubicBezTo>
                    <a:cubicBezTo>
                      <a:pt x="6" y="954"/>
                      <a:pt x="8" y="966"/>
                      <a:pt x="13" y="977"/>
                    </a:cubicBezTo>
                    <a:lnTo>
                      <a:pt x="13" y="977"/>
                    </a:lnTo>
                    <a:cubicBezTo>
                      <a:pt x="13" y="976"/>
                      <a:pt x="12" y="976"/>
                      <a:pt x="12" y="976"/>
                    </a:cubicBezTo>
                    <a:cubicBezTo>
                      <a:pt x="10" y="976"/>
                      <a:pt x="10" y="978"/>
                      <a:pt x="15" y="983"/>
                    </a:cubicBezTo>
                    <a:cubicBezTo>
                      <a:pt x="18" y="989"/>
                      <a:pt x="18" y="992"/>
                      <a:pt x="18" y="995"/>
                    </a:cubicBezTo>
                    <a:lnTo>
                      <a:pt x="20" y="997"/>
                    </a:lnTo>
                    <a:cubicBezTo>
                      <a:pt x="23" y="1009"/>
                      <a:pt x="29" y="1018"/>
                      <a:pt x="32" y="1023"/>
                    </a:cubicBezTo>
                    <a:cubicBezTo>
                      <a:pt x="35" y="1035"/>
                      <a:pt x="43" y="1041"/>
                      <a:pt x="46" y="1049"/>
                    </a:cubicBezTo>
                    <a:cubicBezTo>
                      <a:pt x="58" y="1064"/>
                      <a:pt x="72" y="1078"/>
                      <a:pt x="81" y="1093"/>
                    </a:cubicBezTo>
                    <a:cubicBezTo>
                      <a:pt x="83" y="1092"/>
                      <a:pt x="84" y="1091"/>
                      <a:pt x="85" y="1091"/>
                    </a:cubicBezTo>
                    <a:cubicBezTo>
                      <a:pt x="87" y="1091"/>
                      <a:pt x="87" y="1093"/>
                      <a:pt x="87" y="1093"/>
                    </a:cubicBezTo>
                    <a:lnTo>
                      <a:pt x="90" y="1093"/>
                    </a:lnTo>
                    <a:cubicBezTo>
                      <a:pt x="95" y="1093"/>
                      <a:pt x="98" y="1095"/>
                      <a:pt x="98" y="1098"/>
                    </a:cubicBezTo>
                    <a:cubicBezTo>
                      <a:pt x="104" y="1098"/>
                      <a:pt x="107" y="1104"/>
                      <a:pt x="107" y="1104"/>
                    </a:cubicBezTo>
                    <a:cubicBezTo>
                      <a:pt x="118" y="1113"/>
                      <a:pt x="130" y="1118"/>
                      <a:pt x="139" y="1124"/>
                    </a:cubicBezTo>
                    <a:cubicBezTo>
                      <a:pt x="139" y="1124"/>
                      <a:pt x="144" y="1127"/>
                      <a:pt x="147" y="1127"/>
                    </a:cubicBezTo>
                    <a:cubicBezTo>
                      <a:pt x="150" y="1133"/>
                      <a:pt x="165" y="1136"/>
                      <a:pt x="167" y="1139"/>
                    </a:cubicBezTo>
                    <a:lnTo>
                      <a:pt x="202" y="1150"/>
                    </a:lnTo>
                    <a:cubicBezTo>
                      <a:pt x="211" y="1153"/>
                      <a:pt x="225" y="1156"/>
                      <a:pt x="237" y="1162"/>
                    </a:cubicBezTo>
                    <a:lnTo>
                      <a:pt x="239" y="1162"/>
                    </a:lnTo>
                    <a:cubicBezTo>
                      <a:pt x="265" y="1165"/>
                      <a:pt x="291" y="1167"/>
                      <a:pt x="312" y="1167"/>
                    </a:cubicBezTo>
                    <a:cubicBezTo>
                      <a:pt x="1450" y="1061"/>
                      <a:pt x="2580" y="873"/>
                      <a:pt x="3695" y="620"/>
                    </a:cubicBezTo>
                    <a:cubicBezTo>
                      <a:pt x="3623" y="487"/>
                      <a:pt x="3574" y="340"/>
                      <a:pt x="3554" y="188"/>
                    </a:cubicBezTo>
                    <a:cubicBezTo>
                      <a:pt x="3548" y="124"/>
                      <a:pt x="3545" y="61"/>
                      <a:pt x="35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1" name="Google Shape;1761;p48"/>
              <p:cNvSpPr/>
              <p:nvPr/>
            </p:nvSpPr>
            <p:spPr>
              <a:xfrm>
                <a:off x="3598300" y="4405000"/>
                <a:ext cx="61625" cy="57850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314" extrusionOk="0">
                    <a:moveTo>
                      <a:pt x="1265" y="1"/>
                    </a:moveTo>
                    <a:cubicBezTo>
                      <a:pt x="1138" y="1"/>
                      <a:pt x="1012" y="22"/>
                      <a:pt x="894" y="66"/>
                    </a:cubicBezTo>
                    <a:cubicBezTo>
                      <a:pt x="600" y="211"/>
                      <a:pt x="349" y="372"/>
                      <a:pt x="188" y="663"/>
                    </a:cubicBezTo>
                    <a:cubicBezTo>
                      <a:pt x="35" y="943"/>
                      <a:pt x="0" y="1283"/>
                      <a:pt x="118" y="1580"/>
                    </a:cubicBezTo>
                    <a:cubicBezTo>
                      <a:pt x="291" y="2014"/>
                      <a:pt x="754" y="2313"/>
                      <a:pt x="1219" y="2313"/>
                    </a:cubicBezTo>
                    <a:cubicBezTo>
                      <a:pt x="1275" y="2313"/>
                      <a:pt x="1331" y="2309"/>
                      <a:pt x="1387" y="2300"/>
                    </a:cubicBezTo>
                    <a:cubicBezTo>
                      <a:pt x="1764" y="2240"/>
                      <a:pt x="2098" y="1983"/>
                      <a:pt x="2268" y="1640"/>
                    </a:cubicBezTo>
                    <a:cubicBezTo>
                      <a:pt x="2464" y="1251"/>
                      <a:pt x="2427" y="744"/>
                      <a:pt x="2144" y="401"/>
                    </a:cubicBezTo>
                    <a:cubicBezTo>
                      <a:pt x="1936" y="146"/>
                      <a:pt x="1598" y="1"/>
                      <a:pt x="12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2" name="Google Shape;1762;p48"/>
              <p:cNvSpPr/>
              <p:nvPr/>
            </p:nvSpPr>
            <p:spPr>
              <a:xfrm>
                <a:off x="3415150" y="4586200"/>
                <a:ext cx="225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9" h="16" extrusionOk="0">
                    <a:moveTo>
                      <a:pt x="8" y="0"/>
                    </a:moveTo>
                    <a:cubicBezTo>
                      <a:pt x="6" y="0"/>
                      <a:pt x="1" y="8"/>
                      <a:pt x="6" y="15"/>
                    </a:cubicBezTo>
                    <a:lnTo>
                      <a:pt x="6" y="12"/>
                    </a:lnTo>
                    <a:cubicBezTo>
                      <a:pt x="6" y="9"/>
                      <a:pt x="9" y="6"/>
                      <a:pt x="9" y="1"/>
                    </a:cubicBezTo>
                    <a:cubicBezTo>
                      <a:pt x="9" y="0"/>
                      <a:pt x="8" y="0"/>
                      <a:pt x="8" y="0"/>
                    </a:cubicBez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3" name="Google Shape;1763;p48"/>
              <p:cNvSpPr/>
              <p:nvPr/>
            </p:nvSpPr>
            <p:spPr>
              <a:xfrm>
                <a:off x="3411400" y="4471925"/>
                <a:ext cx="75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3" h="16" extrusionOk="0">
                    <a:moveTo>
                      <a:pt x="3" y="1"/>
                    </a:moveTo>
                    <a:cubicBezTo>
                      <a:pt x="0" y="4"/>
                      <a:pt x="0" y="9"/>
                      <a:pt x="3" y="15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4" name="Google Shape;1764;p48"/>
              <p:cNvSpPr/>
              <p:nvPr/>
            </p:nvSpPr>
            <p:spPr>
              <a:xfrm>
                <a:off x="3452325" y="4484975"/>
                <a:ext cx="15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6" h="12" extrusionOk="0">
                    <a:moveTo>
                      <a:pt x="6" y="0"/>
                    </a:moveTo>
                    <a:cubicBezTo>
                      <a:pt x="0" y="6"/>
                      <a:pt x="0" y="9"/>
                      <a:pt x="6" y="12"/>
                    </a:cubicBezTo>
                    <a:lnTo>
                      <a:pt x="6" y="9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5" name="Google Shape;1765;p48"/>
              <p:cNvSpPr/>
              <p:nvPr/>
            </p:nvSpPr>
            <p:spPr>
              <a:xfrm>
                <a:off x="3451875" y="4487850"/>
                <a:ext cx="175" cy="175"/>
              </a:xfrm>
              <a:custGeom>
                <a:avLst/>
                <a:gdLst/>
                <a:ahLst/>
                <a:cxnLst/>
                <a:rect l="l" t="t" r="r" b="b"/>
                <a:pathLst>
                  <a:path w="7" h="7" extrusionOk="0">
                    <a:moveTo>
                      <a:pt x="7" y="1"/>
                    </a:moveTo>
                    <a:cubicBezTo>
                      <a:pt x="7" y="1"/>
                      <a:pt x="1" y="6"/>
                      <a:pt x="7" y="6"/>
                    </a:cubicBez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1006588" y="1500515"/>
            <a:ext cx="4289490" cy="2096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E8C9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4" name="Google Shape;1699;p48"/>
          <p:cNvSpPr txBox="1">
            <a:spLocks noGrp="1"/>
          </p:cNvSpPr>
          <p:nvPr>
            <p:ph type="title"/>
          </p:nvPr>
        </p:nvSpPr>
        <p:spPr>
          <a:xfrm>
            <a:off x="981314" y="2548915"/>
            <a:ext cx="4302173" cy="78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C00000"/>
                </a:solidFill>
              </a:rPr>
              <a:t>GIẢI MÃ THÍ NGHIỆM</a:t>
            </a:r>
            <a:endParaRPr sz="3000" b="1">
              <a:solidFill>
                <a:srgbClr val="C00000"/>
              </a:solidFill>
            </a:endParaRPr>
          </a:p>
        </p:txBody>
      </p:sp>
      <p:sp>
        <p:nvSpPr>
          <p:cNvPr id="75" name="Google Shape;1699;p48"/>
          <p:cNvSpPr txBox="1">
            <a:spLocks noGrp="1"/>
          </p:cNvSpPr>
          <p:nvPr>
            <p:ph type="title"/>
          </p:nvPr>
        </p:nvSpPr>
        <p:spPr>
          <a:xfrm>
            <a:off x="1189029" y="1640262"/>
            <a:ext cx="3916265" cy="78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rgbClr val="000000"/>
                </a:solidFill>
              </a:rPr>
              <a:t>TRÒ CHƠI</a:t>
            </a:r>
            <a:endParaRPr sz="3500" b="1">
              <a:solidFill>
                <a:srgbClr val="000000"/>
              </a:solidFill>
            </a:endParaRPr>
          </a:p>
        </p:txBody>
      </p:sp>
      <p:grpSp>
        <p:nvGrpSpPr>
          <p:cNvPr id="95" name="Google Shape;1485;p43"/>
          <p:cNvGrpSpPr/>
          <p:nvPr/>
        </p:nvGrpSpPr>
        <p:grpSpPr>
          <a:xfrm rot="-371376" flipH="1">
            <a:off x="5756924" y="1198172"/>
            <a:ext cx="2163717" cy="2896816"/>
            <a:chOff x="2961675" y="3275575"/>
            <a:chExt cx="426875" cy="571525"/>
          </a:xfrm>
        </p:grpSpPr>
        <p:sp>
          <p:nvSpPr>
            <p:cNvPr id="96" name="Google Shape;1486;p43"/>
            <p:cNvSpPr/>
            <p:nvPr/>
          </p:nvSpPr>
          <p:spPr>
            <a:xfrm>
              <a:off x="3020250" y="3413900"/>
              <a:ext cx="360725" cy="423850"/>
            </a:xfrm>
            <a:custGeom>
              <a:avLst/>
              <a:gdLst/>
              <a:ahLst/>
              <a:cxnLst/>
              <a:rect l="l" t="t" r="r" b="b"/>
              <a:pathLst>
                <a:path w="14429" h="16954" extrusionOk="0">
                  <a:moveTo>
                    <a:pt x="4750" y="482"/>
                  </a:moveTo>
                  <a:cubicBezTo>
                    <a:pt x="4847" y="482"/>
                    <a:pt x="4940" y="497"/>
                    <a:pt x="5021" y="540"/>
                  </a:cubicBezTo>
                  <a:cubicBezTo>
                    <a:pt x="5295" y="684"/>
                    <a:pt x="5347" y="1001"/>
                    <a:pt x="5163" y="1238"/>
                  </a:cubicBezTo>
                  <a:cubicBezTo>
                    <a:pt x="5056" y="1370"/>
                    <a:pt x="4906" y="1457"/>
                    <a:pt x="4765" y="1549"/>
                  </a:cubicBezTo>
                  <a:cubicBezTo>
                    <a:pt x="4592" y="1655"/>
                    <a:pt x="4413" y="1753"/>
                    <a:pt x="4229" y="1840"/>
                  </a:cubicBezTo>
                  <a:cubicBezTo>
                    <a:pt x="3843" y="2024"/>
                    <a:pt x="3439" y="2160"/>
                    <a:pt x="3033" y="2278"/>
                  </a:cubicBezTo>
                  <a:cubicBezTo>
                    <a:pt x="2691" y="2380"/>
                    <a:pt x="2302" y="2524"/>
                    <a:pt x="1936" y="2524"/>
                  </a:cubicBezTo>
                  <a:cubicBezTo>
                    <a:pt x="1919" y="2524"/>
                    <a:pt x="1902" y="2524"/>
                    <a:pt x="1886" y="2523"/>
                  </a:cubicBezTo>
                  <a:cubicBezTo>
                    <a:pt x="1675" y="2517"/>
                    <a:pt x="1462" y="2408"/>
                    <a:pt x="1404" y="2192"/>
                  </a:cubicBezTo>
                  <a:cubicBezTo>
                    <a:pt x="1370" y="2071"/>
                    <a:pt x="1390" y="1944"/>
                    <a:pt x="1459" y="1840"/>
                  </a:cubicBezTo>
                  <a:cubicBezTo>
                    <a:pt x="1468" y="1817"/>
                    <a:pt x="1482" y="1797"/>
                    <a:pt x="1505" y="1779"/>
                  </a:cubicBezTo>
                  <a:cubicBezTo>
                    <a:pt x="1995" y="1327"/>
                    <a:pt x="2664" y="1053"/>
                    <a:pt x="3289" y="843"/>
                  </a:cubicBezTo>
                  <a:cubicBezTo>
                    <a:pt x="3592" y="736"/>
                    <a:pt x="3892" y="647"/>
                    <a:pt x="4206" y="575"/>
                  </a:cubicBezTo>
                  <a:cubicBezTo>
                    <a:pt x="4366" y="539"/>
                    <a:pt x="4565" y="482"/>
                    <a:pt x="4750" y="482"/>
                  </a:cubicBezTo>
                  <a:close/>
                  <a:moveTo>
                    <a:pt x="9238" y="8627"/>
                  </a:moveTo>
                  <a:cubicBezTo>
                    <a:pt x="9249" y="8627"/>
                    <a:pt x="9259" y="8627"/>
                    <a:pt x="9270" y="8627"/>
                  </a:cubicBezTo>
                  <a:cubicBezTo>
                    <a:pt x="9460" y="8633"/>
                    <a:pt x="9630" y="8734"/>
                    <a:pt x="9762" y="8864"/>
                  </a:cubicBezTo>
                  <a:cubicBezTo>
                    <a:pt x="9932" y="9037"/>
                    <a:pt x="10028" y="9276"/>
                    <a:pt x="10105" y="9506"/>
                  </a:cubicBezTo>
                  <a:cubicBezTo>
                    <a:pt x="10137" y="9610"/>
                    <a:pt x="10042" y="9711"/>
                    <a:pt x="9950" y="9734"/>
                  </a:cubicBezTo>
                  <a:cubicBezTo>
                    <a:pt x="9937" y="9737"/>
                    <a:pt x="9924" y="9738"/>
                    <a:pt x="9911" y="9738"/>
                  </a:cubicBezTo>
                  <a:cubicBezTo>
                    <a:pt x="9818" y="9738"/>
                    <a:pt x="9747" y="9665"/>
                    <a:pt x="9722" y="9578"/>
                  </a:cubicBezTo>
                  <a:cubicBezTo>
                    <a:pt x="9719" y="9570"/>
                    <a:pt x="9719" y="9564"/>
                    <a:pt x="9716" y="9555"/>
                  </a:cubicBezTo>
                  <a:lnTo>
                    <a:pt x="9716" y="9552"/>
                  </a:lnTo>
                  <a:cubicBezTo>
                    <a:pt x="9711" y="9538"/>
                    <a:pt x="9705" y="9527"/>
                    <a:pt x="9702" y="9512"/>
                  </a:cubicBezTo>
                  <a:cubicBezTo>
                    <a:pt x="9690" y="9483"/>
                    <a:pt x="9679" y="9452"/>
                    <a:pt x="9664" y="9423"/>
                  </a:cubicBezTo>
                  <a:cubicBezTo>
                    <a:pt x="9644" y="9374"/>
                    <a:pt x="9618" y="9322"/>
                    <a:pt x="9589" y="9276"/>
                  </a:cubicBezTo>
                  <a:cubicBezTo>
                    <a:pt x="9587" y="9266"/>
                    <a:pt x="9578" y="9260"/>
                    <a:pt x="9574" y="9252"/>
                  </a:cubicBezTo>
                  <a:lnTo>
                    <a:pt x="9574" y="9252"/>
                  </a:lnTo>
                  <a:cubicBezTo>
                    <a:pt x="9574" y="9252"/>
                    <a:pt x="9575" y="9252"/>
                    <a:pt x="9575" y="9253"/>
                  </a:cubicBezTo>
                  <a:lnTo>
                    <a:pt x="9572" y="9247"/>
                  </a:lnTo>
                  <a:lnTo>
                    <a:pt x="9572" y="9247"/>
                  </a:lnTo>
                  <a:cubicBezTo>
                    <a:pt x="9573" y="9249"/>
                    <a:pt x="9573" y="9250"/>
                    <a:pt x="9574" y="9252"/>
                  </a:cubicBezTo>
                  <a:lnTo>
                    <a:pt x="9574" y="9252"/>
                  </a:lnTo>
                  <a:cubicBezTo>
                    <a:pt x="9571" y="9249"/>
                    <a:pt x="9566" y="9246"/>
                    <a:pt x="9566" y="9238"/>
                  </a:cubicBezTo>
                  <a:lnTo>
                    <a:pt x="9564" y="9235"/>
                  </a:lnTo>
                  <a:lnTo>
                    <a:pt x="9520" y="9181"/>
                  </a:lnTo>
                  <a:cubicBezTo>
                    <a:pt x="9506" y="9166"/>
                    <a:pt x="9491" y="9149"/>
                    <a:pt x="9480" y="9135"/>
                  </a:cubicBezTo>
                  <a:cubicBezTo>
                    <a:pt x="9474" y="9129"/>
                    <a:pt x="9466" y="9120"/>
                    <a:pt x="9457" y="9114"/>
                  </a:cubicBezTo>
                  <a:cubicBezTo>
                    <a:pt x="9445" y="9109"/>
                    <a:pt x="9437" y="9106"/>
                    <a:pt x="9437" y="9103"/>
                  </a:cubicBezTo>
                  <a:cubicBezTo>
                    <a:pt x="9417" y="9086"/>
                    <a:pt x="9391" y="9065"/>
                    <a:pt x="9370" y="9051"/>
                  </a:cubicBezTo>
                  <a:lnTo>
                    <a:pt x="9365" y="9048"/>
                  </a:lnTo>
                  <a:lnTo>
                    <a:pt x="9362" y="9048"/>
                  </a:lnTo>
                  <a:cubicBezTo>
                    <a:pt x="9350" y="9045"/>
                    <a:pt x="9342" y="9037"/>
                    <a:pt x="9327" y="9034"/>
                  </a:cubicBezTo>
                  <a:lnTo>
                    <a:pt x="9284" y="9022"/>
                  </a:lnTo>
                  <a:lnTo>
                    <a:pt x="9278" y="9022"/>
                  </a:lnTo>
                  <a:cubicBezTo>
                    <a:pt x="9264" y="9022"/>
                    <a:pt x="9249" y="9019"/>
                    <a:pt x="9235" y="9019"/>
                  </a:cubicBezTo>
                  <a:lnTo>
                    <a:pt x="9229" y="9019"/>
                  </a:lnTo>
                  <a:cubicBezTo>
                    <a:pt x="9206" y="9022"/>
                    <a:pt x="9186" y="9025"/>
                    <a:pt x="9163" y="9034"/>
                  </a:cubicBezTo>
                  <a:lnTo>
                    <a:pt x="9120" y="9054"/>
                  </a:lnTo>
                  <a:lnTo>
                    <a:pt x="9117" y="9054"/>
                  </a:lnTo>
                  <a:cubicBezTo>
                    <a:pt x="9105" y="9063"/>
                    <a:pt x="9100" y="9071"/>
                    <a:pt x="9088" y="9077"/>
                  </a:cubicBezTo>
                  <a:cubicBezTo>
                    <a:pt x="9076" y="9083"/>
                    <a:pt x="9071" y="9094"/>
                    <a:pt x="9062" y="9103"/>
                  </a:cubicBezTo>
                  <a:cubicBezTo>
                    <a:pt x="9059" y="9106"/>
                    <a:pt x="9059" y="9109"/>
                    <a:pt x="9056" y="9109"/>
                  </a:cubicBezTo>
                  <a:cubicBezTo>
                    <a:pt x="9042" y="9126"/>
                    <a:pt x="9030" y="9146"/>
                    <a:pt x="9025" y="9163"/>
                  </a:cubicBezTo>
                  <a:cubicBezTo>
                    <a:pt x="9025" y="9163"/>
                    <a:pt x="9025" y="9166"/>
                    <a:pt x="9019" y="9169"/>
                  </a:cubicBezTo>
                  <a:cubicBezTo>
                    <a:pt x="9019" y="9175"/>
                    <a:pt x="9016" y="9175"/>
                    <a:pt x="9016" y="9178"/>
                  </a:cubicBezTo>
                  <a:lnTo>
                    <a:pt x="9016" y="9181"/>
                  </a:lnTo>
                  <a:cubicBezTo>
                    <a:pt x="9013" y="9184"/>
                    <a:pt x="9010" y="9192"/>
                    <a:pt x="9010" y="9195"/>
                  </a:cubicBezTo>
                  <a:cubicBezTo>
                    <a:pt x="9004" y="9210"/>
                    <a:pt x="8999" y="9227"/>
                    <a:pt x="8996" y="9241"/>
                  </a:cubicBezTo>
                  <a:lnTo>
                    <a:pt x="8984" y="9284"/>
                  </a:lnTo>
                  <a:cubicBezTo>
                    <a:pt x="8981" y="9293"/>
                    <a:pt x="8981" y="9299"/>
                    <a:pt x="8981" y="9307"/>
                  </a:cubicBezTo>
                  <a:cubicBezTo>
                    <a:pt x="8973" y="9348"/>
                    <a:pt x="8973" y="9382"/>
                    <a:pt x="8973" y="9423"/>
                  </a:cubicBezTo>
                  <a:lnTo>
                    <a:pt x="8973" y="9452"/>
                  </a:lnTo>
                  <a:cubicBezTo>
                    <a:pt x="8976" y="9469"/>
                    <a:pt x="8976" y="9492"/>
                    <a:pt x="8981" y="9512"/>
                  </a:cubicBezTo>
                  <a:cubicBezTo>
                    <a:pt x="8987" y="9558"/>
                    <a:pt x="8996" y="9607"/>
                    <a:pt x="9004" y="9650"/>
                  </a:cubicBezTo>
                  <a:cubicBezTo>
                    <a:pt x="9010" y="9659"/>
                    <a:pt x="9030" y="9711"/>
                    <a:pt x="9027" y="9723"/>
                  </a:cubicBezTo>
                  <a:cubicBezTo>
                    <a:pt x="9033" y="9731"/>
                    <a:pt x="9039" y="9746"/>
                    <a:pt x="9042" y="9757"/>
                  </a:cubicBezTo>
                  <a:cubicBezTo>
                    <a:pt x="9062" y="9812"/>
                    <a:pt x="9085" y="9861"/>
                    <a:pt x="9114" y="9913"/>
                  </a:cubicBezTo>
                  <a:cubicBezTo>
                    <a:pt x="9160" y="10011"/>
                    <a:pt x="9117" y="10120"/>
                    <a:pt x="9025" y="10172"/>
                  </a:cubicBezTo>
                  <a:cubicBezTo>
                    <a:pt x="8998" y="10186"/>
                    <a:pt x="8970" y="10192"/>
                    <a:pt x="8942" y="10192"/>
                  </a:cubicBezTo>
                  <a:cubicBezTo>
                    <a:pt x="8869" y="10192"/>
                    <a:pt x="8798" y="10149"/>
                    <a:pt x="8765" y="10083"/>
                  </a:cubicBezTo>
                  <a:cubicBezTo>
                    <a:pt x="8644" y="9846"/>
                    <a:pt x="8566" y="9578"/>
                    <a:pt x="8592" y="9310"/>
                  </a:cubicBezTo>
                  <a:cubicBezTo>
                    <a:pt x="8610" y="9120"/>
                    <a:pt x="8682" y="8944"/>
                    <a:pt x="8814" y="8803"/>
                  </a:cubicBezTo>
                  <a:cubicBezTo>
                    <a:pt x="8922" y="8687"/>
                    <a:pt x="9081" y="8627"/>
                    <a:pt x="9238" y="8627"/>
                  </a:cubicBezTo>
                  <a:close/>
                  <a:moveTo>
                    <a:pt x="3087" y="10931"/>
                  </a:moveTo>
                  <a:cubicBezTo>
                    <a:pt x="3119" y="10931"/>
                    <a:pt x="3151" y="10933"/>
                    <a:pt x="3183" y="10939"/>
                  </a:cubicBezTo>
                  <a:cubicBezTo>
                    <a:pt x="3635" y="11017"/>
                    <a:pt x="3883" y="11455"/>
                    <a:pt x="3984" y="11870"/>
                  </a:cubicBezTo>
                  <a:cubicBezTo>
                    <a:pt x="4010" y="11973"/>
                    <a:pt x="3926" y="12074"/>
                    <a:pt x="3828" y="12097"/>
                  </a:cubicBezTo>
                  <a:cubicBezTo>
                    <a:pt x="3816" y="12100"/>
                    <a:pt x="3803" y="12101"/>
                    <a:pt x="3791" y="12101"/>
                  </a:cubicBezTo>
                  <a:cubicBezTo>
                    <a:pt x="3700" y="12101"/>
                    <a:pt x="3621" y="12028"/>
                    <a:pt x="3600" y="11942"/>
                  </a:cubicBezTo>
                  <a:cubicBezTo>
                    <a:pt x="3595" y="11910"/>
                    <a:pt x="3583" y="11873"/>
                    <a:pt x="3577" y="11841"/>
                  </a:cubicBezTo>
                  <a:cubicBezTo>
                    <a:pt x="3577" y="11838"/>
                    <a:pt x="3572" y="11829"/>
                    <a:pt x="3572" y="11824"/>
                  </a:cubicBezTo>
                  <a:lnTo>
                    <a:pt x="3569" y="11818"/>
                  </a:lnTo>
                  <a:lnTo>
                    <a:pt x="3569" y="11815"/>
                  </a:lnTo>
                  <a:lnTo>
                    <a:pt x="3569" y="11812"/>
                  </a:lnTo>
                  <a:lnTo>
                    <a:pt x="3566" y="11803"/>
                  </a:lnTo>
                  <a:lnTo>
                    <a:pt x="3566" y="11798"/>
                  </a:lnTo>
                  <a:cubicBezTo>
                    <a:pt x="3566" y="11789"/>
                    <a:pt x="3563" y="11786"/>
                    <a:pt x="3563" y="11783"/>
                  </a:cubicBezTo>
                  <a:cubicBezTo>
                    <a:pt x="3543" y="11731"/>
                    <a:pt x="3520" y="11682"/>
                    <a:pt x="3494" y="11630"/>
                  </a:cubicBezTo>
                  <a:cubicBezTo>
                    <a:pt x="3482" y="11610"/>
                    <a:pt x="3471" y="11593"/>
                    <a:pt x="3456" y="11570"/>
                  </a:cubicBezTo>
                  <a:lnTo>
                    <a:pt x="3453" y="11567"/>
                  </a:lnTo>
                  <a:cubicBezTo>
                    <a:pt x="3451" y="11564"/>
                    <a:pt x="3451" y="11558"/>
                    <a:pt x="3448" y="11556"/>
                  </a:cubicBezTo>
                  <a:cubicBezTo>
                    <a:pt x="3442" y="11553"/>
                    <a:pt x="3439" y="11544"/>
                    <a:pt x="3436" y="11541"/>
                  </a:cubicBezTo>
                  <a:cubicBezTo>
                    <a:pt x="3410" y="11507"/>
                    <a:pt x="3381" y="11472"/>
                    <a:pt x="3350" y="11440"/>
                  </a:cubicBezTo>
                  <a:lnTo>
                    <a:pt x="3327" y="11420"/>
                  </a:lnTo>
                  <a:cubicBezTo>
                    <a:pt x="3318" y="11409"/>
                    <a:pt x="3304" y="11400"/>
                    <a:pt x="3292" y="11391"/>
                  </a:cubicBezTo>
                  <a:cubicBezTo>
                    <a:pt x="3278" y="11383"/>
                    <a:pt x="3266" y="11371"/>
                    <a:pt x="3252" y="11365"/>
                  </a:cubicBezTo>
                  <a:cubicBezTo>
                    <a:pt x="3249" y="11365"/>
                    <a:pt x="3246" y="11362"/>
                    <a:pt x="3240" y="11357"/>
                  </a:cubicBezTo>
                  <a:lnTo>
                    <a:pt x="3234" y="11357"/>
                  </a:lnTo>
                  <a:cubicBezTo>
                    <a:pt x="3220" y="11354"/>
                    <a:pt x="3217" y="11351"/>
                    <a:pt x="3217" y="11351"/>
                  </a:cubicBezTo>
                  <a:cubicBezTo>
                    <a:pt x="3194" y="11342"/>
                    <a:pt x="3177" y="11337"/>
                    <a:pt x="3159" y="11328"/>
                  </a:cubicBezTo>
                  <a:lnTo>
                    <a:pt x="3151" y="11328"/>
                  </a:lnTo>
                  <a:cubicBezTo>
                    <a:pt x="3139" y="11328"/>
                    <a:pt x="3125" y="11325"/>
                    <a:pt x="3116" y="11325"/>
                  </a:cubicBezTo>
                  <a:lnTo>
                    <a:pt x="3064" y="11325"/>
                  </a:lnTo>
                  <a:cubicBezTo>
                    <a:pt x="3053" y="11328"/>
                    <a:pt x="3044" y="11328"/>
                    <a:pt x="3030" y="11334"/>
                  </a:cubicBezTo>
                  <a:cubicBezTo>
                    <a:pt x="3026" y="11334"/>
                    <a:pt x="3025" y="11335"/>
                    <a:pt x="3023" y="11335"/>
                  </a:cubicBezTo>
                  <a:cubicBezTo>
                    <a:pt x="3023" y="11335"/>
                    <a:pt x="3022" y="11335"/>
                    <a:pt x="3021" y="11334"/>
                  </a:cubicBezTo>
                  <a:cubicBezTo>
                    <a:pt x="3015" y="11339"/>
                    <a:pt x="3007" y="11339"/>
                    <a:pt x="3004" y="11342"/>
                  </a:cubicBezTo>
                  <a:cubicBezTo>
                    <a:pt x="2989" y="11351"/>
                    <a:pt x="2972" y="11357"/>
                    <a:pt x="2958" y="11365"/>
                  </a:cubicBezTo>
                  <a:lnTo>
                    <a:pt x="2958" y="11368"/>
                  </a:lnTo>
                  <a:cubicBezTo>
                    <a:pt x="2946" y="11377"/>
                    <a:pt x="2938" y="11383"/>
                    <a:pt x="2929" y="11391"/>
                  </a:cubicBezTo>
                  <a:cubicBezTo>
                    <a:pt x="2920" y="11394"/>
                    <a:pt x="2917" y="11406"/>
                    <a:pt x="2909" y="11411"/>
                  </a:cubicBezTo>
                  <a:cubicBezTo>
                    <a:pt x="2906" y="11414"/>
                    <a:pt x="2906" y="11420"/>
                    <a:pt x="2903" y="11420"/>
                  </a:cubicBezTo>
                  <a:cubicBezTo>
                    <a:pt x="2900" y="11420"/>
                    <a:pt x="2900" y="11423"/>
                    <a:pt x="2900" y="11423"/>
                  </a:cubicBezTo>
                  <a:lnTo>
                    <a:pt x="2889" y="11435"/>
                  </a:lnTo>
                  <a:lnTo>
                    <a:pt x="2866" y="11466"/>
                  </a:lnTo>
                  <a:cubicBezTo>
                    <a:pt x="2866" y="11469"/>
                    <a:pt x="2863" y="11469"/>
                    <a:pt x="2863" y="11478"/>
                  </a:cubicBezTo>
                  <a:cubicBezTo>
                    <a:pt x="2848" y="11507"/>
                    <a:pt x="2837" y="11535"/>
                    <a:pt x="2831" y="11567"/>
                  </a:cubicBezTo>
                  <a:cubicBezTo>
                    <a:pt x="2834" y="11567"/>
                    <a:pt x="2831" y="11573"/>
                    <a:pt x="2822" y="11587"/>
                  </a:cubicBezTo>
                  <a:cubicBezTo>
                    <a:pt x="2822" y="11602"/>
                    <a:pt x="2819" y="11622"/>
                    <a:pt x="2819" y="11636"/>
                  </a:cubicBezTo>
                  <a:cubicBezTo>
                    <a:pt x="2817" y="11656"/>
                    <a:pt x="2817" y="11679"/>
                    <a:pt x="2817" y="11700"/>
                  </a:cubicBezTo>
                  <a:lnTo>
                    <a:pt x="2817" y="11726"/>
                  </a:lnTo>
                  <a:lnTo>
                    <a:pt x="2817" y="11728"/>
                  </a:lnTo>
                  <a:lnTo>
                    <a:pt x="2817" y="11731"/>
                  </a:lnTo>
                  <a:lnTo>
                    <a:pt x="2817" y="11740"/>
                  </a:lnTo>
                  <a:cubicBezTo>
                    <a:pt x="2817" y="11743"/>
                    <a:pt x="2817" y="11746"/>
                    <a:pt x="2819" y="11746"/>
                  </a:cubicBezTo>
                  <a:lnTo>
                    <a:pt x="2819" y="11752"/>
                  </a:lnTo>
                  <a:cubicBezTo>
                    <a:pt x="2822" y="11783"/>
                    <a:pt x="2828" y="11815"/>
                    <a:pt x="2831" y="11852"/>
                  </a:cubicBezTo>
                  <a:cubicBezTo>
                    <a:pt x="2842" y="11901"/>
                    <a:pt x="2851" y="11953"/>
                    <a:pt x="2866" y="11999"/>
                  </a:cubicBezTo>
                  <a:lnTo>
                    <a:pt x="2866" y="12002"/>
                  </a:lnTo>
                  <a:cubicBezTo>
                    <a:pt x="2871" y="12017"/>
                    <a:pt x="2877" y="12028"/>
                    <a:pt x="2880" y="12043"/>
                  </a:cubicBezTo>
                  <a:cubicBezTo>
                    <a:pt x="2891" y="12071"/>
                    <a:pt x="2903" y="12097"/>
                    <a:pt x="2915" y="12126"/>
                  </a:cubicBezTo>
                  <a:cubicBezTo>
                    <a:pt x="2958" y="12227"/>
                    <a:pt x="2920" y="12334"/>
                    <a:pt x="2828" y="12386"/>
                  </a:cubicBezTo>
                  <a:cubicBezTo>
                    <a:pt x="2803" y="12398"/>
                    <a:pt x="2775" y="12404"/>
                    <a:pt x="2747" y="12404"/>
                  </a:cubicBezTo>
                  <a:cubicBezTo>
                    <a:pt x="2672" y="12404"/>
                    <a:pt x="2596" y="12362"/>
                    <a:pt x="2569" y="12293"/>
                  </a:cubicBezTo>
                  <a:cubicBezTo>
                    <a:pt x="2468" y="12060"/>
                    <a:pt x="2396" y="11789"/>
                    <a:pt x="2442" y="11530"/>
                  </a:cubicBezTo>
                  <a:cubicBezTo>
                    <a:pt x="2474" y="11354"/>
                    <a:pt x="2554" y="11178"/>
                    <a:pt x="2701" y="11066"/>
                  </a:cubicBezTo>
                  <a:cubicBezTo>
                    <a:pt x="2816" y="10981"/>
                    <a:pt x="2949" y="10931"/>
                    <a:pt x="3087" y="10931"/>
                  </a:cubicBezTo>
                  <a:close/>
                  <a:moveTo>
                    <a:pt x="7477" y="10654"/>
                  </a:moveTo>
                  <a:cubicBezTo>
                    <a:pt x="7656" y="10654"/>
                    <a:pt x="7833" y="10736"/>
                    <a:pt x="7967" y="10893"/>
                  </a:cubicBezTo>
                  <a:cubicBezTo>
                    <a:pt x="8376" y="11368"/>
                    <a:pt x="8298" y="12135"/>
                    <a:pt x="7906" y="12593"/>
                  </a:cubicBezTo>
                  <a:cubicBezTo>
                    <a:pt x="7616" y="12932"/>
                    <a:pt x="7183" y="13112"/>
                    <a:pt x="6748" y="13112"/>
                  </a:cubicBezTo>
                  <a:cubicBezTo>
                    <a:pt x="6534" y="13112"/>
                    <a:pt x="6320" y="13068"/>
                    <a:pt x="6122" y="12979"/>
                  </a:cubicBezTo>
                  <a:cubicBezTo>
                    <a:pt x="5615" y="12755"/>
                    <a:pt x="4923" y="12071"/>
                    <a:pt x="5338" y="11498"/>
                  </a:cubicBezTo>
                  <a:cubicBezTo>
                    <a:pt x="5441" y="11376"/>
                    <a:pt x="5560" y="11333"/>
                    <a:pt x="5685" y="11333"/>
                  </a:cubicBezTo>
                  <a:cubicBezTo>
                    <a:pt x="5838" y="11333"/>
                    <a:pt x="5999" y="11396"/>
                    <a:pt x="6151" y="11455"/>
                  </a:cubicBezTo>
                  <a:cubicBezTo>
                    <a:pt x="6221" y="11483"/>
                    <a:pt x="6295" y="11497"/>
                    <a:pt x="6367" y="11497"/>
                  </a:cubicBezTo>
                  <a:cubicBezTo>
                    <a:pt x="6472" y="11497"/>
                    <a:pt x="6573" y="11468"/>
                    <a:pt x="6658" y="11409"/>
                  </a:cubicBezTo>
                  <a:cubicBezTo>
                    <a:pt x="6785" y="11215"/>
                    <a:pt x="6866" y="10999"/>
                    <a:pt x="7030" y="10844"/>
                  </a:cubicBezTo>
                  <a:cubicBezTo>
                    <a:pt x="7163" y="10716"/>
                    <a:pt x="7321" y="10654"/>
                    <a:pt x="7477" y="10654"/>
                  </a:cubicBezTo>
                  <a:close/>
                  <a:moveTo>
                    <a:pt x="5110" y="0"/>
                  </a:moveTo>
                  <a:cubicBezTo>
                    <a:pt x="4722" y="0"/>
                    <a:pt x="4324" y="100"/>
                    <a:pt x="3961" y="200"/>
                  </a:cubicBezTo>
                  <a:cubicBezTo>
                    <a:pt x="3410" y="356"/>
                    <a:pt x="2874" y="572"/>
                    <a:pt x="2352" y="808"/>
                  </a:cubicBezTo>
                  <a:cubicBezTo>
                    <a:pt x="2131" y="909"/>
                    <a:pt x="1914" y="1019"/>
                    <a:pt x="1698" y="1134"/>
                  </a:cubicBezTo>
                  <a:cubicBezTo>
                    <a:pt x="1560" y="1209"/>
                    <a:pt x="1358" y="1324"/>
                    <a:pt x="1263" y="1390"/>
                  </a:cubicBezTo>
                  <a:cubicBezTo>
                    <a:pt x="998" y="1569"/>
                    <a:pt x="583" y="1851"/>
                    <a:pt x="609" y="2217"/>
                  </a:cubicBezTo>
                  <a:cubicBezTo>
                    <a:pt x="628" y="2491"/>
                    <a:pt x="902" y="2789"/>
                    <a:pt x="1187" y="2789"/>
                  </a:cubicBezTo>
                  <a:cubicBezTo>
                    <a:pt x="1196" y="2789"/>
                    <a:pt x="1205" y="2789"/>
                    <a:pt x="1214" y="2788"/>
                  </a:cubicBezTo>
                  <a:lnTo>
                    <a:pt x="1231" y="2788"/>
                  </a:lnTo>
                  <a:cubicBezTo>
                    <a:pt x="1247" y="2784"/>
                    <a:pt x="1263" y="2782"/>
                    <a:pt x="1278" y="2782"/>
                  </a:cubicBezTo>
                  <a:cubicBezTo>
                    <a:pt x="1339" y="2782"/>
                    <a:pt x="1397" y="2814"/>
                    <a:pt x="1424" y="2892"/>
                  </a:cubicBezTo>
                  <a:cubicBezTo>
                    <a:pt x="1554" y="3229"/>
                    <a:pt x="1681" y="3575"/>
                    <a:pt x="1796" y="3918"/>
                  </a:cubicBezTo>
                  <a:cubicBezTo>
                    <a:pt x="2188" y="5079"/>
                    <a:pt x="2439" y="6276"/>
                    <a:pt x="2194" y="7492"/>
                  </a:cubicBezTo>
                  <a:cubicBezTo>
                    <a:pt x="2056" y="8166"/>
                    <a:pt x="1793" y="8803"/>
                    <a:pt x="1482" y="9417"/>
                  </a:cubicBezTo>
                  <a:cubicBezTo>
                    <a:pt x="1105" y="10166"/>
                    <a:pt x="813" y="10976"/>
                    <a:pt x="586" y="11783"/>
                  </a:cubicBezTo>
                  <a:cubicBezTo>
                    <a:pt x="367" y="12564"/>
                    <a:pt x="226" y="13366"/>
                    <a:pt x="156" y="14175"/>
                  </a:cubicBezTo>
                  <a:cubicBezTo>
                    <a:pt x="99" y="14867"/>
                    <a:pt x="1" y="15671"/>
                    <a:pt x="398" y="16285"/>
                  </a:cubicBezTo>
                  <a:cubicBezTo>
                    <a:pt x="719" y="16782"/>
                    <a:pt x="1305" y="16954"/>
                    <a:pt x="1869" y="16954"/>
                  </a:cubicBezTo>
                  <a:cubicBezTo>
                    <a:pt x="1873" y="16954"/>
                    <a:pt x="1878" y="16954"/>
                    <a:pt x="1883" y="16954"/>
                  </a:cubicBezTo>
                  <a:cubicBezTo>
                    <a:pt x="2301" y="16954"/>
                    <a:pt x="2719" y="16856"/>
                    <a:pt x="3128" y="16784"/>
                  </a:cubicBezTo>
                  <a:cubicBezTo>
                    <a:pt x="3612" y="16697"/>
                    <a:pt x="4093" y="16599"/>
                    <a:pt x="4577" y="16493"/>
                  </a:cubicBezTo>
                  <a:cubicBezTo>
                    <a:pt x="6477" y="16066"/>
                    <a:pt x="8342" y="15475"/>
                    <a:pt x="10114" y="14657"/>
                  </a:cubicBezTo>
                  <a:cubicBezTo>
                    <a:pt x="11005" y="14250"/>
                    <a:pt x="11869" y="13783"/>
                    <a:pt x="12693" y="13259"/>
                  </a:cubicBezTo>
                  <a:cubicBezTo>
                    <a:pt x="13241" y="12910"/>
                    <a:pt x="13921" y="12544"/>
                    <a:pt x="14207" y="11919"/>
                  </a:cubicBezTo>
                  <a:cubicBezTo>
                    <a:pt x="14429" y="11426"/>
                    <a:pt x="14287" y="10907"/>
                    <a:pt x="14028" y="10463"/>
                  </a:cubicBezTo>
                  <a:cubicBezTo>
                    <a:pt x="13682" y="9878"/>
                    <a:pt x="13149" y="9377"/>
                    <a:pt x="12642" y="8930"/>
                  </a:cubicBezTo>
                  <a:cubicBezTo>
                    <a:pt x="11777" y="8166"/>
                    <a:pt x="10786" y="7578"/>
                    <a:pt x="9803" y="6987"/>
                  </a:cubicBezTo>
                  <a:cubicBezTo>
                    <a:pt x="8915" y="6454"/>
                    <a:pt x="8059" y="5875"/>
                    <a:pt x="7382" y="5082"/>
                  </a:cubicBezTo>
                  <a:cubicBezTo>
                    <a:pt x="6459" y="4004"/>
                    <a:pt x="5929" y="2664"/>
                    <a:pt x="5560" y="1310"/>
                  </a:cubicBezTo>
                  <a:cubicBezTo>
                    <a:pt x="5537" y="1223"/>
                    <a:pt x="5572" y="1160"/>
                    <a:pt x="5629" y="1122"/>
                  </a:cubicBezTo>
                  <a:cubicBezTo>
                    <a:pt x="5802" y="952"/>
                    <a:pt x="6062" y="693"/>
                    <a:pt x="5993" y="428"/>
                  </a:cubicBezTo>
                  <a:cubicBezTo>
                    <a:pt x="5935" y="188"/>
                    <a:pt x="5670" y="70"/>
                    <a:pt x="5454" y="30"/>
                  </a:cubicBezTo>
                  <a:cubicBezTo>
                    <a:pt x="5341" y="9"/>
                    <a:pt x="5226" y="0"/>
                    <a:pt x="51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1487;p43"/>
            <p:cNvSpPr/>
            <p:nvPr/>
          </p:nvSpPr>
          <p:spPr>
            <a:xfrm>
              <a:off x="3031200" y="3589850"/>
              <a:ext cx="346675" cy="234025"/>
            </a:xfrm>
            <a:custGeom>
              <a:avLst/>
              <a:gdLst/>
              <a:ahLst/>
              <a:cxnLst/>
              <a:rect l="l" t="t" r="r" b="b"/>
              <a:pathLst>
                <a:path w="13867" h="9361" extrusionOk="0">
                  <a:moveTo>
                    <a:pt x="8318" y="0"/>
                  </a:moveTo>
                  <a:cubicBezTo>
                    <a:pt x="7604" y="0"/>
                    <a:pt x="6461" y="521"/>
                    <a:pt x="4993" y="1117"/>
                  </a:cubicBezTo>
                  <a:cubicBezTo>
                    <a:pt x="3183" y="1852"/>
                    <a:pt x="1719" y="2039"/>
                    <a:pt x="1719" y="2039"/>
                  </a:cubicBezTo>
                  <a:cubicBezTo>
                    <a:pt x="1145" y="2140"/>
                    <a:pt x="995" y="3981"/>
                    <a:pt x="733" y="4575"/>
                  </a:cubicBezTo>
                  <a:cubicBezTo>
                    <a:pt x="465" y="5169"/>
                    <a:pt x="1" y="7976"/>
                    <a:pt x="594" y="8921"/>
                  </a:cubicBezTo>
                  <a:cubicBezTo>
                    <a:pt x="797" y="9243"/>
                    <a:pt x="1271" y="9361"/>
                    <a:pt x="1868" y="9361"/>
                  </a:cubicBezTo>
                  <a:cubicBezTo>
                    <a:pt x="3013" y="9361"/>
                    <a:pt x="4612" y="8929"/>
                    <a:pt x="5624" y="8685"/>
                  </a:cubicBezTo>
                  <a:cubicBezTo>
                    <a:pt x="7163" y="8316"/>
                    <a:pt x="11155" y="6647"/>
                    <a:pt x="12509" y="5322"/>
                  </a:cubicBezTo>
                  <a:cubicBezTo>
                    <a:pt x="13867" y="3996"/>
                    <a:pt x="12322" y="2832"/>
                    <a:pt x="11607" y="2223"/>
                  </a:cubicBezTo>
                  <a:cubicBezTo>
                    <a:pt x="10895" y="1615"/>
                    <a:pt x="9368" y="419"/>
                    <a:pt x="8745" y="91"/>
                  </a:cubicBezTo>
                  <a:cubicBezTo>
                    <a:pt x="8627" y="29"/>
                    <a:pt x="8484" y="0"/>
                    <a:pt x="83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1488;p43"/>
            <p:cNvSpPr/>
            <p:nvPr/>
          </p:nvSpPr>
          <p:spPr>
            <a:xfrm>
              <a:off x="3012825" y="3404150"/>
              <a:ext cx="375725" cy="442950"/>
            </a:xfrm>
            <a:custGeom>
              <a:avLst/>
              <a:gdLst/>
              <a:ahLst/>
              <a:cxnLst/>
              <a:rect l="l" t="t" r="r" b="b"/>
              <a:pathLst>
                <a:path w="15029" h="17718" extrusionOk="0">
                  <a:moveTo>
                    <a:pt x="5400" y="390"/>
                  </a:moveTo>
                  <a:cubicBezTo>
                    <a:pt x="5517" y="390"/>
                    <a:pt x="5634" y="399"/>
                    <a:pt x="5748" y="420"/>
                  </a:cubicBezTo>
                  <a:cubicBezTo>
                    <a:pt x="5967" y="460"/>
                    <a:pt x="6229" y="578"/>
                    <a:pt x="6287" y="818"/>
                  </a:cubicBezTo>
                  <a:cubicBezTo>
                    <a:pt x="6353" y="1083"/>
                    <a:pt x="6096" y="1342"/>
                    <a:pt x="5924" y="1512"/>
                  </a:cubicBezTo>
                  <a:cubicBezTo>
                    <a:pt x="5866" y="1550"/>
                    <a:pt x="5828" y="1613"/>
                    <a:pt x="5854" y="1700"/>
                  </a:cubicBezTo>
                  <a:cubicBezTo>
                    <a:pt x="6223" y="3054"/>
                    <a:pt x="6751" y="4394"/>
                    <a:pt x="7673" y="5472"/>
                  </a:cubicBezTo>
                  <a:cubicBezTo>
                    <a:pt x="8350" y="6262"/>
                    <a:pt x="9212" y="6844"/>
                    <a:pt x="10094" y="7377"/>
                  </a:cubicBezTo>
                  <a:cubicBezTo>
                    <a:pt x="11083" y="7968"/>
                    <a:pt x="12068" y="8556"/>
                    <a:pt x="12933" y="9320"/>
                  </a:cubicBezTo>
                  <a:cubicBezTo>
                    <a:pt x="13443" y="9770"/>
                    <a:pt x="13976" y="10268"/>
                    <a:pt x="14322" y="10853"/>
                  </a:cubicBezTo>
                  <a:cubicBezTo>
                    <a:pt x="14584" y="11297"/>
                    <a:pt x="14726" y="11816"/>
                    <a:pt x="14501" y="12309"/>
                  </a:cubicBezTo>
                  <a:cubicBezTo>
                    <a:pt x="14221" y="12934"/>
                    <a:pt x="13538" y="13300"/>
                    <a:pt x="12988" y="13649"/>
                  </a:cubicBezTo>
                  <a:cubicBezTo>
                    <a:pt x="12163" y="14176"/>
                    <a:pt x="11299" y="14640"/>
                    <a:pt x="10408" y="15047"/>
                  </a:cubicBezTo>
                  <a:cubicBezTo>
                    <a:pt x="8636" y="15862"/>
                    <a:pt x="6774" y="16456"/>
                    <a:pt x="4872" y="16883"/>
                  </a:cubicBezTo>
                  <a:cubicBezTo>
                    <a:pt x="4393" y="16989"/>
                    <a:pt x="3909" y="17087"/>
                    <a:pt x="3422" y="17174"/>
                  </a:cubicBezTo>
                  <a:cubicBezTo>
                    <a:pt x="3013" y="17249"/>
                    <a:pt x="2595" y="17344"/>
                    <a:pt x="2177" y="17344"/>
                  </a:cubicBezTo>
                  <a:cubicBezTo>
                    <a:pt x="2172" y="17344"/>
                    <a:pt x="2167" y="17344"/>
                    <a:pt x="2163" y="17344"/>
                  </a:cubicBezTo>
                  <a:cubicBezTo>
                    <a:pt x="1596" y="17344"/>
                    <a:pt x="1013" y="17172"/>
                    <a:pt x="693" y="16675"/>
                  </a:cubicBezTo>
                  <a:cubicBezTo>
                    <a:pt x="295" y="16061"/>
                    <a:pt x="393" y="15257"/>
                    <a:pt x="450" y="14565"/>
                  </a:cubicBezTo>
                  <a:cubicBezTo>
                    <a:pt x="520" y="13756"/>
                    <a:pt x="658" y="12954"/>
                    <a:pt x="880" y="12173"/>
                  </a:cubicBezTo>
                  <a:cubicBezTo>
                    <a:pt x="1108" y="11366"/>
                    <a:pt x="1396" y="10559"/>
                    <a:pt x="1776" y="9807"/>
                  </a:cubicBezTo>
                  <a:cubicBezTo>
                    <a:pt x="2087" y="9193"/>
                    <a:pt x="2347" y="8556"/>
                    <a:pt x="2485" y="7882"/>
                  </a:cubicBezTo>
                  <a:cubicBezTo>
                    <a:pt x="2736" y="6666"/>
                    <a:pt x="2482" y="5469"/>
                    <a:pt x="2090" y="4308"/>
                  </a:cubicBezTo>
                  <a:cubicBezTo>
                    <a:pt x="1975" y="3962"/>
                    <a:pt x="1848" y="3619"/>
                    <a:pt x="1719" y="3282"/>
                  </a:cubicBezTo>
                  <a:cubicBezTo>
                    <a:pt x="1691" y="3204"/>
                    <a:pt x="1633" y="3172"/>
                    <a:pt x="1573" y="3172"/>
                  </a:cubicBezTo>
                  <a:cubicBezTo>
                    <a:pt x="1557" y="3172"/>
                    <a:pt x="1541" y="3174"/>
                    <a:pt x="1525" y="3178"/>
                  </a:cubicBezTo>
                  <a:lnTo>
                    <a:pt x="1505" y="3178"/>
                  </a:lnTo>
                  <a:cubicBezTo>
                    <a:pt x="1496" y="3179"/>
                    <a:pt x="1487" y="3179"/>
                    <a:pt x="1478" y="3179"/>
                  </a:cubicBezTo>
                  <a:cubicBezTo>
                    <a:pt x="1196" y="3179"/>
                    <a:pt x="920" y="2884"/>
                    <a:pt x="900" y="2607"/>
                  </a:cubicBezTo>
                  <a:cubicBezTo>
                    <a:pt x="877" y="2241"/>
                    <a:pt x="1289" y="1959"/>
                    <a:pt x="1557" y="1780"/>
                  </a:cubicBezTo>
                  <a:cubicBezTo>
                    <a:pt x="1649" y="1717"/>
                    <a:pt x="1851" y="1599"/>
                    <a:pt x="1992" y="1524"/>
                  </a:cubicBezTo>
                  <a:cubicBezTo>
                    <a:pt x="2209" y="1409"/>
                    <a:pt x="2425" y="1299"/>
                    <a:pt x="2644" y="1198"/>
                  </a:cubicBezTo>
                  <a:cubicBezTo>
                    <a:pt x="3168" y="959"/>
                    <a:pt x="3704" y="746"/>
                    <a:pt x="4255" y="590"/>
                  </a:cubicBezTo>
                  <a:cubicBezTo>
                    <a:pt x="4617" y="488"/>
                    <a:pt x="5014" y="390"/>
                    <a:pt x="5400" y="390"/>
                  </a:cubicBezTo>
                  <a:close/>
                  <a:moveTo>
                    <a:pt x="5429" y="1"/>
                  </a:moveTo>
                  <a:cubicBezTo>
                    <a:pt x="5116" y="1"/>
                    <a:pt x="4796" y="61"/>
                    <a:pt x="4511" y="126"/>
                  </a:cubicBezTo>
                  <a:cubicBezTo>
                    <a:pt x="3823" y="285"/>
                    <a:pt x="3154" y="544"/>
                    <a:pt x="2508" y="835"/>
                  </a:cubicBezTo>
                  <a:cubicBezTo>
                    <a:pt x="2001" y="1066"/>
                    <a:pt x="1482" y="1316"/>
                    <a:pt x="1044" y="1671"/>
                  </a:cubicBezTo>
                  <a:cubicBezTo>
                    <a:pt x="678" y="1965"/>
                    <a:pt x="390" y="2394"/>
                    <a:pt x="566" y="2878"/>
                  </a:cubicBezTo>
                  <a:cubicBezTo>
                    <a:pt x="698" y="3239"/>
                    <a:pt x="1027" y="3507"/>
                    <a:pt x="1402" y="3547"/>
                  </a:cubicBezTo>
                  <a:cubicBezTo>
                    <a:pt x="1851" y="4737"/>
                    <a:pt x="2295" y="5991"/>
                    <a:pt x="2177" y="7277"/>
                  </a:cubicBezTo>
                  <a:cubicBezTo>
                    <a:pt x="2116" y="7931"/>
                    <a:pt x="1915" y="8565"/>
                    <a:pt x="1647" y="9167"/>
                  </a:cubicBezTo>
                  <a:cubicBezTo>
                    <a:pt x="1482" y="9539"/>
                    <a:pt x="1286" y="9891"/>
                    <a:pt x="1131" y="10265"/>
                  </a:cubicBezTo>
                  <a:cubicBezTo>
                    <a:pt x="963" y="10675"/>
                    <a:pt x="805" y="11087"/>
                    <a:pt x="667" y="11510"/>
                  </a:cubicBezTo>
                  <a:cubicBezTo>
                    <a:pt x="410" y="12294"/>
                    <a:pt x="229" y="13104"/>
                    <a:pt x="122" y="13926"/>
                  </a:cubicBezTo>
                  <a:cubicBezTo>
                    <a:pt x="64" y="14364"/>
                    <a:pt x="41" y="14799"/>
                    <a:pt x="18" y="15237"/>
                  </a:cubicBezTo>
                  <a:cubicBezTo>
                    <a:pt x="1" y="15591"/>
                    <a:pt x="15" y="15955"/>
                    <a:pt x="113" y="16300"/>
                  </a:cubicBezTo>
                  <a:cubicBezTo>
                    <a:pt x="278" y="16885"/>
                    <a:pt x="664" y="17352"/>
                    <a:pt x="1237" y="17569"/>
                  </a:cubicBezTo>
                  <a:cubicBezTo>
                    <a:pt x="1523" y="17678"/>
                    <a:pt x="1817" y="17718"/>
                    <a:pt x="2113" y="17718"/>
                  </a:cubicBezTo>
                  <a:cubicBezTo>
                    <a:pt x="2550" y="17718"/>
                    <a:pt x="2993" y="17631"/>
                    <a:pt x="3422" y="17554"/>
                  </a:cubicBezTo>
                  <a:cubicBezTo>
                    <a:pt x="5402" y="17203"/>
                    <a:pt x="7350" y="16687"/>
                    <a:pt x="9224" y="15957"/>
                  </a:cubicBezTo>
                  <a:cubicBezTo>
                    <a:pt x="10146" y="15597"/>
                    <a:pt x="11051" y="15185"/>
                    <a:pt x="11921" y="14712"/>
                  </a:cubicBezTo>
                  <a:cubicBezTo>
                    <a:pt x="12365" y="14473"/>
                    <a:pt x="12797" y="14220"/>
                    <a:pt x="13218" y="13949"/>
                  </a:cubicBezTo>
                  <a:cubicBezTo>
                    <a:pt x="13558" y="13732"/>
                    <a:pt x="13907" y="13519"/>
                    <a:pt x="14213" y="13263"/>
                  </a:cubicBezTo>
                  <a:cubicBezTo>
                    <a:pt x="14639" y="12902"/>
                    <a:pt x="14979" y="12418"/>
                    <a:pt x="15002" y="11842"/>
                  </a:cubicBezTo>
                  <a:cubicBezTo>
                    <a:pt x="15028" y="11237"/>
                    <a:pt x="14714" y="10672"/>
                    <a:pt x="14342" y="10199"/>
                  </a:cubicBezTo>
                  <a:cubicBezTo>
                    <a:pt x="13535" y="9179"/>
                    <a:pt x="12454" y="8366"/>
                    <a:pt x="11359" y="7683"/>
                  </a:cubicBezTo>
                  <a:cubicBezTo>
                    <a:pt x="10460" y="7121"/>
                    <a:pt x="9509" y="6628"/>
                    <a:pt x="8693" y="5939"/>
                  </a:cubicBezTo>
                  <a:cubicBezTo>
                    <a:pt x="7725" y="5118"/>
                    <a:pt x="7068" y="4028"/>
                    <a:pt x="6627" y="2850"/>
                  </a:cubicBezTo>
                  <a:cubicBezTo>
                    <a:pt x="6486" y="2478"/>
                    <a:pt x="6370" y="2100"/>
                    <a:pt x="6261" y="1720"/>
                  </a:cubicBezTo>
                  <a:cubicBezTo>
                    <a:pt x="6460" y="1515"/>
                    <a:pt x="6644" y="1273"/>
                    <a:pt x="6679" y="991"/>
                  </a:cubicBezTo>
                  <a:cubicBezTo>
                    <a:pt x="6719" y="651"/>
                    <a:pt x="6512" y="345"/>
                    <a:pt x="6223" y="184"/>
                  </a:cubicBezTo>
                  <a:cubicBezTo>
                    <a:pt x="5985" y="49"/>
                    <a:pt x="5710" y="1"/>
                    <a:pt x="5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489;p43"/>
            <p:cNvSpPr/>
            <p:nvPr/>
          </p:nvSpPr>
          <p:spPr>
            <a:xfrm>
              <a:off x="3054400" y="3425900"/>
              <a:ext cx="99475" cy="51100"/>
            </a:xfrm>
            <a:custGeom>
              <a:avLst/>
              <a:gdLst/>
              <a:ahLst/>
              <a:cxnLst/>
              <a:rect l="l" t="t" r="r" b="b"/>
              <a:pathLst>
                <a:path w="3979" h="2044" extrusionOk="0">
                  <a:moveTo>
                    <a:pt x="3398" y="389"/>
                  </a:moveTo>
                  <a:cubicBezTo>
                    <a:pt x="3423" y="389"/>
                    <a:pt x="3447" y="392"/>
                    <a:pt x="3465" y="400"/>
                  </a:cubicBezTo>
                  <a:cubicBezTo>
                    <a:pt x="3673" y="484"/>
                    <a:pt x="3162" y="760"/>
                    <a:pt x="3111" y="789"/>
                  </a:cubicBezTo>
                  <a:cubicBezTo>
                    <a:pt x="2549" y="1121"/>
                    <a:pt x="1926" y="1331"/>
                    <a:pt x="1298" y="1495"/>
                  </a:cubicBezTo>
                  <a:cubicBezTo>
                    <a:pt x="1125" y="1544"/>
                    <a:pt x="949" y="1591"/>
                    <a:pt x="773" y="1625"/>
                  </a:cubicBezTo>
                  <a:cubicBezTo>
                    <a:pt x="708" y="1640"/>
                    <a:pt x="631" y="1658"/>
                    <a:pt x="557" y="1658"/>
                  </a:cubicBezTo>
                  <a:cubicBezTo>
                    <a:pt x="518" y="1658"/>
                    <a:pt x="480" y="1653"/>
                    <a:pt x="445" y="1640"/>
                  </a:cubicBezTo>
                  <a:cubicBezTo>
                    <a:pt x="401" y="1622"/>
                    <a:pt x="413" y="1625"/>
                    <a:pt x="410" y="1593"/>
                  </a:cubicBezTo>
                  <a:cubicBezTo>
                    <a:pt x="410" y="1591"/>
                    <a:pt x="415" y="1576"/>
                    <a:pt x="413" y="1576"/>
                  </a:cubicBezTo>
                  <a:lnTo>
                    <a:pt x="413" y="1576"/>
                  </a:lnTo>
                  <a:cubicBezTo>
                    <a:pt x="413" y="1576"/>
                    <a:pt x="413" y="1576"/>
                    <a:pt x="413" y="1576"/>
                  </a:cubicBezTo>
                  <a:lnTo>
                    <a:pt x="413" y="1576"/>
                  </a:lnTo>
                  <a:cubicBezTo>
                    <a:pt x="719" y="1299"/>
                    <a:pt x="1105" y="1106"/>
                    <a:pt x="1482" y="945"/>
                  </a:cubicBezTo>
                  <a:cubicBezTo>
                    <a:pt x="1929" y="752"/>
                    <a:pt x="2390" y="596"/>
                    <a:pt x="2866" y="487"/>
                  </a:cubicBezTo>
                  <a:cubicBezTo>
                    <a:pt x="2966" y="466"/>
                    <a:pt x="3070" y="443"/>
                    <a:pt x="3177" y="426"/>
                  </a:cubicBezTo>
                  <a:cubicBezTo>
                    <a:pt x="3233" y="415"/>
                    <a:pt x="3325" y="389"/>
                    <a:pt x="3398" y="389"/>
                  </a:cubicBezTo>
                  <a:close/>
                  <a:moveTo>
                    <a:pt x="3381" y="0"/>
                  </a:moveTo>
                  <a:cubicBezTo>
                    <a:pt x="3197" y="0"/>
                    <a:pt x="2998" y="59"/>
                    <a:pt x="2837" y="95"/>
                  </a:cubicBezTo>
                  <a:cubicBezTo>
                    <a:pt x="2523" y="164"/>
                    <a:pt x="2220" y="253"/>
                    <a:pt x="1917" y="363"/>
                  </a:cubicBezTo>
                  <a:cubicBezTo>
                    <a:pt x="1298" y="579"/>
                    <a:pt x="629" y="847"/>
                    <a:pt x="136" y="1299"/>
                  </a:cubicBezTo>
                  <a:cubicBezTo>
                    <a:pt x="113" y="1317"/>
                    <a:pt x="99" y="1343"/>
                    <a:pt x="87" y="1360"/>
                  </a:cubicBezTo>
                  <a:cubicBezTo>
                    <a:pt x="21" y="1464"/>
                    <a:pt x="1" y="1591"/>
                    <a:pt x="35" y="1712"/>
                  </a:cubicBezTo>
                  <a:cubicBezTo>
                    <a:pt x="93" y="1928"/>
                    <a:pt x="303" y="2037"/>
                    <a:pt x="517" y="2043"/>
                  </a:cubicBezTo>
                  <a:cubicBezTo>
                    <a:pt x="533" y="2044"/>
                    <a:pt x="549" y="2044"/>
                    <a:pt x="565" y="2044"/>
                  </a:cubicBezTo>
                  <a:cubicBezTo>
                    <a:pt x="930" y="2044"/>
                    <a:pt x="1322" y="1895"/>
                    <a:pt x="1664" y="1798"/>
                  </a:cubicBezTo>
                  <a:cubicBezTo>
                    <a:pt x="2070" y="1680"/>
                    <a:pt x="2474" y="1544"/>
                    <a:pt x="2860" y="1360"/>
                  </a:cubicBezTo>
                  <a:cubicBezTo>
                    <a:pt x="3041" y="1273"/>
                    <a:pt x="3223" y="1175"/>
                    <a:pt x="3393" y="1069"/>
                  </a:cubicBezTo>
                  <a:cubicBezTo>
                    <a:pt x="3531" y="977"/>
                    <a:pt x="3684" y="890"/>
                    <a:pt x="3788" y="758"/>
                  </a:cubicBezTo>
                  <a:cubicBezTo>
                    <a:pt x="3978" y="521"/>
                    <a:pt x="3926" y="204"/>
                    <a:pt x="3652" y="60"/>
                  </a:cubicBezTo>
                  <a:cubicBezTo>
                    <a:pt x="3571" y="16"/>
                    <a:pt x="3478" y="0"/>
                    <a:pt x="33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490;p43"/>
            <p:cNvSpPr/>
            <p:nvPr/>
          </p:nvSpPr>
          <p:spPr>
            <a:xfrm>
              <a:off x="3064425" y="3435600"/>
              <a:ext cx="81800" cy="31750"/>
            </a:xfrm>
            <a:custGeom>
              <a:avLst/>
              <a:gdLst/>
              <a:ahLst/>
              <a:cxnLst/>
              <a:rect l="l" t="t" r="r" b="b"/>
              <a:pathLst>
                <a:path w="3272" h="1270" extrusionOk="0">
                  <a:moveTo>
                    <a:pt x="12" y="1188"/>
                  </a:moveTo>
                  <a:cubicBezTo>
                    <a:pt x="12" y="1188"/>
                    <a:pt x="12" y="1188"/>
                    <a:pt x="12" y="1188"/>
                  </a:cubicBezTo>
                  <a:cubicBezTo>
                    <a:pt x="12" y="1188"/>
                    <a:pt x="12" y="1188"/>
                    <a:pt x="12" y="1188"/>
                  </a:cubicBezTo>
                  <a:close/>
                  <a:moveTo>
                    <a:pt x="2997" y="1"/>
                  </a:moveTo>
                  <a:cubicBezTo>
                    <a:pt x="2924" y="1"/>
                    <a:pt x="2832" y="27"/>
                    <a:pt x="2776" y="38"/>
                  </a:cubicBezTo>
                  <a:cubicBezTo>
                    <a:pt x="2669" y="55"/>
                    <a:pt x="2565" y="78"/>
                    <a:pt x="2465" y="99"/>
                  </a:cubicBezTo>
                  <a:cubicBezTo>
                    <a:pt x="1989" y="208"/>
                    <a:pt x="1528" y="364"/>
                    <a:pt x="1081" y="557"/>
                  </a:cubicBezTo>
                  <a:cubicBezTo>
                    <a:pt x="704" y="718"/>
                    <a:pt x="318" y="911"/>
                    <a:pt x="12" y="1188"/>
                  </a:cubicBezTo>
                  <a:lnTo>
                    <a:pt x="12" y="1188"/>
                  </a:lnTo>
                  <a:cubicBezTo>
                    <a:pt x="12" y="1188"/>
                    <a:pt x="12" y="1188"/>
                    <a:pt x="12" y="1188"/>
                  </a:cubicBezTo>
                  <a:lnTo>
                    <a:pt x="12" y="1188"/>
                  </a:lnTo>
                  <a:cubicBezTo>
                    <a:pt x="14" y="1188"/>
                    <a:pt x="9" y="1203"/>
                    <a:pt x="9" y="1205"/>
                  </a:cubicBezTo>
                  <a:cubicBezTo>
                    <a:pt x="12" y="1237"/>
                    <a:pt x="0" y="1234"/>
                    <a:pt x="44" y="1252"/>
                  </a:cubicBezTo>
                  <a:cubicBezTo>
                    <a:pt x="79" y="1265"/>
                    <a:pt x="117" y="1270"/>
                    <a:pt x="156" y="1270"/>
                  </a:cubicBezTo>
                  <a:cubicBezTo>
                    <a:pt x="230" y="1270"/>
                    <a:pt x="307" y="1252"/>
                    <a:pt x="372" y="1237"/>
                  </a:cubicBezTo>
                  <a:cubicBezTo>
                    <a:pt x="548" y="1203"/>
                    <a:pt x="724" y="1156"/>
                    <a:pt x="897" y="1107"/>
                  </a:cubicBezTo>
                  <a:cubicBezTo>
                    <a:pt x="1525" y="943"/>
                    <a:pt x="2148" y="733"/>
                    <a:pt x="2710" y="401"/>
                  </a:cubicBezTo>
                  <a:cubicBezTo>
                    <a:pt x="2761" y="372"/>
                    <a:pt x="3272" y="96"/>
                    <a:pt x="3064" y="12"/>
                  </a:cubicBezTo>
                  <a:cubicBezTo>
                    <a:pt x="3046" y="4"/>
                    <a:pt x="3022" y="1"/>
                    <a:pt x="29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491;p43"/>
            <p:cNvSpPr/>
            <p:nvPr/>
          </p:nvSpPr>
          <p:spPr>
            <a:xfrm>
              <a:off x="3092800" y="3280150"/>
              <a:ext cx="47525" cy="48350"/>
            </a:xfrm>
            <a:custGeom>
              <a:avLst/>
              <a:gdLst/>
              <a:ahLst/>
              <a:cxnLst/>
              <a:rect l="l" t="t" r="r" b="b"/>
              <a:pathLst>
                <a:path w="1901" h="1934" extrusionOk="0">
                  <a:moveTo>
                    <a:pt x="1001" y="362"/>
                  </a:moveTo>
                  <a:cubicBezTo>
                    <a:pt x="1015" y="362"/>
                    <a:pt x="1030" y="362"/>
                    <a:pt x="1047" y="365"/>
                  </a:cubicBezTo>
                  <a:cubicBezTo>
                    <a:pt x="1059" y="365"/>
                    <a:pt x="1073" y="368"/>
                    <a:pt x="1085" y="368"/>
                  </a:cubicBezTo>
                  <a:cubicBezTo>
                    <a:pt x="1087" y="368"/>
                    <a:pt x="1087" y="371"/>
                    <a:pt x="1087" y="371"/>
                  </a:cubicBezTo>
                  <a:cubicBezTo>
                    <a:pt x="1088" y="371"/>
                    <a:pt x="1088" y="370"/>
                    <a:pt x="1088" y="368"/>
                  </a:cubicBezTo>
                  <a:lnTo>
                    <a:pt x="1090" y="368"/>
                  </a:lnTo>
                  <a:cubicBezTo>
                    <a:pt x="1096" y="368"/>
                    <a:pt x="1099" y="368"/>
                    <a:pt x="1099" y="374"/>
                  </a:cubicBezTo>
                  <a:lnTo>
                    <a:pt x="1105" y="374"/>
                  </a:lnTo>
                  <a:cubicBezTo>
                    <a:pt x="1131" y="379"/>
                    <a:pt x="1160" y="391"/>
                    <a:pt x="1186" y="397"/>
                  </a:cubicBezTo>
                  <a:cubicBezTo>
                    <a:pt x="1188" y="397"/>
                    <a:pt x="1188" y="403"/>
                    <a:pt x="1191" y="403"/>
                  </a:cubicBezTo>
                  <a:cubicBezTo>
                    <a:pt x="1206" y="411"/>
                    <a:pt x="1220" y="417"/>
                    <a:pt x="1235" y="426"/>
                  </a:cubicBezTo>
                  <a:cubicBezTo>
                    <a:pt x="1246" y="434"/>
                    <a:pt x="1255" y="440"/>
                    <a:pt x="1263" y="446"/>
                  </a:cubicBezTo>
                  <a:cubicBezTo>
                    <a:pt x="1263" y="449"/>
                    <a:pt x="1272" y="452"/>
                    <a:pt x="1275" y="454"/>
                  </a:cubicBezTo>
                  <a:cubicBezTo>
                    <a:pt x="1298" y="469"/>
                    <a:pt x="1318" y="495"/>
                    <a:pt x="1333" y="518"/>
                  </a:cubicBezTo>
                  <a:cubicBezTo>
                    <a:pt x="1341" y="526"/>
                    <a:pt x="1350" y="538"/>
                    <a:pt x="1358" y="550"/>
                  </a:cubicBezTo>
                  <a:cubicBezTo>
                    <a:pt x="1358" y="550"/>
                    <a:pt x="1358" y="552"/>
                    <a:pt x="1361" y="552"/>
                  </a:cubicBezTo>
                  <a:lnTo>
                    <a:pt x="1364" y="555"/>
                  </a:lnTo>
                  <a:cubicBezTo>
                    <a:pt x="1376" y="581"/>
                    <a:pt x="1393" y="604"/>
                    <a:pt x="1405" y="627"/>
                  </a:cubicBezTo>
                  <a:cubicBezTo>
                    <a:pt x="1413" y="642"/>
                    <a:pt x="1416" y="656"/>
                    <a:pt x="1422" y="668"/>
                  </a:cubicBezTo>
                  <a:lnTo>
                    <a:pt x="1428" y="671"/>
                  </a:lnTo>
                  <a:cubicBezTo>
                    <a:pt x="1454" y="720"/>
                    <a:pt x="1454" y="769"/>
                    <a:pt x="1456" y="795"/>
                  </a:cubicBezTo>
                  <a:lnTo>
                    <a:pt x="1468" y="869"/>
                  </a:lnTo>
                  <a:cubicBezTo>
                    <a:pt x="1468" y="875"/>
                    <a:pt x="1468" y="884"/>
                    <a:pt x="1471" y="893"/>
                  </a:cubicBezTo>
                  <a:lnTo>
                    <a:pt x="1471" y="947"/>
                  </a:lnTo>
                  <a:cubicBezTo>
                    <a:pt x="1468" y="979"/>
                    <a:pt x="1462" y="1011"/>
                    <a:pt x="1456" y="1040"/>
                  </a:cubicBezTo>
                  <a:lnTo>
                    <a:pt x="1456" y="1045"/>
                  </a:lnTo>
                  <a:cubicBezTo>
                    <a:pt x="1456" y="1048"/>
                    <a:pt x="1456" y="1048"/>
                    <a:pt x="1456" y="1048"/>
                  </a:cubicBezTo>
                  <a:cubicBezTo>
                    <a:pt x="1455" y="1048"/>
                    <a:pt x="1454" y="1048"/>
                    <a:pt x="1451" y="1051"/>
                  </a:cubicBezTo>
                  <a:cubicBezTo>
                    <a:pt x="1448" y="1068"/>
                    <a:pt x="1442" y="1088"/>
                    <a:pt x="1436" y="1103"/>
                  </a:cubicBezTo>
                  <a:cubicBezTo>
                    <a:pt x="1428" y="1137"/>
                    <a:pt x="1416" y="1172"/>
                    <a:pt x="1402" y="1201"/>
                  </a:cubicBezTo>
                  <a:cubicBezTo>
                    <a:pt x="1393" y="1218"/>
                    <a:pt x="1387" y="1233"/>
                    <a:pt x="1379" y="1253"/>
                  </a:cubicBezTo>
                  <a:cubicBezTo>
                    <a:pt x="1376" y="1261"/>
                    <a:pt x="1370" y="1270"/>
                    <a:pt x="1364" y="1282"/>
                  </a:cubicBezTo>
                  <a:lnTo>
                    <a:pt x="1364" y="1284"/>
                  </a:lnTo>
                  <a:cubicBezTo>
                    <a:pt x="1347" y="1310"/>
                    <a:pt x="1330" y="1339"/>
                    <a:pt x="1312" y="1359"/>
                  </a:cubicBezTo>
                  <a:cubicBezTo>
                    <a:pt x="1307" y="1362"/>
                    <a:pt x="1301" y="1377"/>
                    <a:pt x="1289" y="1385"/>
                  </a:cubicBezTo>
                  <a:cubicBezTo>
                    <a:pt x="1275" y="1397"/>
                    <a:pt x="1260" y="1414"/>
                    <a:pt x="1243" y="1426"/>
                  </a:cubicBezTo>
                  <a:cubicBezTo>
                    <a:pt x="1232" y="1431"/>
                    <a:pt x="1226" y="1440"/>
                    <a:pt x="1214" y="1449"/>
                  </a:cubicBezTo>
                  <a:cubicBezTo>
                    <a:pt x="1211" y="1449"/>
                    <a:pt x="1197" y="1460"/>
                    <a:pt x="1188" y="1463"/>
                  </a:cubicBezTo>
                  <a:cubicBezTo>
                    <a:pt x="1157" y="1483"/>
                    <a:pt x="1128" y="1492"/>
                    <a:pt x="1096" y="1506"/>
                  </a:cubicBezTo>
                  <a:cubicBezTo>
                    <a:pt x="1088" y="1512"/>
                    <a:pt x="1079" y="1515"/>
                    <a:pt x="1070" y="1515"/>
                  </a:cubicBezTo>
                  <a:lnTo>
                    <a:pt x="1015" y="1527"/>
                  </a:lnTo>
                  <a:cubicBezTo>
                    <a:pt x="998" y="1529"/>
                    <a:pt x="981" y="1529"/>
                    <a:pt x="964" y="1532"/>
                  </a:cubicBezTo>
                  <a:lnTo>
                    <a:pt x="929" y="1532"/>
                  </a:lnTo>
                  <a:cubicBezTo>
                    <a:pt x="897" y="1532"/>
                    <a:pt x="868" y="1529"/>
                    <a:pt x="837" y="1521"/>
                  </a:cubicBezTo>
                  <a:cubicBezTo>
                    <a:pt x="828" y="1518"/>
                    <a:pt x="814" y="1518"/>
                    <a:pt x="808" y="1515"/>
                  </a:cubicBezTo>
                  <a:cubicBezTo>
                    <a:pt x="791" y="1512"/>
                    <a:pt x="768" y="1501"/>
                    <a:pt x="750" y="1492"/>
                  </a:cubicBezTo>
                  <a:cubicBezTo>
                    <a:pt x="747" y="1489"/>
                    <a:pt x="742" y="1489"/>
                    <a:pt x="739" y="1486"/>
                  </a:cubicBezTo>
                  <a:cubicBezTo>
                    <a:pt x="736" y="1486"/>
                    <a:pt x="736" y="1486"/>
                    <a:pt x="733" y="1483"/>
                  </a:cubicBezTo>
                  <a:cubicBezTo>
                    <a:pt x="713" y="1472"/>
                    <a:pt x="698" y="1463"/>
                    <a:pt x="684" y="1455"/>
                  </a:cubicBezTo>
                  <a:cubicBezTo>
                    <a:pt x="670" y="1446"/>
                    <a:pt x="661" y="1434"/>
                    <a:pt x="649" y="1426"/>
                  </a:cubicBezTo>
                  <a:cubicBezTo>
                    <a:pt x="647" y="1420"/>
                    <a:pt x="624" y="1403"/>
                    <a:pt x="621" y="1397"/>
                  </a:cubicBezTo>
                  <a:cubicBezTo>
                    <a:pt x="595" y="1371"/>
                    <a:pt x="575" y="1345"/>
                    <a:pt x="551" y="1316"/>
                  </a:cubicBezTo>
                  <a:lnTo>
                    <a:pt x="520" y="1273"/>
                  </a:lnTo>
                  <a:cubicBezTo>
                    <a:pt x="517" y="1267"/>
                    <a:pt x="508" y="1256"/>
                    <a:pt x="505" y="1247"/>
                  </a:cubicBezTo>
                  <a:cubicBezTo>
                    <a:pt x="482" y="1212"/>
                    <a:pt x="465" y="1181"/>
                    <a:pt x="451" y="1140"/>
                  </a:cubicBezTo>
                  <a:cubicBezTo>
                    <a:pt x="448" y="1126"/>
                    <a:pt x="439" y="1114"/>
                    <a:pt x="436" y="1100"/>
                  </a:cubicBezTo>
                  <a:cubicBezTo>
                    <a:pt x="436" y="1100"/>
                    <a:pt x="428" y="1074"/>
                    <a:pt x="425" y="1065"/>
                  </a:cubicBezTo>
                  <a:cubicBezTo>
                    <a:pt x="413" y="1025"/>
                    <a:pt x="410" y="982"/>
                    <a:pt x="404" y="942"/>
                  </a:cubicBezTo>
                  <a:lnTo>
                    <a:pt x="404" y="916"/>
                  </a:lnTo>
                  <a:cubicBezTo>
                    <a:pt x="404" y="898"/>
                    <a:pt x="404" y="878"/>
                    <a:pt x="407" y="858"/>
                  </a:cubicBezTo>
                  <a:cubicBezTo>
                    <a:pt x="407" y="841"/>
                    <a:pt x="410" y="823"/>
                    <a:pt x="413" y="809"/>
                  </a:cubicBezTo>
                  <a:cubicBezTo>
                    <a:pt x="413" y="806"/>
                    <a:pt x="422" y="780"/>
                    <a:pt x="425" y="769"/>
                  </a:cubicBezTo>
                  <a:cubicBezTo>
                    <a:pt x="428" y="748"/>
                    <a:pt x="436" y="728"/>
                    <a:pt x="448" y="711"/>
                  </a:cubicBezTo>
                  <a:cubicBezTo>
                    <a:pt x="451" y="705"/>
                    <a:pt x="453" y="694"/>
                    <a:pt x="456" y="685"/>
                  </a:cubicBezTo>
                  <a:lnTo>
                    <a:pt x="456" y="682"/>
                  </a:lnTo>
                  <a:cubicBezTo>
                    <a:pt x="514" y="587"/>
                    <a:pt x="540" y="552"/>
                    <a:pt x="615" y="489"/>
                  </a:cubicBezTo>
                  <a:cubicBezTo>
                    <a:pt x="678" y="452"/>
                    <a:pt x="742" y="420"/>
                    <a:pt x="811" y="394"/>
                  </a:cubicBezTo>
                  <a:cubicBezTo>
                    <a:pt x="814" y="391"/>
                    <a:pt x="822" y="391"/>
                    <a:pt x="828" y="391"/>
                  </a:cubicBezTo>
                  <a:cubicBezTo>
                    <a:pt x="845" y="385"/>
                    <a:pt x="868" y="379"/>
                    <a:pt x="886" y="377"/>
                  </a:cubicBezTo>
                  <a:cubicBezTo>
                    <a:pt x="903" y="374"/>
                    <a:pt x="917" y="371"/>
                    <a:pt x="938" y="365"/>
                  </a:cubicBezTo>
                  <a:cubicBezTo>
                    <a:pt x="941" y="365"/>
                    <a:pt x="966" y="362"/>
                    <a:pt x="975" y="362"/>
                  </a:cubicBezTo>
                  <a:close/>
                  <a:moveTo>
                    <a:pt x="1005" y="1"/>
                  </a:moveTo>
                  <a:cubicBezTo>
                    <a:pt x="805" y="1"/>
                    <a:pt x="602" y="65"/>
                    <a:pt x="422" y="175"/>
                  </a:cubicBezTo>
                  <a:cubicBezTo>
                    <a:pt x="413" y="178"/>
                    <a:pt x="410" y="186"/>
                    <a:pt x="404" y="189"/>
                  </a:cubicBezTo>
                  <a:cubicBezTo>
                    <a:pt x="396" y="192"/>
                    <a:pt x="387" y="198"/>
                    <a:pt x="379" y="204"/>
                  </a:cubicBezTo>
                  <a:cubicBezTo>
                    <a:pt x="203" y="351"/>
                    <a:pt x="79" y="544"/>
                    <a:pt x="36" y="769"/>
                  </a:cubicBezTo>
                  <a:cubicBezTo>
                    <a:pt x="1" y="962"/>
                    <a:pt x="33" y="1155"/>
                    <a:pt x="108" y="1331"/>
                  </a:cubicBezTo>
                  <a:cubicBezTo>
                    <a:pt x="183" y="1509"/>
                    <a:pt x="309" y="1671"/>
                    <a:pt x="465" y="1786"/>
                  </a:cubicBezTo>
                  <a:cubicBezTo>
                    <a:pt x="604" y="1890"/>
                    <a:pt x="774" y="1934"/>
                    <a:pt x="943" y="1934"/>
                  </a:cubicBezTo>
                  <a:cubicBezTo>
                    <a:pt x="981" y="1934"/>
                    <a:pt x="1018" y="1931"/>
                    <a:pt x="1056" y="1927"/>
                  </a:cubicBezTo>
                  <a:cubicBezTo>
                    <a:pt x="1243" y="1904"/>
                    <a:pt x="1439" y="1812"/>
                    <a:pt x="1569" y="1674"/>
                  </a:cubicBezTo>
                  <a:cubicBezTo>
                    <a:pt x="1701" y="1532"/>
                    <a:pt x="1788" y="1345"/>
                    <a:pt x="1828" y="1158"/>
                  </a:cubicBezTo>
                  <a:cubicBezTo>
                    <a:pt x="1900" y="826"/>
                    <a:pt x="1831" y="457"/>
                    <a:pt x="1572" y="218"/>
                  </a:cubicBezTo>
                  <a:cubicBezTo>
                    <a:pt x="1406" y="67"/>
                    <a:pt x="1207" y="1"/>
                    <a:pt x="10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492;p43"/>
            <p:cNvSpPr/>
            <p:nvPr/>
          </p:nvSpPr>
          <p:spPr>
            <a:xfrm>
              <a:off x="3102975" y="3289200"/>
              <a:ext cx="26675" cy="29275"/>
            </a:xfrm>
            <a:custGeom>
              <a:avLst/>
              <a:gdLst/>
              <a:ahLst/>
              <a:cxnLst/>
              <a:rect l="l" t="t" r="r" b="b"/>
              <a:pathLst>
                <a:path w="1067" h="1171" extrusionOk="0">
                  <a:moveTo>
                    <a:pt x="574" y="0"/>
                  </a:moveTo>
                  <a:cubicBezTo>
                    <a:pt x="562" y="0"/>
                    <a:pt x="536" y="3"/>
                    <a:pt x="534" y="3"/>
                  </a:cubicBezTo>
                  <a:cubicBezTo>
                    <a:pt x="516" y="9"/>
                    <a:pt x="502" y="12"/>
                    <a:pt x="485" y="15"/>
                  </a:cubicBezTo>
                  <a:cubicBezTo>
                    <a:pt x="464" y="17"/>
                    <a:pt x="444" y="23"/>
                    <a:pt x="427" y="29"/>
                  </a:cubicBezTo>
                  <a:cubicBezTo>
                    <a:pt x="418" y="29"/>
                    <a:pt x="412" y="29"/>
                    <a:pt x="407" y="32"/>
                  </a:cubicBezTo>
                  <a:cubicBezTo>
                    <a:pt x="340" y="58"/>
                    <a:pt x="274" y="90"/>
                    <a:pt x="214" y="127"/>
                  </a:cubicBezTo>
                  <a:cubicBezTo>
                    <a:pt x="136" y="190"/>
                    <a:pt x="113" y="225"/>
                    <a:pt x="55" y="320"/>
                  </a:cubicBezTo>
                  <a:lnTo>
                    <a:pt x="55" y="323"/>
                  </a:lnTo>
                  <a:cubicBezTo>
                    <a:pt x="52" y="332"/>
                    <a:pt x="46" y="343"/>
                    <a:pt x="44" y="349"/>
                  </a:cubicBezTo>
                  <a:cubicBezTo>
                    <a:pt x="32" y="366"/>
                    <a:pt x="26" y="386"/>
                    <a:pt x="23" y="407"/>
                  </a:cubicBezTo>
                  <a:cubicBezTo>
                    <a:pt x="18" y="418"/>
                    <a:pt x="12" y="444"/>
                    <a:pt x="12" y="447"/>
                  </a:cubicBezTo>
                  <a:cubicBezTo>
                    <a:pt x="6" y="461"/>
                    <a:pt x="3" y="479"/>
                    <a:pt x="3" y="496"/>
                  </a:cubicBezTo>
                  <a:cubicBezTo>
                    <a:pt x="0" y="516"/>
                    <a:pt x="0" y="536"/>
                    <a:pt x="0" y="554"/>
                  </a:cubicBezTo>
                  <a:lnTo>
                    <a:pt x="0" y="580"/>
                  </a:lnTo>
                  <a:cubicBezTo>
                    <a:pt x="6" y="620"/>
                    <a:pt x="12" y="663"/>
                    <a:pt x="23" y="703"/>
                  </a:cubicBezTo>
                  <a:cubicBezTo>
                    <a:pt x="26" y="712"/>
                    <a:pt x="32" y="738"/>
                    <a:pt x="32" y="738"/>
                  </a:cubicBezTo>
                  <a:cubicBezTo>
                    <a:pt x="38" y="752"/>
                    <a:pt x="44" y="764"/>
                    <a:pt x="46" y="778"/>
                  </a:cubicBezTo>
                  <a:cubicBezTo>
                    <a:pt x="61" y="819"/>
                    <a:pt x="81" y="850"/>
                    <a:pt x="101" y="885"/>
                  </a:cubicBezTo>
                  <a:cubicBezTo>
                    <a:pt x="104" y="894"/>
                    <a:pt x="113" y="905"/>
                    <a:pt x="116" y="911"/>
                  </a:cubicBezTo>
                  <a:lnTo>
                    <a:pt x="147" y="954"/>
                  </a:lnTo>
                  <a:cubicBezTo>
                    <a:pt x="170" y="983"/>
                    <a:pt x="191" y="1009"/>
                    <a:pt x="217" y="1035"/>
                  </a:cubicBezTo>
                  <a:cubicBezTo>
                    <a:pt x="219" y="1041"/>
                    <a:pt x="242" y="1058"/>
                    <a:pt x="245" y="1064"/>
                  </a:cubicBezTo>
                  <a:cubicBezTo>
                    <a:pt x="257" y="1072"/>
                    <a:pt x="268" y="1084"/>
                    <a:pt x="283" y="1093"/>
                  </a:cubicBezTo>
                  <a:cubicBezTo>
                    <a:pt x="297" y="1101"/>
                    <a:pt x="312" y="1110"/>
                    <a:pt x="329" y="1121"/>
                  </a:cubicBezTo>
                  <a:cubicBezTo>
                    <a:pt x="332" y="1124"/>
                    <a:pt x="332" y="1124"/>
                    <a:pt x="335" y="1124"/>
                  </a:cubicBezTo>
                  <a:cubicBezTo>
                    <a:pt x="340" y="1127"/>
                    <a:pt x="343" y="1127"/>
                    <a:pt x="346" y="1130"/>
                  </a:cubicBezTo>
                  <a:cubicBezTo>
                    <a:pt x="363" y="1139"/>
                    <a:pt x="387" y="1150"/>
                    <a:pt x="404" y="1153"/>
                  </a:cubicBezTo>
                  <a:cubicBezTo>
                    <a:pt x="412" y="1156"/>
                    <a:pt x="427" y="1156"/>
                    <a:pt x="433" y="1159"/>
                  </a:cubicBezTo>
                  <a:cubicBezTo>
                    <a:pt x="464" y="1167"/>
                    <a:pt x="493" y="1170"/>
                    <a:pt x="528" y="1170"/>
                  </a:cubicBezTo>
                  <a:lnTo>
                    <a:pt x="559" y="1170"/>
                  </a:lnTo>
                  <a:cubicBezTo>
                    <a:pt x="577" y="1167"/>
                    <a:pt x="594" y="1167"/>
                    <a:pt x="614" y="1165"/>
                  </a:cubicBezTo>
                  <a:lnTo>
                    <a:pt x="666" y="1153"/>
                  </a:lnTo>
                  <a:cubicBezTo>
                    <a:pt x="675" y="1153"/>
                    <a:pt x="686" y="1150"/>
                    <a:pt x="692" y="1144"/>
                  </a:cubicBezTo>
                  <a:cubicBezTo>
                    <a:pt x="724" y="1130"/>
                    <a:pt x="753" y="1121"/>
                    <a:pt x="787" y="1101"/>
                  </a:cubicBezTo>
                  <a:cubicBezTo>
                    <a:pt x="793" y="1098"/>
                    <a:pt x="807" y="1087"/>
                    <a:pt x="810" y="1087"/>
                  </a:cubicBezTo>
                  <a:cubicBezTo>
                    <a:pt x="822" y="1078"/>
                    <a:pt x="830" y="1069"/>
                    <a:pt x="839" y="1064"/>
                  </a:cubicBezTo>
                  <a:cubicBezTo>
                    <a:pt x="859" y="1052"/>
                    <a:pt x="871" y="1035"/>
                    <a:pt x="888" y="1023"/>
                  </a:cubicBezTo>
                  <a:cubicBezTo>
                    <a:pt x="897" y="1015"/>
                    <a:pt x="905" y="1000"/>
                    <a:pt x="908" y="997"/>
                  </a:cubicBezTo>
                  <a:cubicBezTo>
                    <a:pt x="926" y="977"/>
                    <a:pt x="943" y="948"/>
                    <a:pt x="963" y="922"/>
                  </a:cubicBezTo>
                  <a:lnTo>
                    <a:pt x="963" y="920"/>
                  </a:lnTo>
                  <a:cubicBezTo>
                    <a:pt x="966" y="908"/>
                    <a:pt x="975" y="899"/>
                    <a:pt x="977" y="891"/>
                  </a:cubicBezTo>
                  <a:cubicBezTo>
                    <a:pt x="983" y="871"/>
                    <a:pt x="992" y="856"/>
                    <a:pt x="998" y="839"/>
                  </a:cubicBezTo>
                  <a:cubicBezTo>
                    <a:pt x="1012" y="810"/>
                    <a:pt x="1023" y="775"/>
                    <a:pt x="1035" y="741"/>
                  </a:cubicBezTo>
                  <a:cubicBezTo>
                    <a:pt x="1038" y="726"/>
                    <a:pt x="1047" y="706"/>
                    <a:pt x="1049" y="689"/>
                  </a:cubicBezTo>
                  <a:cubicBezTo>
                    <a:pt x="1051" y="686"/>
                    <a:pt x="1052" y="686"/>
                    <a:pt x="1052" y="686"/>
                  </a:cubicBezTo>
                  <a:cubicBezTo>
                    <a:pt x="1052" y="686"/>
                    <a:pt x="1052" y="686"/>
                    <a:pt x="1052" y="683"/>
                  </a:cubicBezTo>
                  <a:lnTo>
                    <a:pt x="1052" y="678"/>
                  </a:lnTo>
                  <a:cubicBezTo>
                    <a:pt x="1061" y="649"/>
                    <a:pt x="1064" y="617"/>
                    <a:pt x="1067" y="585"/>
                  </a:cubicBezTo>
                  <a:lnTo>
                    <a:pt x="1067" y="531"/>
                  </a:lnTo>
                  <a:cubicBezTo>
                    <a:pt x="1064" y="522"/>
                    <a:pt x="1064" y="513"/>
                    <a:pt x="1064" y="507"/>
                  </a:cubicBezTo>
                  <a:lnTo>
                    <a:pt x="1052" y="433"/>
                  </a:lnTo>
                  <a:cubicBezTo>
                    <a:pt x="1049" y="407"/>
                    <a:pt x="1047" y="355"/>
                    <a:pt x="1026" y="335"/>
                  </a:cubicBezTo>
                  <a:lnTo>
                    <a:pt x="1021" y="306"/>
                  </a:lnTo>
                  <a:cubicBezTo>
                    <a:pt x="1012" y="294"/>
                    <a:pt x="1009" y="280"/>
                    <a:pt x="1000" y="265"/>
                  </a:cubicBezTo>
                  <a:cubicBezTo>
                    <a:pt x="992" y="242"/>
                    <a:pt x="972" y="219"/>
                    <a:pt x="963" y="193"/>
                  </a:cubicBezTo>
                  <a:lnTo>
                    <a:pt x="957" y="190"/>
                  </a:lnTo>
                  <a:cubicBezTo>
                    <a:pt x="954" y="190"/>
                    <a:pt x="954" y="188"/>
                    <a:pt x="954" y="188"/>
                  </a:cubicBezTo>
                  <a:cubicBezTo>
                    <a:pt x="949" y="176"/>
                    <a:pt x="937" y="164"/>
                    <a:pt x="928" y="156"/>
                  </a:cubicBezTo>
                  <a:cubicBezTo>
                    <a:pt x="914" y="133"/>
                    <a:pt x="894" y="107"/>
                    <a:pt x="871" y="92"/>
                  </a:cubicBezTo>
                  <a:cubicBezTo>
                    <a:pt x="868" y="90"/>
                    <a:pt x="862" y="87"/>
                    <a:pt x="862" y="84"/>
                  </a:cubicBezTo>
                  <a:cubicBezTo>
                    <a:pt x="851" y="78"/>
                    <a:pt x="842" y="72"/>
                    <a:pt x="833" y="64"/>
                  </a:cubicBezTo>
                  <a:cubicBezTo>
                    <a:pt x="819" y="55"/>
                    <a:pt x="804" y="49"/>
                    <a:pt x="790" y="41"/>
                  </a:cubicBezTo>
                  <a:cubicBezTo>
                    <a:pt x="784" y="41"/>
                    <a:pt x="784" y="35"/>
                    <a:pt x="781" y="35"/>
                  </a:cubicBezTo>
                  <a:cubicBezTo>
                    <a:pt x="755" y="29"/>
                    <a:pt x="727" y="17"/>
                    <a:pt x="704" y="12"/>
                  </a:cubicBezTo>
                  <a:lnTo>
                    <a:pt x="695" y="12"/>
                  </a:lnTo>
                  <a:cubicBezTo>
                    <a:pt x="695" y="12"/>
                    <a:pt x="692" y="6"/>
                    <a:pt x="689" y="6"/>
                  </a:cubicBezTo>
                  <a:lnTo>
                    <a:pt x="683" y="6"/>
                  </a:lnTo>
                  <a:cubicBezTo>
                    <a:pt x="683" y="8"/>
                    <a:pt x="683" y="9"/>
                    <a:pt x="683" y="9"/>
                  </a:cubicBezTo>
                  <a:cubicBezTo>
                    <a:pt x="683" y="9"/>
                    <a:pt x="682" y="6"/>
                    <a:pt x="681" y="6"/>
                  </a:cubicBezTo>
                  <a:cubicBezTo>
                    <a:pt x="672" y="6"/>
                    <a:pt x="655" y="3"/>
                    <a:pt x="646" y="3"/>
                  </a:cubicBezTo>
                  <a:cubicBezTo>
                    <a:pt x="629" y="0"/>
                    <a:pt x="614" y="0"/>
                    <a:pt x="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493;p43"/>
            <p:cNvSpPr/>
            <p:nvPr/>
          </p:nvSpPr>
          <p:spPr>
            <a:xfrm>
              <a:off x="2961675" y="3366275"/>
              <a:ext cx="37000" cy="36800"/>
            </a:xfrm>
            <a:custGeom>
              <a:avLst/>
              <a:gdLst/>
              <a:ahLst/>
              <a:cxnLst/>
              <a:rect l="l" t="t" r="r" b="b"/>
              <a:pathLst>
                <a:path w="1480" h="1472" extrusionOk="0">
                  <a:moveTo>
                    <a:pt x="885" y="390"/>
                  </a:moveTo>
                  <a:cubicBezTo>
                    <a:pt x="894" y="393"/>
                    <a:pt x="903" y="393"/>
                    <a:pt x="914" y="399"/>
                  </a:cubicBezTo>
                  <a:cubicBezTo>
                    <a:pt x="923" y="402"/>
                    <a:pt x="929" y="405"/>
                    <a:pt x="937" y="405"/>
                  </a:cubicBezTo>
                  <a:cubicBezTo>
                    <a:pt x="955" y="416"/>
                    <a:pt x="969" y="425"/>
                    <a:pt x="986" y="436"/>
                  </a:cubicBezTo>
                  <a:cubicBezTo>
                    <a:pt x="995" y="448"/>
                    <a:pt x="1001" y="456"/>
                    <a:pt x="1012" y="462"/>
                  </a:cubicBezTo>
                  <a:cubicBezTo>
                    <a:pt x="1018" y="468"/>
                    <a:pt x="1024" y="477"/>
                    <a:pt x="1029" y="482"/>
                  </a:cubicBezTo>
                  <a:cubicBezTo>
                    <a:pt x="1041" y="503"/>
                    <a:pt x="1053" y="523"/>
                    <a:pt x="1061" y="540"/>
                  </a:cubicBezTo>
                  <a:cubicBezTo>
                    <a:pt x="1064" y="557"/>
                    <a:pt x="1067" y="563"/>
                    <a:pt x="1070" y="572"/>
                  </a:cubicBezTo>
                  <a:cubicBezTo>
                    <a:pt x="1070" y="575"/>
                    <a:pt x="1070" y="577"/>
                    <a:pt x="1073" y="580"/>
                  </a:cubicBezTo>
                  <a:cubicBezTo>
                    <a:pt x="1081" y="606"/>
                    <a:pt x="1084" y="632"/>
                    <a:pt x="1087" y="658"/>
                  </a:cubicBezTo>
                  <a:lnTo>
                    <a:pt x="1087" y="661"/>
                  </a:lnTo>
                  <a:cubicBezTo>
                    <a:pt x="1084" y="675"/>
                    <a:pt x="1087" y="693"/>
                    <a:pt x="1087" y="704"/>
                  </a:cubicBezTo>
                  <a:lnTo>
                    <a:pt x="1087" y="773"/>
                  </a:lnTo>
                  <a:cubicBezTo>
                    <a:pt x="1087" y="782"/>
                    <a:pt x="1084" y="794"/>
                    <a:pt x="1084" y="805"/>
                  </a:cubicBezTo>
                  <a:lnTo>
                    <a:pt x="1084" y="817"/>
                  </a:lnTo>
                  <a:cubicBezTo>
                    <a:pt x="1081" y="820"/>
                    <a:pt x="1081" y="822"/>
                    <a:pt x="1081" y="831"/>
                  </a:cubicBezTo>
                  <a:cubicBezTo>
                    <a:pt x="1078" y="840"/>
                    <a:pt x="1073" y="860"/>
                    <a:pt x="1067" y="874"/>
                  </a:cubicBezTo>
                  <a:cubicBezTo>
                    <a:pt x="1064" y="883"/>
                    <a:pt x="1055" y="895"/>
                    <a:pt x="1053" y="906"/>
                  </a:cubicBezTo>
                  <a:cubicBezTo>
                    <a:pt x="1041" y="923"/>
                    <a:pt x="1035" y="941"/>
                    <a:pt x="1021" y="961"/>
                  </a:cubicBezTo>
                  <a:cubicBezTo>
                    <a:pt x="1015" y="967"/>
                    <a:pt x="1009" y="969"/>
                    <a:pt x="1001" y="978"/>
                  </a:cubicBezTo>
                  <a:cubicBezTo>
                    <a:pt x="986" y="993"/>
                    <a:pt x="972" y="1007"/>
                    <a:pt x="957" y="1018"/>
                  </a:cubicBezTo>
                  <a:cubicBezTo>
                    <a:pt x="952" y="1021"/>
                    <a:pt x="943" y="1027"/>
                    <a:pt x="937" y="1033"/>
                  </a:cubicBezTo>
                  <a:cubicBezTo>
                    <a:pt x="923" y="1042"/>
                    <a:pt x="903" y="1050"/>
                    <a:pt x="885" y="1056"/>
                  </a:cubicBezTo>
                  <a:lnTo>
                    <a:pt x="859" y="1067"/>
                  </a:lnTo>
                  <a:cubicBezTo>
                    <a:pt x="842" y="1070"/>
                    <a:pt x="828" y="1076"/>
                    <a:pt x="813" y="1079"/>
                  </a:cubicBezTo>
                  <a:cubicBezTo>
                    <a:pt x="805" y="1079"/>
                    <a:pt x="793" y="1082"/>
                    <a:pt x="782" y="1082"/>
                  </a:cubicBezTo>
                  <a:cubicBezTo>
                    <a:pt x="764" y="1082"/>
                    <a:pt x="750" y="1082"/>
                    <a:pt x="730" y="1079"/>
                  </a:cubicBezTo>
                  <a:cubicBezTo>
                    <a:pt x="724" y="1079"/>
                    <a:pt x="712" y="1076"/>
                    <a:pt x="701" y="1076"/>
                  </a:cubicBezTo>
                  <a:cubicBezTo>
                    <a:pt x="684" y="1070"/>
                    <a:pt x="663" y="1065"/>
                    <a:pt x="643" y="1053"/>
                  </a:cubicBezTo>
                  <a:cubicBezTo>
                    <a:pt x="640" y="1050"/>
                    <a:pt x="640" y="1050"/>
                    <a:pt x="637" y="1050"/>
                  </a:cubicBezTo>
                  <a:cubicBezTo>
                    <a:pt x="635" y="1047"/>
                    <a:pt x="626" y="1047"/>
                    <a:pt x="623" y="1042"/>
                  </a:cubicBezTo>
                  <a:cubicBezTo>
                    <a:pt x="606" y="1033"/>
                    <a:pt x="586" y="1018"/>
                    <a:pt x="568" y="1007"/>
                  </a:cubicBezTo>
                  <a:cubicBezTo>
                    <a:pt x="563" y="995"/>
                    <a:pt x="551" y="990"/>
                    <a:pt x="539" y="978"/>
                  </a:cubicBezTo>
                  <a:cubicBezTo>
                    <a:pt x="528" y="967"/>
                    <a:pt x="522" y="955"/>
                    <a:pt x="514" y="946"/>
                  </a:cubicBezTo>
                  <a:cubicBezTo>
                    <a:pt x="514" y="946"/>
                    <a:pt x="514" y="941"/>
                    <a:pt x="511" y="941"/>
                  </a:cubicBezTo>
                  <a:cubicBezTo>
                    <a:pt x="511" y="935"/>
                    <a:pt x="499" y="912"/>
                    <a:pt x="493" y="906"/>
                  </a:cubicBezTo>
                  <a:cubicBezTo>
                    <a:pt x="493" y="906"/>
                    <a:pt x="491" y="897"/>
                    <a:pt x="485" y="889"/>
                  </a:cubicBezTo>
                  <a:cubicBezTo>
                    <a:pt x="479" y="866"/>
                    <a:pt x="470" y="834"/>
                    <a:pt x="470" y="805"/>
                  </a:cubicBezTo>
                  <a:lnTo>
                    <a:pt x="470" y="802"/>
                  </a:lnTo>
                  <a:lnTo>
                    <a:pt x="470" y="776"/>
                  </a:lnTo>
                  <a:cubicBezTo>
                    <a:pt x="470" y="759"/>
                    <a:pt x="476" y="745"/>
                    <a:pt x="476" y="730"/>
                  </a:cubicBezTo>
                  <a:cubicBezTo>
                    <a:pt x="476" y="722"/>
                    <a:pt x="476" y="719"/>
                    <a:pt x="479" y="710"/>
                  </a:cubicBezTo>
                  <a:cubicBezTo>
                    <a:pt x="482" y="696"/>
                    <a:pt x="485" y="678"/>
                    <a:pt x="493" y="664"/>
                  </a:cubicBezTo>
                  <a:cubicBezTo>
                    <a:pt x="496" y="650"/>
                    <a:pt x="505" y="635"/>
                    <a:pt x="511" y="618"/>
                  </a:cubicBezTo>
                  <a:cubicBezTo>
                    <a:pt x="514" y="615"/>
                    <a:pt x="519" y="603"/>
                    <a:pt x="522" y="603"/>
                  </a:cubicBezTo>
                  <a:cubicBezTo>
                    <a:pt x="528" y="589"/>
                    <a:pt x="539" y="577"/>
                    <a:pt x="548" y="563"/>
                  </a:cubicBezTo>
                  <a:cubicBezTo>
                    <a:pt x="551" y="560"/>
                    <a:pt x="554" y="557"/>
                    <a:pt x="557" y="549"/>
                  </a:cubicBezTo>
                  <a:cubicBezTo>
                    <a:pt x="557" y="549"/>
                    <a:pt x="563" y="549"/>
                    <a:pt x="563" y="546"/>
                  </a:cubicBezTo>
                  <a:cubicBezTo>
                    <a:pt x="571" y="537"/>
                    <a:pt x="583" y="520"/>
                    <a:pt x="591" y="517"/>
                  </a:cubicBezTo>
                  <a:cubicBezTo>
                    <a:pt x="606" y="505"/>
                    <a:pt x="620" y="491"/>
                    <a:pt x="635" y="485"/>
                  </a:cubicBezTo>
                  <a:cubicBezTo>
                    <a:pt x="643" y="474"/>
                    <a:pt x="655" y="462"/>
                    <a:pt x="669" y="456"/>
                  </a:cubicBezTo>
                  <a:cubicBezTo>
                    <a:pt x="672" y="451"/>
                    <a:pt x="681" y="448"/>
                    <a:pt x="684" y="445"/>
                  </a:cubicBezTo>
                  <a:cubicBezTo>
                    <a:pt x="707" y="433"/>
                    <a:pt x="727" y="419"/>
                    <a:pt x="753" y="407"/>
                  </a:cubicBezTo>
                  <a:cubicBezTo>
                    <a:pt x="756" y="407"/>
                    <a:pt x="764" y="405"/>
                    <a:pt x="770" y="402"/>
                  </a:cubicBezTo>
                  <a:cubicBezTo>
                    <a:pt x="779" y="399"/>
                    <a:pt x="784" y="399"/>
                    <a:pt x="784" y="393"/>
                  </a:cubicBezTo>
                  <a:cubicBezTo>
                    <a:pt x="796" y="393"/>
                    <a:pt x="808" y="390"/>
                    <a:pt x="816" y="390"/>
                  </a:cubicBezTo>
                  <a:close/>
                  <a:moveTo>
                    <a:pt x="860" y="1"/>
                  </a:moveTo>
                  <a:cubicBezTo>
                    <a:pt x="680" y="1"/>
                    <a:pt x="517" y="77"/>
                    <a:pt x="378" y="191"/>
                  </a:cubicBezTo>
                  <a:cubicBezTo>
                    <a:pt x="101" y="393"/>
                    <a:pt x="1" y="817"/>
                    <a:pt x="165" y="1119"/>
                  </a:cubicBezTo>
                  <a:cubicBezTo>
                    <a:pt x="290" y="1340"/>
                    <a:pt x="530" y="1471"/>
                    <a:pt x="778" y="1471"/>
                  </a:cubicBezTo>
                  <a:cubicBezTo>
                    <a:pt x="809" y="1471"/>
                    <a:pt x="840" y="1469"/>
                    <a:pt x="871" y="1465"/>
                  </a:cubicBezTo>
                  <a:cubicBezTo>
                    <a:pt x="1125" y="1428"/>
                    <a:pt x="1341" y="1240"/>
                    <a:pt x="1427" y="1004"/>
                  </a:cubicBezTo>
                  <a:cubicBezTo>
                    <a:pt x="1476" y="869"/>
                    <a:pt x="1479" y="719"/>
                    <a:pt x="1462" y="577"/>
                  </a:cubicBezTo>
                  <a:cubicBezTo>
                    <a:pt x="1447" y="442"/>
                    <a:pt x="1387" y="304"/>
                    <a:pt x="1297" y="203"/>
                  </a:cubicBezTo>
                  <a:cubicBezTo>
                    <a:pt x="1191" y="85"/>
                    <a:pt x="1041" y="10"/>
                    <a:pt x="880" y="1"/>
                  </a:cubicBezTo>
                  <a:cubicBezTo>
                    <a:pt x="873" y="1"/>
                    <a:pt x="867" y="1"/>
                    <a:pt x="8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494;p43"/>
            <p:cNvSpPr/>
            <p:nvPr/>
          </p:nvSpPr>
          <p:spPr>
            <a:xfrm>
              <a:off x="2973425" y="3375950"/>
              <a:ext cx="15450" cy="17300"/>
            </a:xfrm>
            <a:custGeom>
              <a:avLst/>
              <a:gdLst/>
              <a:ahLst/>
              <a:cxnLst/>
              <a:rect l="l" t="t" r="r" b="b"/>
              <a:pathLst>
                <a:path w="618" h="692" extrusionOk="0">
                  <a:moveTo>
                    <a:pt x="346" y="0"/>
                  </a:moveTo>
                  <a:cubicBezTo>
                    <a:pt x="338" y="0"/>
                    <a:pt x="326" y="3"/>
                    <a:pt x="314" y="3"/>
                  </a:cubicBezTo>
                  <a:cubicBezTo>
                    <a:pt x="314" y="6"/>
                    <a:pt x="309" y="6"/>
                    <a:pt x="300" y="12"/>
                  </a:cubicBezTo>
                  <a:cubicBezTo>
                    <a:pt x="294" y="15"/>
                    <a:pt x="286" y="18"/>
                    <a:pt x="283" y="18"/>
                  </a:cubicBezTo>
                  <a:cubicBezTo>
                    <a:pt x="257" y="29"/>
                    <a:pt x="237" y="44"/>
                    <a:pt x="214" y="52"/>
                  </a:cubicBezTo>
                  <a:cubicBezTo>
                    <a:pt x="211" y="58"/>
                    <a:pt x="202" y="61"/>
                    <a:pt x="199" y="64"/>
                  </a:cubicBezTo>
                  <a:cubicBezTo>
                    <a:pt x="185" y="72"/>
                    <a:pt x="173" y="84"/>
                    <a:pt x="165" y="93"/>
                  </a:cubicBezTo>
                  <a:cubicBezTo>
                    <a:pt x="150" y="101"/>
                    <a:pt x="136" y="116"/>
                    <a:pt x="121" y="127"/>
                  </a:cubicBezTo>
                  <a:cubicBezTo>
                    <a:pt x="113" y="130"/>
                    <a:pt x="101" y="147"/>
                    <a:pt x="93" y="156"/>
                  </a:cubicBezTo>
                  <a:cubicBezTo>
                    <a:pt x="93" y="159"/>
                    <a:pt x="87" y="159"/>
                    <a:pt x="87" y="159"/>
                  </a:cubicBezTo>
                  <a:cubicBezTo>
                    <a:pt x="84" y="165"/>
                    <a:pt x="81" y="170"/>
                    <a:pt x="78" y="173"/>
                  </a:cubicBezTo>
                  <a:cubicBezTo>
                    <a:pt x="69" y="188"/>
                    <a:pt x="58" y="199"/>
                    <a:pt x="52" y="214"/>
                  </a:cubicBezTo>
                  <a:cubicBezTo>
                    <a:pt x="49" y="214"/>
                    <a:pt x="44" y="222"/>
                    <a:pt x="41" y="228"/>
                  </a:cubicBezTo>
                  <a:cubicBezTo>
                    <a:pt x="35" y="245"/>
                    <a:pt x="26" y="260"/>
                    <a:pt x="23" y="274"/>
                  </a:cubicBezTo>
                  <a:cubicBezTo>
                    <a:pt x="15" y="288"/>
                    <a:pt x="12" y="306"/>
                    <a:pt x="9" y="320"/>
                  </a:cubicBezTo>
                  <a:cubicBezTo>
                    <a:pt x="6" y="329"/>
                    <a:pt x="6" y="332"/>
                    <a:pt x="6" y="337"/>
                  </a:cubicBezTo>
                  <a:cubicBezTo>
                    <a:pt x="6" y="352"/>
                    <a:pt x="0" y="366"/>
                    <a:pt x="0" y="386"/>
                  </a:cubicBezTo>
                  <a:lnTo>
                    <a:pt x="0" y="410"/>
                  </a:lnTo>
                  <a:lnTo>
                    <a:pt x="0" y="415"/>
                  </a:lnTo>
                  <a:cubicBezTo>
                    <a:pt x="0" y="444"/>
                    <a:pt x="9" y="476"/>
                    <a:pt x="15" y="496"/>
                  </a:cubicBezTo>
                  <a:cubicBezTo>
                    <a:pt x="21" y="508"/>
                    <a:pt x="23" y="516"/>
                    <a:pt x="23" y="516"/>
                  </a:cubicBezTo>
                  <a:cubicBezTo>
                    <a:pt x="29" y="522"/>
                    <a:pt x="41" y="545"/>
                    <a:pt x="41" y="551"/>
                  </a:cubicBezTo>
                  <a:cubicBezTo>
                    <a:pt x="44" y="551"/>
                    <a:pt x="44" y="554"/>
                    <a:pt x="44" y="554"/>
                  </a:cubicBezTo>
                  <a:cubicBezTo>
                    <a:pt x="52" y="565"/>
                    <a:pt x="58" y="577"/>
                    <a:pt x="69" y="588"/>
                  </a:cubicBezTo>
                  <a:cubicBezTo>
                    <a:pt x="81" y="597"/>
                    <a:pt x="93" y="606"/>
                    <a:pt x="98" y="617"/>
                  </a:cubicBezTo>
                  <a:cubicBezTo>
                    <a:pt x="116" y="626"/>
                    <a:pt x="136" y="640"/>
                    <a:pt x="153" y="652"/>
                  </a:cubicBezTo>
                  <a:cubicBezTo>
                    <a:pt x="156" y="655"/>
                    <a:pt x="165" y="655"/>
                    <a:pt x="167" y="660"/>
                  </a:cubicBezTo>
                  <a:cubicBezTo>
                    <a:pt x="170" y="660"/>
                    <a:pt x="170" y="660"/>
                    <a:pt x="173" y="663"/>
                  </a:cubicBezTo>
                  <a:cubicBezTo>
                    <a:pt x="193" y="675"/>
                    <a:pt x="214" y="680"/>
                    <a:pt x="231" y="683"/>
                  </a:cubicBezTo>
                  <a:cubicBezTo>
                    <a:pt x="242" y="683"/>
                    <a:pt x="254" y="689"/>
                    <a:pt x="260" y="689"/>
                  </a:cubicBezTo>
                  <a:cubicBezTo>
                    <a:pt x="280" y="692"/>
                    <a:pt x="294" y="692"/>
                    <a:pt x="312" y="692"/>
                  </a:cubicBezTo>
                  <a:cubicBezTo>
                    <a:pt x="323" y="692"/>
                    <a:pt x="335" y="689"/>
                    <a:pt x="343" y="689"/>
                  </a:cubicBezTo>
                  <a:cubicBezTo>
                    <a:pt x="358" y="683"/>
                    <a:pt x="372" y="680"/>
                    <a:pt x="389" y="678"/>
                  </a:cubicBezTo>
                  <a:lnTo>
                    <a:pt x="415" y="666"/>
                  </a:lnTo>
                  <a:cubicBezTo>
                    <a:pt x="433" y="660"/>
                    <a:pt x="453" y="652"/>
                    <a:pt x="467" y="640"/>
                  </a:cubicBezTo>
                  <a:cubicBezTo>
                    <a:pt x="473" y="637"/>
                    <a:pt x="482" y="631"/>
                    <a:pt x="487" y="626"/>
                  </a:cubicBezTo>
                  <a:cubicBezTo>
                    <a:pt x="502" y="617"/>
                    <a:pt x="516" y="603"/>
                    <a:pt x="531" y="588"/>
                  </a:cubicBezTo>
                  <a:cubicBezTo>
                    <a:pt x="539" y="580"/>
                    <a:pt x="545" y="577"/>
                    <a:pt x="551" y="568"/>
                  </a:cubicBezTo>
                  <a:cubicBezTo>
                    <a:pt x="565" y="551"/>
                    <a:pt x="571" y="533"/>
                    <a:pt x="583" y="516"/>
                  </a:cubicBezTo>
                  <a:cubicBezTo>
                    <a:pt x="585" y="505"/>
                    <a:pt x="594" y="493"/>
                    <a:pt x="597" y="482"/>
                  </a:cubicBezTo>
                  <a:cubicBezTo>
                    <a:pt x="603" y="467"/>
                    <a:pt x="608" y="450"/>
                    <a:pt x="611" y="438"/>
                  </a:cubicBezTo>
                  <a:cubicBezTo>
                    <a:pt x="611" y="433"/>
                    <a:pt x="611" y="430"/>
                    <a:pt x="614" y="424"/>
                  </a:cubicBezTo>
                  <a:lnTo>
                    <a:pt x="614" y="415"/>
                  </a:lnTo>
                  <a:cubicBezTo>
                    <a:pt x="614" y="404"/>
                    <a:pt x="617" y="392"/>
                    <a:pt x="617" y="381"/>
                  </a:cubicBezTo>
                  <a:lnTo>
                    <a:pt x="617" y="314"/>
                  </a:lnTo>
                  <a:cubicBezTo>
                    <a:pt x="617" y="303"/>
                    <a:pt x="614" y="286"/>
                    <a:pt x="617" y="271"/>
                  </a:cubicBezTo>
                  <a:lnTo>
                    <a:pt x="617" y="265"/>
                  </a:lnTo>
                  <a:cubicBezTo>
                    <a:pt x="614" y="242"/>
                    <a:pt x="611" y="216"/>
                    <a:pt x="603" y="190"/>
                  </a:cubicBezTo>
                  <a:cubicBezTo>
                    <a:pt x="600" y="188"/>
                    <a:pt x="600" y="185"/>
                    <a:pt x="600" y="179"/>
                  </a:cubicBezTo>
                  <a:cubicBezTo>
                    <a:pt x="597" y="176"/>
                    <a:pt x="597" y="170"/>
                    <a:pt x="594" y="162"/>
                  </a:cubicBezTo>
                  <a:cubicBezTo>
                    <a:pt x="583" y="144"/>
                    <a:pt x="571" y="121"/>
                    <a:pt x="559" y="93"/>
                  </a:cubicBezTo>
                  <a:cubicBezTo>
                    <a:pt x="554" y="87"/>
                    <a:pt x="548" y="78"/>
                    <a:pt x="542" y="72"/>
                  </a:cubicBezTo>
                  <a:cubicBezTo>
                    <a:pt x="531" y="64"/>
                    <a:pt x="525" y="58"/>
                    <a:pt x="516" y="46"/>
                  </a:cubicBezTo>
                  <a:cubicBezTo>
                    <a:pt x="499" y="35"/>
                    <a:pt x="485" y="26"/>
                    <a:pt x="467" y="15"/>
                  </a:cubicBezTo>
                  <a:cubicBezTo>
                    <a:pt x="459" y="15"/>
                    <a:pt x="453" y="12"/>
                    <a:pt x="444" y="6"/>
                  </a:cubicBezTo>
                  <a:cubicBezTo>
                    <a:pt x="433" y="3"/>
                    <a:pt x="424" y="3"/>
                    <a:pt x="4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495;p43"/>
            <p:cNvSpPr/>
            <p:nvPr/>
          </p:nvSpPr>
          <p:spPr>
            <a:xfrm>
              <a:off x="3038775" y="3343350"/>
              <a:ext cx="64375" cy="60725"/>
            </a:xfrm>
            <a:custGeom>
              <a:avLst/>
              <a:gdLst/>
              <a:ahLst/>
              <a:cxnLst/>
              <a:rect l="l" t="t" r="r" b="b"/>
              <a:pathLst>
                <a:path w="2575" h="2429" extrusionOk="0">
                  <a:moveTo>
                    <a:pt x="1411" y="388"/>
                  </a:moveTo>
                  <a:cubicBezTo>
                    <a:pt x="1414" y="388"/>
                    <a:pt x="1416" y="388"/>
                    <a:pt x="1418" y="388"/>
                  </a:cubicBezTo>
                  <a:cubicBezTo>
                    <a:pt x="1583" y="394"/>
                    <a:pt x="1764" y="468"/>
                    <a:pt x="1900" y="587"/>
                  </a:cubicBezTo>
                  <a:cubicBezTo>
                    <a:pt x="2067" y="734"/>
                    <a:pt x="2096" y="961"/>
                    <a:pt x="2093" y="1175"/>
                  </a:cubicBezTo>
                  <a:cubicBezTo>
                    <a:pt x="2090" y="1324"/>
                    <a:pt x="2050" y="1489"/>
                    <a:pt x="1989" y="1598"/>
                  </a:cubicBezTo>
                  <a:cubicBezTo>
                    <a:pt x="1954" y="1662"/>
                    <a:pt x="1894" y="1748"/>
                    <a:pt x="1871" y="1768"/>
                  </a:cubicBezTo>
                  <a:cubicBezTo>
                    <a:pt x="1848" y="1794"/>
                    <a:pt x="1819" y="1820"/>
                    <a:pt x="1793" y="1843"/>
                  </a:cubicBezTo>
                  <a:cubicBezTo>
                    <a:pt x="1784" y="1855"/>
                    <a:pt x="1770" y="1866"/>
                    <a:pt x="1758" y="1878"/>
                  </a:cubicBezTo>
                  <a:cubicBezTo>
                    <a:pt x="1756" y="1881"/>
                    <a:pt x="1721" y="1901"/>
                    <a:pt x="1715" y="1910"/>
                  </a:cubicBezTo>
                  <a:cubicBezTo>
                    <a:pt x="1658" y="1944"/>
                    <a:pt x="1597" y="1973"/>
                    <a:pt x="1531" y="2002"/>
                  </a:cubicBezTo>
                  <a:cubicBezTo>
                    <a:pt x="1528" y="2002"/>
                    <a:pt x="1516" y="2008"/>
                    <a:pt x="1514" y="2010"/>
                  </a:cubicBezTo>
                  <a:cubicBezTo>
                    <a:pt x="1496" y="2013"/>
                    <a:pt x="1482" y="2016"/>
                    <a:pt x="1467" y="2022"/>
                  </a:cubicBezTo>
                  <a:cubicBezTo>
                    <a:pt x="1424" y="2031"/>
                    <a:pt x="1384" y="2039"/>
                    <a:pt x="1338" y="2042"/>
                  </a:cubicBezTo>
                  <a:lnTo>
                    <a:pt x="1254" y="2042"/>
                  </a:lnTo>
                  <a:cubicBezTo>
                    <a:pt x="1222" y="2042"/>
                    <a:pt x="1194" y="2039"/>
                    <a:pt x="1159" y="2036"/>
                  </a:cubicBezTo>
                  <a:cubicBezTo>
                    <a:pt x="1159" y="2036"/>
                    <a:pt x="1130" y="2028"/>
                    <a:pt x="1124" y="2028"/>
                  </a:cubicBezTo>
                  <a:cubicBezTo>
                    <a:pt x="1107" y="2025"/>
                    <a:pt x="1093" y="2022"/>
                    <a:pt x="1078" y="2016"/>
                  </a:cubicBezTo>
                  <a:cubicBezTo>
                    <a:pt x="1035" y="2002"/>
                    <a:pt x="986" y="1987"/>
                    <a:pt x="949" y="1970"/>
                  </a:cubicBezTo>
                  <a:cubicBezTo>
                    <a:pt x="836" y="1921"/>
                    <a:pt x="704" y="1812"/>
                    <a:pt x="617" y="1685"/>
                  </a:cubicBezTo>
                  <a:cubicBezTo>
                    <a:pt x="361" y="1316"/>
                    <a:pt x="632" y="860"/>
                    <a:pt x="914" y="584"/>
                  </a:cubicBezTo>
                  <a:cubicBezTo>
                    <a:pt x="1065" y="482"/>
                    <a:pt x="1251" y="388"/>
                    <a:pt x="1411" y="388"/>
                  </a:cubicBezTo>
                  <a:close/>
                  <a:moveTo>
                    <a:pt x="1416" y="0"/>
                  </a:moveTo>
                  <a:cubicBezTo>
                    <a:pt x="1162" y="0"/>
                    <a:pt x="931" y="112"/>
                    <a:pt x="721" y="249"/>
                  </a:cubicBezTo>
                  <a:cubicBezTo>
                    <a:pt x="701" y="258"/>
                    <a:pt x="681" y="270"/>
                    <a:pt x="658" y="287"/>
                  </a:cubicBezTo>
                  <a:lnTo>
                    <a:pt x="626" y="321"/>
                  </a:lnTo>
                  <a:cubicBezTo>
                    <a:pt x="263" y="687"/>
                    <a:pt x="0" y="1195"/>
                    <a:pt x="196" y="1714"/>
                  </a:cubicBezTo>
                  <a:cubicBezTo>
                    <a:pt x="355" y="2126"/>
                    <a:pt x="807" y="2420"/>
                    <a:pt x="1243" y="2428"/>
                  </a:cubicBezTo>
                  <a:cubicBezTo>
                    <a:pt x="1248" y="2428"/>
                    <a:pt x="1254" y="2428"/>
                    <a:pt x="1259" y="2428"/>
                  </a:cubicBezTo>
                  <a:cubicBezTo>
                    <a:pt x="1662" y="2428"/>
                    <a:pt x="2044" y="2222"/>
                    <a:pt x="2269" y="1881"/>
                  </a:cubicBezTo>
                  <a:cubicBezTo>
                    <a:pt x="2542" y="1469"/>
                    <a:pt x="2574" y="820"/>
                    <a:pt x="2269" y="417"/>
                  </a:cubicBezTo>
                  <a:cubicBezTo>
                    <a:pt x="2096" y="186"/>
                    <a:pt x="1787" y="33"/>
                    <a:pt x="1502" y="4"/>
                  </a:cubicBezTo>
                  <a:cubicBezTo>
                    <a:pt x="1473" y="2"/>
                    <a:pt x="1445" y="0"/>
                    <a:pt x="14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496;p43"/>
            <p:cNvSpPr/>
            <p:nvPr/>
          </p:nvSpPr>
          <p:spPr>
            <a:xfrm>
              <a:off x="3047775" y="3353025"/>
              <a:ext cx="43400" cy="41400"/>
            </a:xfrm>
            <a:custGeom>
              <a:avLst/>
              <a:gdLst/>
              <a:ahLst/>
              <a:cxnLst/>
              <a:rect l="l" t="t" r="r" b="b"/>
              <a:pathLst>
                <a:path w="1736" h="1656" extrusionOk="0">
                  <a:moveTo>
                    <a:pt x="1051" y="1"/>
                  </a:moveTo>
                  <a:cubicBezTo>
                    <a:pt x="891" y="1"/>
                    <a:pt x="705" y="95"/>
                    <a:pt x="554" y="197"/>
                  </a:cubicBezTo>
                  <a:cubicBezTo>
                    <a:pt x="272" y="473"/>
                    <a:pt x="1" y="929"/>
                    <a:pt x="257" y="1298"/>
                  </a:cubicBezTo>
                  <a:cubicBezTo>
                    <a:pt x="344" y="1425"/>
                    <a:pt x="476" y="1534"/>
                    <a:pt x="589" y="1583"/>
                  </a:cubicBezTo>
                  <a:cubicBezTo>
                    <a:pt x="626" y="1600"/>
                    <a:pt x="675" y="1615"/>
                    <a:pt x="718" y="1629"/>
                  </a:cubicBezTo>
                  <a:cubicBezTo>
                    <a:pt x="733" y="1635"/>
                    <a:pt x="747" y="1638"/>
                    <a:pt x="764" y="1641"/>
                  </a:cubicBezTo>
                  <a:cubicBezTo>
                    <a:pt x="770" y="1641"/>
                    <a:pt x="799" y="1649"/>
                    <a:pt x="799" y="1649"/>
                  </a:cubicBezTo>
                  <a:cubicBezTo>
                    <a:pt x="834" y="1652"/>
                    <a:pt x="862" y="1655"/>
                    <a:pt x="894" y="1655"/>
                  </a:cubicBezTo>
                  <a:lnTo>
                    <a:pt x="978" y="1655"/>
                  </a:lnTo>
                  <a:cubicBezTo>
                    <a:pt x="1024" y="1652"/>
                    <a:pt x="1064" y="1644"/>
                    <a:pt x="1107" y="1635"/>
                  </a:cubicBezTo>
                  <a:cubicBezTo>
                    <a:pt x="1122" y="1629"/>
                    <a:pt x="1136" y="1626"/>
                    <a:pt x="1154" y="1623"/>
                  </a:cubicBezTo>
                  <a:cubicBezTo>
                    <a:pt x="1156" y="1621"/>
                    <a:pt x="1168" y="1615"/>
                    <a:pt x="1171" y="1615"/>
                  </a:cubicBezTo>
                  <a:cubicBezTo>
                    <a:pt x="1237" y="1586"/>
                    <a:pt x="1298" y="1557"/>
                    <a:pt x="1355" y="1523"/>
                  </a:cubicBezTo>
                  <a:cubicBezTo>
                    <a:pt x="1361" y="1514"/>
                    <a:pt x="1396" y="1494"/>
                    <a:pt x="1398" y="1491"/>
                  </a:cubicBezTo>
                  <a:cubicBezTo>
                    <a:pt x="1410" y="1479"/>
                    <a:pt x="1424" y="1468"/>
                    <a:pt x="1433" y="1456"/>
                  </a:cubicBezTo>
                  <a:cubicBezTo>
                    <a:pt x="1459" y="1433"/>
                    <a:pt x="1488" y="1407"/>
                    <a:pt x="1511" y="1381"/>
                  </a:cubicBezTo>
                  <a:cubicBezTo>
                    <a:pt x="1534" y="1361"/>
                    <a:pt x="1594" y="1275"/>
                    <a:pt x="1629" y="1211"/>
                  </a:cubicBezTo>
                  <a:cubicBezTo>
                    <a:pt x="1690" y="1102"/>
                    <a:pt x="1730" y="937"/>
                    <a:pt x="1733" y="788"/>
                  </a:cubicBezTo>
                  <a:cubicBezTo>
                    <a:pt x="1736" y="574"/>
                    <a:pt x="1707" y="347"/>
                    <a:pt x="1540" y="200"/>
                  </a:cubicBezTo>
                  <a:cubicBezTo>
                    <a:pt x="1404" y="81"/>
                    <a:pt x="1223" y="7"/>
                    <a:pt x="1058" y="1"/>
                  </a:cubicBezTo>
                  <a:cubicBezTo>
                    <a:pt x="1056" y="1"/>
                    <a:pt x="1054" y="1"/>
                    <a:pt x="10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497;p43"/>
            <p:cNvSpPr/>
            <p:nvPr/>
          </p:nvSpPr>
          <p:spPr>
            <a:xfrm>
              <a:off x="3027675" y="3285450"/>
              <a:ext cx="600" cy="100"/>
            </a:xfrm>
            <a:custGeom>
              <a:avLst/>
              <a:gdLst/>
              <a:ahLst/>
              <a:cxnLst/>
              <a:rect l="l" t="t" r="r" b="b"/>
              <a:pathLst>
                <a:path w="24" h="4" extrusionOk="0">
                  <a:moveTo>
                    <a:pt x="1" y="0"/>
                  </a:moveTo>
                  <a:cubicBezTo>
                    <a:pt x="3" y="3"/>
                    <a:pt x="8" y="3"/>
                    <a:pt x="18" y="3"/>
                  </a:cubicBezTo>
                  <a:lnTo>
                    <a:pt x="18" y="3"/>
                  </a:lnTo>
                  <a:cubicBezTo>
                    <a:pt x="12" y="0"/>
                    <a:pt x="9" y="0"/>
                    <a:pt x="3" y="0"/>
                  </a:cubicBezTo>
                  <a:close/>
                  <a:moveTo>
                    <a:pt x="18" y="2"/>
                  </a:moveTo>
                  <a:cubicBezTo>
                    <a:pt x="18" y="2"/>
                    <a:pt x="18" y="2"/>
                    <a:pt x="18" y="3"/>
                  </a:cubicBezTo>
                  <a:lnTo>
                    <a:pt x="18" y="3"/>
                  </a:lnTo>
                  <a:cubicBezTo>
                    <a:pt x="18" y="3"/>
                    <a:pt x="18" y="3"/>
                    <a:pt x="18" y="3"/>
                  </a:cubicBezTo>
                  <a:lnTo>
                    <a:pt x="18" y="3"/>
                  </a:ln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lnTo>
                    <a:pt x="18" y="3"/>
                  </a:lnTo>
                  <a:cubicBezTo>
                    <a:pt x="20" y="3"/>
                    <a:pt x="22" y="3"/>
                    <a:pt x="24" y="3"/>
                  </a:cubicBezTo>
                  <a:cubicBezTo>
                    <a:pt x="20" y="3"/>
                    <a:pt x="18" y="2"/>
                    <a:pt x="18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498;p43"/>
            <p:cNvSpPr/>
            <p:nvPr/>
          </p:nvSpPr>
          <p:spPr>
            <a:xfrm>
              <a:off x="3032875" y="3290200"/>
              <a:ext cx="225" cy="375"/>
            </a:xfrm>
            <a:custGeom>
              <a:avLst/>
              <a:gdLst/>
              <a:ahLst/>
              <a:cxnLst/>
              <a:rect l="l" t="t" r="r" b="b"/>
              <a:pathLst>
                <a:path w="9" h="15" extrusionOk="0">
                  <a:moveTo>
                    <a:pt x="0" y="1"/>
                  </a:moveTo>
                  <a:lnTo>
                    <a:pt x="0" y="1"/>
                  </a:lnTo>
                  <a:cubicBezTo>
                    <a:pt x="6" y="12"/>
                    <a:pt x="6" y="15"/>
                    <a:pt x="9" y="15"/>
                  </a:cubicBezTo>
                  <a:cubicBezTo>
                    <a:pt x="6" y="15"/>
                    <a:pt x="6" y="9"/>
                    <a:pt x="6" y="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499;p43"/>
            <p:cNvSpPr/>
            <p:nvPr/>
          </p:nvSpPr>
          <p:spPr>
            <a:xfrm>
              <a:off x="3008300" y="3275575"/>
              <a:ext cx="36700" cy="34250"/>
            </a:xfrm>
            <a:custGeom>
              <a:avLst/>
              <a:gdLst/>
              <a:ahLst/>
              <a:cxnLst/>
              <a:rect l="l" t="t" r="r" b="b"/>
              <a:pathLst>
                <a:path w="1468" h="1370" extrusionOk="0">
                  <a:moveTo>
                    <a:pt x="752" y="395"/>
                  </a:moveTo>
                  <a:cubicBezTo>
                    <a:pt x="767" y="395"/>
                    <a:pt x="778" y="395"/>
                    <a:pt x="793" y="398"/>
                  </a:cubicBezTo>
                  <a:lnTo>
                    <a:pt x="796" y="398"/>
                  </a:lnTo>
                  <a:cubicBezTo>
                    <a:pt x="796" y="398"/>
                    <a:pt x="796" y="397"/>
                    <a:pt x="798" y="397"/>
                  </a:cubicBezTo>
                  <a:cubicBezTo>
                    <a:pt x="800" y="397"/>
                    <a:pt x="801" y="397"/>
                    <a:pt x="804" y="398"/>
                  </a:cubicBezTo>
                  <a:cubicBezTo>
                    <a:pt x="807" y="398"/>
                    <a:pt x="810" y="398"/>
                    <a:pt x="819" y="401"/>
                  </a:cubicBezTo>
                  <a:lnTo>
                    <a:pt x="830" y="401"/>
                  </a:lnTo>
                  <a:cubicBezTo>
                    <a:pt x="839" y="404"/>
                    <a:pt x="850" y="410"/>
                    <a:pt x="862" y="416"/>
                  </a:cubicBezTo>
                  <a:cubicBezTo>
                    <a:pt x="879" y="427"/>
                    <a:pt x="902" y="441"/>
                    <a:pt x="920" y="453"/>
                  </a:cubicBezTo>
                  <a:cubicBezTo>
                    <a:pt x="925" y="459"/>
                    <a:pt x="934" y="467"/>
                    <a:pt x="937" y="473"/>
                  </a:cubicBezTo>
                  <a:cubicBezTo>
                    <a:pt x="948" y="485"/>
                    <a:pt x="954" y="490"/>
                    <a:pt x="963" y="502"/>
                  </a:cubicBezTo>
                  <a:cubicBezTo>
                    <a:pt x="963" y="502"/>
                    <a:pt x="963" y="505"/>
                    <a:pt x="966" y="505"/>
                  </a:cubicBezTo>
                  <a:lnTo>
                    <a:pt x="966" y="511"/>
                  </a:lnTo>
                  <a:cubicBezTo>
                    <a:pt x="966" y="511"/>
                    <a:pt x="969" y="514"/>
                    <a:pt x="969" y="516"/>
                  </a:cubicBezTo>
                  <a:cubicBezTo>
                    <a:pt x="976" y="526"/>
                    <a:pt x="977" y="532"/>
                    <a:pt x="976" y="532"/>
                  </a:cubicBezTo>
                  <a:cubicBezTo>
                    <a:pt x="975" y="532"/>
                    <a:pt x="975" y="531"/>
                    <a:pt x="974" y="531"/>
                  </a:cubicBezTo>
                  <a:lnTo>
                    <a:pt x="974" y="531"/>
                  </a:lnTo>
                  <a:cubicBezTo>
                    <a:pt x="980" y="542"/>
                    <a:pt x="989" y="554"/>
                    <a:pt x="992" y="562"/>
                  </a:cubicBezTo>
                  <a:cubicBezTo>
                    <a:pt x="977" y="562"/>
                    <a:pt x="980" y="571"/>
                    <a:pt x="983" y="577"/>
                  </a:cubicBezTo>
                  <a:cubicBezTo>
                    <a:pt x="983" y="583"/>
                    <a:pt x="989" y="586"/>
                    <a:pt x="989" y="588"/>
                  </a:cubicBezTo>
                  <a:lnTo>
                    <a:pt x="992" y="597"/>
                  </a:lnTo>
                  <a:cubicBezTo>
                    <a:pt x="992" y="600"/>
                    <a:pt x="992" y="603"/>
                    <a:pt x="995" y="603"/>
                  </a:cubicBezTo>
                  <a:lnTo>
                    <a:pt x="995" y="606"/>
                  </a:lnTo>
                  <a:cubicBezTo>
                    <a:pt x="997" y="626"/>
                    <a:pt x="1003" y="646"/>
                    <a:pt x="1006" y="663"/>
                  </a:cubicBezTo>
                  <a:lnTo>
                    <a:pt x="1006" y="666"/>
                  </a:lnTo>
                  <a:lnTo>
                    <a:pt x="1006" y="704"/>
                  </a:lnTo>
                  <a:cubicBezTo>
                    <a:pt x="1003" y="715"/>
                    <a:pt x="1003" y="724"/>
                    <a:pt x="1003" y="735"/>
                  </a:cubicBezTo>
                  <a:cubicBezTo>
                    <a:pt x="995" y="758"/>
                    <a:pt x="980" y="787"/>
                    <a:pt x="977" y="807"/>
                  </a:cubicBezTo>
                  <a:lnTo>
                    <a:pt x="977" y="810"/>
                  </a:lnTo>
                  <a:cubicBezTo>
                    <a:pt x="969" y="825"/>
                    <a:pt x="963" y="836"/>
                    <a:pt x="951" y="848"/>
                  </a:cubicBezTo>
                  <a:cubicBezTo>
                    <a:pt x="946" y="854"/>
                    <a:pt x="940" y="859"/>
                    <a:pt x="937" y="865"/>
                  </a:cubicBezTo>
                  <a:lnTo>
                    <a:pt x="917" y="888"/>
                  </a:lnTo>
                  <a:cubicBezTo>
                    <a:pt x="897" y="905"/>
                    <a:pt x="876" y="920"/>
                    <a:pt x="859" y="934"/>
                  </a:cubicBezTo>
                  <a:cubicBezTo>
                    <a:pt x="848" y="940"/>
                    <a:pt x="836" y="946"/>
                    <a:pt x="830" y="952"/>
                  </a:cubicBezTo>
                  <a:lnTo>
                    <a:pt x="776" y="975"/>
                  </a:lnTo>
                  <a:cubicBezTo>
                    <a:pt x="764" y="978"/>
                    <a:pt x="752" y="978"/>
                    <a:pt x="744" y="980"/>
                  </a:cubicBezTo>
                  <a:cubicBezTo>
                    <a:pt x="735" y="980"/>
                    <a:pt x="724" y="980"/>
                    <a:pt x="718" y="983"/>
                  </a:cubicBezTo>
                  <a:cubicBezTo>
                    <a:pt x="701" y="983"/>
                    <a:pt x="680" y="983"/>
                    <a:pt x="663" y="980"/>
                  </a:cubicBezTo>
                  <a:cubicBezTo>
                    <a:pt x="660" y="980"/>
                    <a:pt x="652" y="980"/>
                    <a:pt x="649" y="978"/>
                  </a:cubicBezTo>
                  <a:cubicBezTo>
                    <a:pt x="629" y="969"/>
                    <a:pt x="606" y="963"/>
                    <a:pt x="588" y="954"/>
                  </a:cubicBezTo>
                  <a:cubicBezTo>
                    <a:pt x="585" y="952"/>
                    <a:pt x="580" y="952"/>
                    <a:pt x="574" y="949"/>
                  </a:cubicBezTo>
                  <a:cubicBezTo>
                    <a:pt x="557" y="937"/>
                    <a:pt x="542" y="929"/>
                    <a:pt x="528" y="917"/>
                  </a:cubicBezTo>
                  <a:lnTo>
                    <a:pt x="528" y="917"/>
                  </a:lnTo>
                  <a:cubicBezTo>
                    <a:pt x="528" y="917"/>
                    <a:pt x="531" y="920"/>
                    <a:pt x="531" y="923"/>
                  </a:cubicBezTo>
                  <a:cubicBezTo>
                    <a:pt x="528" y="920"/>
                    <a:pt x="522" y="920"/>
                    <a:pt x="522" y="917"/>
                  </a:cubicBezTo>
                  <a:cubicBezTo>
                    <a:pt x="519" y="914"/>
                    <a:pt x="516" y="914"/>
                    <a:pt x="513" y="905"/>
                  </a:cubicBezTo>
                  <a:lnTo>
                    <a:pt x="508" y="905"/>
                  </a:lnTo>
                  <a:lnTo>
                    <a:pt x="508" y="903"/>
                  </a:lnTo>
                  <a:lnTo>
                    <a:pt x="505" y="897"/>
                  </a:lnTo>
                  <a:lnTo>
                    <a:pt x="502" y="897"/>
                  </a:lnTo>
                  <a:cubicBezTo>
                    <a:pt x="490" y="888"/>
                    <a:pt x="479" y="877"/>
                    <a:pt x="470" y="862"/>
                  </a:cubicBezTo>
                  <a:cubicBezTo>
                    <a:pt x="464" y="856"/>
                    <a:pt x="461" y="848"/>
                    <a:pt x="459" y="845"/>
                  </a:cubicBezTo>
                  <a:cubicBezTo>
                    <a:pt x="447" y="831"/>
                    <a:pt x="441" y="816"/>
                    <a:pt x="433" y="796"/>
                  </a:cubicBezTo>
                  <a:cubicBezTo>
                    <a:pt x="430" y="790"/>
                    <a:pt x="427" y="776"/>
                    <a:pt x="421" y="764"/>
                  </a:cubicBezTo>
                  <a:lnTo>
                    <a:pt x="421" y="761"/>
                  </a:lnTo>
                  <a:cubicBezTo>
                    <a:pt x="421" y="761"/>
                    <a:pt x="418" y="761"/>
                    <a:pt x="421" y="758"/>
                  </a:cubicBezTo>
                  <a:lnTo>
                    <a:pt x="421" y="750"/>
                  </a:lnTo>
                  <a:cubicBezTo>
                    <a:pt x="418" y="744"/>
                    <a:pt x="418" y="735"/>
                    <a:pt x="418" y="730"/>
                  </a:cubicBezTo>
                  <a:cubicBezTo>
                    <a:pt x="415" y="718"/>
                    <a:pt x="415" y="712"/>
                    <a:pt x="415" y="701"/>
                  </a:cubicBezTo>
                  <a:cubicBezTo>
                    <a:pt x="415" y="681"/>
                    <a:pt x="415" y="660"/>
                    <a:pt x="418" y="643"/>
                  </a:cubicBezTo>
                  <a:cubicBezTo>
                    <a:pt x="421" y="635"/>
                    <a:pt x="421" y="629"/>
                    <a:pt x="427" y="620"/>
                  </a:cubicBezTo>
                  <a:cubicBezTo>
                    <a:pt x="430" y="609"/>
                    <a:pt x="433" y="600"/>
                    <a:pt x="435" y="591"/>
                  </a:cubicBezTo>
                  <a:cubicBezTo>
                    <a:pt x="447" y="571"/>
                    <a:pt x="461" y="554"/>
                    <a:pt x="476" y="534"/>
                  </a:cubicBezTo>
                  <a:cubicBezTo>
                    <a:pt x="484" y="522"/>
                    <a:pt x="493" y="516"/>
                    <a:pt x="505" y="511"/>
                  </a:cubicBezTo>
                  <a:cubicBezTo>
                    <a:pt x="516" y="502"/>
                    <a:pt x="528" y="490"/>
                    <a:pt x="536" y="485"/>
                  </a:cubicBezTo>
                  <a:cubicBezTo>
                    <a:pt x="542" y="485"/>
                    <a:pt x="542" y="482"/>
                    <a:pt x="545" y="476"/>
                  </a:cubicBezTo>
                  <a:cubicBezTo>
                    <a:pt x="571" y="462"/>
                    <a:pt x="600" y="444"/>
                    <a:pt x="629" y="433"/>
                  </a:cubicBezTo>
                  <a:lnTo>
                    <a:pt x="672" y="413"/>
                  </a:lnTo>
                  <a:lnTo>
                    <a:pt x="678" y="410"/>
                  </a:lnTo>
                  <a:cubicBezTo>
                    <a:pt x="704" y="404"/>
                    <a:pt x="724" y="398"/>
                    <a:pt x="752" y="395"/>
                  </a:cubicBezTo>
                  <a:close/>
                  <a:moveTo>
                    <a:pt x="753" y="1"/>
                  </a:moveTo>
                  <a:cubicBezTo>
                    <a:pt x="644" y="1"/>
                    <a:pt x="536" y="30"/>
                    <a:pt x="438" y="78"/>
                  </a:cubicBezTo>
                  <a:cubicBezTo>
                    <a:pt x="199" y="188"/>
                    <a:pt x="0" y="413"/>
                    <a:pt x="12" y="689"/>
                  </a:cubicBezTo>
                  <a:cubicBezTo>
                    <a:pt x="23" y="929"/>
                    <a:pt x="153" y="1162"/>
                    <a:pt x="369" y="1280"/>
                  </a:cubicBezTo>
                  <a:cubicBezTo>
                    <a:pt x="473" y="1339"/>
                    <a:pt x="581" y="1369"/>
                    <a:pt x="699" y="1369"/>
                  </a:cubicBezTo>
                  <a:cubicBezTo>
                    <a:pt x="718" y="1369"/>
                    <a:pt x="738" y="1368"/>
                    <a:pt x="758" y="1367"/>
                  </a:cubicBezTo>
                  <a:cubicBezTo>
                    <a:pt x="894" y="1355"/>
                    <a:pt x="1021" y="1292"/>
                    <a:pt x="1130" y="1211"/>
                  </a:cubicBezTo>
                  <a:cubicBezTo>
                    <a:pt x="1384" y="1015"/>
                    <a:pt x="1467" y="663"/>
                    <a:pt x="1326" y="372"/>
                  </a:cubicBezTo>
                  <a:cubicBezTo>
                    <a:pt x="1248" y="225"/>
                    <a:pt x="1119" y="107"/>
                    <a:pt x="963" y="41"/>
                  </a:cubicBezTo>
                  <a:cubicBezTo>
                    <a:pt x="895" y="13"/>
                    <a:pt x="824" y="1"/>
                    <a:pt x="7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500;p43"/>
            <p:cNvSpPr/>
            <p:nvPr/>
          </p:nvSpPr>
          <p:spPr>
            <a:xfrm>
              <a:off x="3018600" y="3285450"/>
              <a:ext cx="14800" cy="14650"/>
            </a:xfrm>
            <a:custGeom>
              <a:avLst/>
              <a:gdLst/>
              <a:ahLst/>
              <a:cxnLst/>
              <a:rect l="l" t="t" r="r" b="b"/>
              <a:pathLst>
                <a:path w="592" h="586" extrusionOk="0">
                  <a:moveTo>
                    <a:pt x="338" y="0"/>
                  </a:moveTo>
                  <a:cubicBezTo>
                    <a:pt x="309" y="3"/>
                    <a:pt x="289" y="9"/>
                    <a:pt x="263" y="15"/>
                  </a:cubicBezTo>
                  <a:lnTo>
                    <a:pt x="257" y="18"/>
                  </a:lnTo>
                  <a:lnTo>
                    <a:pt x="214" y="38"/>
                  </a:lnTo>
                  <a:cubicBezTo>
                    <a:pt x="185" y="49"/>
                    <a:pt x="156" y="67"/>
                    <a:pt x="130" y="81"/>
                  </a:cubicBezTo>
                  <a:cubicBezTo>
                    <a:pt x="127" y="87"/>
                    <a:pt x="127" y="90"/>
                    <a:pt x="121" y="90"/>
                  </a:cubicBezTo>
                  <a:cubicBezTo>
                    <a:pt x="113" y="95"/>
                    <a:pt x="101" y="107"/>
                    <a:pt x="90" y="116"/>
                  </a:cubicBezTo>
                  <a:cubicBezTo>
                    <a:pt x="78" y="121"/>
                    <a:pt x="70" y="130"/>
                    <a:pt x="61" y="139"/>
                  </a:cubicBezTo>
                  <a:cubicBezTo>
                    <a:pt x="47" y="159"/>
                    <a:pt x="32" y="176"/>
                    <a:pt x="21" y="196"/>
                  </a:cubicBezTo>
                  <a:cubicBezTo>
                    <a:pt x="18" y="205"/>
                    <a:pt x="15" y="216"/>
                    <a:pt x="12" y="225"/>
                  </a:cubicBezTo>
                  <a:cubicBezTo>
                    <a:pt x="6" y="234"/>
                    <a:pt x="6" y="240"/>
                    <a:pt x="3" y="248"/>
                  </a:cubicBezTo>
                  <a:cubicBezTo>
                    <a:pt x="0" y="265"/>
                    <a:pt x="0" y="289"/>
                    <a:pt x="0" y="306"/>
                  </a:cubicBezTo>
                  <a:cubicBezTo>
                    <a:pt x="0" y="317"/>
                    <a:pt x="0" y="323"/>
                    <a:pt x="3" y="335"/>
                  </a:cubicBezTo>
                  <a:cubicBezTo>
                    <a:pt x="3" y="340"/>
                    <a:pt x="3" y="349"/>
                    <a:pt x="6" y="355"/>
                  </a:cubicBezTo>
                  <a:lnTo>
                    <a:pt x="6" y="363"/>
                  </a:lnTo>
                  <a:cubicBezTo>
                    <a:pt x="3" y="366"/>
                    <a:pt x="6" y="366"/>
                    <a:pt x="6" y="366"/>
                  </a:cubicBezTo>
                  <a:lnTo>
                    <a:pt x="6" y="369"/>
                  </a:lnTo>
                  <a:cubicBezTo>
                    <a:pt x="12" y="381"/>
                    <a:pt x="15" y="395"/>
                    <a:pt x="18" y="404"/>
                  </a:cubicBezTo>
                  <a:cubicBezTo>
                    <a:pt x="26" y="421"/>
                    <a:pt x="32" y="436"/>
                    <a:pt x="44" y="450"/>
                  </a:cubicBezTo>
                  <a:cubicBezTo>
                    <a:pt x="47" y="453"/>
                    <a:pt x="49" y="461"/>
                    <a:pt x="55" y="467"/>
                  </a:cubicBezTo>
                  <a:cubicBezTo>
                    <a:pt x="64" y="482"/>
                    <a:pt x="75" y="493"/>
                    <a:pt x="87" y="505"/>
                  </a:cubicBezTo>
                  <a:lnTo>
                    <a:pt x="90" y="505"/>
                  </a:lnTo>
                  <a:lnTo>
                    <a:pt x="93" y="508"/>
                  </a:lnTo>
                  <a:lnTo>
                    <a:pt x="96" y="510"/>
                  </a:lnTo>
                  <a:cubicBezTo>
                    <a:pt x="101" y="510"/>
                    <a:pt x="104" y="513"/>
                    <a:pt x="107" y="519"/>
                  </a:cubicBezTo>
                  <a:lnTo>
                    <a:pt x="110" y="519"/>
                  </a:lnTo>
                  <a:cubicBezTo>
                    <a:pt x="124" y="528"/>
                    <a:pt x="139" y="539"/>
                    <a:pt x="159" y="551"/>
                  </a:cubicBezTo>
                  <a:cubicBezTo>
                    <a:pt x="165" y="554"/>
                    <a:pt x="168" y="554"/>
                    <a:pt x="173" y="557"/>
                  </a:cubicBezTo>
                  <a:cubicBezTo>
                    <a:pt x="191" y="565"/>
                    <a:pt x="211" y="571"/>
                    <a:pt x="234" y="580"/>
                  </a:cubicBezTo>
                  <a:cubicBezTo>
                    <a:pt x="237" y="583"/>
                    <a:pt x="245" y="583"/>
                    <a:pt x="248" y="583"/>
                  </a:cubicBezTo>
                  <a:cubicBezTo>
                    <a:pt x="266" y="585"/>
                    <a:pt x="283" y="585"/>
                    <a:pt x="303" y="585"/>
                  </a:cubicBezTo>
                  <a:cubicBezTo>
                    <a:pt x="309" y="583"/>
                    <a:pt x="320" y="583"/>
                    <a:pt x="329" y="583"/>
                  </a:cubicBezTo>
                  <a:cubicBezTo>
                    <a:pt x="338" y="580"/>
                    <a:pt x="349" y="580"/>
                    <a:pt x="361" y="577"/>
                  </a:cubicBezTo>
                  <a:lnTo>
                    <a:pt x="415" y="554"/>
                  </a:lnTo>
                  <a:cubicBezTo>
                    <a:pt x="421" y="548"/>
                    <a:pt x="433" y="542"/>
                    <a:pt x="444" y="536"/>
                  </a:cubicBezTo>
                  <a:cubicBezTo>
                    <a:pt x="462" y="522"/>
                    <a:pt x="482" y="508"/>
                    <a:pt x="499" y="490"/>
                  </a:cubicBezTo>
                  <a:lnTo>
                    <a:pt x="522" y="467"/>
                  </a:lnTo>
                  <a:cubicBezTo>
                    <a:pt x="525" y="461"/>
                    <a:pt x="528" y="456"/>
                    <a:pt x="536" y="450"/>
                  </a:cubicBezTo>
                  <a:cubicBezTo>
                    <a:pt x="548" y="438"/>
                    <a:pt x="554" y="427"/>
                    <a:pt x="562" y="412"/>
                  </a:cubicBezTo>
                  <a:lnTo>
                    <a:pt x="562" y="410"/>
                  </a:lnTo>
                  <a:cubicBezTo>
                    <a:pt x="565" y="389"/>
                    <a:pt x="580" y="361"/>
                    <a:pt x="588" y="338"/>
                  </a:cubicBezTo>
                  <a:cubicBezTo>
                    <a:pt x="588" y="326"/>
                    <a:pt x="588" y="317"/>
                    <a:pt x="591" y="306"/>
                  </a:cubicBezTo>
                  <a:lnTo>
                    <a:pt x="591" y="268"/>
                  </a:lnTo>
                  <a:lnTo>
                    <a:pt x="591" y="265"/>
                  </a:lnTo>
                  <a:cubicBezTo>
                    <a:pt x="588" y="248"/>
                    <a:pt x="583" y="225"/>
                    <a:pt x="580" y="208"/>
                  </a:cubicBezTo>
                  <a:lnTo>
                    <a:pt x="580" y="205"/>
                  </a:lnTo>
                  <a:cubicBezTo>
                    <a:pt x="580" y="202"/>
                    <a:pt x="580" y="196"/>
                    <a:pt x="577" y="191"/>
                  </a:cubicBezTo>
                  <a:cubicBezTo>
                    <a:pt x="577" y="188"/>
                    <a:pt x="574" y="182"/>
                    <a:pt x="574" y="179"/>
                  </a:cubicBezTo>
                  <a:cubicBezTo>
                    <a:pt x="568" y="176"/>
                    <a:pt x="565" y="167"/>
                    <a:pt x="565" y="162"/>
                  </a:cubicBezTo>
                  <a:cubicBezTo>
                    <a:pt x="560" y="150"/>
                    <a:pt x="551" y="139"/>
                    <a:pt x="562" y="136"/>
                  </a:cubicBezTo>
                  <a:lnTo>
                    <a:pt x="551" y="116"/>
                  </a:lnTo>
                  <a:lnTo>
                    <a:pt x="551" y="110"/>
                  </a:lnTo>
                  <a:cubicBezTo>
                    <a:pt x="548" y="110"/>
                    <a:pt x="548" y="107"/>
                    <a:pt x="548" y="107"/>
                  </a:cubicBezTo>
                  <a:cubicBezTo>
                    <a:pt x="539" y="95"/>
                    <a:pt x="534" y="90"/>
                    <a:pt x="522" y="78"/>
                  </a:cubicBezTo>
                  <a:cubicBezTo>
                    <a:pt x="519" y="72"/>
                    <a:pt x="511" y="64"/>
                    <a:pt x="505" y="58"/>
                  </a:cubicBezTo>
                  <a:cubicBezTo>
                    <a:pt x="485" y="46"/>
                    <a:pt x="464" y="32"/>
                    <a:pt x="447" y="21"/>
                  </a:cubicBezTo>
                  <a:cubicBezTo>
                    <a:pt x="436" y="15"/>
                    <a:pt x="424" y="9"/>
                    <a:pt x="413" y="6"/>
                  </a:cubicBezTo>
                  <a:lnTo>
                    <a:pt x="407" y="6"/>
                  </a:lnTo>
                  <a:cubicBezTo>
                    <a:pt x="395" y="6"/>
                    <a:pt x="389" y="6"/>
                    <a:pt x="384" y="3"/>
                  </a:cubicBezTo>
                  <a:lnTo>
                    <a:pt x="378" y="3"/>
                  </a:lnTo>
                  <a:cubicBezTo>
                    <a:pt x="364" y="0"/>
                    <a:pt x="352" y="0"/>
                    <a:pt x="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501;p43"/>
            <p:cNvSpPr/>
            <p:nvPr/>
          </p:nvSpPr>
          <p:spPr>
            <a:xfrm>
              <a:off x="3090725" y="3703000"/>
              <a:ext cx="300" cy="525"/>
            </a:xfrm>
            <a:custGeom>
              <a:avLst/>
              <a:gdLst/>
              <a:ahLst/>
              <a:cxnLst/>
              <a:rect l="l" t="t" r="r" b="b"/>
              <a:pathLst>
                <a:path w="12" h="21" extrusionOk="0">
                  <a:moveTo>
                    <a:pt x="9" y="0"/>
                  </a:moveTo>
                  <a:lnTo>
                    <a:pt x="9" y="0"/>
                  </a:lnTo>
                  <a:cubicBezTo>
                    <a:pt x="3" y="6"/>
                    <a:pt x="3" y="9"/>
                    <a:pt x="0" y="15"/>
                  </a:cubicBezTo>
                  <a:lnTo>
                    <a:pt x="0" y="20"/>
                  </a:lnTo>
                  <a:cubicBezTo>
                    <a:pt x="9" y="6"/>
                    <a:pt x="12" y="0"/>
                    <a:pt x="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502;p43"/>
            <p:cNvSpPr/>
            <p:nvPr/>
          </p:nvSpPr>
          <p:spPr>
            <a:xfrm>
              <a:off x="3090650" y="3707525"/>
              <a:ext cx="25" cy="175"/>
            </a:xfrm>
            <a:custGeom>
              <a:avLst/>
              <a:gdLst/>
              <a:ahLst/>
              <a:cxnLst/>
              <a:rect l="l" t="t" r="r" b="b"/>
              <a:pathLst>
                <a:path w="1" h="7" extrusionOk="0">
                  <a:moveTo>
                    <a:pt x="1" y="1"/>
                  </a:moveTo>
                  <a:cubicBezTo>
                    <a:pt x="1" y="7"/>
                    <a:pt x="1" y="7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503;p43"/>
            <p:cNvSpPr/>
            <p:nvPr/>
          </p:nvSpPr>
          <p:spPr>
            <a:xfrm>
              <a:off x="3079975" y="3687300"/>
              <a:ext cx="40525" cy="36800"/>
            </a:xfrm>
            <a:custGeom>
              <a:avLst/>
              <a:gdLst/>
              <a:ahLst/>
              <a:cxnLst/>
              <a:rect l="l" t="t" r="r" b="b"/>
              <a:pathLst>
                <a:path w="1621" h="1472" extrusionOk="0">
                  <a:moveTo>
                    <a:pt x="692" y="0"/>
                  </a:moveTo>
                  <a:cubicBezTo>
                    <a:pt x="554" y="0"/>
                    <a:pt x="421" y="48"/>
                    <a:pt x="309" y="132"/>
                  </a:cubicBezTo>
                  <a:cubicBezTo>
                    <a:pt x="159" y="245"/>
                    <a:pt x="82" y="421"/>
                    <a:pt x="50" y="599"/>
                  </a:cubicBezTo>
                  <a:cubicBezTo>
                    <a:pt x="1" y="859"/>
                    <a:pt x="73" y="1127"/>
                    <a:pt x="174" y="1363"/>
                  </a:cubicBezTo>
                  <a:cubicBezTo>
                    <a:pt x="203" y="1430"/>
                    <a:pt x="279" y="1471"/>
                    <a:pt x="353" y="1471"/>
                  </a:cubicBezTo>
                  <a:cubicBezTo>
                    <a:pt x="381" y="1471"/>
                    <a:pt x="409" y="1465"/>
                    <a:pt x="433" y="1452"/>
                  </a:cubicBezTo>
                  <a:cubicBezTo>
                    <a:pt x="528" y="1401"/>
                    <a:pt x="563" y="1294"/>
                    <a:pt x="520" y="1193"/>
                  </a:cubicBezTo>
                  <a:cubicBezTo>
                    <a:pt x="511" y="1164"/>
                    <a:pt x="500" y="1138"/>
                    <a:pt x="488" y="1110"/>
                  </a:cubicBezTo>
                  <a:cubicBezTo>
                    <a:pt x="485" y="1095"/>
                    <a:pt x="477" y="1084"/>
                    <a:pt x="474" y="1069"/>
                  </a:cubicBezTo>
                  <a:lnTo>
                    <a:pt x="474" y="1066"/>
                  </a:lnTo>
                  <a:cubicBezTo>
                    <a:pt x="459" y="1020"/>
                    <a:pt x="448" y="968"/>
                    <a:pt x="439" y="919"/>
                  </a:cubicBezTo>
                  <a:cubicBezTo>
                    <a:pt x="433" y="888"/>
                    <a:pt x="430" y="850"/>
                    <a:pt x="428" y="818"/>
                  </a:cubicBezTo>
                  <a:lnTo>
                    <a:pt x="428" y="807"/>
                  </a:lnTo>
                  <a:cubicBezTo>
                    <a:pt x="425" y="804"/>
                    <a:pt x="425" y="804"/>
                    <a:pt x="425" y="801"/>
                  </a:cubicBezTo>
                  <a:lnTo>
                    <a:pt x="425" y="795"/>
                  </a:lnTo>
                  <a:lnTo>
                    <a:pt x="425" y="792"/>
                  </a:lnTo>
                  <a:lnTo>
                    <a:pt x="425" y="767"/>
                  </a:lnTo>
                  <a:cubicBezTo>
                    <a:pt x="425" y="746"/>
                    <a:pt x="425" y="723"/>
                    <a:pt x="428" y="703"/>
                  </a:cubicBezTo>
                  <a:cubicBezTo>
                    <a:pt x="428" y="689"/>
                    <a:pt x="430" y="671"/>
                    <a:pt x="430" y="657"/>
                  </a:cubicBezTo>
                  <a:lnTo>
                    <a:pt x="430" y="657"/>
                  </a:lnTo>
                  <a:lnTo>
                    <a:pt x="428" y="660"/>
                  </a:lnTo>
                  <a:cubicBezTo>
                    <a:pt x="430" y="657"/>
                    <a:pt x="430" y="651"/>
                    <a:pt x="430" y="648"/>
                  </a:cubicBezTo>
                  <a:cubicBezTo>
                    <a:pt x="430" y="643"/>
                    <a:pt x="433" y="637"/>
                    <a:pt x="433" y="634"/>
                  </a:cubicBezTo>
                  <a:lnTo>
                    <a:pt x="433" y="631"/>
                  </a:lnTo>
                  <a:cubicBezTo>
                    <a:pt x="442" y="599"/>
                    <a:pt x="453" y="571"/>
                    <a:pt x="468" y="542"/>
                  </a:cubicBezTo>
                  <a:cubicBezTo>
                    <a:pt x="468" y="533"/>
                    <a:pt x="471" y="533"/>
                    <a:pt x="471" y="530"/>
                  </a:cubicBezTo>
                  <a:lnTo>
                    <a:pt x="491" y="499"/>
                  </a:lnTo>
                  <a:lnTo>
                    <a:pt x="502" y="487"/>
                  </a:lnTo>
                  <a:cubicBezTo>
                    <a:pt x="502" y="487"/>
                    <a:pt x="502" y="484"/>
                    <a:pt x="505" y="484"/>
                  </a:cubicBezTo>
                  <a:cubicBezTo>
                    <a:pt x="511" y="484"/>
                    <a:pt x="511" y="478"/>
                    <a:pt x="514" y="475"/>
                  </a:cubicBezTo>
                  <a:cubicBezTo>
                    <a:pt x="520" y="470"/>
                    <a:pt x="526" y="458"/>
                    <a:pt x="531" y="455"/>
                  </a:cubicBezTo>
                  <a:cubicBezTo>
                    <a:pt x="543" y="447"/>
                    <a:pt x="549" y="441"/>
                    <a:pt x="560" y="432"/>
                  </a:cubicBezTo>
                  <a:lnTo>
                    <a:pt x="560" y="429"/>
                  </a:lnTo>
                  <a:cubicBezTo>
                    <a:pt x="573" y="421"/>
                    <a:pt x="589" y="416"/>
                    <a:pt x="603" y="408"/>
                  </a:cubicBezTo>
                  <a:lnTo>
                    <a:pt x="603" y="408"/>
                  </a:lnTo>
                  <a:cubicBezTo>
                    <a:pt x="603" y="408"/>
                    <a:pt x="603" y="408"/>
                    <a:pt x="603" y="408"/>
                  </a:cubicBezTo>
                  <a:cubicBezTo>
                    <a:pt x="604" y="408"/>
                    <a:pt x="605" y="408"/>
                    <a:pt x="606" y="406"/>
                  </a:cubicBezTo>
                  <a:lnTo>
                    <a:pt x="606" y="406"/>
                  </a:lnTo>
                  <a:cubicBezTo>
                    <a:pt x="605" y="407"/>
                    <a:pt x="604" y="408"/>
                    <a:pt x="603" y="408"/>
                  </a:cubicBezTo>
                  <a:lnTo>
                    <a:pt x="603" y="408"/>
                  </a:lnTo>
                  <a:cubicBezTo>
                    <a:pt x="602" y="408"/>
                    <a:pt x="604" y="403"/>
                    <a:pt x="615" y="401"/>
                  </a:cubicBezTo>
                  <a:cubicBezTo>
                    <a:pt x="621" y="401"/>
                    <a:pt x="626" y="398"/>
                    <a:pt x="629" y="398"/>
                  </a:cubicBezTo>
                  <a:cubicBezTo>
                    <a:pt x="630" y="399"/>
                    <a:pt x="631" y="399"/>
                    <a:pt x="631" y="399"/>
                  </a:cubicBezTo>
                  <a:cubicBezTo>
                    <a:pt x="632" y="399"/>
                    <a:pt x="633" y="398"/>
                    <a:pt x="635" y="398"/>
                  </a:cubicBezTo>
                  <a:cubicBezTo>
                    <a:pt x="649" y="392"/>
                    <a:pt x="661" y="392"/>
                    <a:pt x="672" y="389"/>
                  </a:cubicBezTo>
                  <a:lnTo>
                    <a:pt x="721" y="389"/>
                  </a:lnTo>
                  <a:cubicBezTo>
                    <a:pt x="733" y="389"/>
                    <a:pt x="747" y="392"/>
                    <a:pt x="759" y="392"/>
                  </a:cubicBezTo>
                  <a:lnTo>
                    <a:pt x="765" y="392"/>
                  </a:lnTo>
                  <a:cubicBezTo>
                    <a:pt x="785" y="401"/>
                    <a:pt x="802" y="406"/>
                    <a:pt x="822" y="415"/>
                  </a:cubicBezTo>
                  <a:cubicBezTo>
                    <a:pt x="828" y="415"/>
                    <a:pt x="834" y="418"/>
                    <a:pt x="843" y="421"/>
                  </a:cubicBezTo>
                  <a:cubicBezTo>
                    <a:pt x="843" y="421"/>
                    <a:pt x="845" y="426"/>
                    <a:pt x="848" y="426"/>
                  </a:cubicBezTo>
                  <a:lnTo>
                    <a:pt x="851" y="426"/>
                  </a:lnTo>
                  <a:cubicBezTo>
                    <a:pt x="857" y="429"/>
                    <a:pt x="860" y="432"/>
                    <a:pt x="863" y="432"/>
                  </a:cubicBezTo>
                  <a:cubicBezTo>
                    <a:pt x="877" y="441"/>
                    <a:pt x="889" y="450"/>
                    <a:pt x="903" y="458"/>
                  </a:cubicBezTo>
                  <a:cubicBezTo>
                    <a:pt x="915" y="470"/>
                    <a:pt x="929" y="475"/>
                    <a:pt x="938" y="487"/>
                  </a:cubicBezTo>
                  <a:lnTo>
                    <a:pt x="961" y="507"/>
                  </a:lnTo>
                  <a:cubicBezTo>
                    <a:pt x="992" y="542"/>
                    <a:pt x="1021" y="573"/>
                    <a:pt x="1047" y="608"/>
                  </a:cubicBezTo>
                  <a:cubicBezTo>
                    <a:pt x="1050" y="614"/>
                    <a:pt x="1053" y="620"/>
                    <a:pt x="1059" y="622"/>
                  </a:cubicBezTo>
                  <a:cubicBezTo>
                    <a:pt x="1062" y="628"/>
                    <a:pt x="1062" y="631"/>
                    <a:pt x="1064" y="634"/>
                  </a:cubicBezTo>
                  <a:lnTo>
                    <a:pt x="1067" y="637"/>
                  </a:lnTo>
                  <a:cubicBezTo>
                    <a:pt x="1082" y="660"/>
                    <a:pt x="1093" y="677"/>
                    <a:pt x="1105" y="700"/>
                  </a:cubicBezTo>
                  <a:cubicBezTo>
                    <a:pt x="1131" y="749"/>
                    <a:pt x="1154" y="801"/>
                    <a:pt x="1174" y="850"/>
                  </a:cubicBezTo>
                  <a:cubicBezTo>
                    <a:pt x="1174" y="853"/>
                    <a:pt x="1177" y="859"/>
                    <a:pt x="1177" y="865"/>
                  </a:cubicBezTo>
                  <a:lnTo>
                    <a:pt x="1177" y="867"/>
                  </a:lnTo>
                  <a:cubicBezTo>
                    <a:pt x="1180" y="873"/>
                    <a:pt x="1180" y="873"/>
                    <a:pt x="1180" y="876"/>
                  </a:cubicBezTo>
                  <a:lnTo>
                    <a:pt x="1180" y="879"/>
                  </a:lnTo>
                  <a:cubicBezTo>
                    <a:pt x="1183" y="882"/>
                    <a:pt x="1183" y="882"/>
                    <a:pt x="1183" y="888"/>
                  </a:cubicBezTo>
                  <a:cubicBezTo>
                    <a:pt x="1183" y="893"/>
                    <a:pt x="1188" y="902"/>
                    <a:pt x="1188" y="905"/>
                  </a:cubicBezTo>
                  <a:cubicBezTo>
                    <a:pt x="1194" y="937"/>
                    <a:pt x="1206" y="974"/>
                    <a:pt x="1211" y="1006"/>
                  </a:cubicBezTo>
                  <a:cubicBezTo>
                    <a:pt x="1232" y="1092"/>
                    <a:pt x="1311" y="1165"/>
                    <a:pt x="1402" y="1165"/>
                  </a:cubicBezTo>
                  <a:cubicBezTo>
                    <a:pt x="1414" y="1165"/>
                    <a:pt x="1427" y="1164"/>
                    <a:pt x="1439" y="1161"/>
                  </a:cubicBezTo>
                  <a:cubicBezTo>
                    <a:pt x="1537" y="1138"/>
                    <a:pt x="1621" y="1037"/>
                    <a:pt x="1595" y="934"/>
                  </a:cubicBezTo>
                  <a:cubicBezTo>
                    <a:pt x="1494" y="519"/>
                    <a:pt x="1246" y="81"/>
                    <a:pt x="791" y="9"/>
                  </a:cubicBezTo>
                  <a:cubicBezTo>
                    <a:pt x="758" y="3"/>
                    <a:pt x="725" y="0"/>
                    <a:pt x="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504;p43"/>
            <p:cNvSpPr/>
            <p:nvPr/>
          </p:nvSpPr>
          <p:spPr>
            <a:xfrm>
              <a:off x="3100525" y="3697600"/>
              <a:ext cx="600" cy="225"/>
            </a:xfrm>
            <a:custGeom>
              <a:avLst/>
              <a:gdLst/>
              <a:ahLst/>
              <a:cxnLst/>
              <a:rect l="l" t="t" r="r" b="b"/>
              <a:pathLst>
                <a:path w="24" h="9" extrusionOk="0">
                  <a:moveTo>
                    <a:pt x="0" y="0"/>
                  </a:moveTo>
                  <a:cubicBezTo>
                    <a:pt x="0" y="2"/>
                    <a:pt x="6" y="5"/>
                    <a:pt x="17" y="7"/>
                  </a:cubicBezTo>
                  <a:lnTo>
                    <a:pt x="17" y="7"/>
                  </a:lnTo>
                  <a:cubicBezTo>
                    <a:pt x="16" y="6"/>
                    <a:pt x="15" y="5"/>
                    <a:pt x="15" y="3"/>
                  </a:cubicBezTo>
                  <a:cubicBezTo>
                    <a:pt x="12" y="3"/>
                    <a:pt x="6" y="3"/>
                    <a:pt x="0" y="0"/>
                  </a:cubicBezTo>
                  <a:close/>
                  <a:moveTo>
                    <a:pt x="17" y="7"/>
                  </a:moveTo>
                  <a:cubicBezTo>
                    <a:pt x="19" y="9"/>
                    <a:pt x="22" y="9"/>
                    <a:pt x="23" y="9"/>
                  </a:cubicBezTo>
                  <a:cubicBezTo>
                    <a:pt x="21" y="8"/>
                    <a:pt x="19" y="8"/>
                    <a:pt x="17" y="7"/>
                  </a:cubicBezTo>
                  <a:close/>
                </a:path>
              </a:pathLst>
            </a:custGeom>
            <a:solidFill>
              <a:srgbClr val="680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505;p43"/>
            <p:cNvSpPr/>
            <p:nvPr/>
          </p:nvSpPr>
          <p:spPr>
            <a:xfrm>
              <a:off x="3234325" y="3629625"/>
              <a:ext cx="39375" cy="39200"/>
            </a:xfrm>
            <a:custGeom>
              <a:avLst/>
              <a:gdLst/>
              <a:ahLst/>
              <a:cxnLst/>
              <a:rect l="l" t="t" r="r" b="b"/>
              <a:pathLst>
                <a:path w="1575" h="1568" extrusionOk="0">
                  <a:moveTo>
                    <a:pt x="671" y="0"/>
                  </a:moveTo>
                  <a:cubicBezTo>
                    <a:pt x="516" y="0"/>
                    <a:pt x="357" y="63"/>
                    <a:pt x="248" y="177"/>
                  </a:cubicBezTo>
                  <a:cubicBezTo>
                    <a:pt x="116" y="318"/>
                    <a:pt x="44" y="494"/>
                    <a:pt x="23" y="684"/>
                  </a:cubicBezTo>
                  <a:cubicBezTo>
                    <a:pt x="0" y="952"/>
                    <a:pt x="78" y="1223"/>
                    <a:pt x="196" y="1457"/>
                  </a:cubicBezTo>
                  <a:cubicBezTo>
                    <a:pt x="232" y="1523"/>
                    <a:pt x="303" y="1567"/>
                    <a:pt x="374" y="1567"/>
                  </a:cubicBezTo>
                  <a:cubicBezTo>
                    <a:pt x="402" y="1567"/>
                    <a:pt x="430" y="1561"/>
                    <a:pt x="456" y="1546"/>
                  </a:cubicBezTo>
                  <a:cubicBezTo>
                    <a:pt x="551" y="1497"/>
                    <a:pt x="594" y="1385"/>
                    <a:pt x="548" y="1287"/>
                  </a:cubicBezTo>
                  <a:cubicBezTo>
                    <a:pt x="519" y="1238"/>
                    <a:pt x="496" y="1186"/>
                    <a:pt x="476" y="1131"/>
                  </a:cubicBezTo>
                  <a:cubicBezTo>
                    <a:pt x="470" y="1122"/>
                    <a:pt x="467" y="1108"/>
                    <a:pt x="462" y="1096"/>
                  </a:cubicBezTo>
                  <a:cubicBezTo>
                    <a:pt x="464" y="1085"/>
                    <a:pt x="441" y="1036"/>
                    <a:pt x="439" y="1024"/>
                  </a:cubicBezTo>
                  <a:cubicBezTo>
                    <a:pt x="427" y="981"/>
                    <a:pt x="421" y="935"/>
                    <a:pt x="413" y="886"/>
                  </a:cubicBezTo>
                  <a:cubicBezTo>
                    <a:pt x="410" y="866"/>
                    <a:pt x="410" y="843"/>
                    <a:pt x="407" y="825"/>
                  </a:cubicBezTo>
                  <a:lnTo>
                    <a:pt x="407" y="797"/>
                  </a:lnTo>
                  <a:cubicBezTo>
                    <a:pt x="407" y="756"/>
                    <a:pt x="407" y="722"/>
                    <a:pt x="413" y="681"/>
                  </a:cubicBezTo>
                  <a:cubicBezTo>
                    <a:pt x="413" y="676"/>
                    <a:pt x="413" y="667"/>
                    <a:pt x="418" y="661"/>
                  </a:cubicBezTo>
                  <a:lnTo>
                    <a:pt x="427" y="618"/>
                  </a:lnTo>
                  <a:cubicBezTo>
                    <a:pt x="433" y="604"/>
                    <a:pt x="439" y="586"/>
                    <a:pt x="441" y="569"/>
                  </a:cubicBezTo>
                  <a:cubicBezTo>
                    <a:pt x="441" y="566"/>
                    <a:pt x="447" y="560"/>
                    <a:pt x="450" y="555"/>
                  </a:cubicBezTo>
                  <a:lnTo>
                    <a:pt x="450" y="555"/>
                  </a:lnTo>
                  <a:cubicBezTo>
                    <a:pt x="447" y="555"/>
                    <a:pt x="447" y="560"/>
                    <a:pt x="441" y="563"/>
                  </a:cubicBezTo>
                  <a:lnTo>
                    <a:pt x="441" y="563"/>
                  </a:lnTo>
                  <a:cubicBezTo>
                    <a:pt x="447" y="560"/>
                    <a:pt x="447" y="555"/>
                    <a:pt x="450" y="552"/>
                  </a:cubicBezTo>
                  <a:cubicBezTo>
                    <a:pt x="450" y="549"/>
                    <a:pt x="453" y="549"/>
                    <a:pt x="453" y="546"/>
                  </a:cubicBezTo>
                  <a:cubicBezTo>
                    <a:pt x="464" y="523"/>
                    <a:pt x="476" y="506"/>
                    <a:pt x="490" y="483"/>
                  </a:cubicBezTo>
                  <a:cubicBezTo>
                    <a:pt x="493" y="483"/>
                    <a:pt x="493" y="480"/>
                    <a:pt x="496" y="477"/>
                  </a:cubicBezTo>
                  <a:cubicBezTo>
                    <a:pt x="505" y="471"/>
                    <a:pt x="511" y="459"/>
                    <a:pt x="522" y="451"/>
                  </a:cubicBezTo>
                  <a:cubicBezTo>
                    <a:pt x="534" y="445"/>
                    <a:pt x="539" y="436"/>
                    <a:pt x="551" y="431"/>
                  </a:cubicBezTo>
                  <a:lnTo>
                    <a:pt x="554" y="431"/>
                  </a:lnTo>
                  <a:lnTo>
                    <a:pt x="597" y="408"/>
                  </a:lnTo>
                  <a:cubicBezTo>
                    <a:pt x="620" y="402"/>
                    <a:pt x="640" y="399"/>
                    <a:pt x="663" y="393"/>
                  </a:cubicBezTo>
                  <a:lnTo>
                    <a:pt x="669" y="393"/>
                  </a:lnTo>
                  <a:cubicBezTo>
                    <a:pt x="683" y="393"/>
                    <a:pt x="698" y="399"/>
                    <a:pt x="712" y="399"/>
                  </a:cubicBezTo>
                  <a:lnTo>
                    <a:pt x="715" y="399"/>
                  </a:lnTo>
                  <a:lnTo>
                    <a:pt x="758" y="408"/>
                  </a:lnTo>
                  <a:cubicBezTo>
                    <a:pt x="773" y="413"/>
                    <a:pt x="784" y="419"/>
                    <a:pt x="796" y="422"/>
                  </a:cubicBezTo>
                  <a:lnTo>
                    <a:pt x="802" y="422"/>
                  </a:lnTo>
                  <a:cubicBezTo>
                    <a:pt x="825" y="436"/>
                    <a:pt x="851" y="457"/>
                    <a:pt x="871" y="474"/>
                  </a:cubicBezTo>
                  <a:cubicBezTo>
                    <a:pt x="874" y="474"/>
                    <a:pt x="879" y="477"/>
                    <a:pt x="885" y="485"/>
                  </a:cubicBezTo>
                  <a:cubicBezTo>
                    <a:pt x="885" y="485"/>
                    <a:pt x="885" y="488"/>
                    <a:pt x="888" y="488"/>
                  </a:cubicBezTo>
                  <a:cubicBezTo>
                    <a:pt x="900" y="494"/>
                    <a:pt x="908" y="503"/>
                    <a:pt x="914" y="508"/>
                  </a:cubicBezTo>
                  <a:cubicBezTo>
                    <a:pt x="926" y="523"/>
                    <a:pt x="940" y="543"/>
                    <a:pt x="954" y="557"/>
                  </a:cubicBezTo>
                  <a:lnTo>
                    <a:pt x="998" y="609"/>
                  </a:lnTo>
                  <a:lnTo>
                    <a:pt x="1001" y="615"/>
                  </a:lnTo>
                  <a:lnTo>
                    <a:pt x="1003" y="615"/>
                  </a:lnTo>
                  <a:lnTo>
                    <a:pt x="1009" y="618"/>
                  </a:lnTo>
                  <a:cubicBezTo>
                    <a:pt x="1012" y="630"/>
                    <a:pt x="1024" y="635"/>
                    <a:pt x="1026" y="647"/>
                  </a:cubicBezTo>
                  <a:cubicBezTo>
                    <a:pt x="1055" y="693"/>
                    <a:pt x="1081" y="745"/>
                    <a:pt x="1101" y="794"/>
                  </a:cubicBezTo>
                  <a:cubicBezTo>
                    <a:pt x="1116" y="823"/>
                    <a:pt x="1127" y="854"/>
                    <a:pt x="1139" y="883"/>
                  </a:cubicBezTo>
                  <a:cubicBezTo>
                    <a:pt x="1142" y="898"/>
                    <a:pt x="1148" y="909"/>
                    <a:pt x="1153" y="923"/>
                  </a:cubicBezTo>
                  <a:lnTo>
                    <a:pt x="1153" y="926"/>
                  </a:lnTo>
                  <a:cubicBezTo>
                    <a:pt x="1156" y="935"/>
                    <a:pt x="1156" y="941"/>
                    <a:pt x="1159" y="949"/>
                  </a:cubicBezTo>
                  <a:cubicBezTo>
                    <a:pt x="1184" y="1036"/>
                    <a:pt x="1255" y="1109"/>
                    <a:pt x="1348" y="1109"/>
                  </a:cubicBezTo>
                  <a:cubicBezTo>
                    <a:pt x="1361" y="1109"/>
                    <a:pt x="1374" y="1108"/>
                    <a:pt x="1387" y="1105"/>
                  </a:cubicBezTo>
                  <a:cubicBezTo>
                    <a:pt x="1479" y="1082"/>
                    <a:pt x="1574" y="981"/>
                    <a:pt x="1542" y="877"/>
                  </a:cubicBezTo>
                  <a:cubicBezTo>
                    <a:pt x="1465" y="647"/>
                    <a:pt x="1369" y="408"/>
                    <a:pt x="1197" y="238"/>
                  </a:cubicBezTo>
                  <a:cubicBezTo>
                    <a:pt x="1061" y="108"/>
                    <a:pt x="894" y="7"/>
                    <a:pt x="701" y="1"/>
                  </a:cubicBezTo>
                  <a:cubicBezTo>
                    <a:pt x="691" y="1"/>
                    <a:pt x="681" y="0"/>
                    <a:pt x="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506;p43"/>
            <p:cNvSpPr/>
            <p:nvPr/>
          </p:nvSpPr>
          <p:spPr>
            <a:xfrm>
              <a:off x="3256075" y="3641450"/>
              <a:ext cx="475" cy="325"/>
            </a:xfrm>
            <a:custGeom>
              <a:avLst/>
              <a:gdLst/>
              <a:ahLst/>
              <a:cxnLst/>
              <a:rect l="l" t="t" r="r" b="b"/>
              <a:pathLst>
                <a:path w="19" h="13" extrusionOk="0">
                  <a:moveTo>
                    <a:pt x="1" y="1"/>
                  </a:moveTo>
                  <a:cubicBezTo>
                    <a:pt x="1" y="4"/>
                    <a:pt x="9" y="7"/>
                    <a:pt x="18" y="12"/>
                  </a:cubicBezTo>
                  <a:lnTo>
                    <a:pt x="15" y="7"/>
                  </a:lnTo>
                  <a:cubicBezTo>
                    <a:pt x="9" y="4"/>
                    <a:pt x="4" y="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507;p43"/>
            <p:cNvSpPr/>
            <p:nvPr/>
          </p:nvSpPr>
          <p:spPr>
            <a:xfrm>
              <a:off x="3245850" y="3642825"/>
              <a:ext cx="100" cy="175"/>
            </a:xfrm>
            <a:custGeom>
              <a:avLst/>
              <a:gdLst/>
              <a:ahLst/>
              <a:cxnLst/>
              <a:rect l="l" t="t" r="r" b="b"/>
              <a:pathLst>
                <a:path w="4" h="7" extrusionOk="0">
                  <a:moveTo>
                    <a:pt x="1" y="6"/>
                  </a:moveTo>
                  <a:cubicBezTo>
                    <a:pt x="3" y="1"/>
                    <a:pt x="3" y="1"/>
                    <a:pt x="1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508;p43"/>
            <p:cNvSpPr/>
            <p:nvPr/>
          </p:nvSpPr>
          <p:spPr>
            <a:xfrm>
              <a:off x="3259325" y="3645000"/>
              <a:ext cx="250" cy="375"/>
            </a:xfrm>
            <a:custGeom>
              <a:avLst/>
              <a:gdLst/>
              <a:ahLst/>
              <a:cxnLst/>
              <a:rect l="l" t="t" r="r" b="b"/>
              <a:pathLst>
                <a:path w="10" h="15" extrusionOk="0">
                  <a:moveTo>
                    <a:pt x="1" y="0"/>
                  </a:moveTo>
                  <a:cubicBezTo>
                    <a:pt x="1" y="3"/>
                    <a:pt x="3" y="6"/>
                    <a:pt x="9" y="1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509;p43"/>
            <p:cNvSpPr/>
            <p:nvPr/>
          </p:nvSpPr>
          <p:spPr>
            <a:xfrm>
              <a:off x="3253625" y="3639850"/>
              <a:ext cx="600" cy="200"/>
            </a:xfrm>
            <a:custGeom>
              <a:avLst/>
              <a:gdLst/>
              <a:ahLst/>
              <a:cxnLst/>
              <a:rect l="l" t="t" r="r" b="b"/>
              <a:pathLst>
                <a:path w="24" h="8" extrusionOk="0">
                  <a:moveTo>
                    <a:pt x="3" y="1"/>
                  </a:moveTo>
                  <a:cubicBezTo>
                    <a:pt x="1" y="1"/>
                    <a:pt x="5" y="3"/>
                    <a:pt x="24" y="7"/>
                  </a:cubicBezTo>
                  <a:cubicBezTo>
                    <a:pt x="15" y="3"/>
                    <a:pt x="6" y="1"/>
                    <a:pt x="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510;p43"/>
            <p:cNvSpPr/>
            <p:nvPr/>
          </p:nvSpPr>
          <p:spPr>
            <a:xfrm>
              <a:off x="3144700" y="3680250"/>
              <a:ext cx="82875" cy="61450"/>
            </a:xfrm>
            <a:custGeom>
              <a:avLst/>
              <a:gdLst/>
              <a:ahLst/>
              <a:cxnLst/>
              <a:rect l="l" t="t" r="r" b="b"/>
              <a:pathLst>
                <a:path w="3315" h="2458" extrusionOk="0">
                  <a:moveTo>
                    <a:pt x="2499" y="0"/>
                  </a:moveTo>
                  <a:cubicBezTo>
                    <a:pt x="2343" y="0"/>
                    <a:pt x="2185" y="62"/>
                    <a:pt x="2052" y="190"/>
                  </a:cubicBezTo>
                  <a:cubicBezTo>
                    <a:pt x="1888" y="348"/>
                    <a:pt x="1807" y="564"/>
                    <a:pt x="1680" y="755"/>
                  </a:cubicBezTo>
                  <a:cubicBezTo>
                    <a:pt x="1595" y="814"/>
                    <a:pt x="1494" y="843"/>
                    <a:pt x="1389" y="843"/>
                  </a:cubicBezTo>
                  <a:cubicBezTo>
                    <a:pt x="1317" y="843"/>
                    <a:pt x="1243" y="829"/>
                    <a:pt x="1173" y="801"/>
                  </a:cubicBezTo>
                  <a:cubicBezTo>
                    <a:pt x="1021" y="742"/>
                    <a:pt x="860" y="679"/>
                    <a:pt x="707" y="679"/>
                  </a:cubicBezTo>
                  <a:cubicBezTo>
                    <a:pt x="582" y="679"/>
                    <a:pt x="463" y="722"/>
                    <a:pt x="360" y="844"/>
                  </a:cubicBezTo>
                  <a:cubicBezTo>
                    <a:pt x="0" y="1343"/>
                    <a:pt x="476" y="1922"/>
                    <a:pt x="940" y="2213"/>
                  </a:cubicBezTo>
                  <a:cubicBezTo>
                    <a:pt x="1012" y="2259"/>
                    <a:pt x="1081" y="2296"/>
                    <a:pt x="1144" y="2325"/>
                  </a:cubicBezTo>
                  <a:cubicBezTo>
                    <a:pt x="1342" y="2414"/>
                    <a:pt x="1556" y="2458"/>
                    <a:pt x="1770" y="2458"/>
                  </a:cubicBezTo>
                  <a:cubicBezTo>
                    <a:pt x="2205" y="2458"/>
                    <a:pt x="2638" y="2278"/>
                    <a:pt x="2928" y="1939"/>
                  </a:cubicBezTo>
                  <a:cubicBezTo>
                    <a:pt x="3070" y="1775"/>
                    <a:pt x="3170" y="1567"/>
                    <a:pt x="3219" y="1351"/>
                  </a:cubicBezTo>
                  <a:cubicBezTo>
                    <a:pt x="3315" y="968"/>
                    <a:pt x="3248" y="544"/>
                    <a:pt x="2989" y="239"/>
                  </a:cubicBezTo>
                  <a:cubicBezTo>
                    <a:pt x="2855" y="82"/>
                    <a:pt x="2678" y="0"/>
                    <a:pt x="2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511;p43"/>
            <p:cNvSpPr/>
            <p:nvPr/>
          </p:nvSpPr>
          <p:spPr>
            <a:xfrm>
              <a:off x="3168175" y="3707475"/>
              <a:ext cx="57025" cy="34225"/>
            </a:xfrm>
            <a:custGeom>
              <a:avLst/>
              <a:gdLst/>
              <a:ahLst/>
              <a:cxnLst/>
              <a:rect l="l" t="t" r="r" b="b"/>
              <a:pathLst>
                <a:path w="2281" h="1369" extrusionOk="0">
                  <a:moveTo>
                    <a:pt x="1333" y="1"/>
                  </a:moveTo>
                  <a:cubicBezTo>
                    <a:pt x="1140" y="1"/>
                    <a:pt x="939" y="36"/>
                    <a:pt x="736" y="124"/>
                  </a:cubicBezTo>
                  <a:cubicBezTo>
                    <a:pt x="234" y="343"/>
                    <a:pt x="55" y="775"/>
                    <a:pt x="1" y="1124"/>
                  </a:cubicBezTo>
                  <a:cubicBezTo>
                    <a:pt x="73" y="1170"/>
                    <a:pt x="142" y="1207"/>
                    <a:pt x="205" y="1236"/>
                  </a:cubicBezTo>
                  <a:cubicBezTo>
                    <a:pt x="403" y="1325"/>
                    <a:pt x="617" y="1369"/>
                    <a:pt x="831" y="1369"/>
                  </a:cubicBezTo>
                  <a:cubicBezTo>
                    <a:pt x="1266" y="1369"/>
                    <a:pt x="1699" y="1189"/>
                    <a:pt x="1989" y="850"/>
                  </a:cubicBezTo>
                  <a:cubicBezTo>
                    <a:pt x="2131" y="686"/>
                    <a:pt x="2231" y="478"/>
                    <a:pt x="2280" y="262"/>
                  </a:cubicBezTo>
                  <a:cubicBezTo>
                    <a:pt x="2026" y="127"/>
                    <a:pt x="1695" y="1"/>
                    <a:pt x="13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606840"/>
      </p:ext>
    </p:extLst>
  </p:cSld>
  <p:clrMapOvr>
    <a:masterClrMapping/>
  </p:clrMapOvr>
  <p:transition spd="med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6" name="Google Shape;1696;p48"/>
          <p:cNvGrpSpPr/>
          <p:nvPr/>
        </p:nvGrpSpPr>
        <p:grpSpPr>
          <a:xfrm rot="6049306">
            <a:off x="6948531" y="2962133"/>
            <a:ext cx="2087535" cy="2447287"/>
            <a:chOff x="4285725" y="4802375"/>
            <a:chExt cx="514700" cy="603400"/>
          </a:xfrm>
        </p:grpSpPr>
        <p:sp>
          <p:nvSpPr>
            <p:cNvPr id="1697" name="Google Shape;1697;p48"/>
            <p:cNvSpPr/>
            <p:nvPr/>
          </p:nvSpPr>
          <p:spPr>
            <a:xfrm>
              <a:off x="4285725" y="4802375"/>
              <a:ext cx="362300" cy="451000"/>
            </a:xfrm>
            <a:custGeom>
              <a:avLst/>
              <a:gdLst/>
              <a:ahLst/>
              <a:cxnLst/>
              <a:rect l="l" t="t" r="r" b="b"/>
              <a:pathLst>
                <a:path w="14492" h="18040" extrusionOk="0">
                  <a:moveTo>
                    <a:pt x="5344" y="0"/>
                  </a:moveTo>
                  <a:cubicBezTo>
                    <a:pt x="5178" y="0"/>
                    <a:pt x="5075" y="12"/>
                    <a:pt x="5075" y="12"/>
                  </a:cubicBezTo>
                  <a:cubicBezTo>
                    <a:pt x="819" y="271"/>
                    <a:pt x="0" y="8800"/>
                    <a:pt x="1669" y="14120"/>
                  </a:cubicBezTo>
                  <a:cubicBezTo>
                    <a:pt x="2644" y="17228"/>
                    <a:pt x="5485" y="18039"/>
                    <a:pt x="7667" y="18039"/>
                  </a:cubicBezTo>
                  <a:cubicBezTo>
                    <a:pt x="8395" y="18039"/>
                    <a:pt x="9050" y="17949"/>
                    <a:pt x="9537" y="17824"/>
                  </a:cubicBezTo>
                  <a:cubicBezTo>
                    <a:pt x="14491" y="16555"/>
                    <a:pt x="13197" y="10226"/>
                    <a:pt x="12508" y="8641"/>
                  </a:cubicBezTo>
                  <a:cubicBezTo>
                    <a:pt x="11367" y="6018"/>
                    <a:pt x="10459" y="5635"/>
                    <a:pt x="9136" y="5038"/>
                  </a:cubicBezTo>
                  <a:cubicBezTo>
                    <a:pt x="7813" y="4439"/>
                    <a:pt x="8520" y="2782"/>
                    <a:pt x="7684" y="1208"/>
                  </a:cubicBezTo>
                  <a:cubicBezTo>
                    <a:pt x="7110" y="127"/>
                    <a:pt x="5886" y="0"/>
                    <a:pt x="5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48"/>
            <p:cNvSpPr/>
            <p:nvPr/>
          </p:nvSpPr>
          <p:spPr>
            <a:xfrm>
              <a:off x="4438125" y="4954775"/>
              <a:ext cx="362300" cy="451000"/>
            </a:xfrm>
            <a:custGeom>
              <a:avLst/>
              <a:gdLst/>
              <a:ahLst/>
              <a:cxnLst/>
              <a:rect l="l" t="t" r="r" b="b"/>
              <a:pathLst>
                <a:path w="14492" h="18040" extrusionOk="0">
                  <a:moveTo>
                    <a:pt x="5344" y="0"/>
                  </a:moveTo>
                  <a:cubicBezTo>
                    <a:pt x="5178" y="0"/>
                    <a:pt x="5075" y="12"/>
                    <a:pt x="5075" y="12"/>
                  </a:cubicBezTo>
                  <a:cubicBezTo>
                    <a:pt x="819" y="271"/>
                    <a:pt x="0" y="8800"/>
                    <a:pt x="1669" y="14120"/>
                  </a:cubicBezTo>
                  <a:cubicBezTo>
                    <a:pt x="2644" y="17228"/>
                    <a:pt x="5485" y="18039"/>
                    <a:pt x="7667" y="18039"/>
                  </a:cubicBezTo>
                  <a:cubicBezTo>
                    <a:pt x="8395" y="18039"/>
                    <a:pt x="9050" y="17949"/>
                    <a:pt x="9537" y="17824"/>
                  </a:cubicBezTo>
                  <a:cubicBezTo>
                    <a:pt x="14491" y="16555"/>
                    <a:pt x="13197" y="10226"/>
                    <a:pt x="12508" y="8641"/>
                  </a:cubicBezTo>
                  <a:cubicBezTo>
                    <a:pt x="11367" y="6018"/>
                    <a:pt x="10459" y="5635"/>
                    <a:pt x="9136" y="5038"/>
                  </a:cubicBezTo>
                  <a:cubicBezTo>
                    <a:pt x="7813" y="4439"/>
                    <a:pt x="8520" y="2782"/>
                    <a:pt x="7684" y="1208"/>
                  </a:cubicBezTo>
                  <a:cubicBezTo>
                    <a:pt x="7110" y="127"/>
                    <a:pt x="5886" y="0"/>
                    <a:pt x="5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02" name="Google Shape;1702;p48"/>
          <p:cNvSpPr/>
          <p:nvPr/>
        </p:nvSpPr>
        <p:spPr>
          <a:xfrm rot="-1748533">
            <a:off x="5572971" y="-588070"/>
            <a:ext cx="3176423" cy="2319132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03" name="Google Shape;1703;p48"/>
          <p:cNvSpPr/>
          <p:nvPr/>
        </p:nvSpPr>
        <p:spPr>
          <a:xfrm rot="3330734">
            <a:off x="7634064" y="3869929"/>
            <a:ext cx="2472899" cy="1498880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04" name="Google Shape;1704;p48"/>
          <p:cNvGrpSpPr/>
          <p:nvPr/>
        </p:nvGrpSpPr>
        <p:grpSpPr>
          <a:xfrm>
            <a:off x="6424945" y="4592220"/>
            <a:ext cx="506744" cy="411782"/>
            <a:chOff x="2258225" y="829375"/>
            <a:chExt cx="178500" cy="145050"/>
          </a:xfrm>
        </p:grpSpPr>
        <p:sp>
          <p:nvSpPr>
            <p:cNvPr id="1705" name="Google Shape;1705;p48"/>
            <p:cNvSpPr/>
            <p:nvPr/>
          </p:nvSpPr>
          <p:spPr>
            <a:xfrm>
              <a:off x="2364425" y="829375"/>
              <a:ext cx="72300" cy="83700"/>
            </a:xfrm>
            <a:custGeom>
              <a:avLst/>
              <a:gdLst/>
              <a:ahLst/>
              <a:cxnLst/>
              <a:rect l="l" t="t" r="r" b="b"/>
              <a:pathLst>
                <a:path w="2892" h="3348" extrusionOk="0">
                  <a:moveTo>
                    <a:pt x="1370" y="707"/>
                  </a:moveTo>
                  <a:cubicBezTo>
                    <a:pt x="1523" y="1081"/>
                    <a:pt x="1825" y="1390"/>
                    <a:pt x="2203" y="1520"/>
                  </a:cubicBezTo>
                  <a:cubicBezTo>
                    <a:pt x="1834" y="1730"/>
                    <a:pt x="1589" y="2128"/>
                    <a:pt x="1465" y="2557"/>
                  </a:cubicBezTo>
                  <a:cubicBezTo>
                    <a:pt x="1352" y="2099"/>
                    <a:pt x="1010" y="1721"/>
                    <a:pt x="566" y="1566"/>
                  </a:cubicBezTo>
                  <a:cubicBezTo>
                    <a:pt x="932" y="1396"/>
                    <a:pt x="1214" y="1079"/>
                    <a:pt x="1370" y="707"/>
                  </a:cubicBezTo>
                  <a:close/>
                  <a:moveTo>
                    <a:pt x="1396" y="1"/>
                  </a:moveTo>
                  <a:cubicBezTo>
                    <a:pt x="1327" y="1"/>
                    <a:pt x="1253" y="48"/>
                    <a:pt x="1252" y="127"/>
                  </a:cubicBezTo>
                  <a:cubicBezTo>
                    <a:pt x="1223" y="756"/>
                    <a:pt x="753" y="1338"/>
                    <a:pt x="125" y="1439"/>
                  </a:cubicBezTo>
                  <a:cubicBezTo>
                    <a:pt x="1" y="1465"/>
                    <a:pt x="4" y="1669"/>
                    <a:pt x="130" y="1698"/>
                  </a:cubicBezTo>
                  <a:cubicBezTo>
                    <a:pt x="935" y="1808"/>
                    <a:pt x="1278" y="2436"/>
                    <a:pt x="1327" y="3191"/>
                  </a:cubicBezTo>
                  <a:cubicBezTo>
                    <a:pt x="1332" y="3283"/>
                    <a:pt x="1413" y="3347"/>
                    <a:pt x="1487" y="3347"/>
                  </a:cubicBezTo>
                  <a:cubicBezTo>
                    <a:pt x="1540" y="3347"/>
                    <a:pt x="1589" y="3313"/>
                    <a:pt x="1600" y="3229"/>
                  </a:cubicBezTo>
                  <a:cubicBezTo>
                    <a:pt x="1612" y="2560"/>
                    <a:pt x="1961" y="1643"/>
                    <a:pt x="2747" y="1612"/>
                  </a:cubicBezTo>
                  <a:cubicBezTo>
                    <a:pt x="2851" y="1609"/>
                    <a:pt x="2892" y="1508"/>
                    <a:pt x="2863" y="1436"/>
                  </a:cubicBezTo>
                  <a:cubicBezTo>
                    <a:pt x="2852" y="1381"/>
                    <a:pt x="2804" y="1326"/>
                    <a:pt x="2747" y="1326"/>
                  </a:cubicBezTo>
                  <a:cubicBezTo>
                    <a:pt x="2744" y="1326"/>
                    <a:pt x="2742" y="1326"/>
                    <a:pt x="2739" y="1326"/>
                  </a:cubicBezTo>
                  <a:cubicBezTo>
                    <a:pt x="2692" y="1333"/>
                    <a:pt x="2646" y="1336"/>
                    <a:pt x="2600" y="1336"/>
                  </a:cubicBezTo>
                  <a:cubicBezTo>
                    <a:pt x="1980" y="1336"/>
                    <a:pt x="1471" y="739"/>
                    <a:pt x="1514" y="122"/>
                  </a:cubicBezTo>
                  <a:cubicBezTo>
                    <a:pt x="1514" y="38"/>
                    <a:pt x="1457" y="1"/>
                    <a:pt x="13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2258225" y="902025"/>
              <a:ext cx="62500" cy="72400"/>
            </a:xfrm>
            <a:custGeom>
              <a:avLst/>
              <a:gdLst/>
              <a:ahLst/>
              <a:cxnLst/>
              <a:rect l="l" t="t" r="r" b="b"/>
              <a:pathLst>
                <a:path w="2500" h="2896" extrusionOk="0">
                  <a:moveTo>
                    <a:pt x="1188" y="611"/>
                  </a:moveTo>
                  <a:cubicBezTo>
                    <a:pt x="1318" y="937"/>
                    <a:pt x="1580" y="1202"/>
                    <a:pt x="1909" y="1314"/>
                  </a:cubicBezTo>
                  <a:cubicBezTo>
                    <a:pt x="1586" y="1496"/>
                    <a:pt x="1375" y="1841"/>
                    <a:pt x="1266" y="2210"/>
                  </a:cubicBezTo>
                  <a:cubicBezTo>
                    <a:pt x="1168" y="1816"/>
                    <a:pt x="874" y="1487"/>
                    <a:pt x="491" y="1354"/>
                  </a:cubicBezTo>
                  <a:cubicBezTo>
                    <a:pt x="805" y="1207"/>
                    <a:pt x="1050" y="934"/>
                    <a:pt x="1188" y="611"/>
                  </a:cubicBezTo>
                  <a:close/>
                  <a:moveTo>
                    <a:pt x="1210" y="1"/>
                  </a:moveTo>
                  <a:cubicBezTo>
                    <a:pt x="1151" y="1"/>
                    <a:pt x="1089" y="41"/>
                    <a:pt x="1087" y="112"/>
                  </a:cubicBezTo>
                  <a:cubicBezTo>
                    <a:pt x="1061" y="654"/>
                    <a:pt x="658" y="1156"/>
                    <a:pt x="110" y="1245"/>
                  </a:cubicBezTo>
                  <a:cubicBezTo>
                    <a:pt x="1" y="1268"/>
                    <a:pt x="6" y="1447"/>
                    <a:pt x="116" y="1470"/>
                  </a:cubicBezTo>
                  <a:cubicBezTo>
                    <a:pt x="793" y="1548"/>
                    <a:pt x="1119" y="2130"/>
                    <a:pt x="1153" y="2758"/>
                  </a:cubicBezTo>
                  <a:cubicBezTo>
                    <a:pt x="1157" y="2838"/>
                    <a:pt x="1229" y="2895"/>
                    <a:pt x="1293" y="2895"/>
                  </a:cubicBezTo>
                  <a:cubicBezTo>
                    <a:pt x="1340" y="2895"/>
                    <a:pt x="1383" y="2865"/>
                    <a:pt x="1393" y="2793"/>
                  </a:cubicBezTo>
                  <a:cubicBezTo>
                    <a:pt x="1404" y="2210"/>
                    <a:pt x="1707" y="1418"/>
                    <a:pt x="2384" y="1389"/>
                  </a:cubicBezTo>
                  <a:cubicBezTo>
                    <a:pt x="2465" y="1389"/>
                    <a:pt x="2499" y="1303"/>
                    <a:pt x="2476" y="1242"/>
                  </a:cubicBezTo>
                  <a:cubicBezTo>
                    <a:pt x="2471" y="1197"/>
                    <a:pt x="2429" y="1149"/>
                    <a:pt x="2383" y="1149"/>
                  </a:cubicBezTo>
                  <a:cubicBezTo>
                    <a:pt x="2380" y="1149"/>
                    <a:pt x="2376" y="1149"/>
                    <a:pt x="2373" y="1150"/>
                  </a:cubicBezTo>
                  <a:cubicBezTo>
                    <a:pt x="2332" y="1156"/>
                    <a:pt x="2291" y="1159"/>
                    <a:pt x="2251" y="1159"/>
                  </a:cubicBezTo>
                  <a:cubicBezTo>
                    <a:pt x="1714" y="1159"/>
                    <a:pt x="1277" y="637"/>
                    <a:pt x="1312" y="104"/>
                  </a:cubicBezTo>
                  <a:cubicBezTo>
                    <a:pt x="1312" y="33"/>
                    <a:pt x="1262" y="1"/>
                    <a:pt x="1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07" name="Google Shape;1707;p48"/>
          <p:cNvGrpSpPr/>
          <p:nvPr/>
        </p:nvGrpSpPr>
        <p:grpSpPr>
          <a:xfrm>
            <a:off x="8201337" y="2821985"/>
            <a:ext cx="778303" cy="721775"/>
            <a:chOff x="7257133" y="4349290"/>
            <a:chExt cx="856407" cy="794206"/>
          </a:xfrm>
        </p:grpSpPr>
        <p:sp>
          <p:nvSpPr>
            <p:cNvPr id="1708" name="Google Shape;1708;p48"/>
            <p:cNvSpPr/>
            <p:nvPr/>
          </p:nvSpPr>
          <p:spPr>
            <a:xfrm rot="1417584">
              <a:off x="7583181" y="4650930"/>
              <a:ext cx="202133" cy="166137"/>
            </a:xfrm>
            <a:custGeom>
              <a:avLst/>
              <a:gdLst/>
              <a:ahLst/>
              <a:cxnLst/>
              <a:rect l="l" t="t" r="r" b="b"/>
              <a:pathLst>
                <a:path w="3184" h="2617" extrusionOk="0">
                  <a:moveTo>
                    <a:pt x="1684" y="297"/>
                  </a:moveTo>
                  <a:cubicBezTo>
                    <a:pt x="2088" y="297"/>
                    <a:pt x="2470" y="557"/>
                    <a:pt x="2561" y="1209"/>
                  </a:cubicBezTo>
                  <a:cubicBezTo>
                    <a:pt x="2621" y="1852"/>
                    <a:pt x="2075" y="2321"/>
                    <a:pt x="1526" y="2321"/>
                  </a:cubicBezTo>
                  <a:cubicBezTo>
                    <a:pt x="1252" y="2321"/>
                    <a:pt x="977" y="2203"/>
                    <a:pt x="777" y="1932"/>
                  </a:cubicBezTo>
                  <a:cubicBezTo>
                    <a:pt x="222" y="1071"/>
                    <a:pt x="986" y="297"/>
                    <a:pt x="1684" y="297"/>
                  </a:cubicBezTo>
                  <a:close/>
                  <a:moveTo>
                    <a:pt x="1658" y="1"/>
                  </a:moveTo>
                  <a:cubicBezTo>
                    <a:pt x="1144" y="1"/>
                    <a:pt x="670" y="363"/>
                    <a:pt x="431" y="814"/>
                  </a:cubicBezTo>
                  <a:cubicBezTo>
                    <a:pt x="0" y="1613"/>
                    <a:pt x="689" y="2616"/>
                    <a:pt x="1548" y="2616"/>
                  </a:cubicBezTo>
                  <a:cubicBezTo>
                    <a:pt x="1643" y="2616"/>
                    <a:pt x="1740" y="2604"/>
                    <a:pt x="1838" y="2578"/>
                  </a:cubicBezTo>
                  <a:cubicBezTo>
                    <a:pt x="3083" y="2321"/>
                    <a:pt x="3184" y="382"/>
                    <a:pt x="1942" y="39"/>
                  </a:cubicBezTo>
                  <a:cubicBezTo>
                    <a:pt x="1846" y="13"/>
                    <a:pt x="1751" y="1"/>
                    <a:pt x="16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48"/>
            <p:cNvSpPr/>
            <p:nvPr/>
          </p:nvSpPr>
          <p:spPr>
            <a:xfrm rot="1417584">
              <a:off x="7341826" y="4463224"/>
              <a:ext cx="687022" cy="566339"/>
            </a:xfrm>
            <a:custGeom>
              <a:avLst/>
              <a:gdLst/>
              <a:ahLst/>
              <a:cxnLst/>
              <a:rect l="l" t="t" r="r" b="b"/>
              <a:pathLst>
                <a:path w="10822" h="8921" extrusionOk="0">
                  <a:moveTo>
                    <a:pt x="4891" y="1436"/>
                  </a:moveTo>
                  <a:cubicBezTo>
                    <a:pt x="5237" y="1667"/>
                    <a:pt x="5563" y="1921"/>
                    <a:pt x="5871" y="2197"/>
                  </a:cubicBezTo>
                  <a:cubicBezTo>
                    <a:pt x="5718" y="2193"/>
                    <a:pt x="5566" y="2191"/>
                    <a:pt x="5413" y="2191"/>
                  </a:cubicBezTo>
                  <a:cubicBezTo>
                    <a:pt x="5056" y="2191"/>
                    <a:pt x="4699" y="2204"/>
                    <a:pt x="4344" y="2241"/>
                  </a:cubicBezTo>
                  <a:cubicBezTo>
                    <a:pt x="4453" y="2062"/>
                    <a:pt x="4560" y="1892"/>
                    <a:pt x="4672" y="1716"/>
                  </a:cubicBezTo>
                  <a:cubicBezTo>
                    <a:pt x="4744" y="1624"/>
                    <a:pt x="4819" y="1532"/>
                    <a:pt x="4891" y="1436"/>
                  </a:cubicBezTo>
                  <a:close/>
                  <a:moveTo>
                    <a:pt x="1770" y="1174"/>
                  </a:moveTo>
                  <a:cubicBezTo>
                    <a:pt x="1816" y="1174"/>
                    <a:pt x="1865" y="1181"/>
                    <a:pt x="1914" y="1194"/>
                  </a:cubicBezTo>
                  <a:cubicBezTo>
                    <a:pt x="2560" y="1378"/>
                    <a:pt x="2393" y="2323"/>
                    <a:pt x="1788" y="2323"/>
                  </a:cubicBezTo>
                  <a:cubicBezTo>
                    <a:pt x="1740" y="2323"/>
                    <a:pt x="1688" y="2317"/>
                    <a:pt x="1634" y="2304"/>
                  </a:cubicBezTo>
                  <a:cubicBezTo>
                    <a:pt x="1591" y="2287"/>
                    <a:pt x="1542" y="2272"/>
                    <a:pt x="1505" y="2246"/>
                  </a:cubicBezTo>
                  <a:cubicBezTo>
                    <a:pt x="1467" y="2223"/>
                    <a:pt x="1430" y="2194"/>
                    <a:pt x="1395" y="2160"/>
                  </a:cubicBezTo>
                  <a:cubicBezTo>
                    <a:pt x="1018" y="1814"/>
                    <a:pt x="1303" y="1174"/>
                    <a:pt x="1770" y="1174"/>
                  </a:cubicBezTo>
                  <a:close/>
                  <a:moveTo>
                    <a:pt x="6768" y="268"/>
                  </a:moveTo>
                  <a:cubicBezTo>
                    <a:pt x="7591" y="268"/>
                    <a:pt x="8212" y="984"/>
                    <a:pt x="7943" y="2367"/>
                  </a:cubicBezTo>
                  <a:cubicBezTo>
                    <a:pt x="7404" y="2258"/>
                    <a:pt x="6857" y="2243"/>
                    <a:pt x="6303" y="2215"/>
                  </a:cubicBezTo>
                  <a:cubicBezTo>
                    <a:pt x="5923" y="1849"/>
                    <a:pt x="5511" y="1509"/>
                    <a:pt x="5073" y="1217"/>
                  </a:cubicBezTo>
                  <a:cubicBezTo>
                    <a:pt x="5593" y="580"/>
                    <a:pt x="6224" y="268"/>
                    <a:pt x="6768" y="268"/>
                  </a:cubicBezTo>
                  <a:close/>
                  <a:moveTo>
                    <a:pt x="3137" y="708"/>
                  </a:moveTo>
                  <a:cubicBezTo>
                    <a:pt x="3655" y="708"/>
                    <a:pt x="4229" y="1016"/>
                    <a:pt x="4646" y="1281"/>
                  </a:cubicBezTo>
                  <a:cubicBezTo>
                    <a:pt x="4390" y="1589"/>
                    <a:pt x="4202" y="1941"/>
                    <a:pt x="3986" y="2281"/>
                  </a:cubicBezTo>
                  <a:cubicBezTo>
                    <a:pt x="3329" y="2370"/>
                    <a:pt x="2675" y="2532"/>
                    <a:pt x="2067" y="2808"/>
                  </a:cubicBezTo>
                  <a:cubicBezTo>
                    <a:pt x="2041" y="2731"/>
                    <a:pt x="2021" y="2647"/>
                    <a:pt x="2006" y="2563"/>
                  </a:cubicBezTo>
                  <a:cubicBezTo>
                    <a:pt x="2637" y="2405"/>
                    <a:pt x="2831" y="1511"/>
                    <a:pt x="2320" y="1102"/>
                  </a:cubicBezTo>
                  <a:cubicBezTo>
                    <a:pt x="2544" y="815"/>
                    <a:pt x="2831" y="708"/>
                    <a:pt x="3137" y="708"/>
                  </a:cubicBezTo>
                  <a:close/>
                  <a:moveTo>
                    <a:pt x="6597" y="2514"/>
                  </a:moveTo>
                  <a:cubicBezTo>
                    <a:pt x="7036" y="2535"/>
                    <a:pt x="7476" y="2560"/>
                    <a:pt x="7903" y="2658"/>
                  </a:cubicBezTo>
                  <a:cubicBezTo>
                    <a:pt x="7843" y="3050"/>
                    <a:pt x="7756" y="3437"/>
                    <a:pt x="7638" y="3814"/>
                  </a:cubicBezTo>
                  <a:cubicBezTo>
                    <a:pt x="7482" y="3581"/>
                    <a:pt x="7318" y="3362"/>
                    <a:pt x="7148" y="3146"/>
                  </a:cubicBezTo>
                  <a:cubicBezTo>
                    <a:pt x="6972" y="2929"/>
                    <a:pt x="6791" y="2716"/>
                    <a:pt x="6597" y="2514"/>
                  </a:cubicBezTo>
                  <a:close/>
                  <a:moveTo>
                    <a:pt x="3805" y="2592"/>
                  </a:moveTo>
                  <a:lnTo>
                    <a:pt x="3805" y="2592"/>
                  </a:lnTo>
                  <a:cubicBezTo>
                    <a:pt x="3465" y="3169"/>
                    <a:pt x="3148" y="3757"/>
                    <a:pt x="2900" y="4373"/>
                  </a:cubicBezTo>
                  <a:lnTo>
                    <a:pt x="2597" y="3929"/>
                  </a:lnTo>
                  <a:cubicBezTo>
                    <a:pt x="2441" y="3650"/>
                    <a:pt x="2283" y="3367"/>
                    <a:pt x="2168" y="3079"/>
                  </a:cubicBezTo>
                  <a:cubicBezTo>
                    <a:pt x="2692" y="2837"/>
                    <a:pt x="3246" y="2684"/>
                    <a:pt x="3805" y="2592"/>
                  </a:cubicBezTo>
                  <a:close/>
                  <a:moveTo>
                    <a:pt x="8177" y="2713"/>
                  </a:moveTo>
                  <a:cubicBezTo>
                    <a:pt x="8549" y="2805"/>
                    <a:pt x="8903" y="2944"/>
                    <a:pt x="9209" y="3197"/>
                  </a:cubicBezTo>
                  <a:cubicBezTo>
                    <a:pt x="9557" y="3491"/>
                    <a:pt x="9834" y="3929"/>
                    <a:pt x="9811" y="4391"/>
                  </a:cubicBezTo>
                  <a:cubicBezTo>
                    <a:pt x="9733" y="4365"/>
                    <a:pt x="9655" y="4353"/>
                    <a:pt x="9579" y="4353"/>
                  </a:cubicBezTo>
                  <a:cubicBezTo>
                    <a:pt x="9010" y="4353"/>
                    <a:pt x="8543" y="5022"/>
                    <a:pt x="8822" y="5561"/>
                  </a:cubicBezTo>
                  <a:cubicBezTo>
                    <a:pt x="8765" y="5590"/>
                    <a:pt x="8707" y="5616"/>
                    <a:pt x="8652" y="5641"/>
                  </a:cubicBezTo>
                  <a:cubicBezTo>
                    <a:pt x="8407" y="5114"/>
                    <a:pt x="8145" y="4601"/>
                    <a:pt x="7837" y="4114"/>
                  </a:cubicBezTo>
                  <a:cubicBezTo>
                    <a:pt x="7990" y="3656"/>
                    <a:pt x="8105" y="3189"/>
                    <a:pt x="8177" y="2713"/>
                  </a:cubicBezTo>
                  <a:close/>
                  <a:moveTo>
                    <a:pt x="9582" y="4648"/>
                  </a:moveTo>
                  <a:cubicBezTo>
                    <a:pt x="9872" y="4648"/>
                    <a:pt x="10162" y="4857"/>
                    <a:pt x="10145" y="5255"/>
                  </a:cubicBezTo>
                  <a:cubicBezTo>
                    <a:pt x="10123" y="5548"/>
                    <a:pt x="9867" y="5781"/>
                    <a:pt x="9588" y="5781"/>
                  </a:cubicBezTo>
                  <a:cubicBezTo>
                    <a:pt x="9541" y="5781"/>
                    <a:pt x="9493" y="5774"/>
                    <a:pt x="9445" y="5760"/>
                  </a:cubicBezTo>
                  <a:cubicBezTo>
                    <a:pt x="9402" y="5745"/>
                    <a:pt x="9356" y="5728"/>
                    <a:pt x="9321" y="5705"/>
                  </a:cubicBezTo>
                  <a:cubicBezTo>
                    <a:pt x="9229" y="5653"/>
                    <a:pt x="9157" y="5575"/>
                    <a:pt x="9105" y="5486"/>
                  </a:cubicBezTo>
                  <a:cubicBezTo>
                    <a:pt x="9050" y="5396"/>
                    <a:pt x="9027" y="5296"/>
                    <a:pt x="9024" y="5192"/>
                  </a:cubicBezTo>
                  <a:cubicBezTo>
                    <a:pt x="9052" y="4824"/>
                    <a:pt x="9317" y="4648"/>
                    <a:pt x="9582" y="4648"/>
                  </a:cubicBezTo>
                  <a:close/>
                  <a:moveTo>
                    <a:pt x="1914" y="3209"/>
                  </a:moveTo>
                  <a:cubicBezTo>
                    <a:pt x="2136" y="3742"/>
                    <a:pt x="2447" y="4221"/>
                    <a:pt x="2782" y="4690"/>
                  </a:cubicBezTo>
                  <a:cubicBezTo>
                    <a:pt x="2626" y="5111"/>
                    <a:pt x="2511" y="5552"/>
                    <a:pt x="2439" y="6002"/>
                  </a:cubicBezTo>
                  <a:cubicBezTo>
                    <a:pt x="2202" y="5941"/>
                    <a:pt x="1966" y="5872"/>
                    <a:pt x="1735" y="5797"/>
                  </a:cubicBezTo>
                  <a:cubicBezTo>
                    <a:pt x="303" y="5336"/>
                    <a:pt x="784" y="3725"/>
                    <a:pt x="1914" y="3209"/>
                  </a:cubicBezTo>
                  <a:close/>
                  <a:moveTo>
                    <a:pt x="7716" y="4451"/>
                  </a:moveTo>
                  <a:cubicBezTo>
                    <a:pt x="7796" y="4589"/>
                    <a:pt x="7874" y="4725"/>
                    <a:pt x="7952" y="4863"/>
                  </a:cubicBezTo>
                  <a:cubicBezTo>
                    <a:pt x="8108" y="5152"/>
                    <a:pt x="8252" y="5445"/>
                    <a:pt x="8384" y="5745"/>
                  </a:cubicBezTo>
                  <a:cubicBezTo>
                    <a:pt x="7883" y="5933"/>
                    <a:pt x="7384" y="6080"/>
                    <a:pt x="6863" y="6175"/>
                  </a:cubicBezTo>
                  <a:cubicBezTo>
                    <a:pt x="7203" y="5630"/>
                    <a:pt x="7491" y="5054"/>
                    <a:pt x="7716" y="4451"/>
                  </a:cubicBezTo>
                  <a:close/>
                  <a:moveTo>
                    <a:pt x="2980" y="4976"/>
                  </a:moveTo>
                  <a:cubicBezTo>
                    <a:pt x="3303" y="5425"/>
                    <a:pt x="3643" y="5869"/>
                    <a:pt x="4012" y="6281"/>
                  </a:cubicBezTo>
                  <a:cubicBezTo>
                    <a:pt x="3574" y="6238"/>
                    <a:pt x="3142" y="6166"/>
                    <a:pt x="2715" y="6071"/>
                  </a:cubicBezTo>
                  <a:cubicBezTo>
                    <a:pt x="2770" y="5699"/>
                    <a:pt x="2865" y="5330"/>
                    <a:pt x="2980" y="4976"/>
                  </a:cubicBezTo>
                  <a:close/>
                  <a:moveTo>
                    <a:pt x="5422" y="2474"/>
                  </a:moveTo>
                  <a:cubicBezTo>
                    <a:pt x="5675" y="2474"/>
                    <a:pt x="5927" y="2481"/>
                    <a:pt x="6180" y="2491"/>
                  </a:cubicBezTo>
                  <a:cubicBezTo>
                    <a:pt x="6687" y="2990"/>
                    <a:pt x="7134" y="3552"/>
                    <a:pt x="7523" y="4149"/>
                  </a:cubicBezTo>
                  <a:cubicBezTo>
                    <a:pt x="7266" y="4886"/>
                    <a:pt x="6914" y="5587"/>
                    <a:pt x="6488" y="6238"/>
                  </a:cubicBezTo>
                  <a:cubicBezTo>
                    <a:pt x="6023" y="6305"/>
                    <a:pt x="5557" y="6337"/>
                    <a:pt x="5088" y="6337"/>
                  </a:cubicBezTo>
                  <a:cubicBezTo>
                    <a:pt x="4867" y="6337"/>
                    <a:pt x="4646" y="6330"/>
                    <a:pt x="4424" y="6316"/>
                  </a:cubicBezTo>
                  <a:cubicBezTo>
                    <a:pt x="3937" y="5803"/>
                    <a:pt x="3505" y="5229"/>
                    <a:pt x="3096" y="4650"/>
                  </a:cubicBezTo>
                  <a:cubicBezTo>
                    <a:pt x="3372" y="3915"/>
                    <a:pt x="3753" y="3220"/>
                    <a:pt x="4162" y="2543"/>
                  </a:cubicBezTo>
                  <a:cubicBezTo>
                    <a:pt x="4579" y="2493"/>
                    <a:pt x="5000" y="2474"/>
                    <a:pt x="5422" y="2474"/>
                  </a:cubicBezTo>
                  <a:close/>
                  <a:moveTo>
                    <a:pt x="6280" y="6552"/>
                  </a:moveTo>
                  <a:cubicBezTo>
                    <a:pt x="6082" y="6835"/>
                    <a:pt x="5877" y="7103"/>
                    <a:pt x="5652" y="7368"/>
                  </a:cubicBezTo>
                  <a:cubicBezTo>
                    <a:pt x="5318" y="7143"/>
                    <a:pt x="5012" y="6887"/>
                    <a:pt x="4718" y="6610"/>
                  </a:cubicBezTo>
                  <a:lnTo>
                    <a:pt x="4718" y="6610"/>
                  </a:lnTo>
                  <a:cubicBezTo>
                    <a:pt x="4858" y="6616"/>
                    <a:pt x="4998" y="6619"/>
                    <a:pt x="5138" y="6619"/>
                  </a:cubicBezTo>
                  <a:cubicBezTo>
                    <a:pt x="5518" y="6619"/>
                    <a:pt x="5899" y="6596"/>
                    <a:pt x="6280" y="6552"/>
                  </a:cubicBezTo>
                  <a:close/>
                  <a:moveTo>
                    <a:pt x="8494" y="6005"/>
                  </a:moveTo>
                  <a:cubicBezTo>
                    <a:pt x="8603" y="6247"/>
                    <a:pt x="8710" y="6497"/>
                    <a:pt x="8739" y="6768"/>
                  </a:cubicBezTo>
                  <a:cubicBezTo>
                    <a:pt x="8780" y="7673"/>
                    <a:pt x="8155" y="8015"/>
                    <a:pt x="7438" y="8015"/>
                  </a:cubicBezTo>
                  <a:cubicBezTo>
                    <a:pt x="6892" y="8015"/>
                    <a:pt x="6293" y="7817"/>
                    <a:pt x="5894" y="7518"/>
                  </a:cubicBezTo>
                  <a:cubicBezTo>
                    <a:pt x="6168" y="7195"/>
                    <a:pt x="6419" y="6855"/>
                    <a:pt x="6655" y="6503"/>
                  </a:cubicBezTo>
                  <a:cubicBezTo>
                    <a:pt x="7283" y="6405"/>
                    <a:pt x="7903" y="6238"/>
                    <a:pt x="8494" y="6005"/>
                  </a:cubicBezTo>
                  <a:close/>
                  <a:moveTo>
                    <a:pt x="2763" y="7335"/>
                  </a:moveTo>
                  <a:cubicBezTo>
                    <a:pt x="3186" y="7335"/>
                    <a:pt x="3635" y="7851"/>
                    <a:pt x="3202" y="8313"/>
                  </a:cubicBezTo>
                  <a:cubicBezTo>
                    <a:pt x="3099" y="8423"/>
                    <a:pt x="2957" y="8472"/>
                    <a:pt x="2813" y="8477"/>
                  </a:cubicBezTo>
                  <a:cubicBezTo>
                    <a:pt x="2715" y="8472"/>
                    <a:pt x="2637" y="8454"/>
                    <a:pt x="2545" y="8405"/>
                  </a:cubicBezTo>
                  <a:cubicBezTo>
                    <a:pt x="2369" y="8299"/>
                    <a:pt x="2251" y="8106"/>
                    <a:pt x="2251" y="7901"/>
                  </a:cubicBezTo>
                  <a:cubicBezTo>
                    <a:pt x="2251" y="7846"/>
                    <a:pt x="2263" y="7792"/>
                    <a:pt x="2277" y="7743"/>
                  </a:cubicBezTo>
                  <a:lnTo>
                    <a:pt x="2277" y="7737"/>
                  </a:lnTo>
                  <a:cubicBezTo>
                    <a:pt x="2370" y="7449"/>
                    <a:pt x="2564" y="7335"/>
                    <a:pt x="2763" y="7335"/>
                  </a:cubicBezTo>
                  <a:close/>
                  <a:moveTo>
                    <a:pt x="2684" y="6339"/>
                  </a:moveTo>
                  <a:cubicBezTo>
                    <a:pt x="3214" y="6460"/>
                    <a:pt x="3753" y="6541"/>
                    <a:pt x="4295" y="6584"/>
                  </a:cubicBezTo>
                  <a:cubicBezTo>
                    <a:pt x="4655" y="6953"/>
                    <a:pt x="5041" y="7290"/>
                    <a:pt x="5473" y="7578"/>
                  </a:cubicBezTo>
                  <a:cubicBezTo>
                    <a:pt x="5410" y="7645"/>
                    <a:pt x="5352" y="7708"/>
                    <a:pt x="5295" y="7771"/>
                  </a:cubicBezTo>
                  <a:cubicBezTo>
                    <a:pt x="4965" y="8189"/>
                    <a:pt x="4465" y="8633"/>
                    <a:pt x="3939" y="8633"/>
                  </a:cubicBezTo>
                  <a:cubicBezTo>
                    <a:pt x="3771" y="8633"/>
                    <a:pt x="3601" y="8588"/>
                    <a:pt x="3433" y="8483"/>
                  </a:cubicBezTo>
                  <a:cubicBezTo>
                    <a:pt x="3947" y="7955"/>
                    <a:pt x="3493" y="7054"/>
                    <a:pt x="2805" y="7054"/>
                  </a:cubicBezTo>
                  <a:cubicBezTo>
                    <a:pt x="2761" y="7054"/>
                    <a:pt x="2715" y="7057"/>
                    <a:pt x="2669" y="7065"/>
                  </a:cubicBezTo>
                  <a:cubicBezTo>
                    <a:pt x="2652" y="6823"/>
                    <a:pt x="2663" y="6575"/>
                    <a:pt x="2684" y="6339"/>
                  </a:cubicBezTo>
                  <a:close/>
                  <a:moveTo>
                    <a:pt x="6802" y="1"/>
                  </a:moveTo>
                  <a:cubicBezTo>
                    <a:pt x="6059" y="1"/>
                    <a:pt x="5239" y="450"/>
                    <a:pt x="4822" y="1059"/>
                  </a:cubicBezTo>
                  <a:cubicBezTo>
                    <a:pt x="4341" y="737"/>
                    <a:pt x="3714" y="432"/>
                    <a:pt x="3135" y="432"/>
                  </a:cubicBezTo>
                  <a:cubicBezTo>
                    <a:pt x="2740" y="432"/>
                    <a:pt x="2367" y="574"/>
                    <a:pt x="2078" y="949"/>
                  </a:cubicBezTo>
                  <a:cubicBezTo>
                    <a:pt x="1983" y="908"/>
                    <a:pt x="1883" y="889"/>
                    <a:pt x="1783" y="889"/>
                  </a:cubicBezTo>
                  <a:cubicBezTo>
                    <a:pt x="1434" y="889"/>
                    <a:pt x="1093" y="1126"/>
                    <a:pt x="983" y="1465"/>
                  </a:cubicBezTo>
                  <a:lnTo>
                    <a:pt x="983" y="1468"/>
                  </a:lnTo>
                  <a:cubicBezTo>
                    <a:pt x="781" y="1970"/>
                    <a:pt x="1188" y="2578"/>
                    <a:pt x="1730" y="2601"/>
                  </a:cubicBezTo>
                  <a:cubicBezTo>
                    <a:pt x="1747" y="2716"/>
                    <a:pt x="1776" y="2829"/>
                    <a:pt x="1810" y="2938"/>
                  </a:cubicBezTo>
                  <a:cubicBezTo>
                    <a:pt x="735" y="3405"/>
                    <a:pt x="0" y="4981"/>
                    <a:pt x="1113" y="5800"/>
                  </a:cubicBezTo>
                  <a:cubicBezTo>
                    <a:pt x="1493" y="6065"/>
                    <a:pt x="1960" y="6149"/>
                    <a:pt x="2401" y="6273"/>
                  </a:cubicBezTo>
                  <a:cubicBezTo>
                    <a:pt x="2369" y="6561"/>
                    <a:pt x="2361" y="6863"/>
                    <a:pt x="2387" y="7155"/>
                  </a:cubicBezTo>
                  <a:cubicBezTo>
                    <a:pt x="1601" y="7631"/>
                    <a:pt x="2046" y="8762"/>
                    <a:pt x="2807" y="8762"/>
                  </a:cubicBezTo>
                  <a:cubicBezTo>
                    <a:pt x="2931" y="8762"/>
                    <a:pt x="3063" y="8732"/>
                    <a:pt x="3199" y="8665"/>
                  </a:cubicBezTo>
                  <a:cubicBezTo>
                    <a:pt x="3455" y="8845"/>
                    <a:pt x="3704" y="8921"/>
                    <a:pt x="3944" y="8921"/>
                  </a:cubicBezTo>
                  <a:cubicBezTo>
                    <a:pt x="4635" y="8921"/>
                    <a:pt x="5250" y="8292"/>
                    <a:pt x="5710" y="7731"/>
                  </a:cubicBezTo>
                  <a:cubicBezTo>
                    <a:pt x="6224" y="8114"/>
                    <a:pt x="6830" y="8298"/>
                    <a:pt x="7381" y="8298"/>
                  </a:cubicBezTo>
                  <a:cubicBezTo>
                    <a:pt x="8569" y="8298"/>
                    <a:pt x="9508" y="7445"/>
                    <a:pt x="8762" y="5886"/>
                  </a:cubicBezTo>
                  <a:cubicBezTo>
                    <a:pt x="8834" y="5855"/>
                    <a:pt x="8906" y="5817"/>
                    <a:pt x="8978" y="5786"/>
                  </a:cubicBezTo>
                  <a:cubicBezTo>
                    <a:pt x="9169" y="5981"/>
                    <a:pt x="9378" y="6062"/>
                    <a:pt x="9577" y="6062"/>
                  </a:cubicBezTo>
                  <a:cubicBezTo>
                    <a:pt x="10263" y="6062"/>
                    <a:pt x="10821" y="5092"/>
                    <a:pt x="10079" y="4517"/>
                  </a:cubicBezTo>
                  <a:cubicBezTo>
                    <a:pt x="10217" y="3442"/>
                    <a:pt x="9191" y="2621"/>
                    <a:pt x="8226" y="2419"/>
                  </a:cubicBezTo>
                  <a:cubicBezTo>
                    <a:pt x="8275" y="1909"/>
                    <a:pt x="8330" y="1359"/>
                    <a:pt x="8131" y="860"/>
                  </a:cubicBezTo>
                  <a:cubicBezTo>
                    <a:pt x="7861" y="248"/>
                    <a:pt x="7352" y="1"/>
                    <a:pt x="68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10" name="Google Shape;1710;p48"/>
          <p:cNvSpPr/>
          <p:nvPr/>
        </p:nvSpPr>
        <p:spPr>
          <a:xfrm>
            <a:off x="5803186" y="368995"/>
            <a:ext cx="205252" cy="237616"/>
          </a:xfrm>
          <a:custGeom>
            <a:avLst/>
            <a:gdLst/>
            <a:ahLst/>
            <a:cxnLst/>
            <a:rect l="l" t="t" r="r" b="b"/>
            <a:pathLst>
              <a:path w="2892" h="3348" extrusionOk="0">
                <a:moveTo>
                  <a:pt x="1370" y="707"/>
                </a:moveTo>
                <a:cubicBezTo>
                  <a:pt x="1523" y="1081"/>
                  <a:pt x="1825" y="1390"/>
                  <a:pt x="2203" y="1520"/>
                </a:cubicBezTo>
                <a:cubicBezTo>
                  <a:pt x="1834" y="1730"/>
                  <a:pt x="1589" y="2128"/>
                  <a:pt x="1465" y="2557"/>
                </a:cubicBezTo>
                <a:cubicBezTo>
                  <a:pt x="1352" y="2099"/>
                  <a:pt x="1010" y="1721"/>
                  <a:pt x="566" y="1566"/>
                </a:cubicBezTo>
                <a:cubicBezTo>
                  <a:pt x="932" y="1396"/>
                  <a:pt x="1214" y="1079"/>
                  <a:pt x="1370" y="707"/>
                </a:cubicBezTo>
                <a:close/>
                <a:moveTo>
                  <a:pt x="1396" y="1"/>
                </a:moveTo>
                <a:cubicBezTo>
                  <a:pt x="1327" y="1"/>
                  <a:pt x="1253" y="48"/>
                  <a:pt x="1252" y="127"/>
                </a:cubicBezTo>
                <a:cubicBezTo>
                  <a:pt x="1223" y="756"/>
                  <a:pt x="753" y="1338"/>
                  <a:pt x="125" y="1439"/>
                </a:cubicBezTo>
                <a:cubicBezTo>
                  <a:pt x="1" y="1465"/>
                  <a:pt x="4" y="1669"/>
                  <a:pt x="130" y="1698"/>
                </a:cubicBezTo>
                <a:cubicBezTo>
                  <a:pt x="935" y="1808"/>
                  <a:pt x="1278" y="2436"/>
                  <a:pt x="1327" y="3191"/>
                </a:cubicBezTo>
                <a:cubicBezTo>
                  <a:pt x="1332" y="3283"/>
                  <a:pt x="1413" y="3347"/>
                  <a:pt x="1487" y="3347"/>
                </a:cubicBezTo>
                <a:cubicBezTo>
                  <a:pt x="1540" y="3347"/>
                  <a:pt x="1589" y="3313"/>
                  <a:pt x="1600" y="3229"/>
                </a:cubicBezTo>
                <a:cubicBezTo>
                  <a:pt x="1612" y="2560"/>
                  <a:pt x="1961" y="1643"/>
                  <a:pt x="2747" y="1612"/>
                </a:cubicBezTo>
                <a:cubicBezTo>
                  <a:pt x="2851" y="1609"/>
                  <a:pt x="2892" y="1508"/>
                  <a:pt x="2863" y="1436"/>
                </a:cubicBezTo>
                <a:cubicBezTo>
                  <a:pt x="2852" y="1381"/>
                  <a:pt x="2804" y="1326"/>
                  <a:pt x="2747" y="1326"/>
                </a:cubicBezTo>
                <a:cubicBezTo>
                  <a:pt x="2744" y="1326"/>
                  <a:pt x="2742" y="1326"/>
                  <a:pt x="2739" y="1326"/>
                </a:cubicBezTo>
                <a:cubicBezTo>
                  <a:pt x="2692" y="1333"/>
                  <a:pt x="2646" y="1336"/>
                  <a:pt x="2600" y="1336"/>
                </a:cubicBezTo>
                <a:cubicBezTo>
                  <a:pt x="1980" y="1336"/>
                  <a:pt x="1471" y="739"/>
                  <a:pt x="1514" y="122"/>
                </a:cubicBezTo>
                <a:cubicBezTo>
                  <a:pt x="1514" y="38"/>
                  <a:pt x="1457" y="1"/>
                  <a:pt x="13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34" name="Google Shape;1734;p48"/>
          <p:cNvGrpSpPr/>
          <p:nvPr/>
        </p:nvGrpSpPr>
        <p:grpSpPr>
          <a:xfrm rot="1556501">
            <a:off x="-115369" y="4102300"/>
            <a:ext cx="1657195" cy="714726"/>
            <a:chOff x="4117475" y="575350"/>
            <a:chExt cx="721200" cy="311050"/>
          </a:xfrm>
        </p:grpSpPr>
        <p:sp>
          <p:nvSpPr>
            <p:cNvPr id="1735" name="Google Shape;1735;p48"/>
            <p:cNvSpPr/>
            <p:nvPr/>
          </p:nvSpPr>
          <p:spPr>
            <a:xfrm>
              <a:off x="4117475" y="591775"/>
              <a:ext cx="669400" cy="294625"/>
            </a:xfrm>
            <a:custGeom>
              <a:avLst/>
              <a:gdLst/>
              <a:ahLst/>
              <a:cxnLst/>
              <a:rect l="l" t="t" r="r" b="b"/>
              <a:pathLst>
                <a:path w="26776" h="11785" extrusionOk="0">
                  <a:moveTo>
                    <a:pt x="2107" y="552"/>
                  </a:moveTo>
                  <a:cubicBezTo>
                    <a:pt x="2302" y="552"/>
                    <a:pt x="2495" y="563"/>
                    <a:pt x="2672" y="576"/>
                  </a:cubicBezTo>
                  <a:cubicBezTo>
                    <a:pt x="3695" y="648"/>
                    <a:pt x="4684" y="994"/>
                    <a:pt x="5520" y="1585"/>
                  </a:cubicBezTo>
                  <a:cubicBezTo>
                    <a:pt x="6289" y="2124"/>
                    <a:pt x="6923" y="2844"/>
                    <a:pt x="7410" y="3645"/>
                  </a:cubicBezTo>
                  <a:cubicBezTo>
                    <a:pt x="7249" y="3922"/>
                    <a:pt x="7105" y="4210"/>
                    <a:pt x="6961" y="4504"/>
                  </a:cubicBezTo>
                  <a:cubicBezTo>
                    <a:pt x="6935" y="4458"/>
                    <a:pt x="6909" y="4412"/>
                    <a:pt x="6880" y="4366"/>
                  </a:cubicBezTo>
                  <a:cubicBezTo>
                    <a:pt x="6381" y="3478"/>
                    <a:pt x="5739" y="2711"/>
                    <a:pt x="4854" y="2184"/>
                  </a:cubicBezTo>
                  <a:cubicBezTo>
                    <a:pt x="4349" y="1893"/>
                    <a:pt x="3796" y="1677"/>
                    <a:pt x="3220" y="1544"/>
                  </a:cubicBezTo>
                  <a:cubicBezTo>
                    <a:pt x="2845" y="1459"/>
                    <a:pt x="2475" y="1431"/>
                    <a:pt x="2101" y="1431"/>
                  </a:cubicBezTo>
                  <a:cubicBezTo>
                    <a:pt x="1866" y="1431"/>
                    <a:pt x="1628" y="1442"/>
                    <a:pt x="1387" y="1458"/>
                  </a:cubicBezTo>
                  <a:cubicBezTo>
                    <a:pt x="1338" y="1461"/>
                    <a:pt x="1281" y="1463"/>
                    <a:pt x="1221" y="1463"/>
                  </a:cubicBezTo>
                  <a:cubicBezTo>
                    <a:pt x="967" y="1463"/>
                    <a:pt x="653" y="1416"/>
                    <a:pt x="623" y="1126"/>
                  </a:cubicBezTo>
                  <a:cubicBezTo>
                    <a:pt x="594" y="887"/>
                    <a:pt x="894" y="755"/>
                    <a:pt x="1081" y="691"/>
                  </a:cubicBezTo>
                  <a:cubicBezTo>
                    <a:pt x="1389" y="585"/>
                    <a:pt x="1754" y="552"/>
                    <a:pt x="2107" y="552"/>
                  </a:cubicBezTo>
                  <a:close/>
                  <a:moveTo>
                    <a:pt x="5658" y="3576"/>
                  </a:moveTo>
                  <a:lnTo>
                    <a:pt x="5658" y="3576"/>
                  </a:lnTo>
                  <a:cubicBezTo>
                    <a:pt x="5782" y="3712"/>
                    <a:pt x="5897" y="3859"/>
                    <a:pt x="6007" y="4011"/>
                  </a:cubicBezTo>
                  <a:cubicBezTo>
                    <a:pt x="6255" y="4360"/>
                    <a:pt x="6462" y="4729"/>
                    <a:pt x="6655" y="5109"/>
                  </a:cubicBezTo>
                  <a:cubicBezTo>
                    <a:pt x="6482" y="5444"/>
                    <a:pt x="6292" y="5772"/>
                    <a:pt x="6056" y="6072"/>
                  </a:cubicBezTo>
                  <a:cubicBezTo>
                    <a:pt x="5975" y="6176"/>
                    <a:pt x="5889" y="6274"/>
                    <a:pt x="5793" y="6363"/>
                  </a:cubicBezTo>
                  <a:cubicBezTo>
                    <a:pt x="5834" y="5432"/>
                    <a:pt x="5788" y="4498"/>
                    <a:pt x="5658" y="3576"/>
                  </a:cubicBezTo>
                  <a:close/>
                  <a:moveTo>
                    <a:pt x="19630" y="4314"/>
                  </a:moveTo>
                  <a:cubicBezTo>
                    <a:pt x="19501" y="5196"/>
                    <a:pt x="19449" y="6092"/>
                    <a:pt x="19492" y="6983"/>
                  </a:cubicBezTo>
                  <a:lnTo>
                    <a:pt x="19486" y="6980"/>
                  </a:lnTo>
                  <a:cubicBezTo>
                    <a:pt x="19227" y="6648"/>
                    <a:pt x="18991" y="6314"/>
                    <a:pt x="18766" y="5988"/>
                  </a:cubicBezTo>
                  <a:cubicBezTo>
                    <a:pt x="18723" y="5925"/>
                    <a:pt x="18676" y="5856"/>
                    <a:pt x="18636" y="5792"/>
                  </a:cubicBezTo>
                  <a:cubicBezTo>
                    <a:pt x="18939" y="5279"/>
                    <a:pt x="19250" y="4775"/>
                    <a:pt x="19625" y="4323"/>
                  </a:cubicBezTo>
                  <a:cubicBezTo>
                    <a:pt x="19628" y="4323"/>
                    <a:pt x="19628" y="4323"/>
                    <a:pt x="19628" y="4317"/>
                  </a:cubicBezTo>
                  <a:cubicBezTo>
                    <a:pt x="19628" y="4314"/>
                    <a:pt x="19630" y="4314"/>
                    <a:pt x="19630" y="4314"/>
                  </a:cubicBezTo>
                  <a:close/>
                  <a:moveTo>
                    <a:pt x="4649" y="2720"/>
                  </a:moveTo>
                  <a:lnTo>
                    <a:pt x="4649" y="2720"/>
                  </a:lnTo>
                  <a:cubicBezTo>
                    <a:pt x="4773" y="2801"/>
                    <a:pt x="4897" y="2884"/>
                    <a:pt x="5015" y="2977"/>
                  </a:cubicBezTo>
                  <a:cubicBezTo>
                    <a:pt x="5009" y="3005"/>
                    <a:pt x="5009" y="3043"/>
                    <a:pt x="5015" y="3075"/>
                  </a:cubicBezTo>
                  <a:cubicBezTo>
                    <a:pt x="5231" y="4282"/>
                    <a:pt x="5306" y="5504"/>
                    <a:pt x="5220" y="6723"/>
                  </a:cubicBezTo>
                  <a:cubicBezTo>
                    <a:pt x="5217" y="6764"/>
                    <a:pt x="5223" y="6801"/>
                    <a:pt x="5234" y="6827"/>
                  </a:cubicBezTo>
                  <a:cubicBezTo>
                    <a:pt x="5234" y="6827"/>
                    <a:pt x="5234" y="6833"/>
                    <a:pt x="5231" y="6833"/>
                  </a:cubicBezTo>
                  <a:cubicBezTo>
                    <a:pt x="5128" y="6905"/>
                    <a:pt x="5018" y="6968"/>
                    <a:pt x="4903" y="7029"/>
                  </a:cubicBezTo>
                  <a:cubicBezTo>
                    <a:pt x="4857" y="5588"/>
                    <a:pt x="4770" y="4155"/>
                    <a:pt x="4649" y="2720"/>
                  </a:cubicBezTo>
                  <a:close/>
                  <a:moveTo>
                    <a:pt x="15301" y="4530"/>
                  </a:moveTo>
                  <a:cubicBezTo>
                    <a:pt x="15734" y="5023"/>
                    <a:pt x="16091" y="5588"/>
                    <a:pt x="16437" y="6153"/>
                  </a:cubicBezTo>
                  <a:cubicBezTo>
                    <a:pt x="16123" y="6579"/>
                    <a:pt x="15777" y="6983"/>
                    <a:pt x="15374" y="7332"/>
                  </a:cubicBezTo>
                  <a:cubicBezTo>
                    <a:pt x="15374" y="7332"/>
                    <a:pt x="15371" y="7332"/>
                    <a:pt x="15371" y="7336"/>
                  </a:cubicBezTo>
                  <a:lnTo>
                    <a:pt x="15371" y="7336"/>
                  </a:lnTo>
                  <a:cubicBezTo>
                    <a:pt x="15394" y="6403"/>
                    <a:pt x="15290" y="5467"/>
                    <a:pt x="15301" y="4530"/>
                  </a:cubicBezTo>
                  <a:close/>
                  <a:moveTo>
                    <a:pt x="2819" y="2034"/>
                  </a:moveTo>
                  <a:lnTo>
                    <a:pt x="2819" y="2034"/>
                  </a:lnTo>
                  <a:cubicBezTo>
                    <a:pt x="2929" y="2051"/>
                    <a:pt x="3038" y="2069"/>
                    <a:pt x="3148" y="2095"/>
                  </a:cubicBezTo>
                  <a:cubicBezTo>
                    <a:pt x="3470" y="2164"/>
                    <a:pt x="3779" y="2271"/>
                    <a:pt x="4076" y="2409"/>
                  </a:cubicBezTo>
                  <a:lnTo>
                    <a:pt x="4076" y="2412"/>
                  </a:lnTo>
                  <a:lnTo>
                    <a:pt x="4076" y="2458"/>
                  </a:lnTo>
                  <a:cubicBezTo>
                    <a:pt x="4220" y="4063"/>
                    <a:pt x="4312" y="5671"/>
                    <a:pt x="4367" y="7280"/>
                  </a:cubicBezTo>
                  <a:lnTo>
                    <a:pt x="4364" y="7280"/>
                  </a:lnTo>
                  <a:cubicBezTo>
                    <a:pt x="3923" y="7453"/>
                    <a:pt x="3462" y="7565"/>
                    <a:pt x="2998" y="7640"/>
                  </a:cubicBezTo>
                  <a:lnTo>
                    <a:pt x="2859" y="7657"/>
                  </a:lnTo>
                  <a:cubicBezTo>
                    <a:pt x="2799" y="5784"/>
                    <a:pt x="2785" y="3910"/>
                    <a:pt x="2819" y="2034"/>
                  </a:cubicBezTo>
                  <a:close/>
                  <a:moveTo>
                    <a:pt x="2197" y="1974"/>
                  </a:moveTo>
                  <a:cubicBezTo>
                    <a:pt x="2222" y="1974"/>
                    <a:pt x="2246" y="1974"/>
                    <a:pt x="2269" y="1979"/>
                  </a:cubicBezTo>
                  <a:cubicBezTo>
                    <a:pt x="2237" y="3890"/>
                    <a:pt x="2248" y="5801"/>
                    <a:pt x="2312" y="7715"/>
                  </a:cubicBezTo>
                  <a:cubicBezTo>
                    <a:pt x="2191" y="7723"/>
                    <a:pt x="2073" y="7729"/>
                    <a:pt x="1954" y="7741"/>
                  </a:cubicBezTo>
                  <a:cubicBezTo>
                    <a:pt x="1946" y="5821"/>
                    <a:pt x="1891" y="3905"/>
                    <a:pt x="1790" y="1988"/>
                  </a:cubicBezTo>
                  <a:lnTo>
                    <a:pt x="1796" y="1988"/>
                  </a:lnTo>
                  <a:cubicBezTo>
                    <a:pt x="1931" y="1977"/>
                    <a:pt x="2064" y="1974"/>
                    <a:pt x="2197" y="1974"/>
                  </a:cubicBezTo>
                  <a:close/>
                  <a:moveTo>
                    <a:pt x="10517" y="3432"/>
                  </a:moveTo>
                  <a:lnTo>
                    <a:pt x="10517" y="3432"/>
                  </a:lnTo>
                  <a:cubicBezTo>
                    <a:pt x="10402" y="4962"/>
                    <a:pt x="10413" y="6504"/>
                    <a:pt x="10552" y="8035"/>
                  </a:cubicBezTo>
                  <a:cubicBezTo>
                    <a:pt x="10125" y="7755"/>
                    <a:pt x="9759" y="7369"/>
                    <a:pt x="9488" y="6908"/>
                  </a:cubicBezTo>
                  <a:cubicBezTo>
                    <a:pt x="9160" y="6340"/>
                    <a:pt x="8929" y="5726"/>
                    <a:pt x="8693" y="5118"/>
                  </a:cubicBezTo>
                  <a:cubicBezTo>
                    <a:pt x="8840" y="4862"/>
                    <a:pt x="9007" y="4619"/>
                    <a:pt x="9200" y="4395"/>
                  </a:cubicBezTo>
                  <a:cubicBezTo>
                    <a:pt x="9566" y="3977"/>
                    <a:pt x="10016" y="3654"/>
                    <a:pt x="10517" y="3432"/>
                  </a:cubicBezTo>
                  <a:close/>
                  <a:moveTo>
                    <a:pt x="14169" y="3588"/>
                  </a:moveTo>
                  <a:lnTo>
                    <a:pt x="14169" y="3588"/>
                  </a:lnTo>
                  <a:cubicBezTo>
                    <a:pt x="14333" y="3677"/>
                    <a:pt x="14492" y="3784"/>
                    <a:pt x="14639" y="3905"/>
                  </a:cubicBezTo>
                  <a:cubicBezTo>
                    <a:pt x="14682" y="3936"/>
                    <a:pt x="14725" y="3971"/>
                    <a:pt x="14765" y="4008"/>
                  </a:cubicBezTo>
                  <a:lnTo>
                    <a:pt x="14765" y="4020"/>
                  </a:lnTo>
                  <a:cubicBezTo>
                    <a:pt x="14693" y="5268"/>
                    <a:pt x="14904" y="6530"/>
                    <a:pt x="14786" y="7775"/>
                  </a:cubicBezTo>
                  <a:cubicBezTo>
                    <a:pt x="14627" y="7882"/>
                    <a:pt x="14463" y="7974"/>
                    <a:pt x="14293" y="8061"/>
                  </a:cubicBezTo>
                  <a:cubicBezTo>
                    <a:pt x="14163" y="6574"/>
                    <a:pt x="14120" y="5078"/>
                    <a:pt x="14169" y="3588"/>
                  </a:cubicBezTo>
                  <a:close/>
                  <a:moveTo>
                    <a:pt x="20979" y="3139"/>
                  </a:moveTo>
                  <a:cubicBezTo>
                    <a:pt x="20694" y="4844"/>
                    <a:pt x="20682" y="6589"/>
                    <a:pt x="20734" y="8314"/>
                  </a:cubicBezTo>
                  <a:cubicBezTo>
                    <a:pt x="20515" y="8124"/>
                    <a:pt x="20313" y="7928"/>
                    <a:pt x="20115" y="7718"/>
                  </a:cubicBezTo>
                  <a:cubicBezTo>
                    <a:pt x="19942" y="6360"/>
                    <a:pt x="20054" y="4962"/>
                    <a:pt x="20305" y="3622"/>
                  </a:cubicBezTo>
                  <a:cubicBezTo>
                    <a:pt x="20515" y="3446"/>
                    <a:pt x="20740" y="3279"/>
                    <a:pt x="20976" y="3141"/>
                  </a:cubicBezTo>
                  <a:cubicBezTo>
                    <a:pt x="20976" y="3141"/>
                    <a:pt x="20978" y="3141"/>
                    <a:pt x="20979" y="3139"/>
                  </a:cubicBezTo>
                  <a:close/>
                  <a:moveTo>
                    <a:pt x="11638" y="3112"/>
                  </a:moveTo>
                  <a:cubicBezTo>
                    <a:pt x="11526" y="4899"/>
                    <a:pt x="11509" y="6692"/>
                    <a:pt x="11575" y="8481"/>
                  </a:cubicBezTo>
                  <a:cubicBezTo>
                    <a:pt x="11425" y="8447"/>
                    <a:pt x="11278" y="8401"/>
                    <a:pt x="11137" y="8343"/>
                  </a:cubicBezTo>
                  <a:lnTo>
                    <a:pt x="11137" y="8306"/>
                  </a:lnTo>
                  <a:cubicBezTo>
                    <a:pt x="10961" y="6617"/>
                    <a:pt x="10941" y="4922"/>
                    <a:pt x="11085" y="3236"/>
                  </a:cubicBezTo>
                  <a:lnTo>
                    <a:pt x="11085" y="3222"/>
                  </a:lnTo>
                  <a:cubicBezTo>
                    <a:pt x="11269" y="3173"/>
                    <a:pt x="11454" y="3132"/>
                    <a:pt x="11638" y="3112"/>
                  </a:cubicBezTo>
                  <a:close/>
                  <a:moveTo>
                    <a:pt x="12247" y="3069"/>
                  </a:moveTo>
                  <a:cubicBezTo>
                    <a:pt x="12724" y="3069"/>
                    <a:pt x="13194" y="3155"/>
                    <a:pt x="13633" y="3328"/>
                  </a:cubicBezTo>
                  <a:cubicBezTo>
                    <a:pt x="13630" y="3337"/>
                    <a:pt x="13627" y="3351"/>
                    <a:pt x="13627" y="3366"/>
                  </a:cubicBezTo>
                  <a:cubicBezTo>
                    <a:pt x="13561" y="5009"/>
                    <a:pt x="13607" y="6660"/>
                    <a:pt x="13760" y="8294"/>
                  </a:cubicBezTo>
                  <a:lnTo>
                    <a:pt x="13757" y="8300"/>
                  </a:lnTo>
                  <a:cubicBezTo>
                    <a:pt x="13294" y="8470"/>
                    <a:pt x="12809" y="8565"/>
                    <a:pt x="12317" y="8565"/>
                  </a:cubicBezTo>
                  <a:cubicBezTo>
                    <a:pt x="12310" y="8565"/>
                    <a:pt x="12303" y="8565"/>
                    <a:pt x="12295" y="8565"/>
                  </a:cubicBezTo>
                  <a:cubicBezTo>
                    <a:pt x="12244" y="8565"/>
                    <a:pt x="12189" y="8565"/>
                    <a:pt x="12131" y="8559"/>
                  </a:cubicBezTo>
                  <a:cubicBezTo>
                    <a:pt x="12131" y="8551"/>
                    <a:pt x="12134" y="8545"/>
                    <a:pt x="12131" y="8533"/>
                  </a:cubicBezTo>
                  <a:cubicBezTo>
                    <a:pt x="12059" y="6715"/>
                    <a:pt x="12076" y="4887"/>
                    <a:pt x="12200" y="3069"/>
                  </a:cubicBezTo>
                  <a:cubicBezTo>
                    <a:pt x="12216" y="3069"/>
                    <a:pt x="12231" y="3069"/>
                    <a:pt x="12247" y="3069"/>
                  </a:cubicBezTo>
                  <a:close/>
                  <a:moveTo>
                    <a:pt x="12226" y="1348"/>
                  </a:moveTo>
                  <a:cubicBezTo>
                    <a:pt x="12829" y="1348"/>
                    <a:pt x="13430" y="1458"/>
                    <a:pt x="13990" y="1685"/>
                  </a:cubicBezTo>
                  <a:cubicBezTo>
                    <a:pt x="15448" y="2279"/>
                    <a:pt x="16440" y="3501"/>
                    <a:pt x="17307" y="4775"/>
                  </a:cubicBezTo>
                  <a:cubicBezTo>
                    <a:pt x="17135" y="5075"/>
                    <a:pt x="16959" y="5369"/>
                    <a:pt x="16771" y="5654"/>
                  </a:cubicBezTo>
                  <a:cubicBezTo>
                    <a:pt x="16290" y="4885"/>
                    <a:pt x="15786" y="4127"/>
                    <a:pt x="15080" y="3544"/>
                  </a:cubicBezTo>
                  <a:cubicBezTo>
                    <a:pt x="14342" y="2931"/>
                    <a:pt x="13428" y="2565"/>
                    <a:pt x="12465" y="2516"/>
                  </a:cubicBezTo>
                  <a:cubicBezTo>
                    <a:pt x="12391" y="2512"/>
                    <a:pt x="12316" y="2510"/>
                    <a:pt x="12241" y="2510"/>
                  </a:cubicBezTo>
                  <a:cubicBezTo>
                    <a:pt x="11380" y="2510"/>
                    <a:pt x="10528" y="2739"/>
                    <a:pt x="9785" y="3190"/>
                  </a:cubicBezTo>
                  <a:cubicBezTo>
                    <a:pt x="9226" y="3530"/>
                    <a:pt x="8797" y="3977"/>
                    <a:pt x="8445" y="4490"/>
                  </a:cubicBezTo>
                  <a:cubicBezTo>
                    <a:pt x="8321" y="4674"/>
                    <a:pt x="8203" y="4864"/>
                    <a:pt x="8090" y="5060"/>
                  </a:cubicBezTo>
                  <a:cubicBezTo>
                    <a:pt x="8010" y="5210"/>
                    <a:pt x="7929" y="5363"/>
                    <a:pt x="7851" y="5516"/>
                  </a:cubicBezTo>
                  <a:cubicBezTo>
                    <a:pt x="7779" y="5657"/>
                    <a:pt x="7713" y="5801"/>
                    <a:pt x="7641" y="5945"/>
                  </a:cubicBezTo>
                  <a:cubicBezTo>
                    <a:pt x="7543" y="6153"/>
                    <a:pt x="7439" y="6352"/>
                    <a:pt x="7324" y="6550"/>
                  </a:cubicBezTo>
                  <a:cubicBezTo>
                    <a:pt x="7234" y="6712"/>
                    <a:pt x="7134" y="6870"/>
                    <a:pt x="7021" y="7023"/>
                  </a:cubicBezTo>
                  <a:cubicBezTo>
                    <a:pt x="6710" y="7455"/>
                    <a:pt x="6309" y="7810"/>
                    <a:pt x="5863" y="8098"/>
                  </a:cubicBezTo>
                  <a:cubicBezTo>
                    <a:pt x="4975" y="8669"/>
                    <a:pt x="3929" y="8963"/>
                    <a:pt x="2891" y="9095"/>
                  </a:cubicBezTo>
                  <a:cubicBezTo>
                    <a:pt x="2615" y="9129"/>
                    <a:pt x="2335" y="9158"/>
                    <a:pt x="2056" y="9158"/>
                  </a:cubicBezTo>
                  <a:cubicBezTo>
                    <a:pt x="1817" y="9158"/>
                    <a:pt x="1578" y="9137"/>
                    <a:pt x="1343" y="9081"/>
                  </a:cubicBezTo>
                  <a:cubicBezTo>
                    <a:pt x="1153" y="9035"/>
                    <a:pt x="839" y="8951"/>
                    <a:pt x="848" y="8703"/>
                  </a:cubicBezTo>
                  <a:cubicBezTo>
                    <a:pt x="853" y="8360"/>
                    <a:pt x="1283" y="8349"/>
                    <a:pt x="1531" y="8335"/>
                  </a:cubicBezTo>
                  <a:cubicBezTo>
                    <a:pt x="2626" y="8280"/>
                    <a:pt x="3747" y="8159"/>
                    <a:pt x="4762" y="7718"/>
                  </a:cubicBezTo>
                  <a:cubicBezTo>
                    <a:pt x="5724" y="7297"/>
                    <a:pt x="6427" y="6611"/>
                    <a:pt x="6949" y="5726"/>
                  </a:cubicBezTo>
                  <a:cubicBezTo>
                    <a:pt x="6981" y="5669"/>
                    <a:pt x="7015" y="5611"/>
                    <a:pt x="7047" y="5556"/>
                  </a:cubicBezTo>
                  <a:cubicBezTo>
                    <a:pt x="7122" y="5418"/>
                    <a:pt x="7194" y="5277"/>
                    <a:pt x="7266" y="5132"/>
                  </a:cubicBezTo>
                  <a:cubicBezTo>
                    <a:pt x="7422" y="4830"/>
                    <a:pt x="7569" y="4524"/>
                    <a:pt x="7724" y="4225"/>
                  </a:cubicBezTo>
                  <a:cubicBezTo>
                    <a:pt x="7825" y="4029"/>
                    <a:pt x="7929" y="3838"/>
                    <a:pt x="8044" y="3651"/>
                  </a:cubicBezTo>
                  <a:cubicBezTo>
                    <a:pt x="8226" y="3357"/>
                    <a:pt x="8428" y="3078"/>
                    <a:pt x="8673" y="2827"/>
                  </a:cubicBezTo>
                  <a:cubicBezTo>
                    <a:pt x="9584" y="1872"/>
                    <a:pt x="10908" y="1348"/>
                    <a:pt x="12226" y="1348"/>
                  </a:cubicBezTo>
                  <a:close/>
                  <a:moveTo>
                    <a:pt x="22864" y="2406"/>
                  </a:moveTo>
                  <a:lnTo>
                    <a:pt x="22625" y="9375"/>
                  </a:lnTo>
                  <a:lnTo>
                    <a:pt x="22625" y="9381"/>
                  </a:lnTo>
                  <a:cubicBezTo>
                    <a:pt x="22149" y="9254"/>
                    <a:pt x="21706" y="9035"/>
                    <a:pt x="21296" y="8750"/>
                  </a:cubicBezTo>
                  <a:cubicBezTo>
                    <a:pt x="21236" y="6795"/>
                    <a:pt x="21221" y="4807"/>
                    <a:pt x="21584" y="2884"/>
                  </a:cubicBezTo>
                  <a:cubicBezTo>
                    <a:pt x="21587" y="2858"/>
                    <a:pt x="21590" y="2833"/>
                    <a:pt x="21587" y="2812"/>
                  </a:cubicBezTo>
                  <a:cubicBezTo>
                    <a:pt x="21994" y="2625"/>
                    <a:pt x="22420" y="2492"/>
                    <a:pt x="22864" y="2406"/>
                  </a:cubicBezTo>
                  <a:close/>
                  <a:moveTo>
                    <a:pt x="23839" y="2298"/>
                  </a:moveTo>
                  <a:cubicBezTo>
                    <a:pt x="23929" y="2298"/>
                    <a:pt x="24018" y="2301"/>
                    <a:pt x="24106" y="2305"/>
                  </a:cubicBezTo>
                  <a:lnTo>
                    <a:pt x="24109" y="2305"/>
                  </a:lnTo>
                  <a:cubicBezTo>
                    <a:pt x="23922" y="4692"/>
                    <a:pt x="23838" y="7092"/>
                    <a:pt x="23850" y="9490"/>
                  </a:cubicBezTo>
                  <a:lnTo>
                    <a:pt x="23847" y="9490"/>
                  </a:lnTo>
                  <a:cubicBezTo>
                    <a:pt x="23748" y="9498"/>
                    <a:pt x="23650" y="9501"/>
                    <a:pt x="23554" y="9501"/>
                  </a:cubicBezTo>
                  <a:cubicBezTo>
                    <a:pt x="23425" y="9501"/>
                    <a:pt x="23299" y="9495"/>
                    <a:pt x="23175" y="9482"/>
                  </a:cubicBezTo>
                  <a:cubicBezTo>
                    <a:pt x="23175" y="9470"/>
                    <a:pt x="23181" y="9461"/>
                    <a:pt x="23181" y="9453"/>
                  </a:cubicBezTo>
                  <a:cubicBezTo>
                    <a:pt x="23259" y="7075"/>
                    <a:pt x="23340" y="4697"/>
                    <a:pt x="23420" y="2320"/>
                  </a:cubicBezTo>
                  <a:cubicBezTo>
                    <a:pt x="23469" y="2320"/>
                    <a:pt x="23521" y="2311"/>
                    <a:pt x="23570" y="2308"/>
                  </a:cubicBezTo>
                  <a:cubicBezTo>
                    <a:pt x="23660" y="2301"/>
                    <a:pt x="23750" y="2298"/>
                    <a:pt x="23839" y="2298"/>
                  </a:cubicBezTo>
                  <a:close/>
                  <a:moveTo>
                    <a:pt x="23641" y="748"/>
                  </a:moveTo>
                  <a:cubicBezTo>
                    <a:pt x="23981" y="748"/>
                    <a:pt x="24319" y="776"/>
                    <a:pt x="24651" y="832"/>
                  </a:cubicBezTo>
                  <a:cubicBezTo>
                    <a:pt x="25092" y="910"/>
                    <a:pt x="25519" y="1046"/>
                    <a:pt x="25908" y="1265"/>
                  </a:cubicBezTo>
                  <a:cubicBezTo>
                    <a:pt x="26037" y="1368"/>
                    <a:pt x="26130" y="1504"/>
                    <a:pt x="26150" y="1668"/>
                  </a:cubicBezTo>
                  <a:cubicBezTo>
                    <a:pt x="26175" y="1923"/>
                    <a:pt x="26017" y="1989"/>
                    <a:pt x="25832" y="1989"/>
                  </a:cubicBezTo>
                  <a:cubicBezTo>
                    <a:pt x="25741" y="1989"/>
                    <a:pt x="25644" y="1973"/>
                    <a:pt x="25559" y="1956"/>
                  </a:cubicBezTo>
                  <a:cubicBezTo>
                    <a:pt x="24991" y="1850"/>
                    <a:pt x="24461" y="1737"/>
                    <a:pt x="23881" y="1737"/>
                  </a:cubicBezTo>
                  <a:cubicBezTo>
                    <a:pt x="23867" y="1737"/>
                    <a:pt x="23853" y="1737"/>
                    <a:pt x="23838" y="1737"/>
                  </a:cubicBezTo>
                  <a:cubicBezTo>
                    <a:pt x="22665" y="1749"/>
                    <a:pt x="21504" y="2121"/>
                    <a:pt x="20524" y="2760"/>
                  </a:cubicBezTo>
                  <a:cubicBezTo>
                    <a:pt x="20302" y="2905"/>
                    <a:pt x="20097" y="3066"/>
                    <a:pt x="19904" y="3239"/>
                  </a:cubicBezTo>
                  <a:cubicBezTo>
                    <a:pt x="19873" y="3259"/>
                    <a:pt x="19847" y="3282"/>
                    <a:pt x="19824" y="3311"/>
                  </a:cubicBezTo>
                  <a:cubicBezTo>
                    <a:pt x="19212" y="3879"/>
                    <a:pt x="18743" y="4562"/>
                    <a:pt x="18305" y="5279"/>
                  </a:cubicBezTo>
                  <a:cubicBezTo>
                    <a:pt x="18233" y="5398"/>
                    <a:pt x="18166" y="5513"/>
                    <a:pt x="18094" y="5631"/>
                  </a:cubicBezTo>
                  <a:cubicBezTo>
                    <a:pt x="18060" y="5689"/>
                    <a:pt x="18025" y="5746"/>
                    <a:pt x="17988" y="5804"/>
                  </a:cubicBezTo>
                  <a:cubicBezTo>
                    <a:pt x="17812" y="6104"/>
                    <a:pt x="17627" y="6401"/>
                    <a:pt x="17434" y="6683"/>
                  </a:cubicBezTo>
                  <a:cubicBezTo>
                    <a:pt x="17325" y="6850"/>
                    <a:pt x="17207" y="7012"/>
                    <a:pt x="17088" y="7170"/>
                  </a:cubicBezTo>
                  <a:cubicBezTo>
                    <a:pt x="16696" y="7698"/>
                    <a:pt x="16253" y="8179"/>
                    <a:pt x="15731" y="8597"/>
                  </a:cubicBezTo>
                  <a:cubicBezTo>
                    <a:pt x="14725" y="9401"/>
                    <a:pt x="13453" y="9926"/>
                    <a:pt x="12200" y="9926"/>
                  </a:cubicBezTo>
                  <a:cubicBezTo>
                    <a:pt x="11334" y="9926"/>
                    <a:pt x="10478" y="9676"/>
                    <a:pt x="9725" y="9095"/>
                  </a:cubicBezTo>
                  <a:cubicBezTo>
                    <a:pt x="8889" y="8450"/>
                    <a:pt x="8376" y="7542"/>
                    <a:pt x="7938" y="6594"/>
                  </a:cubicBezTo>
                  <a:cubicBezTo>
                    <a:pt x="8085" y="6317"/>
                    <a:pt x="8217" y="6035"/>
                    <a:pt x="8358" y="5752"/>
                  </a:cubicBezTo>
                  <a:cubicBezTo>
                    <a:pt x="8540" y="6216"/>
                    <a:pt x="8727" y="6674"/>
                    <a:pt x="8972" y="7110"/>
                  </a:cubicBezTo>
                  <a:cubicBezTo>
                    <a:pt x="9526" y="8087"/>
                    <a:pt x="10402" y="8793"/>
                    <a:pt x="11509" y="9035"/>
                  </a:cubicBezTo>
                  <a:cubicBezTo>
                    <a:pt x="11778" y="9093"/>
                    <a:pt x="12052" y="9121"/>
                    <a:pt x="12327" y="9121"/>
                  </a:cubicBezTo>
                  <a:cubicBezTo>
                    <a:pt x="13069" y="9121"/>
                    <a:pt x="13815" y="8921"/>
                    <a:pt x="14471" y="8591"/>
                  </a:cubicBezTo>
                  <a:cubicBezTo>
                    <a:pt x="14714" y="8473"/>
                    <a:pt x="14941" y="8335"/>
                    <a:pt x="15160" y="8188"/>
                  </a:cubicBezTo>
                  <a:cubicBezTo>
                    <a:pt x="15160" y="8188"/>
                    <a:pt x="15163" y="8188"/>
                    <a:pt x="15163" y="8182"/>
                  </a:cubicBezTo>
                  <a:cubicBezTo>
                    <a:pt x="15163" y="8179"/>
                    <a:pt x="15169" y="8179"/>
                    <a:pt x="15169" y="8179"/>
                  </a:cubicBezTo>
                  <a:cubicBezTo>
                    <a:pt x="15212" y="8164"/>
                    <a:pt x="15250" y="8136"/>
                    <a:pt x="15278" y="8101"/>
                  </a:cubicBezTo>
                  <a:lnTo>
                    <a:pt x="15284" y="8095"/>
                  </a:lnTo>
                  <a:cubicBezTo>
                    <a:pt x="15838" y="7692"/>
                    <a:pt x="16316" y="7193"/>
                    <a:pt x="16740" y="6634"/>
                  </a:cubicBezTo>
                  <a:cubicBezTo>
                    <a:pt x="16774" y="6582"/>
                    <a:pt x="16812" y="6533"/>
                    <a:pt x="16849" y="6478"/>
                  </a:cubicBezTo>
                  <a:cubicBezTo>
                    <a:pt x="16930" y="6366"/>
                    <a:pt x="17005" y="6256"/>
                    <a:pt x="17080" y="6141"/>
                  </a:cubicBezTo>
                  <a:cubicBezTo>
                    <a:pt x="17276" y="5853"/>
                    <a:pt x="17460" y="5556"/>
                    <a:pt x="17636" y="5256"/>
                  </a:cubicBezTo>
                  <a:cubicBezTo>
                    <a:pt x="17740" y="5083"/>
                    <a:pt x="17843" y="4911"/>
                    <a:pt x="17944" y="4738"/>
                  </a:cubicBezTo>
                  <a:cubicBezTo>
                    <a:pt x="18238" y="4248"/>
                    <a:pt x="18532" y="3755"/>
                    <a:pt x="18867" y="3288"/>
                  </a:cubicBezTo>
                  <a:cubicBezTo>
                    <a:pt x="19553" y="2322"/>
                    <a:pt x="20371" y="1538"/>
                    <a:pt x="21498" y="1129"/>
                  </a:cubicBezTo>
                  <a:cubicBezTo>
                    <a:pt x="22177" y="877"/>
                    <a:pt x="22911" y="748"/>
                    <a:pt x="23641" y="748"/>
                  </a:cubicBezTo>
                  <a:close/>
                  <a:moveTo>
                    <a:pt x="18328" y="6314"/>
                  </a:moveTo>
                  <a:cubicBezTo>
                    <a:pt x="18717" y="6891"/>
                    <a:pt x="19126" y="7455"/>
                    <a:pt x="19596" y="7971"/>
                  </a:cubicBezTo>
                  <a:lnTo>
                    <a:pt x="19596" y="7974"/>
                  </a:lnTo>
                  <a:cubicBezTo>
                    <a:pt x="19596" y="7977"/>
                    <a:pt x="19599" y="7977"/>
                    <a:pt x="19602" y="7983"/>
                  </a:cubicBezTo>
                  <a:cubicBezTo>
                    <a:pt x="19625" y="8032"/>
                    <a:pt x="19659" y="8069"/>
                    <a:pt x="19702" y="8090"/>
                  </a:cubicBezTo>
                  <a:lnTo>
                    <a:pt x="19708" y="8092"/>
                  </a:lnTo>
                  <a:cubicBezTo>
                    <a:pt x="20507" y="8948"/>
                    <a:pt x="21446" y="9643"/>
                    <a:pt x="22636" y="9937"/>
                  </a:cubicBezTo>
                  <a:cubicBezTo>
                    <a:pt x="22954" y="10016"/>
                    <a:pt x="23279" y="10055"/>
                    <a:pt x="23603" y="10055"/>
                  </a:cubicBezTo>
                  <a:cubicBezTo>
                    <a:pt x="23690" y="10055"/>
                    <a:pt x="23777" y="10052"/>
                    <a:pt x="23864" y="10046"/>
                  </a:cubicBezTo>
                  <a:lnTo>
                    <a:pt x="23867" y="10046"/>
                  </a:lnTo>
                  <a:cubicBezTo>
                    <a:pt x="23877" y="10048"/>
                    <a:pt x="23887" y="10049"/>
                    <a:pt x="23897" y="10049"/>
                  </a:cubicBezTo>
                  <a:cubicBezTo>
                    <a:pt x="23907" y="10049"/>
                    <a:pt x="23918" y="10048"/>
                    <a:pt x="23928" y="10046"/>
                  </a:cubicBezTo>
                  <a:lnTo>
                    <a:pt x="23979" y="10038"/>
                  </a:lnTo>
                  <a:cubicBezTo>
                    <a:pt x="24077" y="10029"/>
                    <a:pt x="24170" y="10018"/>
                    <a:pt x="24262" y="10003"/>
                  </a:cubicBezTo>
                  <a:cubicBezTo>
                    <a:pt x="24279" y="10000"/>
                    <a:pt x="24299" y="9992"/>
                    <a:pt x="24314" y="9986"/>
                  </a:cubicBezTo>
                  <a:lnTo>
                    <a:pt x="24320" y="9986"/>
                  </a:lnTo>
                  <a:cubicBezTo>
                    <a:pt x="24492" y="9960"/>
                    <a:pt x="24677" y="9937"/>
                    <a:pt x="24856" y="9937"/>
                  </a:cubicBezTo>
                  <a:cubicBezTo>
                    <a:pt x="25155" y="9937"/>
                    <a:pt x="25438" y="10001"/>
                    <a:pt x="25617" y="10219"/>
                  </a:cubicBezTo>
                  <a:cubicBezTo>
                    <a:pt x="25922" y="10591"/>
                    <a:pt x="25490" y="10937"/>
                    <a:pt x="25161" y="11058"/>
                  </a:cubicBezTo>
                  <a:cubicBezTo>
                    <a:pt x="24829" y="11182"/>
                    <a:pt x="24476" y="11234"/>
                    <a:pt x="24118" y="11234"/>
                  </a:cubicBezTo>
                  <a:cubicBezTo>
                    <a:pt x="23432" y="11234"/>
                    <a:pt x="22727" y="11041"/>
                    <a:pt x="22121" y="10787"/>
                  </a:cubicBezTo>
                  <a:cubicBezTo>
                    <a:pt x="20365" y="10049"/>
                    <a:pt x="18916" y="8709"/>
                    <a:pt x="17783" y="7179"/>
                  </a:cubicBezTo>
                  <a:cubicBezTo>
                    <a:pt x="17783" y="7173"/>
                    <a:pt x="17792" y="7167"/>
                    <a:pt x="17792" y="7164"/>
                  </a:cubicBezTo>
                  <a:cubicBezTo>
                    <a:pt x="17982" y="6891"/>
                    <a:pt x="18155" y="6605"/>
                    <a:pt x="18328" y="6314"/>
                  </a:cubicBezTo>
                  <a:close/>
                  <a:moveTo>
                    <a:pt x="2098" y="1"/>
                  </a:moveTo>
                  <a:cubicBezTo>
                    <a:pt x="1234" y="1"/>
                    <a:pt x="147" y="163"/>
                    <a:pt x="67" y="1017"/>
                  </a:cubicBezTo>
                  <a:cubicBezTo>
                    <a:pt x="0" y="1671"/>
                    <a:pt x="623" y="2011"/>
                    <a:pt x="1185" y="2020"/>
                  </a:cubicBezTo>
                  <a:lnTo>
                    <a:pt x="1234" y="2020"/>
                  </a:lnTo>
                  <a:cubicBezTo>
                    <a:pt x="1335" y="3939"/>
                    <a:pt x="1387" y="5859"/>
                    <a:pt x="1395" y="7781"/>
                  </a:cubicBezTo>
                  <a:lnTo>
                    <a:pt x="1196" y="7804"/>
                  </a:lnTo>
                  <a:cubicBezTo>
                    <a:pt x="678" y="7870"/>
                    <a:pt x="214" y="8277"/>
                    <a:pt x="297" y="8839"/>
                  </a:cubicBezTo>
                  <a:cubicBezTo>
                    <a:pt x="378" y="9384"/>
                    <a:pt x="951" y="9588"/>
                    <a:pt x="1427" y="9669"/>
                  </a:cubicBezTo>
                  <a:cubicBezTo>
                    <a:pt x="1666" y="9708"/>
                    <a:pt x="1913" y="9726"/>
                    <a:pt x="2162" y="9726"/>
                  </a:cubicBezTo>
                  <a:cubicBezTo>
                    <a:pt x="3010" y="9726"/>
                    <a:pt x="3896" y="9522"/>
                    <a:pt x="4667" y="9265"/>
                  </a:cubicBezTo>
                  <a:cubicBezTo>
                    <a:pt x="5704" y="8922"/>
                    <a:pt x="6690" y="8343"/>
                    <a:pt x="7376" y="7479"/>
                  </a:cubicBezTo>
                  <a:cubicBezTo>
                    <a:pt x="7454" y="7369"/>
                    <a:pt x="7537" y="7265"/>
                    <a:pt x="7603" y="7156"/>
                  </a:cubicBezTo>
                  <a:cubicBezTo>
                    <a:pt x="7952" y="7876"/>
                    <a:pt x="8356" y="8562"/>
                    <a:pt x="8935" y="9141"/>
                  </a:cubicBezTo>
                  <a:cubicBezTo>
                    <a:pt x="9852" y="10058"/>
                    <a:pt x="11039" y="10477"/>
                    <a:pt x="12249" y="10477"/>
                  </a:cubicBezTo>
                  <a:cubicBezTo>
                    <a:pt x="13207" y="10477"/>
                    <a:pt x="14179" y="10215"/>
                    <a:pt x="15042" y="9729"/>
                  </a:cubicBezTo>
                  <a:cubicBezTo>
                    <a:pt x="15970" y="9208"/>
                    <a:pt x="16777" y="8493"/>
                    <a:pt x="17431" y="7654"/>
                  </a:cubicBezTo>
                  <a:cubicBezTo>
                    <a:pt x="18662" y="9286"/>
                    <a:pt x="20305" y="10738"/>
                    <a:pt x="22221" y="11430"/>
                  </a:cubicBezTo>
                  <a:cubicBezTo>
                    <a:pt x="22814" y="11640"/>
                    <a:pt x="23472" y="11784"/>
                    <a:pt x="24122" y="11784"/>
                  </a:cubicBezTo>
                  <a:cubicBezTo>
                    <a:pt x="24550" y="11784"/>
                    <a:pt x="24975" y="11722"/>
                    <a:pt x="25374" y="11574"/>
                  </a:cubicBezTo>
                  <a:cubicBezTo>
                    <a:pt x="25764" y="11430"/>
                    <a:pt x="26112" y="11153"/>
                    <a:pt x="26236" y="10738"/>
                  </a:cubicBezTo>
                  <a:cubicBezTo>
                    <a:pt x="26372" y="10260"/>
                    <a:pt x="26092" y="9787"/>
                    <a:pt x="25663" y="9571"/>
                  </a:cubicBezTo>
                  <a:cubicBezTo>
                    <a:pt x="25410" y="9442"/>
                    <a:pt x="25135" y="9400"/>
                    <a:pt x="24855" y="9400"/>
                  </a:cubicBezTo>
                  <a:cubicBezTo>
                    <a:pt x="24703" y="9400"/>
                    <a:pt x="24549" y="9412"/>
                    <a:pt x="24397" y="9430"/>
                  </a:cubicBezTo>
                  <a:cubicBezTo>
                    <a:pt x="24386" y="7069"/>
                    <a:pt x="24478" y="4715"/>
                    <a:pt x="24660" y="2366"/>
                  </a:cubicBezTo>
                  <a:cubicBezTo>
                    <a:pt x="24902" y="2397"/>
                    <a:pt x="25147" y="2449"/>
                    <a:pt x="25395" y="2501"/>
                  </a:cubicBezTo>
                  <a:cubicBezTo>
                    <a:pt x="25525" y="2531"/>
                    <a:pt x="25663" y="2548"/>
                    <a:pt x="25798" y="2548"/>
                  </a:cubicBezTo>
                  <a:cubicBezTo>
                    <a:pt x="26212" y="2548"/>
                    <a:pt x="26600" y="2382"/>
                    <a:pt x="26683" y="1893"/>
                  </a:cubicBezTo>
                  <a:cubicBezTo>
                    <a:pt x="26775" y="1354"/>
                    <a:pt x="26400" y="844"/>
                    <a:pt x="25911" y="639"/>
                  </a:cubicBezTo>
                  <a:cubicBezTo>
                    <a:pt x="25882" y="625"/>
                    <a:pt x="25856" y="622"/>
                    <a:pt x="25833" y="616"/>
                  </a:cubicBezTo>
                  <a:cubicBezTo>
                    <a:pt x="25164" y="317"/>
                    <a:pt x="24410" y="203"/>
                    <a:pt x="23675" y="203"/>
                  </a:cubicBezTo>
                  <a:cubicBezTo>
                    <a:pt x="23474" y="203"/>
                    <a:pt x="23276" y="212"/>
                    <a:pt x="23080" y="227"/>
                  </a:cubicBezTo>
                  <a:cubicBezTo>
                    <a:pt x="21945" y="319"/>
                    <a:pt x="20792" y="682"/>
                    <a:pt x="19881" y="1374"/>
                  </a:cubicBezTo>
                  <a:cubicBezTo>
                    <a:pt x="18881" y="2135"/>
                    <a:pt x="18230" y="3181"/>
                    <a:pt x="17610" y="4251"/>
                  </a:cubicBezTo>
                  <a:cubicBezTo>
                    <a:pt x="16792" y="3078"/>
                    <a:pt x="15869" y="1994"/>
                    <a:pt x="14558" y="1331"/>
                  </a:cubicBezTo>
                  <a:cubicBezTo>
                    <a:pt x="13836" y="966"/>
                    <a:pt x="13038" y="792"/>
                    <a:pt x="12238" y="792"/>
                  </a:cubicBezTo>
                  <a:cubicBezTo>
                    <a:pt x="11015" y="792"/>
                    <a:pt x="9788" y="1198"/>
                    <a:pt x="8820" y="1951"/>
                  </a:cubicBezTo>
                  <a:cubicBezTo>
                    <a:pt x="8382" y="2285"/>
                    <a:pt x="8033" y="2694"/>
                    <a:pt x="7733" y="3129"/>
                  </a:cubicBezTo>
                  <a:cubicBezTo>
                    <a:pt x="7234" y="2360"/>
                    <a:pt x="6603" y="1677"/>
                    <a:pt x="5854" y="1147"/>
                  </a:cubicBezTo>
                  <a:cubicBezTo>
                    <a:pt x="4960" y="515"/>
                    <a:pt x="3917" y="123"/>
                    <a:pt x="2825" y="34"/>
                  </a:cubicBezTo>
                  <a:cubicBezTo>
                    <a:pt x="2634" y="18"/>
                    <a:pt x="2377" y="1"/>
                    <a:pt x="20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48"/>
            <p:cNvSpPr/>
            <p:nvPr/>
          </p:nvSpPr>
          <p:spPr>
            <a:xfrm>
              <a:off x="4162225" y="640950"/>
              <a:ext cx="12975" cy="144275"/>
            </a:xfrm>
            <a:custGeom>
              <a:avLst/>
              <a:gdLst/>
              <a:ahLst/>
              <a:cxnLst/>
              <a:rect l="l" t="t" r="r" b="b"/>
              <a:pathLst>
                <a:path w="519" h="5771" extrusionOk="0">
                  <a:moveTo>
                    <a:pt x="407" y="1"/>
                  </a:moveTo>
                  <a:cubicBezTo>
                    <a:pt x="274" y="1"/>
                    <a:pt x="141" y="7"/>
                    <a:pt x="6" y="15"/>
                  </a:cubicBezTo>
                  <a:lnTo>
                    <a:pt x="0" y="15"/>
                  </a:lnTo>
                  <a:cubicBezTo>
                    <a:pt x="101" y="1932"/>
                    <a:pt x="156" y="3849"/>
                    <a:pt x="164" y="5771"/>
                  </a:cubicBezTo>
                  <a:cubicBezTo>
                    <a:pt x="286" y="5759"/>
                    <a:pt x="401" y="5756"/>
                    <a:pt x="519" y="5745"/>
                  </a:cubicBezTo>
                  <a:cubicBezTo>
                    <a:pt x="456" y="3834"/>
                    <a:pt x="441" y="1923"/>
                    <a:pt x="479" y="10"/>
                  </a:cubicBezTo>
                  <a:cubicBezTo>
                    <a:pt x="456" y="1"/>
                    <a:pt x="432" y="1"/>
                    <a:pt x="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48"/>
            <p:cNvSpPr/>
            <p:nvPr/>
          </p:nvSpPr>
          <p:spPr>
            <a:xfrm>
              <a:off x="4233700" y="659775"/>
              <a:ext cx="16375" cy="107725"/>
            </a:xfrm>
            <a:custGeom>
              <a:avLst/>
              <a:gdLst/>
              <a:ahLst/>
              <a:cxnLst/>
              <a:rect l="l" t="t" r="r" b="b"/>
              <a:pathLst>
                <a:path w="655" h="4309" extrusionOk="0">
                  <a:moveTo>
                    <a:pt x="0" y="0"/>
                  </a:moveTo>
                  <a:lnTo>
                    <a:pt x="0" y="0"/>
                  </a:lnTo>
                  <a:cubicBezTo>
                    <a:pt x="121" y="1435"/>
                    <a:pt x="208" y="2868"/>
                    <a:pt x="254" y="4309"/>
                  </a:cubicBezTo>
                  <a:cubicBezTo>
                    <a:pt x="369" y="4245"/>
                    <a:pt x="479" y="4185"/>
                    <a:pt x="582" y="4113"/>
                  </a:cubicBezTo>
                  <a:cubicBezTo>
                    <a:pt x="585" y="4113"/>
                    <a:pt x="585" y="4107"/>
                    <a:pt x="585" y="4107"/>
                  </a:cubicBezTo>
                  <a:cubicBezTo>
                    <a:pt x="574" y="4081"/>
                    <a:pt x="568" y="4044"/>
                    <a:pt x="571" y="4003"/>
                  </a:cubicBezTo>
                  <a:cubicBezTo>
                    <a:pt x="654" y="2784"/>
                    <a:pt x="582" y="1562"/>
                    <a:pt x="366" y="355"/>
                  </a:cubicBezTo>
                  <a:cubicBezTo>
                    <a:pt x="360" y="323"/>
                    <a:pt x="360" y="285"/>
                    <a:pt x="366" y="257"/>
                  </a:cubicBezTo>
                  <a:cubicBezTo>
                    <a:pt x="248" y="164"/>
                    <a:pt x="124" y="81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48"/>
            <p:cNvSpPr/>
            <p:nvPr/>
          </p:nvSpPr>
          <p:spPr>
            <a:xfrm>
              <a:off x="4132325" y="605475"/>
              <a:ext cx="170425" cy="99000"/>
            </a:xfrm>
            <a:custGeom>
              <a:avLst/>
              <a:gdLst/>
              <a:ahLst/>
              <a:cxnLst/>
              <a:rect l="l" t="t" r="r" b="b"/>
              <a:pathLst>
                <a:path w="6817" h="3960" extrusionOk="0">
                  <a:moveTo>
                    <a:pt x="1522" y="1"/>
                  </a:moveTo>
                  <a:cubicBezTo>
                    <a:pt x="1166" y="1"/>
                    <a:pt x="798" y="33"/>
                    <a:pt x="487" y="137"/>
                  </a:cubicBezTo>
                  <a:cubicBezTo>
                    <a:pt x="300" y="204"/>
                    <a:pt x="0" y="336"/>
                    <a:pt x="29" y="575"/>
                  </a:cubicBezTo>
                  <a:cubicBezTo>
                    <a:pt x="59" y="864"/>
                    <a:pt x="377" y="912"/>
                    <a:pt x="632" y="912"/>
                  </a:cubicBezTo>
                  <a:cubicBezTo>
                    <a:pt x="690" y="912"/>
                    <a:pt x="745" y="910"/>
                    <a:pt x="793" y="907"/>
                  </a:cubicBezTo>
                  <a:cubicBezTo>
                    <a:pt x="1034" y="891"/>
                    <a:pt x="1272" y="880"/>
                    <a:pt x="1507" y="880"/>
                  </a:cubicBezTo>
                  <a:cubicBezTo>
                    <a:pt x="1881" y="880"/>
                    <a:pt x="2251" y="908"/>
                    <a:pt x="2626" y="993"/>
                  </a:cubicBezTo>
                  <a:cubicBezTo>
                    <a:pt x="3202" y="1123"/>
                    <a:pt x="3753" y="1342"/>
                    <a:pt x="4260" y="1642"/>
                  </a:cubicBezTo>
                  <a:cubicBezTo>
                    <a:pt x="5145" y="2166"/>
                    <a:pt x="5787" y="2933"/>
                    <a:pt x="6289" y="3821"/>
                  </a:cubicBezTo>
                  <a:cubicBezTo>
                    <a:pt x="6318" y="3867"/>
                    <a:pt x="6341" y="3913"/>
                    <a:pt x="6367" y="3959"/>
                  </a:cubicBezTo>
                  <a:cubicBezTo>
                    <a:pt x="6508" y="3668"/>
                    <a:pt x="6655" y="3380"/>
                    <a:pt x="6816" y="3092"/>
                  </a:cubicBezTo>
                  <a:cubicBezTo>
                    <a:pt x="6329" y="2293"/>
                    <a:pt x="5695" y="1573"/>
                    <a:pt x="4926" y="1031"/>
                  </a:cubicBezTo>
                  <a:cubicBezTo>
                    <a:pt x="4090" y="440"/>
                    <a:pt x="3101" y="94"/>
                    <a:pt x="2078" y="22"/>
                  </a:cubicBezTo>
                  <a:cubicBezTo>
                    <a:pt x="1903" y="10"/>
                    <a:pt x="1714" y="1"/>
                    <a:pt x="15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48"/>
            <p:cNvSpPr/>
            <p:nvPr/>
          </p:nvSpPr>
          <p:spPr>
            <a:xfrm>
              <a:off x="4391125" y="669575"/>
              <a:ext cx="17400" cy="134175"/>
            </a:xfrm>
            <a:custGeom>
              <a:avLst/>
              <a:gdLst/>
              <a:ahLst/>
              <a:cxnLst/>
              <a:rect l="l" t="t" r="r" b="b"/>
              <a:pathLst>
                <a:path w="696" h="5367" extrusionOk="0">
                  <a:moveTo>
                    <a:pt x="695" y="0"/>
                  </a:moveTo>
                  <a:lnTo>
                    <a:pt x="695" y="0"/>
                  </a:lnTo>
                  <a:cubicBezTo>
                    <a:pt x="511" y="20"/>
                    <a:pt x="326" y="61"/>
                    <a:pt x="145" y="110"/>
                  </a:cubicBezTo>
                  <a:lnTo>
                    <a:pt x="145" y="124"/>
                  </a:lnTo>
                  <a:cubicBezTo>
                    <a:pt x="1" y="1810"/>
                    <a:pt x="18" y="3505"/>
                    <a:pt x="194" y="5191"/>
                  </a:cubicBezTo>
                  <a:lnTo>
                    <a:pt x="194" y="5225"/>
                  </a:lnTo>
                  <a:cubicBezTo>
                    <a:pt x="335" y="5283"/>
                    <a:pt x="482" y="5332"/>
                    <a:pt x="635" y="5367"/>
                  </a:cubicBezTo>
                  <a:cubicBezTo>
                    <a:pt x="563" y="3577"/>
                    <a:pt x="583" y="1781"/>
                    <a:pt x="6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48"/>
            <p:cNvSpPr/>
            <p:nvPr/>
          </p:nvSpPr>
          <p:spPr>
            <a:xfrm>
              <a:off x="4470450" y="681525"/>
              <a:ext cx="19775" cy="111775"/>
            </a:xfrm>
            <a:custGeom>
              <a:avLst/>
              <a:gdLst/>
              <a:ahLst/>
              <a:cxnLst/>
              <a:rect l="l" t="t" r="r" b="b"/>
              <a:pathLst>
                <a:path w="791" h="4471" extrusionOk="0">
                  <a:moveTo>
                    <a:pt x="56" y="1"/>
                  </a:moveTo>
                  <a:lnTo>
                    <a:pt x="56" y="1"/>
                  </a:lnTo>
                  <a:cubicBezTo>
                    <a:pt x="1" y="1491"/>
                    <a:pt x="44" y="2984"/>
                    <a:pt x="177" y="4471"/>
                  </a:cubicBezTo>
                  <a:cubicBezTo>
                    <a:pt x="347" y="4384"/>
                    <a:pt x="511" y="4286"/>
                    <a:pt x="669" y="4188"/>
                  </a:cubicBezTo>
                  <a:cubicBezTo>
                    <a:pt x="791" y="2943"/>
                    <a:pt x="577" y="1684"/>
                    <a:pt x="649" y="433"/>
                  </a:cubicBezTo>
                  <a:lnTo>
                    <a:pt x="649" y="421"/>
                  </a:lnTo>
                  <a:cubicBezTo>
                    <a:pt x="609" y="384"/>
                    <a:pt x="566" y="349"/>
                    <a:pt x="522" y="318"/>
                  </a:cubicBezTo>
                  <a:cubicBezTo>
                    <a:pt x="375" y="197"/>
                    <a:pt x="217" y="90"/>
                    <a:pt x="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48"/>
            <p:cNvSpPr/>
            <p:nvPr/>
          </p:nvSpPr>
          <p:spPr>
            <a:xfrm>
              <a:off x="4138450" y="625375"/>
              <a:ext cx="411725" cy="195275"/>
            </a:xfrm>
            <a:custGeom>
              <a:avLst/>
              <a:gdLst/>
              <a:ahLst/>
              <a:cxnLst/>
              <a:rect l="l" t="t" r="r" b="b"/>
              <a:pathLst>
                <a:path w="16469" h="7811" extrusionOk="0">
                  <a:moveTo>
                    <a:pt x="11391" y="0"/>
                  </a:moveTo>
                  <a:cubicBezTo>
                    <a:pt x="10072" y="0"/>
                    <a:pt x="8746" y="524"/>
                    <a:pt x="7834" y="1480"/>
                  </a:cubicBezTo>
                  <a:cubicBezTo>
                    <a:pt x="7589" y="1731"/>
                    <a:pt x="7387" y="2007"/>
                    <a:pt x="7205" y="2304"/>
                  </a:cubicBezTo>
                  <a:cubicBezTo>
                    <a:pt x="7090" y="2492"/>
                    <a:pt x="6986" y="2682"/>
                    <a:pt x="6885" y="2878"/>
                  </a:cubicBezTo>
                  <a:cubicBezTo>
                    <a:pt x="6730" y="3175"/>
                    <a:pt x="6583" y="3483"/>
                    <a:pt x="6427" y="3786"/>
                  </a:cubicBezTo>
                  <a:cubicBezTo>
                    <a:pt x="6355" y="3930"/>
                    <a:pt x="6283" y="4068"/>
                    <a:pt x="6208" y="4209"/>
                  </a:cubicBezTo>
                  <a:cubicBezTo>
                    <a:pt x="6176" y="4264"/>
                    <a:pt x="6142" y="4322"/>
                    <a:pt x="6110" y="4379"/>
                  </a:cubicBezTo>
                  <a:cubicBezTo>
                    <a:pt x="5588" y="5264"/>
                    <a:pt x="4885" y="5950"/>
                    <a:pt x="3923" y="6371"/>
                  </a:cubicBezTo>
                  <a:cubicBezTo>
                    <a:pt x="2908" y="6812"/>
                    <a:pt x="1787" y="6933"/>
                    <a:pt x="692" y="6988"/>
                  </a:cubicBezTo>
                  <a:cubicBezTo>
                    <a:pt x="444" y="7002"/>
                    <a:pt x="14" y="7014"/>
                    <a:pt x="9" y="7354"/>
                  </a:cubicBezTo>
                  <a:cubicBezTo>
                    <a:pt x="0" y="7604"/>
                    <a:pt x="314" y="7685"/>
                    <a:pt x="504" y="7734"/>
                  </a:cubicBezTo>
                  <a:cubicBezTo>
                    <a:pt x="739" y="7790"/>
                    <a:pt x="978" y="7811"/>
                    <a:pt x="1217" y="7811"/>
                  </a:cubicBezTo>
                  <a:cubicBezTo>
                    <a:pt x="1496" y="7811"/>
                    <a:pt x="1776" y="7783"/>
                    <a:pt x="2052" y="7749"/>
                  </a:cubicBezTo>
                  <a:cubicBezTo>
                    <a:pt x="3090" y="7619"/>
                    <a:pt x="4136" y="7322"/>
                    <a:pt x="5024" y="6746"/>
                  </a:cubicBezTo>
                  <a:cubicBezTo>
                    <a:pt x="5470" y="6457"/>
                    <a:pt x="5865" y="6103"/>
                    <a:pt x="6182" y="5676"/>
                  </a:cubicBezTo>
                  <a:cubicBezTo>
                    <a:pt x="6295" y="5524"/>
                    <a:pt x="6395" y="5365"/>
                    <a:pt x="6485" y="5204"/>
                  </a:cubicBezTo>
                  <a:cubicBezTo>
                    <a:pt x="6600" y="5005"/>
                    <a:pt x="6704" y="4803"/>
                    <a:pt x="6802" y="4598"/>
                  </a:cubicBezTo>
                  <a:cubicBezTo>
                    <a:pt x="6874" y="4454"/>
                    <a:pt x="6940" y="4310"/>
                    <a:pt x="7012" y="4169"/>
                  </a:cubicBezTo>
                  <a:cubicBezTo>
                    <a:pt x="7090" y="4013"/>
                    <a:pt x="7171" y="3863"/>
                    <a:pt x="7251" y="3711"/>
                  </a:cubicBezTo>
                  <a:cubicBezTo>
                    <a:pt x="7364" y="3518"/>
                    <a:pt x="7482" y="3327"/>
                    <a:pt x="7606" y="3143"/>
                  </a:cubicBezTo>
                  <a:cubicBezTo>
                    <a:pt x="7958" y="2627"/>
                    <a:pt x="8387" y="2180"/>
                    <a:pt x="8946" y="1843"/>
                  </a:cubicBezTo>
                  <a:cubicBezTo>
                    <a:pt x="9689" y="1392"/>
                    <a:pt x="10541" y="1163"/>
                    <a:pt x="11402" y="1163"/>
                  </a:cubicBezTo>
                  <a:cubicBezTo>
                    <a:pt x="11477" y="1163"/>
                    <a:pt x="11552" y="1165"/>
                    <a:pt x="11626" y="1169"/>
                  </a:cubicBezTo>
                  <a:cubicBezTo>
                    <a:pt x="12589" y="1215"/>
                    <a:pt x="13503" y="1584"/>
                    <a:pt x="14241" y="2195"/>
                  </a:cubicBezTo>
                  <a:cubicBezTo>
                    <a:pt x="14947" y="2780"/>
                    <a:pt x="15451" y="3535"/>
                    <a:pt x="15932" y="4307"/>
                  </a:cubicBezTo>
                  <a:cubicBezTo>
                    <a:pt x="16120" y="4022"/>
                    <a:pt x="16296" y="3728"/>
                    <a:pt x="16468" y="3428"/>
                  </a:cubicBezTo>
                  <a:cubicBezTo>
                    <a:pt x="15601" y="2151"/>
                    <a:pt x="14609" y="932"/>
                    <a:pt x="13151" y="336"/>
                  </a:cubicBezTo>
                  <a:cubicBezTo>
                    <a:pt x="12592" y="109"/>
                    <a:pt x="11992" y="0"/>
                    <a:pt x="113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48"/>
            <p:cNvSpPr/>
            <p:nvPr/>
          </p:nvSpPr>
          <p:spPr>
            <a:xfrm>
              <a:off x="4697000" y="649275"/>
              <a:ext cx="23300" cy="180175"/>
            </a:xfrm>
            <a:custGeom>
              <a:avLst/>
              <a:gdLst/>
              <a:ahLst/>
              <a:cxnLst/>
              <a:rect l="l" t="t" r="r" b="b"/>
              <a:pathLst>
                <a:path w="932" h="7207" extrusionOk="0">
                  <a:moveTo>
                    <a:pt x="661" y="1"/>
                  </a:moveTo>
                  <a:cubicBezTo>
                    <a:pt x="572" y="1"/>
                    <a:pt x="481" y="4"/>
                    <a:pt x="392" y="11"/>
                  </a:cubicBezTo>
                  <a:cubicBezTo>
                    <a:pt x="346" y="14"/>
                    <a:pt x="291" y="20"/>
                    <a:pt x="245" y="22"/>
                  </a:cubicBezTo>
                  <a:cubicBezTo>
                    <a:pt x="162" y="2400"/>
                    <a:pt x="81" y="4778"/>
                    <a:pt x="3" y="7156"/>
                  </a:cubicBezTo>
                  <a:cubicBezTo>
                    <a:pt x="3" y="7167"/>
                    <a:pt x="0" y="7173"/>
                    <a:pt x="0" y="7184"/>
                  </a:cubicBezTo>
                  <a:cubicBezTo>
                    <a:pt x="126" y="7200"/>
                    <a:pt x="254" y="7207"/>
                    <a:pt x="384" y="7207"/>
                  </a:cubicBezTo>
                  <a:cubicBezTo>
                    <a:pt x="477" y="7207"/>
                    <a:pt x="572" y="7203"/>
                    <a:pt x="669" y="7196"/>
                  </a:cubicBezTo>
                  <a:cubicBezTo>
                    <a:pt x="657" y="4795"/>
                    <a:pt x="741" y="2397"/>
                    <a:pt x="931" y="8"/>
                  </a:cubicBezTo>
                  <a:lnTo>
                    <a:pt x="928" y="8"/>
                  </a:lnTo>
                  <a:cubicBezTo>
                    <a:pt x="840" y="4"/>
                    <a:pt x="751" y="1"/>
                    <a:pt x="6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48"/>
            <p:cNvSpPr/>
            <p:nvPr/>
          </p:nvSpPr>
          <p:spPr>
            <a:xfrm>
              <a:off x="4616000" y="670150"/>
              <a:ext cx="25975" cy="129350"/>
            </a:xfrm>
            <a:custGeom>
              <a:avLst/>
              <a:gdLst/>
              <a:ahLst/>
              <a:cxnLst/>
              <a:rect l="l" t="t" r="r" b="b"/>
              <a:pathLst>
                <a:path w="1039" h="5174" extrusionOk="0">
                  <a:moveTo>
                    <a:pt x="1038" y="0"/>
                  </a:moveTo>
                  <a:cubicBezTo>
                    <a:pt x="1038" y="1"/>
                    <a:pt x="1038" y="1"/>
                    <a:pt x="1038" y="1"/>
                  </a:cubicBezTo>
                  <a:lnTo>
                    <a:pt x="1038" y="1"/>
                  </a:lnTo>
                  <a:cubicBezTo>
                    <a:pt x="1038" y="1"/>
                    <a:pt x="1038" y="1"/>
                    <a:pt x="1038" y="0"/>
                  </a:cubicBezTo>
                  <a:close/>
                  <a:moveTo>
                    <a:pt x="1038" y="1"/>
                  </a:moveTo>
                  <a:cubicBezTo>
                    <a:pt x="1037" y="3"/>
                    <a:pt x="1035" y="3"/>
                    <a:pt x="1035" y="3"/>
                  </a:cubicBezTo>
                  <a:cubicBezTo>
                    <a:pt x="799" y="144"/>
                    <a:pt x="574" y="311"/>
                    <a:pt x="364" y="487"/>
                  </a:cubicBezTo>
                  <a:cubicBezTo>
                    <a:pt x="116" y="1827"/>
                    <a:pt x="1" y="3225"/>
                    <a:pt x="174" y="4580"/>
                  </a:cubicBezTo>
                  <a:cubicBezTo>
                    <a:pt x="372" y="4787"/>
                    <a:pt x="574" y="4986"/>
                    <a:pt x="793" y="5174"/>
                  </a:cubicBezTo>
                  <a:cubicBezTo>
                    <a:pt x="747" y="3453"/>
                    <a:pt x="753" y="1707"/>
                    <a:pt x="10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48"/>
            <p:cNvSpPr/>
            <p:nvPr/>
          </p:nvSpPr>
          <p:spPr>
            <a:xfrm>
              <a:off x="4562025" y="749625"/>
              <a:ext cx="203525" cy="123000"/>
            </a:xfrm>
            <a:custGeom>
              <a:avLst/>
              <a:gdLst/>
              <a:ahLst/>
              <a:cxnLst/>
              <a:rect l="l" t="t" r="r" b="b"/>
              <a:pathLst>
                <a:path w="8141" h="4920" extrusionOk="0">
                  <a:moveTo>
                    <a:pt x="546" y="0"/>
                  </a:moveTo>
                  <a:cubicBezTo>
                    <a:pt x="373" y="291"/>
                    <a:pt x="200" y="577"/>
                    <a:pt x="10" y="850"/>
                  </a:cubicBezTo>
                  <a:cubicBezTo>
                    <a:pt x="10" y="853"/>
                    <a:pt x="1" y="859"/>
                    <a:pt x="1" y="865"/>
                  </a:cubicBezTo>
                  <a:cubicBezTo>
                    <a:pt x="1134" y="2395"/>
                    <a:pt x="2583" y="3735"/>
                    <a:pt x="4339" y="4473"/>
                  </a:cubicBezTo>
                  <a:cubicBezTo>
                    <a:pt x="4945" y="4727"/>
                    <a:pt x="5650" y="4920"/>
                    <a:pt x="6336" y="4920"/>
                  </a:cubicBezTo>
                  <a:cubicBezTo>
                    <a:pt x="6694" y="4920"/>
                    <a:pt x="7047" y="4868"/>
                    <a:pt x="7379" y="4744"/>
                  </a:cubicBezTo>
                  <a:cubicBezTo>
                    <a:pt x="7708" y="4623"/>
                    <a:pt x="8140" y="4277"/>
                    <a:pt x="7835" y="3905"/>
                  </a:cubicBezTo>
                  <a:cubicBezTo>
                    <a:pt x="7656" y="3687"/>
                    <a:pt x="7373" y="3623"/>
                    <a:pt x="7074" y="3623"/>
                  </a:cubicBezTo>
                  <a:cubicBezTo>
                    <a:pt x="6895" y="3623"/>
                    <a:pt x="6710" y="3646"/>
                    <a:pt x="6538" y="3672"/>
                  </a:cubicBezTo>
                  <a:lnTo>
                    <a:pt x="6532" y="3672"/>
                  </a:lnTo>
                  <a:cubicBezTo>
                    <a:pt x="6517" y="3678"/>
                    <a:pt x="6497" y="3686"/>
                    <a:pt x="6480" y="3689"/>
                  </a:cubicBezTo>
                  <a:cubicBezTo>
                    <a:pt x="6388" y="3704"/>
                    <a:pt x="6295" y="3715"/>
                    <a:pt x="6197" y="3724"/>
                  </a:cubicBezTo>
                  <a:lnTo>
                    <a:pt x="6146" y="3732"/>
                  </a:lnTo>
                  <a:cubicBezTo>
                    <a:pt x="6136" y="3734"/>
                    <a:pt x="6125" y="3735"/>
                    <a:pt x="6115" y="3735"/>
                  </a:cubicBezTo>
                  <a:cubicBezTo>
                    <a:pt x="6105" y="3735"/>
                    <a:pt x="6095" y="3734"/>
                    <a:pt x="6085" y="3732"/>
                  </a:cubicBezTo>
                  <a:lnTo>
                    <a:pt x="6082" y="3732"/>
                  </a:lnTo>
                  <a:cubicBezTo>
                    <a:pt x="5995" y="3738"/>
                    <a:pt x="5908" y="3741"/>
                    <a:pt x="5821" y="3741"/>
                  </a:cubicBezTo>
                  <a:cubicBezTo>
                    <a:pt x="5497" y="3741"/>
                    <a:pt x="5172" y="3702"/>
                    <a:pt x="4854" y="3623"/>
                  </a:cubicBezTo>
                  <a:cubicBezTo>
                    <a:pt x="3664" y="3329"/>
                    <a:pt x="2725" y="2634"/>
                    <a:pt x="1926" y="1778"/>
                  </a:cubicBezTo>
                  <a:lnTo>
                    <a:pt x="1920" y="1776"/>
                  </a:lnTo>
                  <a:cubicBezTo>
                    <a:pt x="1877" y="1755"/>
                    <a:pt x="1843" y="1718"/>
                    <a:pt x="1820" y="1669"/>
                  </a:cubicBezTo>
                  <a:cubicBezTo>
                    <a:pt x="1817" y="1663"/>
                    <a:pt x="1814" y="1663"/>
                    <a:pt x="1814" y="1660"/>
                  </a:cubicBezTo>
                  <a:lnTo>
                    <a:pt x="1814" y="1657"/>
                  </a:lnTo>
                  <a:cubicBezTo>
                    <a:pt x="1344" y="1141"/>
                    <a:pt x="935" y="577"/>
                    <a:pt x="5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48"/>
            <p:cNvSpPr/>
            <p:nvPr/>
          </p:nvSpPr>
          <p:spPr>
            <a:xfrm>
              <a:off x="4315900" y="610500"/>
              <a:ext cx="455950" cy="229450"/>
            </a:xfrm>
            <a:custGeom>
              <a:avLst/>
              <a:gdLst/>
              <a:ahLst/>
              <a:cxnLst/>
              <a:rect l="l" t="t" r="r" b="b"/>
              <a:pathLst>
                <a:path w="18238" h="9178" extrusionOk="0">
                  <a:moveTo>
                    <a:pt x="15701" y="0"/>
                  </a:moveTo>
                  <a:cubicBezTo>
                    <a:pt x="14972" y="0"/>
                    <a:pt x="14239" y="131"/>
                    <a:pt x="13561" y="380"/>
                  </a:cubicBezTo>
                  <a:cubicBezTo>
                    <a:pt x="12431" y="792"/>
                    <a:pt x="11616" y="1573"/>
                    <a:pt x="10930" y="2539"/>
                  </a:cubicBezTo>
                  <a:cubicBezTo>
                    <a:pt x="10595" y="3006"/>
                    <a:pt x="10298" y="3502"/>
                    <a:pt x="10007" y="3992"/>
                  </a:cubicBezTo>
                  <a:cubicBezTo>
                    <a:pt x="9906" y="4164"/>
                    <a:pt x="9803" y="4337"/>
                    <a:pt x="9699" y="4510"/>
                  </a:cubicBezTo>
                  <a:cubicBezTo>
                    <a:pt x="9520" y="4807"/>
                    <a:pt x="9339" y="5104"/>
                    <a:pt x="9143" y="5392"/>
                  </a:cubicBezTo>
                  <a:cubicBezTo>
                    <a:pt x="9068" y="5507"/>
                    <a:pt x="8993" y="5620"/>
                    <a:pt x="8912" y="5729"/>
                  </a:cubicBezTo>
                  <a:cubicBezTo>
                    <a:pt x="8872" y="5784"/>
                    <a:pt x="8837" y="5836"/>
                    <a:pt x="8800" y="5885"/>
                  </a:cubicBezTo>
                  <a:cubicBezTo>
                    <a:pt x="8379" y="6444"/>
                    <a:pt x="7901" y="6943"/>
                    <a:pt x="7344" y="7349"/>
                  </a:cubicBezTo>
                  <a:lnTo>
                    <a:pt x="7341" y="7352"/>
                  </a:lnTo>
                  <a:cubicBezTo>
                    <a:pt x="7313" y="7387"/>
                    <a:pt x="7272" y="7415"/>
                    <a:pt x="7232" y="7430"/>
                  </a:cubicBezTo>
                  <a:cubicBezTo>
                    <a:pt x="7232" y="7430"/>
                    <a:pt x="7226" y="7430"/>
                    <a:pt x="7226" y="7436"/>
                  </a:cubicBezTo>
                  <a:cubicBezTo>
                    <a:pt x="7226" y="7439"/>
                    <a:pt x="7223" y="7439"/>
                    <a:pt x="7223" y="7439"/>
                  </a:cubicBezTo>
                  <a:cubicBezTo>
                    <a:pt x="7004" y="7586"/>
                    <a:pt x="6777" y="7724"/>
                    <a:pt x="6534" y="7842"/>
                  </a:cubicBezTo>
                  <a:cubicBezTo>
                    <a:pt x="5878" y="8172"/>
                    <a:pt x="5132" y="8372"/>
                    <a:pt x="4390" y="8372"/>
                  </a:cubicBezTo>
                  <a:cubicBezTo>
                    <a:pt x="4115" y="8372"/>
                    <a:pt x="3841" y="8344"/>
                    <a:pt x="3572" y="8286"/>
                  </a:cubicBezTo>
                  <a:cubicBezTo>
                    <a:pt x="2465" y="8044"/>
                    <a:pt x="1589" y="7338"/>
                    <a:pt x="1032" y="6361"/>
                  </a:cubicBezTo>
                  <a:cubicBezTo>
                    <a:pt x="788" y="5925"/>
                    <a:pt x="600" y="5467"/>
                    <a:pt x="421" y="5003"/>
                  </a:cubicBezTo>
                  <a:cubicBezTo>
                    <a:pt x="280" y="5288"/>
                    <a:pt x="148" y="5568"/>
                    <a:pt x="1" y="5845"/>
                  </a:cubicBezTo>
                  <a:cubicBezTo>
                    <a:pt x="439" y="6793"/>
                    <a:pt x="952" y="7701"/>
                    <a:pt x="1788" y="8346"/>
                  </a:cubicBezTo>
                  <a:cubicBezTo>
                    <a:pt x="2541" y="8928"/>
                    <a:pt x="3397" y="9178"/>
                    <a:pt x="4262" y="9178"/>
                  </a:cubicBezTo>
                  <a:cubicBezTo>
                    <a:pt x="5516" y="9178"/>
                    <a:pt x="6788" y="8652"/>
                    <a:pt x="7791" y="7845"/>
                  </a:cubicBezTo>
                  <a:cubicBezTo>
                    <a:pt x="8318" y="7427"/>
                    <a:pt x="8757" y="6943"/>
                    <a:pt x="9151" y="6421"/>
                  </a:cubicBezTo>
                  <a:cubicBezTo>
                    <a:pt x="9270" y="6263"/>
                    <a:pt x="9388" y="6101"/>
                    <a:pt x="9497" y="5934"/>
                  </a:cubicBezTo>
                  <a:cubicBezTo>
                    <a:pt x="9690" y="5652"/>
                    <a:pt x="9875" y="5355"/>
                    <a:pt x="10051" y="5055"/>
                  </a:cubicBezTo>
                  <a:cubicBezTo>
                    <a:pt x="10088" y="5000"/>
                    <a:pt x="10123" y="4943"/>
                    <a:pt x="10154" y="4885"/>
                  </a:cubicBezTo>
                  <a:cubicBezTo>
                    <a:pt x="10226" y="4764"/>
                    <a:pt x="10296" y="4649"/>
                    <a:pt x="10368" y="4530"/>
                  </a:cubicBezTo>
                  <a:cubicBezTo>
                    <a:pt x="10803" y="3813"/>
                    <a:pt x="11275" y="3130"/>
                    <a:pt x="11884" y="2565"/>
                  </a:cubicBezTo>
                  <a:cubicBezTo>
                    <a:pt x="11910" y="2536"/>
                    <a:pt x="11936" y="2510"/>
                    <a:pt x="11967" y="2493"/>
                  </a:cubicBezTo>
                  <a:cubicBezTo>
                    <a:pt x="12157" y="2320"/>
                    <a:pt x="12365" y="2156"/>
                    <a:pt x="12587" y="2011"/>
                  </a:cubicBezTo>
                  <a:cubicBezTo>
                    <a:pt x="13567" y="1372"/>
                    <a:pt x="14728" y="1000"/>
                    <a:pt x="15901" y="988"/>
                  </a:cubicBezTo>
                  <a:cubicBezTo>
                    <a:pt x="15916" y="988"/>
                    <a:pt x="15930" y="988"/>
                    <a:pt x="15944" y="988"/>
                  </a:cubicBezTo>
                  <a:cubicBezTo>
                    <a:pt x="16521" y="988"/>
                    <a:pt x="17054" y="1101"/>
                    <a:pt x="17619" y="1210"/>
                  </a:cubicBezTo>
                  <a:cubicBezTo>
                    <a:pt x="17703" y="1226"/>
                    <a:pt x="17800" y="1241"/>
                    <a:pt x="17890" y="1241"/>
                  </a:cubicBezTo>
                  <a:cubicBezTo>
                    <a:pt x="18077" y="1241"/>
                    <a:pt x="18237" y="1177"/>
                    <a:pt x="18210" y="922"/>
                  </a:cubicBezTo>
                  <a:cubicBezTo>
                    <a:pt x="18193" y="755"/>
                    <a:pt x="18100" y="619"/>
                    <a:pt x="17971" y="519"/>
                  </a:cubicBezTo>
                  <a:cubicBezTo>
                    <a:pt x="17582" y="297"/>
                    <a:pt x="17155" y="161"/>
                    <a:pt x="16711" y="86"/>
                  </a:cubicBezTo>
                  <a:cubicBezTo>
                    <a:pt x="16379" y="29"/>
                    <a:pt x="16041" y="0"/>
                    <a:pt x="15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48"/>
            <p:cNvSpPr/>
            <p:nvPr/>
          </p:nvSpPr>
          <p:spPr>
            <a:xfrm>
              <a:off x="4514925" y="830075"/>
              <a:ext cx="47500" cy="47025"/>
            </a:xfrm>
            <a:custGeom>
              <a:avLst/>
              <a:gdLst/>
              <a:ahLst/>
              <a:cxnLst/>
              <a:rect l="l" t="t" r="r" b="b"/>
              <a:pathLst>
                <a:path w="1900" h="1881" extrusionOk="0">
                  <a:moveTo>
                    <a:pt x="963" y="563"/>
                  </a:moveTo>
                  <a:cubicBezTo>
                    <a:pt x="992" y="563"/>
                    <a:pt x="1020" y="569"/>
                    <a:pt x="1049" y="572"/>
                  </a:cubicBezTo>
                  <a:cubicBezTo>
                    <a:pt x="1052" y="572"/>
                    <a:pt x="1058" y="572"/>
                    <a:pt x="1061" y="575"/>
                  </a:cubicBezTo>
                  <a:cubicBezTo>
                    <a:pt x="1066" y="575"/>
                    <a:pt x="1072" y="578"/>
                    <a:pt x="1078" y="578"/>
                  </a:cubicBezTo>
                  <a:cubicBezTo>
                    <a:pt x="1078" y="581"/>
                    <a:pt x="1079" y="582"/>
                    <a:pt x="1079" y="582"/>
                  </a:cubicBezTo>
                  <a:cubicBezTo>
                    <a:pt x="1080" y="582"/>
                    <a:pt x="1081" y="581"/>
                    <a:pt x="1081" y="578"/>
                  </a:cubicBezTo>
                  <a:cubicBezTo>
                    <a:pt x="1110" y="589"/>
                    <a:pt x="1136" y="601"/>
                    <a:pt x="1162" y="615"/>
                  </a:cubicBezTo>
                  <a:cubicBezTo>
                    <a:pt x="1176" y="627"/>
                    <a:pt x="1188" y="633"/>
                    <a:pt x="1202" y="644"/>
                  </a:cubicBezTo>
                  <a:cubicBezTo>
                    <a:pt x="1211" y="650"/>
                    <a:pt x="1222" y="661"/>
                    <a:pt x="1231" y="673"/>
                  </a:cubicBezTo>
                  <a:cubicBezTo>
                    <a:pt x="1251" y="699"/>
                    <a:pt x="1268" y="728"/>
                    <a:pt x="1291" y="751"/>
                  </a:cubicBezTo>
                  <a:cubicBezTo>
                    <a:pt x="1303" y="771"/>
                    <a:pt x="1309" y="788"/>
                    <a:pt x="1317" y="808"/>
                  </a:cubicBezTo>
                  <a:lnTo>
                    <a:pt x="1337" y="863"/>
                  </a:lnTo>
                  <a:cubicBezTo>
                    <a:pt x="1337" y="872"/>
                    <a:pt x="1340" y="881"/>
                    <a:pt x="1340" y="886"/>
                  </a:cubicBezTo>
                  <a:cubicBezTo>
                    <a:pt x="1346" y="892"/>
                    <a:pt x="1346" y="895"/>
                    <a:pt x="1349" y="895"/>
                  </a:cubicBezTo>
                  <a:cubicBezTo>
                    <a:pt x="1349" y="901"/>
                    <a:pt x="1349" y="904"/>
                    <a:pt x="1352" y="906"/>
                  </a:cubicBezTo>
                  <a:cubicBezTo>
                    <a:pt x="1349" y="909"/>
                    <a:pt x="1352" y="909"/>
                    <a:pt x="1349" y="918"/>
                  </a:cubicBezTo>
                  <a:cubicBezTo>
                    <a:pt x="1346" y="950"/>
                    <a:pt x="1340" y="990"/>
                    <a:pt x="1334" y="1022"/>
                  </a:cubicBezTo>
                  <a:cubicBezTo>
                    <a:pt x="1334" y="1025"/>
                    <a:pt x="1332" y="1045"/>
                    <a:pt x="1326" y="1051"/>
                  </a:cubicBezTo>
                  <a:cubicBezTo>
                    <a:pt x="1323" y="1059"/>
                    <a:pt x="1320" y="1065"/>
                    <a:pt x="1320" y="1068"/>
                  </a:cubicBezTo>
                  <a:cubicBezTo>
                    <a:pt x="1311" y="1097"/>
                    <a:pt x="1297" y="1123"/>
                    <a:pt x="1283" y="1151"/>
                  </a:cubicBezTo>
                  <a:cubicBezTo>
                    <a:pt x="1274" y="1166"/>
                    <a:pt x="1265" y="1177"/>
                    <a:pt x="1260" y="1189"/>
                  </a:cubicBezTo>
                  <a:cubicBezTo>
                    <a:pt x="1251" y="1198"/>
                    <a:pt x="1239" y="1209"/>
                    <a:pt x="1234" y="1215"/>
                  </a:cubicBezTo>
                  <a:cubicBezTo>
                    <a:pt x="1216" y="1235"/>
                    <a:pt x="1193" y="1249"/>
                    <a:pt x="1173" y="1267"/>
                  </a:cubicBezTo>
                  <a:lnTo>
                    <a:pt x="1150" y="1278"/>
                  </a:lnTo>
                  <a:cubicBezTo>
                    <a:pt x="1124" y="1293"/>
                    <a:pt x="1095" y="1301"/>
                    <a:pt x="1072" y="1310"/>
                  </a:cubicBezTo>
                  <a:cubicBezTo>
                    <a:pt x="1066" y="1310"/>
                    <a:pt x="1061" y="1313"/>
                    <a:pt x="1052" y="1313"/>
                  </a:cubicBezTo>
                  <a:cubicBezTo>
                    <a:pt x="1023" y="1321"/>
                    <a:pt x="994" y="1324"/>
                    <a:pt x="966" y="1327"/>
                  </a:cubicBezTo>
                  <a:lnTo>
                    <a:pt x="945" y="1327"/>
                  </a:lnTo>
                  <a:cubicBezTo>
                    <a:pt x="917" y="1324"/>
                    <a:pt x="885" y="1324"/>
                    <a:pt x="856" y="1319"/>
                  </a:cubicBezTo>
                  <a:cubicBezTo>
                    <a:pt x="847" y="1319"/>
                    <a:pt x="845" y="1313"/>
                    <a:pt x="833" y="1313"/>
                  </a:cubicBezTo>
                  <a:lnTo>
                    <a:pt x="833" y="1310"/>
                  </a:lnTo>
                  <a:cubicBezTo>
                    <a:pt x="804" y="1304"/>
                    <a:pt x="778" y="1293"/>
                    <a:pt x="749" y="1278"/>
                  </a:cubicBezTo>
                  <a:cubicBezTo>
                    <a:pt x="748" y="1278"/>
                    <a:pt x="747" y="1277"/>
                    <a:pt x="747" y="1277"/>
                  </a:cubicBezTo>
                  <a:cubicBezTo>
                    <a:pt x="747" y="1277"/>
                    <a:pt x="747" y="1277"/>
                    <a:pt x="747" y="1278"/>
                  </a:cubicBezTo>
                  <a:cubicBezTo>
                    <a:pt x="744" y="1275"/>
                    <a:pt x="735" y="1270"/>
                    <a:pt x="732" y="1267"/>
                  </a:cubicBezTo>
                  <a:cubicBezTo>
                    <a:pt x="712" y="1249"/>
                    <a:pt x="692" y="1235"/>
                    <a:pt x="672" y="1218"/>
                  </a:cubicBezTo>
                  <a:cubicBezTo>
                    <a:pt x="663" y="1206"/>
                    <a:pt x="654" y="1195"/>
                    <a:pt x="646" y="1189"/>
                  </a:cubicBezTo>
                  <a:cubicBezTo>
                    <a:pt x="640" y="1174"/>
                    <a:pt x="628" y="1163"/>
                    <a:pt x="620" y="1151"/>
                  </a:cubicBezTo>
                  <a:lnTo>
                    <a:pt x="620" y="1149"/>
                  </a:lnTo>
                  <a:cubicBezTo>
                    <a:pt x="611" y="1123"/>
                    <a:pt x="597" y="1097"/>
                    <a:pt x="585" y="1074"/>
                  </a:cubicBezTo>
                  <a:lnTo>
                    <a:pt x="574" y="1030"/>
                  </a:lnTo>
                  <a:cubicBezTo>
                    <a:pt x="574" y="1025"/>
                    <a:pt x="571" y="1025"/>
                    <a:pt x="571" y="1022"/>
                  </a:cubicBezTo>
                  <a:cubicBezTo>
                    <a:pt x="568" y="1004"/>
                    <a:pt x="568" y="987"/>
                    <a:pt x="559" y="967"/>
                  </a:cubicBezTo>
                  <a:cubicBezTo>
                    <a:pt x="562" y="932"/>
                    <a:pt x="568" y="895"/>
                    <a:pt x="574" y="860"/>
                  </a:cubicBezTo>
                  <a:cubicBezTo>
                    <a:pt x="574" y="857"/>
                    <a:pt x="576" y="843"/>
                    <a:pt x="582" y="832"/>
                  </a:cubicBezTo>
                  <a:cubicBezTo>
                    <a:pt x="585" y="829"/>
                    <a:pt x="585" y="829"/>
                    <a:pt x="585" y="823"/>
                  </a:cubicBezTo>
                  <a:cubicBezTo>
                    <a:pt x="597" y="794"/>
                    <a:pt x="611" y="765"/>
                    <a:pt x="620" y="742"/>
                  </a:cubicBezTo>
                  <a:cubicBezTo>
                    <a:pt x="628" y="734"/>
                    <a:pt x="631" y="722"/>
                    <a:pt x="640" y="716"/>
                  </a:cubicBezTo>
                  <a:cubicBezTo>
                    <a:pt x="646" y="705"/>
                    <a:pt x="657" y="690"/>
                    <a:pt x="669" y="685"/>
                  </a:cubicBezTo>
                  <a:cubicBezTo>
                    <a:pt x="672" y="679"/>
                    <a:pt x="669" y="679"/>
                    <a:pt x="672" y="679"/>
                  </a:cubicBezTo>
                  <a:cubicBezTo>
                    <a:pt x="689" y="664"/>
                    <a:pt x="703" y="650"/>
                    <a:pt x="721" y="636"/>
                  </a:cubicBezTo>
                  <a:cubicBezTo>
                    <a:pt x="729" y="630"/>
                    <a:pt x="741" y="621"/>
                    <a:pt x="755" y="615"/>
                  </a:cubicBezTo>
                  <a:cubicBezTo>
                    <a:pt x="775" y="604"/>
                    <a:pt x="801" y="592"/>
                    <a:pt x="827" y="587"/>
                  </a:cubicBezTo>
                  <a:cubicBezTo>
                    <a:pt x="836" y="584"/>
                    <a:pt x="845" y="578"/>
                    <a:pt x="856" y="575"/>
                  </a:cubicBezTo>
                  <a:cubicBezTo>
                    <a:pt x="876" y="572"/>
                    <a:pt x="905" y="569"/>
                    <a:pt x="931" y="563"/>
                  </a:cubicBezTo>
                  <a:close/>
                  <a:moveTo>
                    <a:pt x="961" y="1"/>
                  </a:moveTo>
                  <a:cubicBezTo>
                    <a:pt x="672" y="1"/>
                    <a:pt x="381" y="137"/>
                    <a:pt x="202" y="367"/>
                  </a:cubicBezTo>
                  <a:cubicBezTo>
                    <a:pt x="92" y="514"/>
                    <a:pt x="20" y="705"/>
                    <a:pt x="12" y="892"/>
                  </a:cubicBezTo>
                  <a:cubicBezTo>
                    <a:pt x="0" y="1111"/>
                    <a:pt x="69" y="1327"/>
                    <a:pt x="199" y="1506"/>
                  </a:cubicBezTo>
                  <a:cubicBezTo>
                    <a:pt x="371" y="1742"/>
                    <a:pt x="667" y="1881"/>
                    <a:pt x="959" y="1881"/>
                  </a:cubicBezTo>
                  <a:cubicBezTo>
                    <a:pt x="1013" y="1881"/>
                    <a:pt x="1068" y="1876"/>
                    <a:pt x="1121" y="1866"/>
                  </a:cubicBezTo>
                  <a:cubicBezTo>
                    <a:pt x="1554" y="1783"/>
                    <a:pt x="1859" y="1434"/>
                    <a:pt x="1897" y="990"/>
                  </a:cubicBezTo>
                  <a:cubicBezTo>
                    <a:pt x="1899" y="958"/>
                    <a:pt x="1897" y="921"/>
                    <a:pt x="1885" y="889"/>
                  </a:cubicBezTo>
                  <a:cubicBezTo>
                    <a:pt x="1891" y="860"/>
                    <a:pt x="1897" y="829"/>
                    <a:pt x="1888" y="794"/>
                  </a:cubicBezTo>
                  <a:cubicBezTo>
                    <a:pt x="1839" y="578"/>
                    <a:pt x="1744" y="396"/>
                    <a:pt x="1582" y="244"/>
                  </a:cubicBezTo>
                  <a:cubicBezTo>
                    <a:pt x="1456" y="125"/>
                    <a:pt x="1291" y="53"/>
                    <a:pt x="1124" y="16"/>
                  </a:cubicBezTo>
                  <a:cubicBezTo>
                    <a:pt x="1070" y="6"/>
                    <a:pt x="1016" y="1"/>
                    <a:pt x="9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48"/>
            <p:cNvSpPr/>
            <p:nvPr/>
          </p:nvSpPr>
          <p:spPr>
            <a:xfrm>
              <a:off x="4528900" y="844150"/>
              <a:ext cx="19825" cy="19125"/>
            </a:xfrm>
            <a:custGeom>
              <a:avLst/>
              <a:gdLst/>
              <a:ahLst/>
              <a:cxnLst/>
              <a:rect l="l" t="t" r="r" b="b"/>
              <a:pathLst>
                <a:path w="793" h="765" extrusionOk="0">
                  <a:moveTo>
                    <a:pt x="372" y="0"/>
                  </a:moveTo>
                  <a:cubicBezTo>
                    <a:pt x="346" y="6"/>
                    <a:pt x="317" y="9"/>
                    <a:pt x="297" y="12"/>
                  </a:cubicBezTo>
                  <a:cubicBezTo>
                    <a:pt x="286" y="15"/>
                    <a:pt x="277" y="21"/>
                    <a:pt x="268" y="24"/>
                  </a:cubicBezTo>
                  <a:cubicBezTo>
                    <a:pt x="242" y="29"/>
                    <a:pt x="216" y="41"/>
                    <a:pt x="196" y="52"/>
                  </a:cubicBezTo>
                  <a:cubicBezTo>
                    <a:pt x="182" y="58"/>
                    <a:pt x="170" y="67"/>
                    <a:pt x="162" y="73"/>
                  </a:cubicBezTo>
                  <a:cubicBezTo>
                    <a:pt x="144" y="87"/>
                    <a:pt x="130" y="101"/>
                    <a:pt x="113" y="116"/>
                  </a:cubicBezTo>
                  <a:cubicBezTo>
                    <a:pt x="110" y="116"/>
                    <a:pt x="113" y="116"/>
                    <a:pt x="110" y="122"/>
                  </a:cubicBezTo>
                  <a:cubicBezTo>
                    <a:pt x="98" y="127"/>
                    <a:pt x="87" y="142"/>
                    <a:pt x="81" y="153"/>
                  </a:cubicBezTo>
                  <a:cubicBezTo>
                    <a:pt x="72" y="159"/>
                    <a:pt x="69" y="171"/>
                    <a:pt x="61" y="179"/>
                  </a:cubicBezTo>
                  <a:cubicBezTo>
                    <a:pt x="52" y="202"/>
                    <a:pt x="38" y="231"/>
                    <a:pt x="26" y="260"/>
                  </a:cubicBezTo>
                  <a:cubicBezTo>
                    <a:pt x="26" y="266"/>
                    <a:pt x="26" y="266"/>
                    <a:pt x="23" y="269"/>
                  </a:cubicBezTo>
                  <a:cubicBezTo>
                    <a:pt x="17" y="280"/>
                    <a:pt x="15" y="294"/>
                    <a:pt x="15" y="297"/>
                  </a:cubicBezTo>
                  <a:cubicBezTo>
                    <a:pt x="9" y="332"/>
                    <a:pt x="3" y="369"/>
                    <a:pt x="0" y="404"/>
                  </a:cubicBezTo>
                  <a:cubicBezTo>
                    <a:pt x="9" y="424"/>
                    <a:pt x="9" y="441"/>
                    <a:pt x="12" y="459"/>
                  </a:cubicBezTo>
                  <a:cubicBezTo>
                    <a:pt x="12" y="462"/>
                    <a:pt x="15" y="462"/>
                    <a:pt x="15" y="467"/>
                  </a:cubicBezTo>
                  <a:lnTo>
                    <a:pt x="26" y="511"/>
                  </a:lnTo>
                  <a:cubicBezTo>
                    <a:pt x="38" y="534"/>
                    <a:pt x="52" y="560"/>
                    <a:pt x="61" y="586"/>
                  </a:cubicBezTo>
                  <a:lnTo>
                    <a:pt x="61" y="588"/>
                  </a:lnTo>
                  <a:cubicBezTo>
                    <a:pt x="69" y="600"/>
                    <a:pt x="81" y="611"/>
                    <a:pt x="87" y="626"/>
                  </a:cubicBezTo>
                  <a:cubicBezTo>
                    <a:pt x="95" y="632"/>
                    <a:pt x="104" y="643"/>
                    <a:pt x="113" y="655"/>
                  </a:cubicBezTo>
                  <a:cubicBezTo>
                    <a:pt x="133" y="672"/>
                    <a:pt x="153" y="686"/>
                    <a:pt x="173" y="704"/>
                  </a:cubicBezTo>
                  <a:cubicBezTo>
                    <a:pt x="176" y="707"/>
                    <a:pt x="185" y="712"/>
                    <a:pt x="188" y="715"/>
                  </a:cubicBezTo>
                  <a:cubicBezTo>
                    <a:pt x="188" y="714"/>
                    <a:pt x="188" y="714"/>
                    <a:pt x="188" y="714"/>
                  </a:cubicBezTo>
                  <a:cubicBezTo>
                    <a:pt x="188" y="714"/>
                    <a:pt x="189" y="715"/>
                    <a:pt x="190" y="715"/>
                  </a:cubicBezTo>
                  <a:cubicBezTo>
                    <a:pt x="219" y="730"/>
                    <a:pt x="245" y="741"/>
                    <a:pt x="274" y="747"/>
                  </a:cubicBezTo>
                  <a:lnTo>
                    <a:pt x="274" y="750"/>
                  </a:lnTo>
                  <a:cubicBezTo>
                    <a:pt x="286" y="750"/>
                    <a:pt x="288" y="756"/>
                    <a:pt x="297" y="756"/>
                  </a:cubicBezTo>
                  <a:cubicBezTo>
                    <a:pt x="326" y="761"/>
                    <a:pt x="358" y="761"/>
                    <a:pt x="386" y="764"/>
                  </a:cubicBezTo>
                  <a:lnTo>
                    <a:pt x="407" y="764"/>
                  </a:lnTo>
                  <a:cubicBezTo>
                    <a:pt x="435" y="761"/>
                    <a:pt x="464" y="758"/>
                    <a:pt x="493" y="750"/>
                  </a:cubicBezTo>
                  <a:cubicBezTo>
                    <a:pt x="502" y="750"/>
                    <a:pt x="507" y="747"/>
                    <a:pt x="513" y="747"/>
                  </a:cubicBezTo>
                  <a:cubicBezTo>
                    <a:pt x="536" y="738"/>
                    <a:pt x="565" y="730"/>
                    <a:pt x="591" y="715"/>
                  </a:cubicBezTo>
                  <a:lnTo>
                    <a:pt x="614" y="704"/>
                  </a:lnTo>
                  <a:cubicBezTo>
                    <a:pt x="634" y="686"/>
                    <a:pt x="657" y="672"/>
                    <a:pt x="675" y="652"/>
                  </a:cubicBezTo>
                  <a:cubicBezTo>
                    <a:pt x="680" y="646"/>
                    <a:pt x="692" y="635"/>
                    <a:pt x="701" y="626"/>
                  </a:cubicBezTo>
                  <a:cubicBezTo>
                    <a:pt x="706" y="614"/>
                    <a:pt x="715" y="603"/>
                    <a:pt x="724" y="588"/>
                  </a:cubicBezTo>
                  <a:cubicBezTo>
                    <a:pt x="738" y="560"/>
                    <a:pt x="752" y="534"/>
                    <a:pt x="761" y="505"/>
                  </a:cubicBezTo>
                  <a:cubicBezTo>
                    <a:pt x="761" y="502"/>
                    <a:pt x="764" y="496"/>
                    <a:pt x="767" y="488"/>
                  </a:cubicBezTo>
                  <a:cubicBezTo>
                    <a:pt x="773" y="482"/>
                    <a:pt x="775" y="462"/>
                    <a:pt x="775" y="459"/>
                  </a:cubicBezTo>
                  <a:cubicBezTo>
                    <a:pt x="781" y="427"/>
                    <a:pt x="787" y="387"/>
                    <a:pt x="790" y="355"/>
                  </a:cubicBezTo>
                  <a:cubicBezTo>
                    <a:pt x="793" y="346"/>
                    <a:pt x="790" y="346"/>
                    <a:pt x="793" y="343"/>
                  </a:cubicBezTo>
                  <a:cubicBezTo>
                    <a:pt x="790" y="341"/>
                    <a:pt x="790" y="338"/>
                    <a:pt x="790" y="332"/>
                  </a:cubicBezTo>
                  <a:cubicBezTo>
                    <a:pt x="787" y="332"/>
                    <a:pt x="787" y="329"/>
                    <a:pt x="781" y="323"/>
                  </a:cubicBezTo>
                  <a:cubicBezTo>
                    <a:pt x="781" y="318"/>
                    <a:pt x="778" y="309"/>
                    <a:pt x="778" y="300"/>
                  </a:cubicBezTo>
                  <a:lnTo>
                    <a:pt x="758" y="245"/>
                  </a:lnTo>
                  <a:cubicBezTo>
                    <a:pt x="750" y="225"/>
                    <a:pt x="744" y="208"/>
                    <a:pt x="732" y="188"/>
                  </a:cubicBezTo>
                  <a:cubicBezTo>
                    <a:pt x="709" y="165"/>
                    <a:pt x="692" y="136"/>
                    <a:pt x="672" y="110"/>
                  </a:cubicBezTo>
                  <a:cubicBezTo>
                    <a:pt x="663" y="98"/>
                    <a:pt x="652" y="87"/>
                    <a:pt x="643" y="81"/>
                  </a:cubicBezTo>
                  <a:cubicBezTo>
                    <a:pt x="629" y="70"/>
                    <a:pt x="617" y="64"/>
                    <a:pt x="603" y="52"/>
                  </a:cubicBezTo>
                  <a:cubicBezTo>
                    <a:pt x="577" y="38"/>
                    <a:pt x="551" y="26"/>
                    <a:pt x="522" y="15"/>
                  </a:cubicBezTo>
                  <a:cubicBezTo>
                    <a:pt x="522" y="18"/>
                    <a:pt x="521" y="19"/>
                    <a:pt x="520" y="19"/>
                  </a:cubicBezTo>
                  <a:cubicBezTo>
                    <a:pt x="520" y="19"/>
                    <a:pt x="519" y="18"/>
                    <a:pt x="519" y="15"/>
                  </a:cubicBezTo>
                  <a:cubicBezTo>
                    <a:pt x="513" y="15"/>
                    <a:pt x="507" y="12"/>
                    <a:pt x="502" y="12"/>
                  </a:cubicBezTo>
                  <a:cubicBezTo>
                    <a:pt x="499" y="9"/>
                    <a:pt x="493" y="9"/>
                    <a:pt x="490" y="9"/>
                  </a:cubicBezTo>
                  <a:cubicBezTo>
                    <a:pt x="461" y="6"/>
                    <a:pt x="433" y="0"/>
                    <a:pt x="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48"/>
            <p:cNvSpPr/>
            <p:nvPr/>
          </p:nvSpPr>
          <p:spPr>
            <a:xfrm>
              <a:off x="4783175" y="782075"/>
              <a:ext cx="55500" cy="50700"/>
            </a:xfrm>
            <a:custGeom>
              <a:avLst/>
              <a:gdLst/>
              <a:ahLst/>
              <a:cxnLst/>
              <a:rect l="l" t="t" r="r" b="b"/>
              <a:pathLst>
                <a:path w="2220" h="2028" extrusionOk="0">
                  <a:moveTo>
                    <a:pt x="1041" y="550"/>
                  </a:moveTo>
                  <a:cubicBezTo>
                    <a:pt x="1052" y="550"/>
                    <a:pt x="1067" y="550"/>
                    <a:pt x="1078" y="552"/>
                  </a:cubicBezTo>
                  <a:cubicBezTo>
                    <a:pt x="1087" y="552"/>
                    <a:pt x="1101" y="558"/>
                    <a:pt x="1116" y="561"/>
                  </a:cubicBezTo>
                  <a:lnTo>
                    <a:pt x="1121" y="561"/>
                  </a:lnTo>
                  <a:cubicBezTo>
                    <a:pt x="1144" y="570"/>
                    <a:pt x="1173" y="578"/>
                    <a:pt x="1199" y="593"/>
                  </a:cubicBezTo>
                  <a:cubicBezTo>
                    <a:pt x="1214" y="601"/>
                    <a:pt x="1222" y="607"/>
                    <a:pt x="1237" y="610"/>
                  </a:cubicBezTo>
                  <a:lnTo>
                    <a:pt x="1239" y="610"/>
                  </a:lnTo>
                  <a:lnTo>
                    <a:pt x="1239" y="616"/>
                  </a:lnTo>
                  <a:cubicBezTo>
                    <a:pt x="1265" y="633"/>
                    <a:pt x="1286" y="642"/>
                    <a:pt x="1309" y="665"/>
                  </a:cubicBezTo>
                  <a:lnTo>
                    <a:pt x="1309" y="668"/>
                  </a:lnTo>
                  <a:cubicBezTo>
                    <a:pt x="1317" y="697"/>
                    <a:pt x="1332" y="723"/>
                    <a:pt x="1352" y="746"/>
                  </a:cubicBezTo>
                  <a:cubicBezTo>
                    <a:pt x="1381" y="777"/>
                    <a:pt x="1410" y="806"/>
                    <a:pt x="1430" y="841"/>
                  </a:cubicBezTo>
                  <a:cubicBezTo>
                    <a:pt x="1438" y="861"/>
                    <a:pt x="1447" y="878"/>
                    <a:pt x="1453" y="895"/>
                  </a:cubicBezTo>
                  <a:cubicBezTo>
                    <a:pt x="1461" y="933"/>
                    <a:pt x="1484" y="962"/>
                    <a:pt x="1513" y="991"/>
                  </a:cubicBezTo>
                  <a:cubicBezTo>
                    <a:pt x="1516" y="996"/>
                    <a:pt x="1525" y="1005"/>
                    <a:pt x="1528" y="1014"/>
                  </a:cubicBezTo>
                  <a:cubicBezTo>
                    <a:pt x="1533" y="1034"/>
                    <a:pt x="1539" y="1051"/>
                    <a:pt x="1545" y="1068"/>
                  </a:cubicBezTo>
                  <a:cubicBezTo>
                    <a:pt x="1545" y="1071"/>
                    <a:pt x="1548" y="1080"/>
                    <a:pt x="1548" y="1086"/>
                  </a:cubicBezTo>
                  <a:cubicBezTo>
                    <a:pt x="1556" y="1120"/>
                    <a:pt x="1562" y="1152"/>
                    <a:pt x="1568" y="1184"/>
                  </a:cubicBezTo>
                  <a:lnTo>
                    <a:pt x="1568" y="1230"/>
                  </a:lnTo>
                  <a:lnTo>
                    <a:pt x="1568" y="1250"/>
                  </a:lnTo>
                  <a:cubicBezTo>
                    <a:pt x="1562" y="1264"/>
                    <a:pt x="1559" y="1282"/>
                    <a:pt x="1559" y="1299"/>
                  </a:cubicBezTo>
                  <a:cubicBezTo>
                    <a:pt x="1559" y="1302"/>
                    <a:pt x="1559" y="1308"/>
                    <a:pt x="1556" y="1310"/>
                  </a:cubicBezTo>
                  <a:cubicBezTo>
                    <a:pt x="1554" y="1322"/>
                    <a:pt x="1548" y="1328"/>
                    <a:pt x="1545" y="1339"/>
                  </a:cubicBezTo>
                  <a:cubicBezTo>
                    <a:pt x="1545" y="1342"/>
                    <a:pt x="1545" y="1342"/>
                    <a:pt x="1542" y="1345"/>
                  </a:cubicBezTo>
                  <a:cubicBezTo>
                    <a:pt x="1539" y="1345"/>
                    <a:pt x="1539" y="1351"/>
                    <a:pt x="1542" y="1351"/>
                  </a:cubicBezTo>
                  <a:cubicBezTo>
                    <a:pt x="1542" y="1351"/>
                    <a:pt x="1539" y="1354"/>
                    <a:pt x="1542" y="1354"/>
                  </a:cubicBezTo>
                  <a:cubicBezTo>
                    <a:pt x="1539" y="1359"/>
                    <a:pt x="1539" y="1368"/>
                    <a:pt x="1531" y="1371"/>
                  </a:cubicBezTo>
                  <a:lnTo>
                    <a:pt x="1531" y="1365"/>
                  </a:lnTo>
                  <a:lnTo>
                    <a:pt x="1525" y="1380"/>
                  </a:lnTo>
                  <a:lnTo>
                    <a:pt x="1519" y="1383"/>
                  </a:lnTo>
                  <a:cubicBezTo>
                    <a:pt x="1510" y="1388"/>
                    <a:pt x="1496" y="1403"/>
                    <a:pt x="1487" y="1411"/>
                  </a:cubicBezTo>
                  <a:cubicBezTo>
                    <a:pt x="1484" y="1414"/>
                    <a:pt x="1482" y="1417"/>
                    <a:pt x="1476" y="1417"/>
                  </a:cubicBezTo>
                  <a:cubicBezTo>
                    <a:pt x="1461" y="1429"/>
                    <a:pt x="1444" y="1432"/>
                    <a:pt x="1430" y="1440"/>
                  </a:cubicBezTo>
                  <a:cubicBezTo>
                    <a:pt x="1418" y="1443"/>
                    <a:pt x="1373" y="1453"/>
                    <a:pt x="1386" y="1453"/>
                  </a:cubicBezTo>
                  <a:cubicBezTo>
                    <a:pt x="1389" y="1453"/>
                    <a:pt x="1393" y="1453"/>
                    <a:pt x="1401" y="1452"/>
                  </a:cubicBezTo>
                  <a:lnTo>
                    <a:pt x="1401" y="1452"/>
                  </a:lnTo>
                  <a:cubicBezTo>
                    <a:pt x="1386" y="1455"/>
                    <a:pt x="1372" y="1457"/>
                    <a:pt x="1366" y="1457"/>
                  </a:cubicBezTo>
                  <a:cubicBezTo>
                    <a:pt x="1329" y="1460"/>
                    <a:pt x="1300" y="1460"/>
                    <a:pt x="1271" y="1466"/>
                  </a:cubicBezTo>
                  <a:cubicBezTo>
                    <a:pt x="1228" y="1469"/>
                    <a:pt x="1185" y="1475"/>
                    <a:pt x="1141" y="1475"/>
                  </a:cubicBezTo>
                  <a:lnTo>
                    <a:pt x="1124" y="1481"/>
                  </a:lnTo>
                  <a:cubicBezTo>
                    <a:pt x="1110" y="1481"/>
                    <a:pt x="1081" y="1481"/>
                    <a:pt x="1072" y="1475"/>
                  </a:cubicBezTo>
                  <a:cubicBezTo>
                    <a:pt x="1041" y="1472"/>
                    <a:pt x="1006" y="1469"/>
                    <a:pt x="971" y="1460"/>
                  </a:cubicBezTo>
                  <a:cubicBezTo>
                    <a:pt x="960" y="1457"/>
                    <a:pt x="951" y="1455"/>
                    <a:pt x="937" y="1455"/>
                  </a:cubicBezTo>
                  <a:cubicBezTo>
                    <a:pt x="928" y="1449"/>
                    <a:pt x="922" y="1446"/>
                    <a:pt x="911" y="1446"/>
                  </a:cubicBezTo>
                  <a:cubicBezTo>
                    <a:pt x="882" y="1432"/>
                    <a:pt x="850" y="1420"/>
                    <a:pt x="822" y="1406"/>
                  </a:cubicBezTo>
                  <a:lnTo>
                    <a:pt x="819" y="1403"/>
                  </a:lnTo>
                  <a:lnTo>
                    <a:pt x="784" y="1383"/>
                  </a:lnTo>
                  <a:cubicBezTo>
                    <a:pt x="761" y="1362"/>
                    <a:pt x="738" y="1345"/>
                    <a:pt x="718" y="1325"/>
                  </a:cubicBezTo>
                  <a:cubicBezTo>
                    <a:pt x="709" y="1316"/>
                    <a:pt x="698" y="1305"/>
                    <a:pt x="692" y="1296"/>
                  </a:cubicBezTo>
                  <a:cubicBezTo>
                    <a:pt x="675" y="1276"/>
                    <a:pt x="654" y="1253"/>
                    <a:pt x="640" y="1230"/>
                  </a:cubicBezTo>
                  <a:cubicBezTo>
                    <a:pt x="640" y="1230"/>
                    <a:pt x="640" y="1227"/>
                    <a:pt x="637" y="1227"/>
                  </a:cubicBezTo>
                  <a:cubicBezTo>
                    <a:pt x="637" y="1224"/>
                    <a:pt x="637" y="1224"/>
                    <a:pt x="634" y="1224"/>
                  </a:cubicBezTo>
                  <a:cubicBezTo>
                    <a:pt x="631" y="1215"/>
                    <a:pt x="626" y="1212"/>
                    <a:pt x="626" y="1210"/>
                  </a:cubicBezTo>
                  <a:cubicBezTo>
                    <a:pt x="623" y="1204"/>
                    <a:pt x="623" y="1204"/>
                    <a:pt x="623" y="1201"/>
                  </a:cubicBezTo>
                  <a:cubicBezTo>
                    <a:pt x="620" y="1198"/>
                    <a:pt x="617" y="1195"/>
                    <a:pt x="617" y="1189"/>
                  </a:cubicBezTo>
                  <a:cubicBezTo>
                    <a:pt x="605" y="1161"/>
                    <a:pt x="594" y="1138"/>
                    <a:pt x="582" y="1109"/>
                  </a:cubicBezTo>
                  <a:cubicBezTo>
                    <a:pt x="582" y="1103"/>
                    <a:pt x="582" y="1103"/>
                    <a:pt x="579" y="1097"/>
                  </a:cubicBezTo>
                  <a:lnTo>
                    <a:pt x="577" y="1074"/>
                  </a:lnTo>
                  <a:cubicBezTo>
                    <a:pt x="568" y="1051"/>
                    <a:pt x="568" y="1025"/>
                    <a:pt x="565" y="996"/>
                  </a:cubicBezTo>
                  <a:lnTo>
                    <a:pt x="565" y="970"/>
                  </a:lnTo>
                  <a:cubicBezTo>
                    <a:pt x="568" y="967"/>
                    <a:pt x="565" y="967"/>
                    <a:pt x="565" y="959"/>
                  </a:cubicBezTo>
                  <a:cubicBezTo>
                    <a:pt x="565" y="936"/>
                    <a:pt x="568" y="901"/>
                    <a:pt x="577" y="872"/>
                  </a:cubicBezTo>
                  <a:cubicBezTo>
                    <a:pt x="577" y="869"/>
                    <a:pt x="579" y="864"/>
                    <a:pt x="579" y="858"/>
                  </a:cubicBezTo>
                  <a:cubicBezTo>
                    <a:pt x="579" y="855"/>
                    <a:pt x="582" y="849"/>
                    <a:pt x="582" y="846"/>
                  </a:cubicBezTo>
                  <a:cubicBezTo>
                    <a:pt x="591" y="820"/>
                    <a:pt x="605" y="797"/>
                    <a:pt x="617" y="769"/>
                  </a:cubicBezTo>
                  <a:cubicBezTo>
                    <a:pt x="623" y="763"/>
                    <a:pt x="626" y="751"/>
                    <a:pt x="637" y="740"/>
                  </a:cubicBezTo>
                  <a:cubicBezTo>
                    <a:pt x="646" y="725"/>
                    <a:pt x="654" y="714"/>
                    <a:pt x="666" y="705"/>
                  </a:cubicBezTo>
                  <a:lnTo>
                    <a:pt x="675" y="697"/>
                  </a:lnTo>
                  <a:lnTo>
                    <a:pt x="683" y="688"/>
                  </a:lnTo>
                  <a:cubicBezTo>
                    <a:pt x="698" y="676"/>
                    <a:pt x="718" y="665"/>
                    <a:pt x="732" y="650"/>
                  </a:cubicBezTo>
                  <a:cubicBezTo>
                    <a:pt x="741" y="642"/>
                    <a:pt x="755" y="633"/>
                    <a:pt x="767" y="625"/>
                  </a:cubicBezTo>
                  <a:cubicBezTo>
                    <a:pt x="770" y="625"/>
                    <a:pt x="775" y="622"/>
                    <a:pt x="778" y="622"/>
                  </a:cubicBezTo>
                  <a:cubicBezTo>
                    <a:pt x="819" y="604"/>
                    <a:pt x="856" y="590"/>
                    <a:pt x="896" y="570"/>
                  </a:cubicBezTo>
                  <a:lnTo>
                    <a:pt x="905" y="570"/>
                  </a:lnTo>
                  <a:cubicBezTo>
                    <a:pt x="925" y="567"/>
                    <a:pt x="948" y="561"/>
                    <a:pt x="971" y="558"/>
                  </a:cubicBezTo>
                  <a:lnTo>
                    <a:pt x="1041" y="550"/>
                  </a:lnTo>
                  <a:close/>
                  <a:moveTo>
                    <a:pt x="1026" y="0"/>
                  </a:moveTo>
                  <a:cubicBezTo>
                    <a:pt x="876" y="0"/>
                    <a:pt x="725" y="34"/>
                    <a:pt x="582" y="100"/>
                  </a:cubicBezTo>
                  <a:cubicBezTo>
                    <a:pt x="213" y="270"/>
                    <a:pt x="0" y="625"/>
                    <a:pt x="15" y="1031"/>
                  </a:cubicBezTo>
                  <a:cubicBezTo>
                    <a:pt x="29" y="1406"/>
                    <a:pt x="262" y="1734"/>
                    <a:pt x="591" y="1907"/>
                  </a:cubicBezTo>
                  <a:cubicBezTo>
                    <a:pt x="755" y="1994"/>
                    <a:pt x="939" y="2028"/>
                    <a:pt x="1124" y="2028"/>
                  </a:cubicBezTo>
                  <a:cubicBezTo>
                    <a:pt x="1153" y="2028"/>
                    <a:pt x="1182" y="2027"/>
                    <a:pt x="1211" y="2025"/>
                  </a:cubicBezTo>
                  <a:cubicBezTo>
                    <a:pt x="1444" y="2017"/>
                    <a:pt x="1692" y="1970"/>
                    <a:pt x="1871" y="1803"/>
                  </a:cubicBezTo>
                  <a:cubicBezTo>
                    <a:pt x="2219" y="1483"/>
                    <a:pt x="2162" y="976"/>
                    <a:pt x="1931" y="593"/>
                  </a:cubicBezTo>
                  <a:cubicBezTo>
                    <a:pt x="1822" y="348"/>
                    <a:pt x="1603" y="137"/>
                    <a:pt x="1346" y="54"/>
                  </a:cubicBezTo>
                  <a:cubicBezTo>
                    <a:pt x="1241" y="18"/>
                    <a:pt x="1134" y="0"/>
                    <a:pt x="10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48"/>
            <p:cNvSpPr/>
            <p:nvPr/>
          </p:nvSpPr>
          <p:spPr>
            <a:xfrm>
              <a:off x="4797300" y="795800"/>
              <a:ext cx="25100" cy="23225"/>
            </a:xfrm>
            <a:custGeom>
              <a:avLst/>
              <a:gdLst/>
              <a:ahLst/>
              <a:cxnLst/>
              <a:rect l="l" t="t" r="r" b="b"/>
              <a:pathLst>
                <a:path w="1004" h="929" extrusionOk="0">
                  <a:moveTo>
                    <a:pt x="476" y="1"/>
                  </a:moveTo>
                  <a:lnTo>
                    <a:pt x="406" y="6"/>
                  </a:lnTo>
                  <a:cubicBezTo>
                    <a:pt x="383" y="12"/>
                    <a:pt x="360" y="18"/>
                    <a:pt x="340" y="21"/>
                  </a:cubicBezTo>
                  <a:lnTo>
                    <a:pt x="331" y="21"/>
                  </a:lnTo>
                  <a:cubicBezTo>
                    <a:pt x="291" y="41"/>
                    <a:pt x="254" y="55"/>
                    <a:pt x="213" y="73"/>
                  </a:cubicBezTo>
                  <a:cubicBezTo>
                    <a:pt x="210" y="73"/>
                    <a:pt x="205" y="76"/>
                    <a:pt x="202" y="76"/>
                  </a:cubicBezTo>
                  <a:cubicBezTo>
                    <a:pt x="190" y="84"/>
                    <a:pt x="176" y="93"/>
                    <a:pt x="167" y="101"/>
                  </a:cubicBezTo>
                  <a:cubicBezTo>
                    <a:pt x="153" y="116"/>
                    <a:pt x="133" y="127"/>
                    <a:pt x="118" y="136"/>
                  </a:cubicBezTo>
                  <a:lnTo>
                    <a:pt x="110" y="148"/>
                  </a:lnTo>
                  <a:lnTo>
                    <a:pt x="101" y="156"/>
                  </a:lnTo>
                  <a:cubicBezTo>
                    <a:pt x="89" y="165"/>
                    <a:pt x="81" y="176"/>
                    <a:pt x="72" y="191"/>
                  </a:cubicBezTo>
                  <a:cubicBezTo>
                    <a:pt x="61" y="202"/>
                    <a:pt x="58" y="214"/>
                    <a:pt x="52" y="220"/>
                  </a:cubicBezTo>
                  <a:cubicBezTo>
                    <a:pt x="40" y="248"/>
                    <a:pt x="26" y="271"/>
                    <a:pt x="17" y="295"/>
                  </a:cubicBezTo>
                  <a:cubicBezTo>
                    <a:pt x="17" y="300"/>
                    <a:pt x="14" y="306"/>
                    <a:pt x="14" y="309"/>
                  </a:cubicBezTo>
                  <a:cubicBezTo>
                    <a:pt x="14" y="315"/>
                    <a:pt x="12" y="320"/>
                    <a:pt x="12" y="323"/>
                  </a:cubicBezTo>
                  <a:cubicBezTo>
                    <a:pt x="3" y="352"/>
                    <a:pt x="0" y="387"/>
                    <a:pt x="0" y="410"/>
                  </a:cubicBezTo>
                  <a:cubicBezTo>
                    <a:pt x="0" y="418"/>
                    <a:pt x="3" y="418"/>
                    <a:pt x="0" y="421"/>
                  </a:cubicBezTo>
                  <a:lnTo>
                    <a:pt x="0" y="447"/>
                  </a:lnTo>
                  <a:cubicBezTo>
                    <a:pt x="3" y="476"/>
                    <a:pt x="3" y="502"/>
                    <a:pt x="12" y="525"/>
                  </a:cubicBezTo>
                  <a:lnTo>
                    <a:pt x="14" y="548"/>
                  </a:lnTo>
                  <a:cubicBezTo>
                    <a:pt x="17" y="554"/>
                    <a:pt x="17" y="554"/>
                    <a:pt x="17" y="560"/>
                  </a:cubicBezTo>
                  <a:cubicBezTo>
                    <a:pt x="29" y="589"/>
                    <a:pt x="40" y="612"/>
                    <a:pt x="52" y="640"/>
                  </a:cubicBezTo>
                  <a:cubicBezTo>
                    <a:pt x="52" y="646"/>
                    <a:pt x="55" y="649"/>
                    <a:pt x="58" y="652"/>
                  </a:cubicBezTo>
                  <a:cubicBezTo>
                    <a:pt x="58" y="655"/>
                    <a:pt x="58" y="655"/>
                    <a:pt x="61" y="661"/>
                  </a:cubicBezTo>
                  <a:cubicBezTo>
                    <a:pt x="66" y="663"/>
                    <a:pt x="69" y="663"/>
                    <a:pt x="69" y="666"/>
                  </a:cubicBezTo>
                  <a:cubicBezTo>
                    <a:pt x="72" y="669"/>
                    <a:pt x="72" y="669"/>
                    <a:pt x="72" y="675"/>
                  </a:cubicBezTo>
                  <a:lnTo>
                    <a:pt x="72" y="678"/>
                  </a:lnTo>
                  <a:cubicBezTo>
                    <a:pt x="75" y="678"/>
                    <a:pt x="75" y="681"/>
                    <a:pt x="75" y="681"/>
                  </a:cubicBezTo>
                  <a:cubicBezTo>
                    <a:pt x="89" y="704"/>
                    <a:pt x="110" y="727"/>
                    <a:pt x="127" y="747"/>
                  </a:cubicBezTo>
                  <a:cubicBezTo>
                    <a:pt x="133" y="756"/>
                    <a:pt x="144" y="767"/>
                    <a:pt x="153" y="776"/>
                  </a:cubicBezTo>
                  <a:cubicBezTo>
                    <a:pt x="173" y="796"/>
                    <a:pt x="196" y="813"/>
                    <a:pt x="219" y="834"/>
                  </a:cubicBezTo>
                  <a:lnTo>
                    <a:pt x="254" y="854"/>
                  </a:lnTo>
                  <a:lnTo>
                    <a:pt x="257" y="857"/>
                  </a:lnTo>
                  <a:cubicBezTo>
                    <a:pt x="285" y="871"/>
                    <a:pt x="317" y="883"/>
                    <a:pt x="346" y="897"/>
                  </a:cubicBezTo>
                  <a:cubicBezTo>
                    <a:pt x="357" y="897"/>
                    <a:pt x="363" y="900"/>
                    <a:pt x="372" y="906"/>
                  </a:cubicBezTo>
                  <a:cubicBezTo>
                    <a:pt x="386" y="906"/>
                    <a:pt x="395" y="908"/>
                    <a:pt x="406" y="911"/>
                  </a:cubicBezTo>
                  <a:cubicBezTo>
                    <a:pt x="441" y="920"/>
                    <a:pt x="476" y="923"/>
                    <a:pt x="507" y="926"/>
                  </a:cubicBezTo>
                  <a:cubicBezTo>
                    <a:pt x="516" y="929"/>
                    <a:pt x="545" y="929"/>
                    <a:pt x="559" y="929"/>
                  </a:cubicBezTo>
                  <a:lnTo>
                    <a:pt x="576" y="926"/>
                  </a:lnTo>
                  <a:cubicBezTo>
                    <a:pt x="620" y="926"/>
                    <a:pt x="663" y="920"/>
                    <a:pt x="706" y="914"/>
                  </a:cubicBezTo>
                  <a:cubicBezTo>
                    <a:pt x="735" y="911"/>
                    <a:pt x="764" y="911"/>
                    <a:pt x="793" y="906"/>
                  </a:cubicBezTo>
                  <a:cubicBezTo>
                    <a:pt x="795" y="906"/>
                    <a:pt x="806" y="904"/>
                    <a:pt x="819" y="902"/>
                  </a:cubicBezTo>
                  <a:lnTo>
                    <a:pt x="819" y="902"/>
                  </a:lnTo>
                  <a:cubicBezTo>
                    <a:pt x="819" y="902"/>
                    <a:pt x="819" y="903"/>
                    <a:pt x="819" y="903"/>
                  </a:cubicBezTo>
                  <a:cubicBezTo>
                    <a:pt x="820" y="903"/>
                    <a:pt x="825" y="902"/>
                    <a:pt x="836" y="900"/>
                  </a:cubicBezTo>
                  <a:lnTo>
                    <a:pt x="836" y="900"/>
                  </a:lnTo>
                  <a:cubicBezTo>
                    <a:pt x="830" y="901"/>
                    <a:pt x="825" y="901"/>
                    <a:pt x="819" y="902"/>
                  </a:cubicBezTo>
                  <a:lnTo>
                    <a:pt x="819" y="902"/>
                  </a:lnTo>
                  <a:cubicBezTo>
                    <a:pt x="824" y="900"/>
                    <a:pt x="855" y="893"/>
                    <a:pt x="865" y="891"/>
                  </a:cubicBezTo>
                  <a:cubicBezTo>
                    <a:pt x="879" y="883"/>
                    <a:pt x="896" y="880"/>
                    <a:pt x="911" y="868"/>
                  </a:cubicBezTo>
                  <a:cubicBezTo>
                    <a:pt x="917" y="868"/>
                    <a:pt x="919" y="865"/>
                    <a:pt x="922" y="862"/>
                  </a:cubicBezTo>
                  <a:cubicBezTo>
                    <a:pt x="931" y="854"/>
                    <a:pt x="945" y="839"/>
                    <a:pt x="954" y="834"/>
                  </a:cubicBezTo>
                  <a:lnTo>
                    <a:pt x="960" y="828"/>
                  </a:lnTo>
                  <a:lnTo>
                    <a:pt x="966" y="813"/>
                  </a:lnTo>
                  <a:cubicBezTo>
                    <a:pt x="966" y="810"/>
                    <a:pt x="968" y="808"/>
                    <a:pt x="977" y="799"/>
                  </a:cubicBezTo>
                  <a:cubicBezTo>
                    <a:pt x="974" y="799"/>
                    <a:pt x="974" y="796"/>
                    <a:pt x="977" y="796"/>
                  </a:cubicBezTo>
                  <a:cubicBezTo>
                    <a:pt x="980" y="793"/>
                    <a:pt x="980" y="793"/>
                    <a:pt x="980" y="790"/>
                  </a:cubicBezTo>
                  <a:cubicBezTo>
                    <a:pt x="983" y="779"/>
                    <a:pt x="989" y="770"/>
                    <a:pt x="991" y="761"/>
                  </a:cubicBezTo>
                  <a:cubicBezTo>
                    <a:pt x="994" y="756"/>
                    <a:pt x="994" y="753"/>
                    <a:pt x="994" y="750"/>
                  </a:cubicBezTo>
                  <a:cubicBezTo>
                    <a:pt x="994" y="733"/>
                    <a:pt x="997" y="712"/>
                    <a:pt x="1003" y="698"/>
                  </a:cubicBezTo>
                  <a:lnTo>
                    <a:pt x="1003" y="681"/>
                  </a:lnTo>
                  <a:lnTo>
                    <a:pt x="1003" y="635"/>
                  </a:lnTo>
                  <a:cubicBezTo>
                    <a:pt x="997" y="603"/>
                    <a:pt x="991" y="568"/>
                    <a:pt x="983" y="537"/>
                  </a:cubicBezTo>
                  <a:cubicBezTo>
                    <a:pt x="983" y="531"/>
                    <a:pt x="980" y="522"/>
                    <a:pt x="980" y="519"/>
                  </a:cubicBezTo>
                  <a:cubicBezTo>
                    <a:pt x="974" y="502"/>
                    <a:pt x="968" y="482"/>
                    <a:pt x="963" y="465"/>
                  </a:cubicBezTo>
                  <a:cubicBezTo>
                    <a:pt x="960" y="453"/>
                    <a:pt x="951" y="447"/>
                    <a:pt x="948" y="439"/>
                  </a:cubicBezTo>
                  <a:cubicBezTo>
                    <a:pt x="919" y="410"/>
                    <a:pt x="896" y="381"/>
                    <a:pt x="888" y="346"/>
                  </a:cubicBezTo>
                  <a:cubicBezTo>
                    <a:pt x="882" y="329"/>
                    <a:pt x="873" y="309"/>
                    <a:pt x="865" y="292"/>
                  </a:cubicBezTo>
                  <a:cubicBezTo>
                    <a:pt x="845" y="257"/>
                    <a:pt x="816" y="228"/>
                    <a:pt x="787" y="194"/>
                  </a:cubicBezTo>
                  <a:cubicBezTo>
                    <a:pt x="767" y="174"/>
                    <a:pt x="752" y="148"/>
                    <a:pt x="744" y="119"/>
                  </a:cubicBezTo>
                  <a:lnTo>
                    <a:pt x="744" y="116"/>
                  </a:lnTo>
                  <a:cubicBezTo>
                    <a:pt x="721" y="93"/>
                    <a:pt x="700" y="84"/>
                    <a:pt x="674" y="64"/>
                  </a:cubicBezTo>
                  <a:lnTo>
                    <a:pt x="674" y="61"/>
                  </a:lnTo>
                  <a:lnTo>
                    <a:pt x="672" y="61"/>
                  </a:lnTo>
                  <a:cubicBezTo>
                    <a:pt x="657" y="58"/>
                    <a:pt x="649" y="50"/>
                    <a:pt x="634" y="44"/>
                  </a:cubicBezTo>
                  <a:cubicBezTo>
                    <a:pt x="608" y="29"/>
                    <a:pt x="579" y="21"/>
                    <a:pt x="556" y="12"/>
                  </a:cubicBezTo>
                  <a:lnTo>
                    <a:pt x="551" y="12"/>
                  </a:lnTo>
                  <a:cubicBezTo>
                    <a:pt x="536" y="6"/>
                    <a:pt x="522" y="3"/>
                    <a:pt x="513" y="3"/>
                  </a:cubicBezTo>
                  <a:cubicBezTo>
                    <a:pt x="502" y="1"/>
                    <a:pt x="487" y="1"/>
                    <a:pt x="4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48"/>
            <p:cNvSpPr/>
            <p:nvPr/>
          </p:nvSpPr>
          <p:spPr>
            <a:xfrm>
              <a:off x="4799025" y="812375"/>
              <a:ext cx="100" cy="175"/>
            </a:xfrm>
            <a:custGeom>
              <a:avLst/>
              <a:gdLst/>
              <a:ahLst/>
              <a:cxnLst/>
              <a:rect l="l" t="t" r="r" b="b"/>
              <a:pathLst>
                <a:path w="4" h="7" extrusionOk="0">
                  <a:moveTo>
                    <a:pt x="0" y="0"/>
                  </a:moveTo>
                  <a:cubicBezTo>
                    <a:pt x="3" y="3"/>
                    <a:pt x="3" y="6"/>
                    <a:pt x="3" y="6"/>
                  </a:cubicBezTo>
                  <a:cubicBezTo>
                    <a:pt x="3" y="3"/>
                    <a:pt x="3" y="3"/>
                    <a:pt x="0" y="0"/>
                  </a:cubicBezTo>
                  <a:close/>
                </a:path>
              </a:pathLst>
            </a:custGeom>
            <a:solidFill>
              <a:srgbClr val="680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48"/>
            <p:cNvSpPr/>
            <p:nvPr/>
          </p:nvSpPr>
          <p:spPr>
            <a:xfrm>
              <a:off x="4291125" y="575350"/>
              <a:ext cx="58100" cy="53850"/>
            </a:xfrm>
            <a:custGeom>
              <a:avLst/>
              <a:gdLst/>
              <a:ahLst/>
              <a:cxnLst/>
              <a:rect l="l" t="t" r="r" b="b"/>
              <a:pathLst>
                <a:path w="2324" h="2154" extrusionOk="0">
                  <a:moveTo>
                    <a:pt x="1093" y="547"/>
                  </a:moveTo>
                  <a:cubicBezTo>
                    <a:pt x="1110" y="550"/>
                    <a:pt x="1133" y="550"/>
                    <a:pt x="1150" y="550"/>
                  </a:cubicBezTo>
                  <a:cubicBezTo>
                    <a:pt x="1191" y="553"/>
                    <a:pt x="1225" y="561"/>
                    <a:pt x="1266" y="567"/>
                  </a:cubicBezTo>
                  <a:cubicBezTo>
                    <a:pt x="1266" y="573"/>
                    <a:pt x="1266" y="573"/>
                    <a:pt x="1268" y="573"/>
                  </a:cubicBezTo>
                  <a:lnTo>
                    <a:pt x="1271" y="573"/>
                  </a:lnTo>
                  <a:cubicBezTo>
                    <a:pt x="1294" y="579"/>
                    <a:pt x="1315" y="587"/>
                    <a:pt x="1332" y="593"/>
                  </a:cubicBezTo>
                  <a:cubicBezTo>
                    <a:pt x="1372" y="607"/>
                    <a:pt x="1404" y="625"/>
                    <a:pt x="1441" y="645"/>
                  </a:cubicBezTo>
                  <a:lnTo>
                    <a:pt x="1444" y="645"/>
                  </a:lnTo>
                  <a:lnTo>
                    <a:pt x="1447" y="648"/>
                  </a:lnTo>
                  <a:cubicBezTo>
                    <a:pt x="1461" y="659"/>
                    <a:pt x="1482" y="671"/>
                    <a:pt x="1499" y="685"/>
                  </a:cubicBezTo>
                  <a:cubicBezTo>
                    <a:pt x="1534" y="708"/>
                    <a:pt x="1571" y="737"/>
                    <a:pt x="1603" y="769"/>
                  </a:cubicBezTo>
                  <a:lnTo>
                    <a:pt x="1603" y="775"/>
                  </a:lnTo>
                  <a:lnTo>
                    <a:pt x="1611" y="780"/>
                  </a:lnTo>
                  <a:cubicBezTo>
                    <a:pt x="1626" y="801"/>
                    <a:pt x="1640" y="812"/>
                    <a:pt x="1655" y="832"/>
                  </a:cubicBezTo>
                  <a:cubicBezTo>
                    <a:pt x="1655" y="835"/>
                    <a:pt x="1655" y="835"/>
                    <a:pt x="1657" y="835"/>
                  </a:cubicBezTo>
                  <a:cubicBezTo>
                    <a:pt x="1669" y="874"/>
                    <a:pt x="1677" y="911"/>
                    <a:pt x="1691" y="950"/>
                  </a:cubicBezTo>
                  <a:lnTo>
                    <a:pt x="1691" y="950"/>
                  </a:lnTo>
                  <a:cubicBezTo>
                    <a:pt x="1692" y="955"/>
                    <a:pt x="1701" y="994"/>
                    <a:pt x="1704" y="1005"/>
                  </a:cubicBezTo>
                  <a:cubicBezTo>
                    <a:pt x="1712" y="1034"/>
                    <a:pt x="1715" y="1063"/>
                    <a:pt x="1721" y="1092"/>
                  </a:cubicBezTo>
                  <a:cubicBezTo>
                    <a:pt x="1730" y="1141"/>
                    <a:pt x="1732" y="1187"/>
                    <a:pt x="1741" y="1239"/>
                  </a:cubicBezTo>
                  <a:lnTo>
                    <a:pt x="1741" y="1250"/>
                  </a:lnTo>
                  <a:cubicBezTo>
                    <a:pt x="1735" y="1253"/>
                    <a:pt x="1741" y="1256"/>
                    <a:pt x="1735" y="1262"/>
                  </a:cubicBezTo>
                  <a:cubicBezTo>
                    <a:pt x="1732" y="1293"/>
                    <a:pt x="1730" y="1325"/>
                    <a:pt x="1727" y="1354"/>
                  </a:cubicBezTo>
                  <a:lnTo>
                    <a:pt x="1727" y="1365"/>
                  </a:lnTo>
                  <a:cubicBezTo>
                    <a:pt x="1721" y="1365"/>
                    <a:pt x="1721" y="1368"/>
                    <a:pt x="1718" y="1377"/>
                  </a:cubicBezTo>
                  <a:cubicBezTo>
                    <a:pt x="1712" y="1394"/>
                    <a:pt x="1704" y="1409"/>
                    <a:pt x="1698" y="1423"/>
                  </a:cubicBezTo>
                  <a:cubicBezTo>
                    <a:pt x="1692" y="1423"/>
                    <a:pt x="1678" y="1449"/>
                    <a:pt x="1672" y="1458"/>
                  </a:cubicBezTo>
                  <a:cubicBezTo>
                    <a:pt x="1669" y="1463"/>
                    <a:pt x="1660" y="1469"/>
                    <a:pt x="1655" y="1472"/>
                  </a:cubicBezTo>
                  <a:cubicBezTo>
                    <a:pt x="1640" y="1484"/>
                    <a:pt x="1620" y="1495"/>
                    <a:pt x="1606" y="1510"/>
                  </a:cubicBezTo>
                  <a:lnTo>
                    <a:pt x="1600" y="1515"/>
                  </a:lnTo>
                  <a:lnTo>
                    <a:pt x="1597" y="1515"/>
                  </a:lnTo>
                  <a:cubicBezTo>
                    <a:pt x="1559" y="1535"/>
                    <a:pt x="1525" y="1553"/>
                    <a:pt x="1485" y="1564"/>
                  </a:cubicBezTo>
                  <a:cubicBezTo>
                    <a:pt x="1473" y="1567"/>
                    <a:pt x="1467" y="1567"/>
                    <a:pt x="1459" y="1570"/>
                  </a:cubicBezTo>
                  <a:lnTo>
                    <a:pt x="1453" y="1570"/>
                  </a:lnTo>
                  <a:cubicBezTo>
                    <a:pt x="1444" y="1573"/>
                    <a:pt x="1438" y="1573"/>
                    <a:pt x="1430" y="1573"/>
                  </a:cubicBezTo>
                  <a:cubicBezTo>
                    <a:pt x="1395" y="1587"/>
                    <a:pt x="1352" y="1593"/>
                    <a:pt x="1306" y="1596"/>
                  </a:cubicBezTo>
                  <a:lnTo>
                    <a:pt x="1294" y="1596"/>
                  </a:lnTo>
                  <a:cubicBezTo>
                    <a:pt x="1277" y="1596"/>
                    <a:pt x="1263" y="1596"/>
                    <a:pt x="1242" y="1593"/>
                  </a:cubicBezTo>
                  <a:cubicBezTo>
                    <a:pt x="1205" y="1587"/>
                    <a:pt x="1159" y="1584"/>
                    <a:pt x="1119" y="1579"/>
                  </a:cubicBezTo>
                  <a:cubicBezTo>
                    <a:pt x="1095" y="1573"/>
                    <a:pt x="1078" y="1567"/>
                    <a:pt x="1061" y="1564"/>
                  </a:cubicBezTo>
                  <a:cubicBezTo>
                    <a:pt x="1055" y="1564"/>
                    <a:pt x="1049" y="1559"/>
                    <a:pt x="1046" y="1559"/>
                  </a:cubicBezTo>
                  <a:cubicBezTo>
                    <a:pt x="1006" y="1550"/>
                    <a:pt x="966" y="1530"/>
                    <a:pt x="931" y="1512"/>
                  </a:cubicBezTo>
                  <a:cubicBezTo>
                    <a:pt x="911" y="1507"/>
                    <a:pt x="894" y="1495"/>
                    <a:pt x="876" y="1486"/>
                  </a:cubicBezTo>
                  <a:cubicBezTo>
                    <a:pt x="874" y="1484"/>
                    <a:pt x="865" y="1481"/>
                    <a:pt x="862" y="1481"/>
                  </a:cubicBezTo>
                  <a:cubicBezTo>
                    <a:pt x="825" y="1455"/>
                    <a:pt x="793" y="1435"/>
                    <a:pt x="761" y="1409"/>
                  </a:cubicBezTo>
                  <a:cubicBezTo>
                    <a:pt x="747" y="1397"/>
                    <a:pt x="732" y="1383"/>
                    <a:pt x="718" y="1371"/>
                  </a:cubicBezTo>
                  <a:lnTo>
                    <a:pt x="715" y="1368"/>
                  </a:lnTo>
                  <a:cubicBezTo>
                    <a:pt x="686" y="1334"/>
                    <a:pt x="660" y="1299"/>
                    <a:pt x="634" y="1265"/>
                  </a:cubicBezTo>
                  <a:lnTo>
                    <a:pt x="631" y="1262"/>
                  </a:lnTo>
                  <a:cubicBezTo>
                    <a:pt x="620" y="1247"/>
                    <a:pt x="617" y="1227"/>
                    <a:pt x="608" y="1213"/>
                  </a:cubicBezTo>
                  <a:lnTo>
                    <a:pt x="588" y="1161"/>
                  </a:lnTo>
                  <a:cubicBezTo>
                    <a:pt x="588" y="1155"/>
                    <a:pt x="585" y="1149"/>
                    <a:pt x="585" y="1146"/>
                  </a:cubicBezTo>
                  <a:cubicBezTo>
                    <a:pt x="580" y="1106"/>
                    <a:pt x="574" y="1066"/>
                    <a:pt x="571" y="1025"/>
                  </a:cubicBezTo>
                  <a:lnTo>
                    <a:pt x="571" y="1020"/>
                  </a:lnTo>
                  <a:cubicBezTo>
                    <a:pt x="577" y="994"/>
                    <a:pt x="577" y="968"/>
                    <a:pt x="585" y="948"/>
                  </a:cubicBezTo>
                  <a:cubicBezTo>
                    <a:pt x="585" y="945"/>
                    <a:pt x="585" y="936"/>
                    <a:pt x="588" y="933"/>
                  </a:cubicBezTo>
                  <a:cubicBezTo>
                    <a:pt x="591" y="919"/>
                    <a:pt x="600" y="901"/>
                    <a:pt x="603" y="881"/>
                  </a:cubicBezTo>
                  <a:cubicBezTo>
                    <a:pt x="614" y="861"/>
                    <a:pt x="620" y="844"/>
                    <a:pt x="629" y="824"/>
                  </a:cubicBezTo>
                  <a:lnTo>
                    <a:pt x="637" y="803"/>
                  </a:lnTo>
                  <a:lnTo>
                    <a:pt x="637" y="801"/>
                  </a:lnTo>
                  <a:cubicBezTo>
                    <a:pt x="637" y="795"/>
                    <a:pt x="643" y="792"/>
                    <a:pt x="643" y="789"/>
                  </a:cubicBezTo>
                  <a:lnTo>
                    <a:pt x="643" y="792"/>
                  </a:lnTo>
                  <a:cubicBezTo>
                    <a:pt x="646" y="786"/>
                    <a:pt x="652" y="777"/>
                    <a:pt x="657" y="769"/>
                  </a:cubicBezTo>
                  <a:lnTo>
                    <a:pt x="689" y="728"/>
                  </a:lnTo>
                  <a:cubicBezTo>
                    <a:pt x="701" y="714"/>
                    <a:pt x="709" y="703"/>
                    <a:pt x="721" y="688"/>
                  </a:cubicBezTo>
                  <a:lnTo>
                    <a:pt x="721" y="682"/>
                  </a:lnTo>
                  <a:cubicBezTo>
                    <a:pt x="724" y="682"/>
                    <a:pt x="729" y="679"/>
                    <a:pt x="729" y="677"/>
                  </a:cubicBezTo>
                  <a:cubicBezTo>
                    <a:pt x="752" y="654"/>
                    <a:pt x="778" y="636"/>
                    <a:pt x="804" y="619"/>
                  </a:cubicBezTo>
                  <a:lnTo>
                    <a:pt x="807" y="619"/>
                  </a:lnTo>
                  <a:cubicBezTo>
                    <a:pt x="822" y="610"/>
                    <a:pt x="833" y="605"/>
                    <a:pt x="850" y="596"/>
                  </a:cubicBezTo>
                  <a:cubicBezTo>
                    <a:pt x="879" y="581"/>
                    <a:pt x="911" y="576"/>
                    <a:pt x="937" y="564"/>
                  </a:cubicBezTo>
                  <a:cubicBezTo>
                    <a:pt x="954" y="561"/>
                    <a:pt x="974" y="558"/>
                    <a:pt x="995" y="553"/>
                  </a:cubicBezTo>
                  <a:cubicBezTo>
                    <a:pt x="1026" y="550"/>
                    <a:pt x="1061" y="547"/>
                    <a:pt x="1090" y="547"/>
                  </a:cubicBezTo>
                  <a:close/>
                  <a:moveTo>
                    <a:pt x="1093" y="0"/>
                  </a:moveTo>
                  <a:cubicBezTo>
                    <a:pt x="758" y="0"/>
                    <a:pt x="424" y="148"/>
                    <a:pt x="228" y="426"/>
                  </a:cubicBezTo>
                  <a:cubicBezTo>
                    <a:pt x="84" y="622"/>
                    <a:pt x="0" y="875"/>
                    <a:pt x="18" y="1120"/>
                  </a:cubicBezTo>
                  <a:cubicBezTo>
                    <a:pt x="35" y="1348"/>
                    <a:pt x="141" y="1567"/>
                    <a:pt x="294" y="1731"/>
                  </a:cubicBezTo>
                  <a:cubicBezTo>
                    <a:pt x="549" y="1991"/>
                    <a:pt x="917" y="2153"/>
                    <a:pt x="1285" y="2153"/>
                  </a:cubicBezTo>
                  <a:cubicBezTo>
                    <a:pt x="1379" y="2153"/>
                    <a:pt x="1473" y="2143"/>
                    <a:pt x="1565" y="2121"/>
                  </a:cubicBezTo>
                  <a:cubicBezTo>
                    <a:pt x="1859" y="2048"/>
                    <a:pt x="2136" y="1884"/>
                    <a:pt x="2245" y="1584"/>
                  </a:cubicBezTo>
                  <a:cubicBezTo>
                    <a:pt x="2306" y="1406"/>
                    <a:pt x="2309" y="1227"/>
                    <a:pt x="2286" y="1051"/>
                  </a:cubicBezTo>
                  <a:cubicBezTo>
                    <a:pt x="2317" y="982"/>
                    <a:pt x="2323" y="904"/>
                    <a:pt x="2292" y="829"/>
                  </a:cubicBezTo>
                  <a:cubicBezTo>
                    <a:pt x="2254" y="737"/>
                    <a:pt x="2208" y="656"/>
                    <a:pt x="2153" y="576"/>
                  </a:cubicBezTo>
                  <a:cubicBezTo>
                    <a:pt x="2150" y="573"/>
                    <a:pt x="2147" y="564"/>
                    <a:pt x="2145" y="561"/>
                  </a:cubicBezTo>
                  <a:cubicBezTo>
                    <a:pt x="1949" y="288"/>
                    <a:pt x="1657" y="89"/>
                    <a:pt x="1315" y="22"/>
                  </a:cubicBezTo>
                  <a:cubicBezTo>
                    <a:pt x="1242" y="8"/>
                    <a:pt x="1167" y="0"/>
                    <a:pt x="10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48"/>
            <p:cNvSpPr/>
            <p:nvPr/>
          </p:nvSpPr>
          <p:spPr>
            <a:xfrm>
              <a:off x="4305375" y="589075"/>
              <a:ext cx="29300" cy="26175"/>
            </a:xfrm>
            <a:custGeom>
              <a:avLst/>
              <a:gdLst/>
              <a:ahLst/>
              <a:cxnLst/>
              <a:rect l="l" t="t" r="r" b="b"/>
              <a:pathLst>
                <a:path w="1172" h="1047" extrusionOk="0">
                  <a:moveTo>
                    <a:pt x="520" y="1"/>
                  </a:moveTo>
                  <a:cubicBezTo>
                    <a:pt x="491" y="1"/>
                    <a:pt x="456" y="4"/>
                    <a:pt x="425" y="9"/>
                  </a:cubicBezTo>
                  <a:cubicBezTo>
                    <a:pt x="404" y="12"/>
                    <a:pt x="384" y="15"/>
                    <a:pt x="367" y="18"/>
                  </a:cubicBezTo>
                  <a:cubicBezTo>
                    <a:pt x="341" y="30"/>
                    <a:pt x="309" y="38"/>
                    <a:pt x="280" y="53"/>
                  </a:cubicBezTo>
                  <a:cubicBezTo>
                    <a:pt x="263" y="58"/>
                    <a:pt x="252" y="67"/>
                    <a:pt x="237" y="73"/>
                  </a:cubicBezTo>
                  <a:lnTo>
                    <a:pt x="234" y="73"/>
                  </a:lnTo>
                  <a:cubicBezTo>
                    <a:pt x="208" y="90"/>
                    <a:pt x="182" y="110"/>
                    <a:pt x="159" y="130"/>
                  </a:cubicBezTo>
                  <a:cubicBezTo>
                    <a:pt x="159" y="133"/>
                    <a:pt x="154" y="139"/>
                    <a:pt x="151" y="139"/>
                  </a:cubicBezTo>
                  <a:lnTo>
                    <a:pt x="151" y="142"/>
                  </a:lnTo>
                  <a:cubicBezTo>
                    <a:pt x="139" y="156"/>
                    <a:pt x="131" y="168"/>
                    <a:pt x="119" y="182"/>
                  </a:cubicBezTo>
                  <a:lnTo>
                    <a:pt x="87" y="226"/>
                  </a:lnTo>
                  <a:cubicBezTo>
                    <a:pt x="82" y="231"/>
                    <a:pt x="76" y="240"/>
                    <a:pt x="73" y="246"/>
                  </a:cubicBezTo>
                  <a:lnTo>
                    <a:pt x="67" y="252"/>
                  </a:lnTo>
                  <a:lnTo>
                    <a:pt x="67" y="254"/>
                  </a:lnTo>
                  <a:lnTo>
                    <a:pt x="59" y="275"/>
                  </a:lnTo>
                  <a:cubicBezTo>
                    <a:pt x="50" y="295"/>
                    <a:pt x="44" y="312"/>
                    <a:pt x="33" y="332"/>
                  </a:cubicBezTo>
                  <a:cubicBezTo>
                    <a:pt x="30" y="352"/>
                    <a:pt x="21" y="370"/>
                    <a:pt x="18" y="384"/>
                  </a:cubicBezTo>
                  <a:cubicBezTo>
                    <a:pt x="15" y="387"/>
                    <a:pt x="15" y="396"/>
                    <a:pt x="15" y="399"/>
                  </a:cubicBezTo>
                  <a:cubicBezTo>
                    <a:pt x="7" y="419"/>
                    <a:pt x="7" y="445"/>
                    <a:pt x="1" y="471"/>
                  </a:cubicBezTo>
                  <a:lnTo>
                    <a:pt x="1" y="476"/>
                  </a:lnTo>
                  <a:cubicBezTo>
                    <a:pt x="4" y="517"/>
                    <a:pt x="10" y="557"/>
                    <a:pt x="15" y="597"/>
                  </a:cubicBezTo>
                  <a:cubicBezTo>
                    <a:pt x="15" y="600"/>
                    <a:pt x="18" y="606"/>
                    <a:pt x="18" y="612"/>
                  </a:cubicBezTo>
                  <a:lnTo>
                    <a:pt x="38" y="664"/>
                  </a:lnTo>
                  <a:cubicBezTo>
                    <a:pt x="47" y="678"/>
                    <a:pt x="50" y="698"/>
                    <a:pt x="61" y="713"/>
                  </a:cubicBezTo>
                  <a:lnTo>
                    <a:pt x="64" y="716"/>
                  </a:lnTo>
                  <a:cubicBezTo>
                    <a:pt x="90" y="750"/>
                    <a:pt x="116" y="785"/>
                    <a:pt x="145" y="819"/>
                  </a:cubicBezTo>
                  <a:lnTo>
                    <a:pt x="148" y="822"/>
                  </a:lnTo>
                  <a:cubicBezTo>
                    <a:pt x="162" y="834"/>
                    <a:pt x="177" y="848"/>
                    <a:pt x="191" y="860"/>
                  </a:cubicBezTo>
                  <a:cubicBezTo>
                    <a:pt x="223" y="886"/>
                    <a:pt x="255" y="906"/>
                    <a:pt x="292" y="932"/>
                  </a:cubicBezTo>
                  <a:cubicBezTo>
                    <a:pt x="295" y="932"/>
                    <a:pt x="304" y="935"/>
                    <a:pt x="306" y="937"/>
                  </a:cubicBezTo>
                  <a:cubicBezTo>
                    <a:pt x="324" y="946"/>
                    <a:pt x="341" y="958"/>
                    <a:pt x="361" y="963"/>
                  </a:cubicBezTo>
                  <a:cubicBezTo>
                    <a:pt x="396" y="981"/>
                    <a:pt x="436" y="1001"/>
                    <a:pt x="476" y="1010"/>
                  </a:cubicBezTo>
                  <a:cubicBezTo>
                    <a:pt x="479" y="1010"/>
                    <a:pt x="485" y="1015"/>
                    <a:pt x="491" y="1015"/>
                  </a:cubicBezTo>
                  <a:cubicBezTo>
                    <a:pt x="508" y="1018"/>
                    <a:pt x="525" y="1024"/>
                    <a:pt x="549" y="1030"/>
                  </a:cubicBezTo>
                  <a:cubicBezTo>
                    <a:pt x="589" y="1035"/>
                    <a:pt x="635" y="1038"/>
                    <a:pt x="672" y="1044"/>
                  </a:cubicBezTo>
                  <a:cubicBezTo>
                    <a:pt x="693" y="1047"/>
                    <a:pt x="707" y="1047"/>
                    <a:pt x="724" y="1047"/>
                  </a:cubicBezTo>
                  <a:lnTo>
                    <a:pt x="736" y="1047"/>
                  </a:lnTo>
                  <a:cubicBezTo>
                    <a:pt x="782" y="1044"/>
                    <a:pt x="825" y="1038"/>
                    <a:pt x="868" y="1033"/>
                  </a:cubicBezTo>
                  <a:cubicBezTo>
                    <a:pt x="880" y="1033"/>
                    <a:pt x="886" y="1033"/>
                    <a:pt x="883" y="1024"/>
                  </a:cubicBezTo>
                  <a:lnTo>
                    <a:pt x="889" y="1024"/>
                  </a:lnTo>
                  <a:cubicBezTo>
                    <a:pt x="897" y="1021"/>
                    <a:pt x="903" y="1021"/>
                    <a:pt x="915" y="1018"/>
                  </a:cubicBezTo>
                  <a:cubicBezTo>
                    <a:pt x="955" y="1007"/>
                    <a:pt x="989" y="989"/>
                    <a:pt x="1027" y="972"/>
                  </a:cubicBezTo>
                  <a:lnTo>
                    <a:pt x="1030" y="972"/>
                  </a:lnTo>
                  <a:lnTo>
                    <a:pt x="1036" y="963"/>
                  </a:lnTo>
                  <a:cubicBezTo>
                    <a:pt x="1050" y="949"/>
                    <a:pt x="1070" y="937"/>
                    <a:pt x="1085" y="929"/>
                  </a:cubicBezTo>
                  <a:cubicBezTo>
                    <a:pt x="1090" y="923"/>
                    <a:pt x="1099" y="917"/>
                    <a:pt x="1102" y="914"/>
                  </a:cubicBezTo>
                  <a:cubicBezTo>
                    <a:pt x="1108" y="903"/>
                    <a:pt x="1122" y="877"/>
                    <a:pt x="1128" y="877"/>
                  </a:cubicBezTo>
                  <a:cubicBezTo>
                    <a:pt x="1134" y="863"/>
                    <a:pt x="1142" y="848"/>
                    <a:pt x="1148" y="831"/>
                  </a:cubicBezTo>
                  <a:cubicBezTo>
                    <a:pt x="1151" y="822"/>
                    <a:pt x="1151" y="819"/>
                    <a:pt x="1157" y="819"/>
                  </a:cubicBezTo>
                  <a:lnTo>
                    <a:pt x="1157" y="808"/>
                  </a:lnTo>
                  <a:cubicBezTo>
                    <a:pt x="1160" y="779"/>
                    <a:pt x="1162" y="747"/>
                    <a:pt x="1165" y="716"/>
                  </a:cubicBezTo>
                  <a:cubicBezTo>
                    <a:pt x="1171" y="710"/>
                    <a:pt x="1165" y="707"/>
                    <a:pt x="1171" y="704"/>
                  </a:cubicBezTo>
                  <a:lnTo>
                    <a:pt x="1171" y="692"/>
                  </a:lnTo>
                  <a:cubicBezTo>
                    <a:pt x="1162" y="643"/>
                    <a:pt x="1160" y="595"/>
                    <a:pt x="1151" y="546"/>
                  </a:cubicBezTo>
                  <a:cubicBezTo>
                    <a:pt x="1145" y="517"/>
                    <a:pt x="1142" y="488"/>
                    <a:pt x="1134" y="459"/>
                  </a:cubicBezTo>
                  <a:cubicBezTo>
                    <a:pt x="1131" y="448"/>
                    <a:pt x="1122" y="411"/>
                    <a:pt x="1121" y="404"/>
                  </a:cubicBezTo>
                  <a:lnTo>
                    <a:pt x="1121" y="404"/>
                  </a:lnTo>
                  <a:cubicBezTo>
                    <a:pt x="1121" y="405"/>
                    <a:pt x="1122" y="406"/>
                    <a:pt x="1122" y="407"/>
                  </a:cubicBezTo>
                  <a:cubicBezTo>
                    <a:pt x="1121" y="404"/>
                    <a:pt x="1121" y="403"/>
                    <a:pt x="1121" y="403"/>
                  </a:cubicBezTo>
                  <a:lnTo>
                    <a:pt x="1121" y="403"/>
                  </a:lnTo>
                  <a:cubicBezTo>
                    <a:pt x="1121" y="403"/>
                    <a:pt x="1121" y="403"/>
                    <a:pt x="1121" y="404"/>
                  </a:cubicBezTo>
                  <a:lnTo>
                    <a:pt x="1121" y="404"/>
                  </a:lnTo>
                  <a:cubicBezTo>
                    <a:pt x="1107" y="367"/>
                    <a:pt x="1099" y="328"/>
                    <a:pt x="1087" y="289"/>
                  </a:cubicBezTo>
                  <a:cubicBezTo>
                    <a:pt x="1085" y="289"/>
                    <a:pt x="1085" y="289"/>
                    <a:pt x="1085" y="286"/>
                  </a:cubicBezTo>
                  <a:cubicBezTo>
                    <a:pt x="1070" y="269"/>
                    <a:pt x="1056" y="254"/>
                    <a:pt x="1041" y="234"/>
                  </a:cubicBezTo>
                  <a:lnTo>
                    <a:pt x="1033" y="228"/>
                  </a:lnTo>
                  <a:lnTo>
                    <a:pt x="1033" y="226"/>
                  </a:lnTo>
                  <a:cubicBezTo>
                    <a:pt x="1001" y="191"/>
                    <a:pt x="964" y="162"/>
                    <a:pt x="929" y="139"/>
                  </a:cubicBezTo>
                  <a:cubicBezTo>
                    <a:pt x="912" y="125"/>
                    <a:pt x="891" y="113"/>
                    <a:pt x="877" y="102"/>
                  </a:cubicBezTo>
                  <a:lnTo>
                    <a:pt x="874" y="99"/>
                  </a:lnTo>
                  <a:lnTo>
                    <a:pt x="871" y="99"/>
                  </a:lnTo>
                  <a:cubicBezTo>
                    <a:pt x="834" y="81"/>
                    <a:pt x="802" y="61"/>
                    <a:pt x="762" y="47"/>
                  </a:cubicBezTo>
                  <a:cubicBezTo>
                    <a:pt x="745" y="41"/>
                    <a:pt x="724" y="32"/>
                    <a:pt x="701" y="27"/>
                  </a:cubicBezTo>
                  <a:lnTo>
                    <a:pt x="698" y="27"/>
                  </a:lnTo>
                  <a:cubicBezTo>
                    <a:pt x="696" y="27"/>
                    <a:pt x="696" y="27"/>
                    <a:pt x="696" y="24"/>
                  </a:cubicBezTo>
                  <a:cubicBezTo>
                    <a:pt x="655" y="15"/>
                    <a:pt x="621" y="9"/>
                    <a:pt x="580" y="4"/>
                  </a:cubicBezTo>
                  <a:cubicBezTo>
                    <a:pt x="563" y="4"/>
                    <a:pt x="540" y="4"/>
                    <a:pt x="5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53" name="Google Shape;1753;p48"/>
          <p:cNvGrpSpPr/>
          <p:nvPr/>
        </p:nvGrpSpPr>
        <p:grpSpPr>
          <a:xfrm rot="1743877">
            <a:off x="8127389" y="585810"/>
            <a:ext cx="1410251" cy="1057591"/>
            <a:chOff x="3369225" y="4397550"/>
            <a:chExt cx="305750" cy="229300"/>
          </a:xfrm>
        </p:grpSpPr>
        <p:sp>
          <p:nvSpPr>
            <p:cNvPr id="1754" name="Google Shape;1754;p48"/>
            <p:cNvSpPr/>
            <p:nvPr/>
          </p:nvSpPr>
          <p:spPr>
            <a:xfrm>
              <a:off x="3389250" y="4401375"/>
              <a:ext cx="130375" cy="129200"/>
            </a:xfrm>
            <a:custGeom>
              <a:avLst/>
              <a:gdLst/>
              <a:ahLst/>
              <a:cxnLst/>
              <a:rect l="l" t="t" r="r" b="b"/>
              <a:pathLst>
                <a:path w="5215" h="5168" extrusionOk="0">
                  <a:moveTo>
                    <a:pt x="1786" y="381"/>
                  </a:moveTo>
                  <a:lnTo>
                    <a:pt x="953" y="858"/>
                  </a:lnTo>
                  <a:lnTo>
                    <a:pt x="500" y="1310"/>
                  </a:lnTo>
                  <a:lnTo>
                    <a:pt x="96" y="2191"/>
                  </a:lnTo>
                  <a:lnTo>
                    <a:pt x="0" y="3048"/>
                  </a:lnTo>
                  <a:lnTo>
                    <a:pt x="310" y="3929"/>
                  </a:lnTo>
                  <a:lnTo>
                    <a:pt x="738" y="4525"/>
                  </a:lnTo>
                  <a:lnTo>
                    <a:pt x="1405" y="4858"/>
                  </a:lnTo>
                  <a:lnTo>
                    <a:pt x="2048" y="5168"/>
                  </a:lnTo>
                  <a:lnTo>
                    <a:pt x="3263" y="5144"/>
                  </a:lnTo>
                  <a:lnTo>
                    <a:pt x="4120" y="4787"/>
                  </a:lnTo>
                  <a:lnTo>
                    <a:pt x="4787" y="4072"/>
                  </a:lnTo>
                  <a:lnTo>
                    <a:pt x="5072" y="3287"/>
                  </a:lnTo>
                  <a:lnTo>
                    <a:pt x="5215" y="2715"/>
                  </a:lnTo>
                  <a:lnTo>
                    <a:pt x="5096" y="2024"/>
                  </a:lnTo>
                  <a:lnTo>
                    <a:pt x="4906" y="1215"/>
                  </a:lnTo>
                  <a:lnTo>
                    <a:pt x="4144" y="405"/>
                  </a:lnTo>
                  <a:lnTo>
                    <a:pt x="3382" y="0"/>
                  </a:lnTo>
                  <a:lnTo>
                    <a:pt x="24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55" name="Google Shape;1755;p48"/>
            <p:cNvGrpSpPr/>
            <p:nvPr/>
          </p:nvGrpSpPr>
          <p:grpSpPr>
            <a:xfrm>
              <a:off x="3369225" y="4397550"/>
              <a:ext cx="305750" cy="229300"/>
              <a:chOff x="3369225" y="4397550"/>
              <a:chExt cx="305750" cy="229300"/>
            </a:xfrm>
          </p:grpSpPr>
          <p:sp>
            <p:nvSpPr>
              <p:cNvPr id="1756" name="Google Shape;1756;p48"/>
              <p:cNvSpPr/>
              <p:nvPr/>
            </p:nvSpPr>
            <p:spPr>
              <a:xfrm>
                <a:off x="3507075" y="4450525"/>
                <a:ext cx="525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0" extrusionOk="0">
                    <a:moveTo>
                      <a:pt x="18" y="1"/>
                    </a:moveTo>
                    <a:cubicBezTo>
                      <a:pt x="12" y="4"/>
                      <a:pt x="9" y="4"/>
                      <a:pt x="6" y="6"/>
                    </a:cubicBezTo>
                    <a:cubicBezTo>
                      <a:pt x="0" y="6"/>
                      <a:pt x="0" y="9"/>
                      <a:pt x="0" y="9"/>
                    </a:cubicBezTo>
                    <a:cubicBezTo>
                      <a:pt x="18" y="4"/>
                      <a:pt x="21" y="1"/>
                      <a:pt x="18" y="1"/>
                    </a:cubicBez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7" name="Google Shape;1757;p48"/>
              <p:cNvSpPr/>
              <p:nvPr/>
            </p:nvSpPr>
            <p:spPr>
              <a:xfrm>
                <a:off x="3369225" y="4397550"/>
                <a:ext cx="305750" cy="229300"/>
              </a:xfrm>
              <a:custGeom>
                <a:avLst/>
                <a:gdLst/>
                <a:ahLst/>
                <a:cxnLst/>
                <a:rect l="l" t="t" r="r" b="b"/>
                <a:pathLst>
                  <a:path w="12230" h="9172" extrusionOk="0">
                    <a:moveTo>
                      <a:pt x="5386" y="2471"/>
                    </a:moveTo>
                    <a:cubicBezTo>
                      <a:pt x="5387" y="2472"/>
                      <a:pt x="5387" y="2473"/>
                      <a:pt x="5388" y="2474"/>
                    </a:cubicBezTo>
                    <a:cubicBezTo>
                      <a:pt x="5388" y="2472"/>
                      <a:pt x="5387" y="2471"/>
                      <a:pt x="5386" y="2471"/>
                    </a:cubicBezTo>
                    <a:close/>
                    <a:moveTo>
                      <a:pt x="10428" y="299"/>
                    </a:moveTo>
                    <a:cubicBezTo>
                      <a:pt x="10761" y="299"/>
                      <a:pt x="11099" y="444"/>
                      <a:pt x="11307" y="699"/>
                    </a:cubicBezTo>
                    <a:cubicBezTo>
                      <a:pt x="11590" y="1042"/>
                      <a:pt x="11627" y="1549"/>
                      <a:pt x="11431" y="1938"/>
                    </a:cubicBezTo>
                    <a:cubicBezTo>
                      <a:pt x="11261" y="2281"/>
                      <a:pt x="10927" y="2538"/>
                      <a:pt x="10550" y="2598"/>
                    </a:cubicBezTo>
                    <a:cubicBezTo>
                      <a:pt x="10494" y="2607"/>
                      <a:pt x="10438" y="2611"/>
                      <a:pt x="10382" y="2611"/>
                    </a:cubicBezTo>
                    <a:cubicBezTo>
                      <a:pt x="9917" y="2611"/>
                      <a:pt x="9454" y="2312"/>
                      <a:pt x="9281" y="1878"/>
                    </a:cubicBezTo>
                    <a:cubicBezTo>
                      <a:pt x="9163" y="1581"/>
                      <a:pt x="9198" y="1241"/>
                      <a:pt x="9351" y="961"/>
                    </a:cubicBezTo>
                    <a:cubicBezTo>
                      <a:pt x="9512" y="670"/>
                      <a:pt x="9763" y="509"/>
                      <a:pt x="10057" y="364"/>
                    </a:cubicBezTo>
                    <a:cubicBezTo>
                      <a:pt x="10175" y="320"/>
                      <a:pt x="10301" y="299"/>
                      <a:pt x="10428" y="299"/>
                    </a:cubicBezTo>
                    <a:close/>
                    <a:moveTo>
                      <a:pt x="8918" y="1506"/>
                    </a:moveTo>
                    <a:cubicBezTo>
                      <a:pt x="8918" y="1558"/>
                      <a:pt x="8921" y="1621"/>
                      <a:pt x="8927" y="1682"/>
                    </a:cubicBezTo>
                    <a:cubicBezTo>
                      <a:pt x="8947" y="1834"/>
                      <a:pt x="8996" y="1981"/>
                      <a:pt x="9068" y="2114"/>
                    </a:cubicBezTo>
                    <a:cubicBezTo>
                      <a:pt x="7953" y="2367"/>
                      <a:pt x="6823" y="2555"/>
                      <a:pt x="5685" y="2661"/>
                    </a:cubicBezTo>
                    <a:cubicBezTo>
                      <a:pt x="5664" y="2661"/>
                      <a:pt x="5638" y="2659"/>
                      <a:pt x="5612" y="2656"/>
                    </a:cubicBezTo>
                    <a:lnTo>
                      <a:pt x="5610" y="2656"/>
                    </a:lnTo>
                    <a:cubicBezTo>
                      <a:pt x="5598" y="2653"/>
                      <a:pt x="5584" y="2647"/>
                      <a:pt x="5575" y="2644"/>
                    </a:cubicBezTo>
                    <a:lnTo>
                      <a:pt x="5540" y="2633"/>
                    </a:lnTo>
                    <a:cubicBezTo>
                      <a:pt x="5538" y="2630"/>
                      <a:pt x="5523" y="2627"/>
                      <a:pt x="5520" y="2624"/>
                    </a:cubicBezTo>
                    <a:cubicBezTo>
                      <a:pt x="5517" y="2624"/>
                      <a:pt x="5512" y="2618"/>
                      <a:pt x="5512" y="2618"/>
                    </a:cubicBezTo>
                    <a:cubicBezTo>
                      <a:pt x="5503" y="2612"/>
                      <a:pt x="5491" y="2607"/>
                      <a:pt x="5480" y="2598"/>
                    </a:cubicBezTo>
                    <a:cubicBezTo>
                      <a:pt x="5480" y="2598"/>
                      <a:pt x="5477" y="2592"/>
                      <a:pt x="5471" y="2592"/>
                    </a:cubicBezTo>
                    <a:cubicBezTo>
                      <a:pt x="5471" y="2595"/>
                      <a:pt x="5471" y="2597"/>
                      <a:pt x="5471" y="2597"/>
                    </a:cubicBezTo>
                    <a:cubicBezTo>
                      <a:pt x="5471" y="2597"/>
                      <a:pt x="5470" y="2595"/>
                      <a:pt x="5468" y="2592"/>
                    </a:cubicBezTo>
                    <a:cubicBezTo>
                      <a:pt x="5468" y="2589"/>
                      <a:pt x="5465" y="2589"/>
                      <a:pt x="5463" y="2587"/>
                    </a:cubicBezTo>
                    <a:lnTo>
                      <a:pt x="5460" y="2587"/>
                    </a:lnTo>
                    <a:cubicBezTo>
                      <a:pt x="5460" y="2587"/>
                      <a:pt x="5460" y="2585"/>
                      <a:pt x="5458" y="2585"/>
                    </a:cubicBezTo>
                    <a:cubicBezTo>
                      <a:pt x="5457" y="2585"/>
                      <a:pt x="5456" y="2586"/>
                      <a:pt x="5454" y="2587"/>
                    </a:cubicBezTo>
                    <a:cubicBezTo>
                      <a:pt x="5445" y="2572"/>
                      <a:pt x="5431" y="2558"/>
                      <a:pt x="5419" y="2543"/>
                    </a:cubicBezTo>
                    <a:cubicBezTo>
                      <a:pt x="5416" y="2535"/>
                      <a:pt x="5408" y="2529"/>
                      <a:pt x="5405" y="2517"/>
                    </a:cubicBezTo>
                    <a:cubicBezTo>
                      <a:pt x="5402" y="2512"/>
                      <a:pt x="5396" y="2503"/>
                      <a:pt x="5393" y="2491"/>
                    </a:cubicBezTo>
                    <a:lnTo>
                      <a:pt x="5391" y="2489"/>
                    </a:lnTo>
                    <a:cubicBezTo>
                      <a:pt x="5391" y="2486"/>
                      <a:pt x="5391" y="2483"/>
                      <a:pt x="5388" y="2477"/>
                    </a:cubicBezTo>
                    <a:cubicBezTo>
                      <a:pt x="5383" y="2472"/>
                      <a:pt x="5383" y="2470"/>
                      <a:pt x="5385" y="2470"/>
                    </a:cubicBezTo>
                    <a:cubicBezTo>
                      <a:pt x="5385" y="2470"/>
                      <a:pt x="5386" y="2470"/>
                      <a:pt x="5386" y="2471"/>
                    </a:cubicBezTo>
                    <a:lnTo>
                      <a:pt x="5386" y="2471"/>
                    </a:lnTo>
                    <a:cubicBezTo>
                      <a:pt x="5381" y="2460"/>
                      <a:pt x="5379" y="2448"/>
                      <a:pt x="5376" y="2442"/>
                    </a:cubicBezTo>
                    <a:cubicBezTo>
                      <a:pt x="5373" y="2431"/>
                      <a:pt x="5373" y="2419"/>
                      <a:pt x="5373" y="2414"/>
                    </a:cubicBezTo>
                    <a:cubicBezTo>
                      <a:pt x="5373" y="2396"/>
                      <a:pt x="5373" y="2376"/>
                      <a:pt x="5376" y="2359"/>
                    </a:cubicBezTo>
                    <a:cubicBezTo>
                      <a:pt x="5376" y="2347"/>
                      <a:pt x="5379" y="2342"/>
                      <a:pt x="5379" y="2330"/>
                    </a:cubicBezTo>
                    <a:cubicBezTo>
                      <a:pt x="5388" y="2313"/>
                      <a:pt x="5391" y="2295"/>
                      <a:pt x="5396" y="2275"/>
                    </a:cubicBezTo>
                    <a:lnTo>
                      <a:pt x="5408" y="2255"/>
                    </a:lnTo>
                    <a:cubicBezTo>
                      <a:pt x="5408" y="2252"/>
                      <a:pt x="5411" y="2246"/>
                      <a:pt x="5411" y="2246"/>
                    </a:cubicBezTo>
                    <a:cubicBezTo>
                      <a:pt x="5422" y="2229"/>
                      <a:pt x="5431" y="2215"/>
                      <a:pt x="5445" y="2200"/>
                    </a:cubicBezTo>
                    <a:cubicBezTo>
                      <a:pt x="5448" y="2197"/>
                      <a:pt x="5448" y="2195"/>
                      <a:pt x="5451" y="2195"/>
                    </a:cubicBezTo>
                    <a:cubicBezTo>
                      <a:pt x="5460" y="2186"/>
                      <a:pt x="5463" y="2180"/>
                      <a:pt x="5468" y="2174"/>
                    </a:cubicBezTo>
                    <a:cubicBezTo>
                      <a:pt x="5483" y="2160"/>
                      <a:pt x="5503" y="2146"/>
                      <a:pt x="5520" y="2137"/>
                    </a:cubicBezTo>
                    <a:cubicBezTo>
                      <a:pt x="5520" y="2137"/>
                      <a:pt x="5520" y="2131"/>
                      <a:pt x="5523" y="2131"/>
                    </a:cubicBezTo>
                    <a:lnTo>
                      <a:pt x="5523" y="2128"/>
                    </a:lnTo>
                    <a:lnTo>
                      <a:pt x="5532" y="2128"/>
                    </a:lnTo>
                    <a:cubicBezTo>
                      <a:pt x="5540" y="2123"/>
                      <a:pt x="5552" y="2117"/>
                      <a:pt x="5563" y="2111"/>
                    </a:cubicBezTo>
                    <a:cubicBezTo>
                      <a:pt x="5578" y="2102"/>
                      <a:pt x="5589" y="2099"/>
                      <a:pt x="5598" y="2094"/>
                    </a:cubicBezTo>
                    <a:cubicBezTo>
                      <a:pt x="5604" y="2094"/>
                      <a:pt x="5607" y="2088"/>
                      <a:pt x="5610" y="2088"/>
                    </a:cubicBezTo>
                    <a:cubicBezTo>
                      <a:pt x="5636" y="2082"/>
                      <a:pt x="5656" y="2079"/>
                      <a:pt x="5682" y="2074"/>
                    </a:cubicBezTo>
                    <a:cubicBezTo>
                      <a:pt x="5694" y="2079"/>
                      <a:pt x="5708" y="2081"/>
                      <a:pt x="5723" y="2081"/>
                    </a:cubicBezTo>
                    <a:cubicBezTo>
                      <a:pt x="5731" y="2081"/>
                      <a:pt x="5739" y="2080"/>
                      <a:pt x="5748" y="2079"/>
                    </a:cubicBezTo>
                    <a:cubicBezTo>
                      <a:pt x="6806" y="1898"/>
                      <a:pt x="7858" y="1696"/>
                      <a:pt x="8918" y="1506"/>
                    </a:cubicBezTo>
                    <a:close/>
                    <a:moveTo>
                      <a:pt x="3733" y="363"/>
                    </a:moveTo>
                    <a:cubicBezTo>
                      <a:pt x="3933" y="363"/>
                      <a:pt x="4135" y="388"/>
                      <a:pt x="4336" y="445"/>
                    </a:cubicBezTo>
                    <a:cubicBezTo>
                      <a:pt x="4667" y="540"/>
                      <a:pt x="4970" y="728"/>
                      <a:pt x="5203" y="984"/>
                    </a:cubicBezTo>
                    <a:cubicBezTo>
                      <a:pt x="5405" y="1206"/>
                      <a:pt x="5552" y="1488"/>
                      <a:pt x="5664" y="1771"/>
                    </a:cubicBezTo>
                    <a:cubicBezTo>
                      <a:pt x="5659" y="1771"/>
                      <a:pt x="5654" y="1770"/>
                      <a:pt x="5649" y="1770"/>
                    </a:cubicBezTo>
                    <a:cubicBezTo>
                      <a:pt x="5647" y="1770"/>
                      <a:pt x="5644" y="1770"/>
                      <a:pt x="5641" y="1771"/>
                    </a:cubicBezTo>
                    <a:cubicBezTo>
                      <a:pt x="5402" y="1808"/>
                      <a:pt x="5180" y="1970"/>
                      <a:pt x="5105" y="2209"/>
                    </a:cubicBezTo>
                    <a:cubicBezTo>
                      <a:pt x="5033" y="2431"/>
                      <a:pt x="5099" y="2676"/>
                      <a:pt x="5278" y="2829"/>
                    </a:cubicBezTo>
                    <a:cubicBezTo>
                      <a:pt x="5388" y="2918"/>
                      <a:pt x="5526" y="2958"/>
                      <a:pt x="5667" y="2964"/>
                    </a:cubicBezTo>
                    <a:lnTo>
                      <a:pt x="5679" y="2964"/>
                    </a:lnTo>
                    <a:cubicBezTo>
                      <a:pt x="5683" y="2964"/>
                      <a:pt x="5689" y="2965"/>
                      <a:pt x="5695" y="2965"/>
                    </a:cubicBezTo>
                    <a:cubicBezTo>
                      <a:pt x="5697" y="2965"/>
                      <a:pt x="5700" y="2965"/>
                      <a:pt x="5702" y="2964"/>
                    </a:cubicBezTo>
                    <a:cubicBezTo>
                      <a:pt x="5759" y="2961"/>
                      <a:pt x="5814" y="2953"/>
                      <a:pt x="5869" y="2947"/>
                    </a:cubicBezTo>
                    <a:lnTo>
                      <a:pt x="5869" y="2947"/>
                    </a:lnTo>
                    <a:cubicBezTo>
                      <a:pt x="5806" y="3771"/>
                      <a:pt x="5350" y="4489"/>
                      <a:pt x="4589" y="4878"/>
                    </a:cubicBezTo>
                    <a:cubicBezTo>
                      <a:pt x="4208" y="5073"/>
                      <a:pt x="3782" y="5176"/>
                      <a:pt x="3358" y="5176"/>
                    </a:cubicBezTo>
                    <a:cubicBezTo>
                      <a:pt x="2899" y="5176"/>
                      <a:pt x="2442" y="5056"/>
                      <a:pt x="2047" y="4803"/>
                    </a:cubicBezTo>
                    <a:cubicBezTo>
                      <a:pt x="1975" y="4754"/>
                      <a:pt x="1906" y="4705"/>
                      <a:pt x="1843" y="4653"/>
                    </a:cubicBezTo>
                    <a:cubicBezTo>
                      <a:pt x="1831" y="4644"/>
                      <a:pt x="1820" y="4633"/>
                      <a:pt x="1808" y="4630"/>
                    </a:cubicBezTo>
                    <a:cubicBezTo>
                      <a:pt x="1200" y="4120"/>
                      <a:pt x="871" y="3327"/>
                      <a:pt x="978" y="2532"/>
                    </a:cubicBezTo>
                    <a:cubicBezTo>
                      <a:pt x="1099" y="1609"/>
                      <a:pt x="1788" y="886"/>
                      <a:pt x="2644" y="575"/>
                    </a:cubicBezTo>
                    <a:cubicBezTo>
                      <a:pt x="2999" y="448"/>
                      <a:pt x="3364" y="363"/>
                      <a:pt x="3733" y="363"/>
                    </a:cubicBezTo>
                    <a:close/>
                    <a:moveTo>
                      <a:pt x="1828" y="5010"/>
                    </a:moveTo>
                    <a:cubicBezTo>
                      <a:pt x="1972" y="5108"/>
                      <a:pt x="2122" y="5186"/>
                      <a:pt x="2281" y="5255"/>
                    </a:cubicBezTo>
                    <a:cubicBezTo>
                      <a:pt x="2226" y="5593"/>
                      <a:pt x="2165" y="5927"/>
                      <a:pt x="2105" y="6261"/>
                    </a:cubicBezTo>
                    <a:cubicBezTo>
                      <a:pt x="2073" y="6434"/>
                      <a:pt x="2044" y="6607"/>
                      <a:pt x="2010" y="6783"/>
                    </a:cubicBezTo>
                    <a:cubicBezTo>
                      <a:pt x="2007" y="6794"/>
                      <a:pt x="2004" y="6809"/>
                      <a:pt x="2004" y="6820"/>
                    </a:cubicBezTo>
                    <a:cubicBezTo>
                      <a:pt x="1975" y="6985"/>
                      <a:pt x="1938" y="7149"/>
                      <a:pt x="1900" y="7313"/>
                    </a:cubicBezTo>
                    <a:cubicBezTo>
                      <a:pt x="1900" y="7316"/>
                      <a:pt x="1900" y="7325"/>
                      <a:pt x="1895" y="7330"/>
                    </a:cubicBezTo>
                    <a:cubicBezTo>
                      <a:pt x="1892" y="7356"/>
                      <a:pt x="1889" y="7385"/>
                      <a:pt x="1886" y="7411"/>
                    </a:cubicBezTo>
                    <a:cubicBezTo>
                      <a:pt x="1886" y="7414"/>
                      <a:pt x="1886" y="7417"/>
                      <a:pt x="1880" y="7420"/>
                    </a:cubicBezTo>
                    <a:lnTo>
                      <a:pt x="1880" y="7428"/>
                    </a:lnTo>
                    <a:lnTo>
                      <a:pt x="1871" y="7472"/>
                    </a:lnTo>
                    <a:cubicBezTo>
                      <a:pt x="1863" y="7498"/>
                      <a:pt x="1851" y="7521"/>
                      <a:pt x="1843" y="7547"/>
                    </a:cubicBezTo>
                    <a:cubicBezTo>
                      <a:pt x="1843" y="7552"/>
                      <a:pt x="1837" y="7555"/>
                      <a:pt x="1834" y="7558"/>
                    </a:cubicBezTo>
                    <a:lnTo>
                      <a:pt x="1834" y="7561"/>
                    </a:lnTo>
                    <a:lnTo>
                      <a:pt x="1820" y="7590"/>
                    </a:lnTo>
                    <a:cubicBezTo>
                      <a:pt x="1808" y="7610"/>
                      <a:pt x="1794" y="7624"/>
                      <a:pt x="1785" y="7642"/>
                    </a:cubicBezTo>
                    <a:cubicBezTo>
                      <a:pt x="1785" y="7642"/>
                      <a:pt x="1779" y="7642"/>
                      <a:pt x="1779" y="7645"/>
                    </a:cubicBezTo>
                    <a:lnTo>
                      <a:pt x="1756" y="7671"/>
                    </a:lnTo>
                    <a:cubicBezTo>
                      <a:pt x="1748" y="7676"/>
                      <a:pt x="1742" y="7682"/>
                      <a:pt x="1733" y="7688"/>
                    </a:cubicBezTo>
                    <a:lnTo>
                      <a:pt x="1687" y="7714"/>
                    </a:lnTo>
                    <a:cubicBezTo>
                      <a:pt x="1678" y="7714"/>
                      <a:pt x="1675" y="7717"/>
                      <a:pt x="1670" y="7717"/>
                    </a:cubicBezTo>
                    <a:cubicBezTo>
                      <a:pt x="1658" y="7717"/>
                      <a:pt x="1650" y="7720"/>
                      <a:pt x="1644" y="7720"/>
                    </a:cubicBezTo>
                    <a:cubicBezTo>
                      <a:pt x="1629" y="7720"/>
                      <a:pt x="1615" y="7720"/>
                      <a:pt x="1598" y="7717"/>
                    </a:cubicBezTo>
                    <a:cubicBezTo>
                      <a:pt x="1589" y="7717"/>
                      <a:pt x="1583" y="7714"/>
                      <a:pt x="1575" y="7711"/>
                    </a:cubicBezTo>
                    <a:cubicBezTo>
                      <a:pt x="1569" y="7711"/>
                      <a:pt x="1563" y="7705"/>
                      <a:pt x="1557" y="7702"/>
                    </a:cubicBezTo>
                    <a:cubicBezTo>
                      <a:pt x="1543" y="7691"/>
                      <a:pt x="1529" y="7685"/>
                      <a:pt x="1517" y="7673"/>
                    </a:cubicBezTo>
                    <a:cubicBezTo>
                      <a:pt x="1511" y="7668"/>
                      <a:pt x="1505" y="7662"/>
                      <a:pt x="1500" y="7659"/>
                    </a:cubicBezTo>
                    <a:cubicBezTo>
                      <a:pt x="1491" y="7653"/>
                      <a:pt x="1488" y="7645"/>
                      <a:pt x="1482" y="7639"/>
                    </a:cubicBezTo>
                    <a:cubicBezTo>
                      <a:pt x="1482" y="7639"/>
                      <a:pt x="1482" y="7633"/>
                      <a:pt x="1477" y="7633"/>
                    </a:cubicBezTo>
                    <a:cubicBezTo>
                      <a:pt x="1471" y="7616"/>
                      <a:pt x="1459" y="7599"/>
                      <a:pt x="1448" y="7581"/>
                    </a:cubicBezTo>
                    <a:cubicBezTo>
                      <a:pt x="1448" y="7575"/>
                      <a:pt x="1448" y="7573"/>
                      <a:pt x="1445" y="7570"/>
                    </a:cubicBezTo>
                    <a:lnTo>
                      <a:pt x="1445" y="7564"/>
                    </a:lnTo>
                    <a:cubicBezTo>
                      <a:pt x="1445" y="7561"/>
                      <a:pt x="1445" y="7561"/>
                      <a:pt x="1442" y="7558"/>
                    </a:cubicBezTo>
                    <a:lnTo>
                      <a:pt x="1442" y="7555"/>
                    </a:lnTo>
                    <a:cubicBezTo>
                      <a:pt x="1442" y="7550"/>
                      <a:pt x="1439" y="7544"/>
                      <a:pt x="1439" y="7541"/>
                    </a:cubicBezTo>
                    <a:cubicBezTo>
                      <a:pt x="1433" y="7515"/>
                      <a:pt x="1433" y="7492"/>
                      <a:pt x="1428" y="7469"/>
                    </a:cubicBezTo>
                    <a:lnTo>
                      <a:pt x="1428" y="7454"/>
                    </a:lnTo>
                    <a:cubicBezTo>
                      <a:pt x="1428" y="7440"/>
                      <a:pt x="1431" y="7426"/>
                      <a:pt x="1431" y="7414"/>
                    </a:cubicBezTo>
                    <a:cubicBezTo>
                      <a:pt x="1433" y="7403"/>
                      <a:pt x="1439" y="7391"/>
                      <a:pt x="1442" y="7379"/>
                    </a:cubicBezTo>
                    <a:cubicBezTo>
                      <a:pt x="1569" y="6590"/>
                      <a:pt x="1699" y="5800"/>
                      <a:pt x="1828" y="5010"/>
                    </a:cubicBezTo>
                    <a:close/>
                    <a:moveTo>
                      <a:pt x="1240" y="6789"/>
                    </a:moveTo>
                    <a:cubicBezTo>
                      <a:pt x="1211" y="6970"/>
                      <a:pt x="1177" y="7158"/>
                      <a:pt x="1148" y="7345"/>
                    </a:cubicBezTo>
                    <a:cubicBezTo>
                      <a:pt x="1145" y="7356"/>
                      <a:pt x="1139" y="7368"/>
                      <a:pt x="1139" y="7382"/>
                    </a:cubicBezTo>
                    <a:cubicBezTo>
                      <a:pt x="1116" y="7627"/>
                      <a:pt x="1220" y="7875"/>
                      <a:pt x="1451" y="7979"/>
                    </a:cubicBezTo>
                    <a:cubicBezTo>
                      <a:pt x="1509" y="8005"/>
                      <a:pt x="1568" y="8017"/>
                      <a:pt x="1627" y="8017"/>
                    </a:cubicBezTo>
                    <a:cubicBezTo>
                      <a:pt x="1788" y="8017"/>
                      <a:pt x="1943" y="7928"/>
                      <a:pt x="2044" y="7797"/>
                    </a:cubicBezTo>
                    <a:cubicBezTo>
                      <a:pt x="2140" y="7671"/>
                      <a:pt x="2180" y="7503"/>
                      <a:pt x="2197" y="7345"/>
                    </a:cubicBezTo>
                    <a:cubicBezTo>
                      <a:pt x="2217" y="7270"/>
                      <a:pt x="2235" y="7192"/>
                      <a:pt x="2249" y="7114"/>
                    </a:cubicBezTo>
                    <a:cubicBezTo>
                      <a:pt x="2482" y="7379"/>
                      <a:pt x="2592" y="7743"/>
                      <a:pt x="2485" y="8094"/>
                    </a:cubicBezTo>
                    <a:cubicBezTo>
                      <a:pt x="2396" y="8406"/>
                      <a:pt x="2168" y="8656"/>
                      <a:pt x="1877" y="8786"/>
                    </a:cubicBezTo>
                    <a:cubicBezTo>
                      <a:pt x="1753" y="8840"/>
                      <a:pt x="1626" y="8865"/>
                      <a:pt x="1501" y="8865"/>
                    </a:cubicBezTo>
                    <a:cubicBezTo>
                      <a:pt x="875" y="8865"/>
                      <a:pt x="296" y="8247"/>
                      <a:pt x="448" y="7584"/>
                    </a:cubicBezTo>
                    <a:cubicBezTo>
                      <a:pt x="537" y="7192"/>
                      <a:pt x="857" y="6890"/>
                      <a:pt x="1240" y="6789"/>
                    </a:cubicBezTo>
                    <a:close/>
                    <a:moveTo>
                      <a:pt x="10424" y="0"/>
                    </a:moveTo>
                    <a:cubicBezTo>
                      <a:pt x="10219" y="0"/>
                      <a:pt x="10015" y="45"/>
                      <a:pt x="9829" y="140"/>
                    </a:cubicBezTo>
                    <a:cubicBezTo>
                      <a:pt x="9815" y="148"/>
                      <a:pt x="9812" y="154"/>
                      <a:pt x="9800" y="166"/>
                    </a:cubicBezTo>
                    <a:cubicBezTo>
                      <a:pt x="9544" y="304"/>
                      <a:pt x="9322" y="468"/>
                      <a:pt x="9155" y="725"/>
                    </a:cubicBezTo>
                    <a:cubicBezTo>
                      <a:pt x="9062" y="869"/>
                      <a:pt x="8993" y="1024"/>
                      <a:pt x="8956" y="1189"/>
                    </a:cubicBezTo>
                    <a:cubicBezTo>
                      <a:pt x="7961" y="1367"/>
                      <a:pt x="6967" y="1555"/>
                      <a:pt x="5973" y="1728"/>
                    </a:cubicBezTo>
                    <a:cubicBezTo>
                      <a:pt x="5734" y="1105"/>
                      <a:pt x="5350" y="569"/>
                      <a:pt x="4728" y="275"/>
                    </a:cubicBezTo>
                    <a:cubicBezTo>
                      <a:pt x="4423" y="129"/>
                      <a:pt x="4085" y="66"/>
                      <a:pt x="3746" y="66"/>
                    </a:cubicBezTo>
                    <a:cubicBezTo>
                      <a:pt x="3504" y="66"/>
                      <a:pt x="3261" y="98"/>
                      <a:pt x="3030" y="154"/>
                    </a:cubicBezTo>
                    <a:cubicBezTo>
                      <a:pt x="2004" y="408"/>
                      <a:pt x="1082" y="1050"/>
                      <a:pt x="768" y="2105"/>
                    </a:cubicBezTo>
                    <a:cubicBezTo>
                      <a:pt x="488" y="3048"/>
                      <a:pt x="782" y="4085"/>
                      <a:pt x="1500" y="4757"/>
                    </a:cubicBezTo>
                    <a:cubicBezTo>
                      <a:pt x="1517" y="4774"/>
                      <a:pt x="1540" y="4791"/>
                      <a:pt x="1560" y="4809"/>
                    </a:cubicBezTo>
                    <a:cubicBezTo>
                      <a:pt x="1471" y="5365"/>
                      <a:pt x="1376" y="5918"/>
                      <a:pt x="1286" y="6475"/>
                    </a:cubicBezTo>
                    <a:cubicBezTo>
                      <a:pt x="808" y="6544"/>
                      <a:pt x="390" y="6892"/>
                      <a:pt x="214" y="7336"/>
                    </a:cubicBezTo>
                    <a:cubicBezTo>
                      <a:pt x="1" y="7864"/>
                      <a:pt x="200" y="8480"/>
                      <a:pt x="624" y="8844"/>
                    </a:cubicBezTo>
                    <a:cubicBezTo>
                      <a:pt x="684" y="8895"/>
                      <a:pt x="747" y="8939"/>
                      <a:pt x="811" y="8976"/>
                    </a:cubicBezTo>
                    <a:cubicBezTo>
                      <a:pt x="938" y="9057"/>
                      <a:pt x="1070" y="9112"/>
                      <a:pt x="1229" y="9143"/>
                    </a:cubicBezTo>
                    <a:cubicBezTo>
                      <a:pt x="1315" y="9162"/>
                      <a:pt x="1402" y="9171"/>
                      <a:pt x="1490" y="9171"/>
                    </a:cubicBezTo>
                    <a:cubicBezTo>
                      <a:pt x="1609" y="9171"/>
                      <a:pt x="1728" y="9154"/>
                      <a:pt x="1843" y="9117"/>
                    </a:cubicBezTo>
                    <a:cubicBezTo>
                      <a:pt x="2249" y="8996"/>
                      <a:pt x="2580" y="8694"/>
                      <a:pt x="2736" y="8296"/>
                    </a:cubicBezTo>
                    <a:cubicBezTo>
                      <a:pt x="2952" y="7746"/>
                      <a:pt x="2759" y="7140"/>
                      <a:pt x="2318" y="6768"/>
                    </a:cubicBezTo>
                    <a:cubicBezTo>
                      <a:pt x="2347" y="6619"/>
                      <a:pt x="2370" y="6472"/>
                      <a:pt x="2399" y="6322"/>
                    </a:cubicBezTo>
                    <a:cubicBezTo>
                      <a:pt x="2462" y="6002"/>
                      <a:pt x="2514" y="5682"/>
                      <a:pt x="2569" y="5362"/>
                    </a:cubicBezTo>
                    <a:cubicBezTo>
                      <a:pt x="2832" y="5437"/>
                      <a:pt x="3105" y="5475"/>
                      <a:pt x="3380" y="5475"/>
                    </a:cubicBezTo>
                    <a:cubicBezTo>
                      <a:pt x="3715" y="5475"/>
                      <a:pt x="4051" y="5419"/>
                      <a:pt x="4373" y="5304"/>
                    </a:cubicBezTo>
                    <a:cubicBezTo>
                      <a:pt x="4875" y="5126"/>
                      <a:pt x="5324" y="4809"/>
                      <a:pt x="5650" y="4388"/>
                    </a:cubicBezTo>
                    <a:cubicBezTo>
                      <a:pt x="5981" y="3964"/>
                      <a:pt x="6146" y="3448"/>
                      <a:pt x="6174" y="2915"/>
                    </a:cubicBezTo>
                    <a:cubicBezTo>
                      <a:pt x="7209" y="2800"/>
                      <a:pt x="8235" y="2618"/>
                      <a:pt x="9250" y="2382"/>
                    </a:cubicBezTo>
                    <a:cubicBezTo>
                      <a:pt x="9523" y="2699"/>
                      <a:pt x="9933" y="2906"/>
                      <a:pt x="10348" y="2915"/>
                    </a:cubicBezTo>
                    <a:cubicBezTo>
                      <a:pt x="10354" y="2915"/>
                      <a:pt x="10360" y="2915"/>
                      <a:pt x="10366" y="2915"/>
                    </a:cubicBezTo>
                    <a:cubicBezTo>
                      <a:pt x="11466" y="2915"/>
                      <a:pt x="12229" y="1644"/>
                      <a:pt x="11659" y="681"/>
                    </a:cubicBezTo>
                    <a:cubicBezTo>
                      <a:pt x="11407" y="256"/>
                      <a:pt x="10915" y="0"/>
                      <a:pt x="104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8" name="Google Shape;1758;p48"/>
              <p:cNvSpPr/>
              <p:nvPr/>
            </p:nvSpPr>
            <p:spPr>
              <a:xfrm>
                <a:off x="3376625" y="4567250"/>
                <a:ext cx="57425" cy="51950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2078" extrusionOk="0">
                    <a:moveTo>
                      <a:pt x="944" y="1"/>
                    </a:moveTo>
                    <a:lnTo>
                      <a:pt x="944" y="1"/>
                    </a:lnTo>
                    <a:cubicBezTo>
                      <a:pt x="561" y="102"/>
                      <a:pt x="241" y="404"/>
                      <a:pt x="152" y="796"/>
                    </a:cubicBezTo>
                    <a:cubicBezTo>
                      <a:pt x="0" y="1459"/>
                      <a:pt x="579" y="2077"/>
                      <a:pt x="1205" y="2077"/>
                    </a:cubicBezTo>
                    <a:cubicBezTo>
                      <a:pt x="1330" y="2077"/>
                      <a:pt x="1457" y="2052"/>
                      <a:pt x="1581" y="1998"/>
                    </a:cubicBezTo>
                    <a:cubicBezTo>
                      <a:pt x="1872" y="1868"/>
                      <a:pt x="2100" y="1618"/>
                      <a:pt x="2189" y="1306"/>
                    </a:cubicBezTo>
                    <a:cubicBezTo>
                      <a:pt x="2296" y="955"/>
                      <a:pt x="2186" y="591"/>
                      <a:pt x="1953" y="326"/>
                    </a:cubicBezTo>
                    <a:cubicBezTo>
                      <a:pt x="1939" y="404"/>
                      <a:pt x="1921" y="482"/>
                      <a:pt x="1901" y="557"/>
                    </a:cubicBezTo>
                    <a:cubicBezTo>
                      <a:pt x="1884" y="715"/>
                      <a:pt x="1844" y="883"/>
                      <a:pt x="1748" y="1009"/>
                    </a:cubicBezTo>
                    <a:cubicBezTo>
                      <a:pt x="1647" y="1140"/>
                      <a:pt x="1492" y="1229"/>
                      <a:pt x="1331" y="1229"/>
                    </a:cubicBezTo>
                    <a:cubicBezTo>
                      <a:pt x="1272" y="1229"/>
                      <a:pt x="1213" y="1217"/>
                      <a:pt x="1155" y="1191"/>
                    </a:cubicBezTo>
                    <a:cubicBezTo>
                      <a:pt x="924" y="1087"/>
                      <a:pt x="820" y="839"/>
                      <a:pt x="843" y="594"/>
                    </a:cubicBezTo>
                    <a:cubicBezTo>
                      <a:pt x="843" y="580"/>
                      <a:pt x="849" y="568"/>
                      <a:pt x="852" y="557"/>
                    </a:cubicBezTo>
                    <a:cubicBezTo>
                      <a:pt x="881" y="370"/>
                      <a:pt x="915" y="182"/>
                      <a:pt x="9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9" name="Google Shape;1759;p48"/>
              <p:cNvSpPr/>
              <p:nvPr/>
            </p:nvSpPr>
            <p:spPr>
              <a:xfrm>
                <a:off x="3404900" y="4522800"/>
                <a:ext cx="21350" cy="67750"/>
              </a:xfrm>
              <a:custGeom>
                <a:avLst/>
                <a:gdLst/>
                <a:ahLst/>
                <a:cxnLst/>
                <a:rect l="l" t="t" r="r" b="b"/>
                <a:pathLst>
                  <a:path w="854" h="2710" extrusionOk="0">
                    <a:moveTo>
                      <a:pt x="401" y="0"/>
                    </a:moveTo>
                    <a:cubicBezTo>
                      <a:pt x="272" y="790"/>
                      <a:pt x="142" y="1580"/>
                      <a:pt x="15" y="2367"/>
                    </a:cubicBezTo>
                    <a:cubicBezTo>
                      <a:pt x="12" y="2381"/>
                      <a:pt x="6" y="2393"/>
                      <a:pt x="4" y="2404"/>
                    </a:cubicBezTo>
                    <a:cubicBezTo>
                      <a:pt x="4" y="2416"/>
                      <a:pt x="1" y="2430"/>
                      <a:pt x="1" y="2444"/>
                    </a:cubicBezTo>
                    <a:lnTo>
                      <a:pt x="1" y="2459"/>
                    </a:lnTo>
                    <a:cubicBezTo>
                      <a:pt x="6" y="2482"/>
                      <a:pt x="6" y="2505"/>
                      <a:pt x="12" y="2531"/>
                    </a:cubicBezTo>
                    <a:cubicBezTo>
                      <a:pt x="12" y="2534"/>
                      <a:pt x="15" y="2540"/>
                      <a:pt x="15" y="2545"/>
                    </a:cubicBezTo>
                    <a:lnTo>
                      <a:pt x="15" y="2548"/>
                    </a:lnTo>
                    <a:cubicBezTo>
                      <a:pt x="18" y="2551"/>
                      <a:pt x="18" y="2551"/>
                      <a:pt x="18" y="2554"/>
                    </a:cubicBezTo>
                    <a:lnTo>
                      <a:pt x="18" y="2560"/>
                    </a:lnTo>
                    <a:cubicBezTo>
                      <a:pt x="21" y="2563"/>
                      <a:pt x="21" y="2565"/>
                      <a:pt x="21" y="2568"/>
                    </a:cubicBezTo>
                    <a:cubicBezTo>
                      <a:pt x="32" y="2589"/>
                      <a:pt x="44" y="2606"/>
                      <a:pt x="50" y="2623"/>
                    </a:cubicBezTo>
                    <a:cubicBezTo>
                      <a:pt x="55" y="2623"/>
                      <a:pt x="55" y="2626"/>
                      <a:pt x="55" y="2626"/>
                    </a:cubicBezTo>
                    <a:cubicBezTo>
                      <a:pt x="61" y="2635"/>
                      <a:pt x="64" y="2643"/>
                      <a:pt x="73" y="2649"/>
                    </a:cubicBezTo>
                    <a:cubicBezTo>
                      <a:pt x="78" y="2652"/>
                      <a:pt x="84" y="2658"/>
                      <a:pt x="90" y="2663"/>
                    </a:cubicBezTo>
                    <a:cubicBezTo>
                      <a:pt x="102" y="2675"/>
                      <a:pt x="116" y="2681"/>
                      <a:pt x="130" y="2692"/>
                    </a:cubicBezTo>
                    <a:cubicBezTo>
                      <a:pt x="136" y="2695"/>
                      <a:pt x="142" y="2698"/>
                      <a:pt x="148" y="2698"/>
                    </a:cubicBezTo>
                    <a:cubicBezTo>
                      <a:pt x="156" y="2704"/>
                      <a:pt x="162" y="2707"/>
                      <a:pt x="171" y="2707"/>
                    </a:cubicBezTo>
                    <a:cubicBezTo>
                      <a:pt x="188" y="2710"/>
                      <a:pt x="202" y="2710"/>
                      <a:pt x="217" y="2710"/>
                    </a:cubicBezTo>
                    <a:cubicBezTo>
                      <a:pt x="223" y="2710"/>
                      <a:pt x="231" y="2707"/>
                      <a:pt x="243" y="2707"/>
                    </a:cubicBezTo>
                    <a:cubicBezTo>
                      <a:pt x="248" y="2707"/>
                      <a:pt x="251" y="2704"/>
                      <a:pt x="260" y="2704"/>
                    </a:cubicBezTo>
                    <a:lnTo>
                      <a:pt x="306" y="2678"/>
                    </a:lnTo>
                    <a:cubicBezTo>
                      <a:pt x="312" y="2669"/>
                      <a:pt x="321" y="2666"/>
                      <a:pt x="329" y="2661"/>
                    </a:cubicBezTo>
                    <a:lnTo>
                      <a:pt x="352" y="2635"/>
                    </a:lnTo>
                    <a:cubicBezTo>
                      <a:pt x="352" y="2632"/>
                      <a:pt x="358" y="2632"/>
                      <a:pt x="358" y="2632"/>
                    </a:cubicBezTo>
                    <a:cubicBezTo>
                      <a:pt x="367" y="2612"/>
                      <a:pt x="381" y="2597"/>
                      <a:pt x="393" y="2580"/>
                    </a:cubicBezTo>
                    <a:lnTo>
                      <a:pt x="407" y="2551"/>
                    </a:lnTo>
                    <a:cubicBezTo>
                      <a:pt x="410" y="2544"/>
                      <a:pt x="414" y="2536"/>
                      <a:pt x="415" y="2536"/>
                    </a:cubicBezTo>
                    <a:cubicBezTo>
                      <a:pt x="416" y="2536"/>
                      <a:pt x="416" y="2536"/>
                      <a:pt x="416" y="2537"/>
                    </a:cubicBezTo>
                    <a:cubicBezTo>
                      <a:pt x="424" y="2511"/>
                      <a:pt x="436" y="2488"/>
                      <a:pt x="444" y="2462"/>
                    </a:cubicBezTo>
                    <a:lnTo>
                      <a:pt x="453" y="2418"/>
                    </a:lnTo>
                    <a:lnTo>
                      <a:pt x="453" y="2410"/>
                    </a:lnTo>
                    <a:cubicBezTo>
                      <a:pt x="456" y="2407"/>
                      <a:pt x="456" y="2404"/>
                      <a:pt x="456" y="2401"/>
                    </a:cubicBezTo>
                    <a:cubicBezTo>
                      <a:pt x="462" y="2375"/>
                      <a:pt x="465" y="2346"/>
                      <a:pt x="468" y="2320"/>
                    </a:cubicBezTo>
                    <a:cubicBezTo>
                      <a:pt x="470" y="2315"/>
                      <a:pt x="470" y="2306"/>
                      <a:pt x="470" y="2303"/>
                    </a:cubicBezTo>
                    <a:cubicBezTo>
                      <a:pt x="511" y="2139"/>
                      <a:pt x="548" y="1975"/>
                      <a:pt x="577" y="1810"/>
                    </a:cubicBezTo>
                    <a:cubicBezTo>
                      <a:pt x="577" y="1799"/>
                      <a:pt x="580" y="1784"/>
                      <a:pt x="583" y="1773"/>
                    </a:cubicBezTo>
                    <a:cubicBezTo>
                      <a:pt x="615" y="1597"/>
                      <a:pt x="643" y="1424"/>
                      <a:pt x="678" y="1251"/>
                    </a:cubicBezTo>
                    <a:cubicBezTo>
                      <a:pt x="738" y="917"/>
                      <a:pt x="796" y="583"/>
                      <a:pt x="854" y="245"/>
                    </a:cubicBezTo>
                    <a:cubicBezTo>
                      <a:pt x="695" y="176"/>
                      <a:pt x="545" y="98"/>
                      <a:pt x="4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0" name="Google Shape;1760;p48"/>
              <p:cNvSpPr/>
              <p:nvPr/>
            </p:nvSpPr>
            <p:spPr>
              <a:xfrm>
                <a:off x="3503550" y="4434900"/>
                <a:ext cx="92400" cy="29200"/>
              </a:xfrm>
              <a:custGeom>
                <a:avLst/>
                <a:gdLst/>
                <a:ahLst/>
                <a:cxnLst/>
                <a:rect l="l" t="t" r="r" b="b"/>
                <a:pathLst>
                  <a:path w="3696" h="1168" extrusionOk="0">
                    <a:moveTo>
                      <a:pt x="3545" y="0"/>
                    </a:moveTo>
                    <a:cubicBezTo>
                      <a:pt x="2487" y="193"/>
                      <a:pt x="1433" y="395"/>
                      <a:pt x="378" y="580"/>
                    </a:cubicBezTo>
                    <a:cubicBezTo>
                      <a:pt x="367" y="582"/>
                      <a:pt x="358" y="584"/>
                      <a:pt x="348" y="584"/>
                    </a:cubicBezTo>
                    <a:cubicBezTo>
                      <a:pt x="336" y="584"/>
                      <a:pt x="324" y="581"/>
                      <a:pt x="312" y="577"/>
                    </a:cubicBezTo>
                    <a:cubicBezTo>
                      <a:pt x="288" y="580"/>
                      <a:pt x="265" y="585"/>
                      <a:pt x="239" y="591"/>
                    </a:cubicBezTo>
                    <a:cubicBezTo>
                      <a:pt x="237" y="591"/>
                      <a:pt x="234" y="594"/>
                      <a:pt x="231" y="594"/>
                    </a:cubicBezTo>
                    <a:cubicBezTo>
                      <a:pt x="219" y="603"/>
                      <a:pt x="208" y="605"/>
                      <a:pt x="193" y="614"/>
                    </a:cubicBezTo>
                    <a:cubicBezTo>
                      <a:pt x="182" y="620"/>
                      <a:pt x="173" y="623"/>
                      <a:pt x="162" y="631"/>
                    </a:cubicBezTo>
                    <a:cubicBezTo>
                      <a:pt x="162" y="631"/>
                      <a:pt x="159" y="637"/>
                      <a:pt x="147" y="643"/>
                    </a:cubicBezTo>
                    <a:cubicBezTo>
                      <a:pt x="130" y="652"/>
                      <a:pt x="110" y="666"/>
                      <a:pt x="95" y="680"/>
                    </a:cubicBezTo>
                    <a:cubicBezTo>
                      <a:pt x="90" y="686"/>
                      <a:pt x="87" y="692"/>
                      <a:pt x="78" y="701"/>
                    </a:cubicBezTo>
                    <a:cubicBezTo>
                      <a:pt x="75" y="701"/>
                      <a:pt x="75" y="703"/>
                      <a:pt x="72" y="706"/>
                    </a:cubicBezTo>
                    <a:cubicBezTo>
                      <a:pt x="58" y="721"/>
                      <a:pt x="49" y="735"/>
                      <a:pt x="38" y="752"/>
                    </a:cubicBezTo>
                    <a:cubicBezTo>
                      <a:pt x="38" y="752"/>
                      <a:pt x="35" y="758"/>
                      <a:pt x="35" y="761"/>
                    </a:cubicBezTo>
                    <a:lnTo>
                      <a:pt x="23" y="781"/>
                    </a:lnTo>
                    <a:cubicBezTo>
                      <a:pt x="18" y="801"/>
                      <a:pt x="15" y="819"/>
                      <a:pt x="6" y="836"/>
                    </a:cubicBezTo>
                    <a:cubicBezTo>
                      <a:pt x="6" y="848"/>
                      <a:pt x="3" y="853"/>
                      <a:pt x="3" y="865"/>
                    </a:cubicBezTo>
                    <a:cubicBezTo>
                      <a:pt x="0" y="882"/>
                      <a:pt x="0" y="902"/>
                      <a:pt x="0" y="920"/>
                    </a:cubicBezTo>
                    <a:cubicBezTo>
                      <a:pt x="0" y="925"/>
                      <a:pt x="0" y="937"/>
                      <a:pt x="3" y="948"/>
                    </a:cubicBezTo>
                    <a:cubicBezTo>
                      <a:pt x="6" y="954"/>
                      <a:pt x="8" y="966"/>
                      <a:pt x="13" y="977"/>
                    </a:cubicBezTo>
                    <a:lnTo>
                      <a:pt x="13" y="977"/>
                    </a:lnTo>
                    <a:cubicBezTo>
                      <a:pt x="13" y="976"/>
                      <a:pt x="12" y="976"/>
                      <a:pt x="12" y="976"/>
                    </a:cubicBezTo>
                    <a:cubicBezTo>
                      <a:pt x="10" y="976"/>
                      <a:pt x="10" y="978"/>
                      <a:pt x="15" y="983"/>
                    </a:cubicBezTo>
                    <a:cubicBezTo>
                      <a:pt x="18" y="989"/>
                      <a:pt x="18" y="992"/>
                      <a:pt x="18" y="995"/>
                    </a:cubicBezTo>
                    <a:lnTo>
                      <a:pt x="20" y="997"/>
                    </a:lnTo>
                    <a:cubicBezTo>
                      <a:pt x="23" y="1009"/>
                      <a:pt x="29" y="1018"/>
                      <a:pt x="32" y="1023"/>
                    </a:cubicBezTo>
                    <a:cubicBezTo>
                      <a:pt x="35" y="1035"/>
                      <a:pt x="43" y="1041"/>
                      <a:pt x="46" y="1049"/>
                    </a:cubicBezTo>
                    <a:cubicBezTo>
                      <a:pt x="58" y="1064"/>
                      <a:pt x="72" y="1078"/>
                      <a:pt x="81" y="1093"/>
                    </a:cubicBezTo>
                    <a:cubicBezTo>
                      <a:pt x="83" y="1092"/>
                      <a:pt x="84" y="1091"/>
                      <a:pt x="85" y="1091"/>
                    </a:cubicBezTo>
                    <a:cubicBezTo>
                      <a:pt x="87" y="1091"/>
                      <a:pt x="87" y="1093"/>
                      <a:pt x="87" y="1093"/>
                    </a:cubicBezTo>
                    <a:lnTo>
                      <a:pt x="90" y="1093"/>
                    </a:lnTo>
                    <a:cubicBezTo>
                      <a:pt x="95" y="1093"/>
                      <a:pt x="98" y="1095"/>
                      <a:pt x="98" y="1098"/>
                    </a:cubicBezTo>
                    <a:cubicBezTo>
                      <a:pt x="104" y="1098"/>
                      <a:pt x="107" y="1104"/>
                      <a:pt x="107" y="1104"/>
                    </a:cubicBezTo>
                    <a:cubicBezTo>
                      <a:pt x="118" y="1113"/>
                      <a:pt x="130" y="1118"/>
                      <a:pt x="139" y="1124"/>
                    </a:cubicBezTo>
                    <a:cubicBezTo>
                      <a:pt x="139" y="1124"/>
                      <a:pt x="144" y="1127"/>
                      <a:pt x="147" y="1127"/>
                    </a:cubicBezTo>
                    <a:cubicBezTo>
                      <a:pt x="150" y="1133"/>
                      <a:pt x="165" y="1136"/>
                      <a:pt x="167" y="1139"/>
                    </a:cubicBezTo>
                    <a:lnTo>
                      <a:pt x="202" y="1150"/>
                    </a:lnTo>
                    <a:cubicBezTo>
                      <a:pt x="211" y="1153"/>
                      <a:pt x="225" y="1156"/>
                      <a:pt x="237" y="1162"/>
                    </a:cubicBezTo>
                    <a:lnTo>
                      <a:pt x="239" y="1162"/>
                    </a:lnTo>
                    <a:cubicBezTo>
                      <a:pt x="265" y="1165"/>
                      <a:pt x="291" y="1167"/>
                      <a:pt x="312" y="1167"/>
                    </a:cubicBezTo>
                    <a:cubicBezTo>
                      <a:pt x="1450" y="1061"/>
                      <a:pt x="2580" y="873"/>
                      <a:pt x="3695" y="620"/>
                    </a:cubicBezTo>
                    <a:cubicBezTo>
                      <a:pt x="3623" y="487"/>
                      <a:pt x="3574" y="340"/>
                      <a:pt x="3554" y="188"/>
                    </a:cubicBezTo>
                    <a:cubicBezTo>
                      <a:pt x="3548" y="124"/>
                      <a:pt x="3545" y="61"/>
                      <a:pt x="35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1" name="Google Shape;1761;p48"/>
              <p:cNvSpPr/>
              <p:nvPr/>
            </p:nvSpPr>
            <p:spPr>
              <a:xfrm>
                <a:off x="3598300" y="4405000"/>
                <a:ext cx="61625" cy="57850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314" extrusionOk="0">
                    <a:moveTo>
                      <a:pt x="1265" y="1"/>
                    </a:moveTo>
                    <a:cubicBezTo>
                      <a:pt x="1138" y="1"/>
                      <a:pt x="1012" y="22"/>
                      <a:pt x="894" y="66"/>
                    </a:cubicBezTo>
                    <a:cubicBezTo>
                      <a:pt x="600" y="211"/>
                      <a:pt x="349" y="372"/>
                      <a:pt x="188" y="663"/>
                    </a:cubicBezTo>
                    <a:cubicBezTo>
                      <a:pt x="35" y="943"/>
                      <a:pt x="0" y="1283"/>
                      <a:pt x="118" y="1580"/>
                    </a:cubicBezTo>
                    <a:cubicBezTo>
                      <a:pt x="291" y="2014"/>
                      <a:pt x="754" y="2313"/>
                      <a:pt x="1219" y="2313"/>
                    </a:cubicBezTo>
                    <a:cubicBezTo>
                      <a:pt x="1275" y="2313"/>
                      <a:pt x="1331" y="2309"/>
                      <a:pt x="1387" y="2300"/>
                    </a:cubicBezTo>
                    <a:cubicBezTo>
                      <a:pt x="1764" y="2240"/>
                      <a:pt x="2098" y="1983"/>
                      <a:pt x="2268" y="1640"/>
                    </a:cubicBezTo>
                    <a:cubicBezTo>
                      <a:pt x="2464" y="1251"/>
                      <a:pt x="2427" y="744"/>
                      <a:pt x="2144" y="401"/>
                    </a:cubicBezTo>
                    <a:cubicBezTo>
                      <a:pt x="1936" y="146"/>
                      <a:pt x="1598" y="1"/>
                      <a:pt x="12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2" name="Google Shape;1762;p48"/>
              <p:cNvSpPr/>
              <p:nvPr/>
            </p:nvSpPr>
            <p:spPr>
              <a:xfrm>
                <a:off x="3415150" y="4586200"/>
                <a:ext cx="225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9" h="16" extrusionOk="0">
                    <a:moveTo>
                      <a:pt x="8" y="0"/>
                    </a:moveTo>
                    <a:cubicBezTo>
                      <a:pt x="6" y="0"/>
                      <a:pt x="1" y="8"/>
                      <a:pt x="6" y="15"/>
                    </a:cubicBezTo>
                    <a:lnTo>
                      <a:pt x="6" y="12"/>
                    </a:lnTo>
                    <a:cubicBezTo>
                      <a:pt x="6" y="9"/>
                      <a:pt x="9" y="6"/>
                      <a:pt x="9" y="1"/>
                    </a:cubicBezTo>
                    <a:cubicBezTo>
                      <a:pt x="9" y="0"/>
                      <a:pt x="8" y="0"/>
                      <a:pt x="8" y="0"/>
                    </a:cubicBez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3" name="Google Shape;1763;p48"/>
              <p:cNvSpPr/>
              <p:nvPr/>
            </p:nvSpPr>
            <p:spPr>
              <a:xfrm>
                <a:off x="3411400" y="4471925"/>
                <a:ext cx="75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3" h="16" extrusionOk="0">
                    <a:moveTo>
                      <a:pt x="3" y="1"/>
                    </a:moveTo>
                    <a:cubicBezTo>
                      <a:pt x="0" y="4"/>
                      <a:pt x="0" y="9"/>
                      <a:pt x="3" y="15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4" name="Google Shape;1764;p48"/>
              <p:cNvSpPr/>
              <p:nvPr/>
            </p:nvSpPr>
            <p:spPr>
              <a:xfrm>
                <a:off x="3452325" y="4484975"/>
                <a:ext cx="15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6" h="12" extrusionOk="0">
                    <a:moveTo>
                      <a:pt x="6" y="0"/>
                    </a:moveTo>
                    <a:cubicBezTo>
                      <a:pt x="0" y="6"/>
                      <a:pt x="0" y="9"/>
                      <a:pt x="6" y="12"/>
                    </a:cubicBezTo>
                    <a:lnTo>
                      <a:pt x="6" y="9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5" name="Google Shape;1765;p48"/>
              <p:cNvSpPr/>
              <p:nvPr/>
            </p:nvSpPr>
            <p:spPr>
              <a:xfrm>
                <a:off x="3451875" y="4487850"/>
                <a:ext cx="175" cy="175"/>
              </a:xfrm>
              <a:custGeom>
                <a:avLst/>
                <a:gdLst/>
                <a:ahLst/>
                <a:cxnLst/>
                <a:rect l="l" t="t" r="r" b="b"/>
                <a:pathLst>
                  <a:path w="7" h="7" extrusionOk="0">
                    <a:moveTo>
                      <a:pt x="7" y="1"/>
                    </a:moveTo>
                    <a:cubicBezTo>
                      <a:pt x="7" y="1"/>
                      <a:pt x="1" y="6"/>
                      <a:pt x="7" y="6"/>
                    </a:cubicBez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2811649" y="1404529"/>
            <a:ext cx="5012304" cy="23951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E8C9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4" name="Google Shape;1699;p48"/>
          <p:cNvSpPr txBox="1">
            <a:spLocks noGrp="1"/>
          </p:cNvSpPr>
          <p:nvPr>
            <p:ph type="title"/>
          </p:nvPr>
        </p:nvSpPr>
        <p:spPr>
          <a:xfrm>
            <a:off x="2786003" y="2214240"/>
            <a:ext cx="5027124" cy="153542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rgbClr val="0000FF"/>
                </a:solidFill>
              </a:rPr>
              <a:t>Có 2 lọ thí nghiệm, trong mỗi lọ thí nghiệm ẩn chứa một bí mật. Các em hãy giải mã những bí mật đó nhé!</a:t>
            </a:r>
            <a:endParaRPr sz="2200" b="1" dirty="0">
              <a:solidFill>
                <a:srgbClr val="0000FF"/>
              </a:solidFill>
            </a:endParaRPr>
          </a:p>
        </p:txBody>
      </p:sp>
      <p:sp>
        <p:nvSpPr>
          <p:cNvPr id="75" name="Google Shape;1699;p48"/>
          <p:cNvSpPr txBox="1">
            <a:spLocks noGrp="1"/>
          </p:cNvSpPr>
          <p:nvPr>
            <p:ph type="title"/>
          </p:nvPr>
        </p:nvSpPr>
        <p:spPr>
          <a:xfrm>
            <a:off x="2797659" y="1544517"/>
            <a:ext cx="5003811" cy="61880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00000"/>
                </a:solidFill>
              </a:rPr>
              <a:t>Luật chơi</a:t>
            </a:r>
            <a:endParaRPr sz="3000" b="1">
              <a:solidFill>
                <a:srgbClr val="000000"/>
              </a:solidFill>
            </a:endParaRPr>
          </a:p>
        </p:txBody>
      </p:sp>
      <p:grpSp>
        <p:nvGrpSpPr>
          <p:cNvPr id="72" name="Google Shape;1418;p43"/>
          <p:cNvGrpSpPr/>
          <p:nvPr/>
        </p:nvGrpSpPr>
        <p:grpSpPr>
          <a:xfrm>
            <a:off x="610084" y="1533554"/>
            <a:ext cx="1997160" cy="2044616"/>
            <a:chOff x="4590275" y="1933300"/>
            <a:chExt cx="611250" cy="625775"/>
          </a:xfrm>
        </p:grpSpPr>
        <p:sp>
          <p:nvSpPr>
            <p:cNvPr id="73" name="Google Shape;1419;p43"/>
            <p:cNvSpPr/>
            <p:nvPr/>
          </p:nvSpPr>
          <p:spPr>
            <a:xfrm>
              <a:off x="4590275" y="1933300"/>
              <a:ext cx="611250" cy="625775"/>
            </a:xfrm>
            <a:custGeom>
              <a:avLst/>
              <a:gdLst/>
              <a:ahLst/>
              <a:cxnLst/>
              <a:rect l="l" t="t" r="r" b="b"/>
              <a:pathLst>
                <a:path w="24450" h="25031" extrusionOk="0">
                  <a:moveTo>
                    <a:pt x="14036" y="511"/>
                  </a:moveTo>
                  <a:cubicBezTo>
                    <a:pt x="14515" y="511"/>
                    <a:pt x="14999" y="560"/>
                    <a:pt x="15457" y="707"/>
                  </a:cubicBezTo>
                  <a:cubicBezTo>
                    <a:pt x="15999" y="885"/>
                    <a:pt x="16440" y="1225"/>
                    <a:pt x="16801" y="1664"/>
                  </a:cubicBezTo>
                  <a:cubicBezTo>
                    <a:pt x="17169" y="2110"/>
                    <a:pt x="17435" y="2635"/>
                    <a:pt x="17688" y="3154"/>
                  </a:cubicBezTo>
                  <a:cubicBezTo>
                    <a:pt x="18002" y="3796"/>
                    <a:pt x="18305" y="4445"/>
                    <a:pt x="18611" y="5093"/>
                  </a:cubicBezTo>
                  <a:cubicBezTo>
                    <a:pt x="19879" y="7759"/>
                    <a:pt x="21147" y="10428"/>
                    <a:pt x="22418" y="13094"/>
                  </a:cubicBezTo>
                  <a:cubicBezTo>
                    <a:pt x="23063" y="14451"/>
                    <a:pt x="23758" y="15878"/>
                    <a:pt x="23787" y="17411"/>
                  </a:cubicBezTo>
                  <a:cubicBezTo>
                    <a:pt x="23798" y="18025"/>
                    <a:pt x="23686" y="18671"/>
                    <a:pt x="23392" y="19221"/>
                  </a:cubicBezTo>
                  <a:cubicBezTo>
                    <a:pt x="23078" y="19806"/>
                    <a:pt x="22576" y="20170"/>
                    <a:pt x="21994" y="20432"/>
                  </a:cubicBezTo>
                  <a:cubicBezTo>
                    <a:pt x="21916" y="20242"/>
                    <a:pt x="21838" y="20054"/>
                    <a:pt x="21755" y="19870"/>
                  </a:cubicBezTo>
                  <a:cubicBezTo>
                    <a:pt x="21931" y="19798"/>
                    <a:pt x="22098" y="19711"/>
                    <a:pt x="22248" y="19605"/>
                  </a:cubicBezTo>
                  <a:cubicBezTo>
                    <a:pt x="22867" y="19146"/>
                    <a:pt x="23029" y="18169"/>
                    <a:pt x="22980" y="17417"/>
                  </a:cubicBezTo>
                  <a:cubicBezTo>
                    <a:pt x="23178" y="17287"/>
                    <a:pt x="23086" y="16944"/>
                    <a:pt x="22853" y="16944"/>
                  </a:cubicBezTo>
                  <a:cubicBezTo>
                    <a:pt x="22829" y="16944"/>
                    <a:pt x="22803" y="16948"/>
                    <a:pt x="22775" y="16956"/>
                  </a:cubicBezTo>
                  <a:cubicBezTo>
                    <a:pt x="19343" y="18008"/>
                    <a:pt x="15913" y="19086"/>
                    <a:pt x="12457" y="20054"/>
                  </a:cubicBezTo>
                  <a:cubicBezTo>
                    <a:pt x="11437" y="20340"/>
                    <a:pt x="10414" y="20616"/>
                    <a:pt x="9391" y="20887"/>
                  </a:cubicBezTo>
                  <a:cubicBezTo>
                    <a:pt x="9376" y="20890"/>
                    <a:pt x="9362" y="20896"/>
                    <a:pt x="9347" y="20902"/>
                  </a:cubicBezTo>
                  <a:cubicBezTo>
                    <a:pt x="8004" y="18371"/>
                    <a:pt x="7016" y="15676"/>
                    <a:pt x="5926" y="13036"/>
                  </a:cubicBezTo>
                  <a:cubicBezTo>
                    <a:pt x="5027" y="10863"/>
                    <a:pt x="3903" y="8791"/>
                    <a:pt x="2874" y="6678"/>
                  </a:cubicBezTo>
                  <a:cubicBezTo>
                    <a:pt x="2453" y="5814"/>
                    <a:pt x="2007" y="4935"/>
                    <a:pt x="1718" y="4012"/>
                  </a:cubicBezTo>
                  <a:cubicBezTo>
                    <a:pt x="2255" y="3571"/>
                    <a:pt x="2961" y="3309"/>
                    <a:pt x="3595" y="3067"/>
                  </a:cubicBezTo>
                  <a:cubicBezTo>
                    <a:pt x="4624" y="2678"/>
                    <a:pt x="5684" y="2370"/>
                    <a:pt x="6748" y="2076"/>
                  </a:cubicBezTo>
                  <a:cubicBezTo>
                    <a:pt x="7947" y="1750"/>
                    <a:pt x="9149" y="1450"/>
                    <a:pt x="10353" y="1153"/>
                  </a:cubicBezTo>
                  <a:cubicBezTo>
                    <a:pt x="11503" y="874"/>
                    <a:pt x="12647" y="545"/>
                    <a:pt x="13838" y="514"/>
                  </a:cubicBezTo>
                  <a:cubicBezTo>
                    <a:pt x="13904" y="512"/>
                    <a:pt x="13970" y="511"/>
                    <a:pt x="14036" y="511"/>
                  </a:cubicBezTo>
                  <a:close/>
                  <a:moveTo>
                    <a:pt x="1805" y="5624"/>
                  </a:moveTo>
                  <a:cubicBezTo>
                    <a:pt x="1935" y="5900"/>
                    <a:pt x="2064" y="6180"/>
                    <a:pt x="2197" y="6454"/>
                  </a:cubicBezTo>
                  <a:cubicBezTo>
                    <a:pt x="2713" y="7532"/>
                    <a:pt x="3255" y="8595"/>
                    <a:pt x="3788" y="9661"/>
                  </a:cubicBezTo>
                  <a:cubicBezTo>
                    <a:pt x="4321" y="10731"/>
                    <a:pt x="4851" y="11806"/>
                    <a:pt x="5321" y="12907"/>
                  </a:cubicBezTo>
                  <a:cubicBezTo>
                    <a:pt x="5877" y="14215"/>
                    <a:pt x="6379" y="15544"/>
                    <a:pt x="6924" y="16855"/>
                  </a:cubicBezTo>
                  <a:cubicBezTo>
                    <a:pt x="7529" y="18325"/>
                    <a:pt x="8169" y="19781"/>
                    <a:pt x="8918" y="21181"/>
                  </a:cubicBezTo>
                  <a:cubicBezTo>
                    <a:pt x="8912" y="21204"/>
                    <a:pt x="8909" y="21230"/>
                    <a:pt x="8912" y="21253"/>
                  </a:cubicBezTo>
                  <a:cubicBezTo>
                    <a:pt x="8953" y="21928"/>
                    <a:pt x="8808" y="22588"/>
                    <a:pt x="8506" y="23184"/>
                  </a:cubicBezTo>
                  <a:cubicBezTo>
                    <a:pt x="6779" y="18838"/>
                    <a:pt x="4955" y="14521"/>
                    <a:pt x="3007" y="10267"/>
                  </a:cubicBezTo>
                  <a:cubicBezTo>
                    <a:pt x="2474" y="9097"/>
                    <a:pt x="1926" y="7926"/>
                    <a:pt x="1361" y="6768"/>
                  </a:cubicBezTo>
                  <a:cubicBezTo>
                    <a:pt x="1551" y="6402"/>
                    <a:pt x="1698" y="6016"/>
                    <a:pt x="1805" y="5624"/>
                  </a:cubicBezTo>
                  <a:close/>
                  <a:moveTo>
                    <a:pt x="22464" y="17587"/>
                  </a:moveTo>
                  <a:lnTo>
                    <a:pt x="22464" y="17587"/>
                  </a:lnTo>
                  <a:cubicBezTo>
                    <a:pt x="22467" y="17821"/>
                    <a:pt x="22444" y="18054"/>
                    <a:pt x="22395" y="18282"/>
                  </a:cubicBezTo>
                  <a:cubicBezTo>
                    <a:pt x="22328" y="18631"/>
                    <a:pt x="22228" y="19002"/>
                    <a:pt x="21916" y="19216"/>
                  </a:cubicBezTo>
                  <a:cubicBezTo>
                    <a:pt x="21761" y="19319"/>
                    <a:pt x="21588" y="19400"/>
                    <a:pt x="21409" y="19463"/>
                  </a:cubicBezTo>
                  <a:cubicBezTo>
                    <a:pt x="21369" y="19466"/>
                    <a:pt x="21334" y="19481"/>
                    <a:pt x="21297" y="19504"/>
                  </a:cubicBezTo>
                  <a:cubicBezTo>
                    <a:pt x="21017" y="19596"/>
                    <a:pt x="20717" y="19665"/>
                    <a:pt x="20449" y="19749"/>
                  </a:cubicBezTo>
                  <a:cubicBezTo>
                    <a:pt x="19905" y="19913"/>
                    <a:pt x="19351" y="20080"/>
                    <a:pt x="18801" y="20247"/>
                  </a:cubicBezTo>
                  <a:cubicBezTo>
                    <a:pt x="16590" y="20922"/>
                    <a:pt x="14374" y="21599"/>
                    <a:pt x="12157" y="22276"/>
                  </a:cubicBezTo>
                  <a:cubicBezTo>
                    <a:pt x="11120" y="22593"/>
                    <a:pt x="10085" y="22908"/>
                    <a:pt x="9048" y="23225"/>
                  </a:cubicBezTo>
                  <a:cubicBezTo>
                    <a:pt x="9304" y="22651"/>
                    <a:pt x="9431" y="22017"/>
                    <a:pt x="9417" y="21389"/>
                  </a:cubicBezTo>
                  <a:lnTo>
                    <a:pt x="9417" y="21389"/>
                  </a:lnTo>
                  <a:cubicBezTo>
                    <a:pt x="9427" y="21390"/>
                    <a:pt x="9438" y="21390"/>
                    <a:pt x="9449" y="21390"/>
                  </a:cubicBezTo>
                  <a:cubicBezTo>
                    <a:pt x="9470" y="21390"/>
                    <a:pt x="9493" y="21388"/>
                    <a:pt x="9520" y="21380"/>
                  </a:cubicBezTo>
                  <a:cubicBezTo>
                    <a:pt x="13008" y="20466"/>
                    <a:pt x="16458" y="19432"/>
                    <a:pt x="19907" y="18371"/>
                  </a:cubicBezTo>
                  <a:cubicBezTo>
                    <a:pt x="20761" y="18112"/>
                    <a:pt x="21611" y="17849"/>
                    <a:pt x="22464" y="17587"/>
                  </a:cubicBezTo>
                  <a:close/>
                  <a:moveTo>
                    <a:pt x="21274" y="20037"/>
                  </a:moveTo>
                  <a:cubicBezTo>
                    <a:pt x="21683" y="20951"/>
                    <a:pt x="22003" y="21910"/>
                    <a:pt x="22230" y="22890"/>
                  </a:cubicBezTo>
                  <a:cubicBezTo>
                    <a:pt x="22138" y="22833"/>
                    <a:pt x="22040" y="22775"/>
                    <a:pt x="21945" y="22720"/>
                  </a:cubicBezTo>
                  <a:cubicBezTo>
                    <a:pt x="21828" y="22651"/>
                    <a:pt x="21701" y="22594"/>
                    <a:pt x="21577" y="22594"/>
                  </a:cubicBezTo>
                  <a:cubicBezTo>
                    <a:pt x="21493" y="22594"/>
                    <a:pt x="21410" y="22620"/>
                    <a:pt x="21331" y="22686"/>
                  </a:cubicBezTo>
                  <a:cubicBezTo>
                    <a:pt x="21158" y="22830"/>
                    <a:pt x="21089" y="23083"/>
                    <a:pt x="21003" y="23282"/>
                  </a:cubicBezTo>
                  <a:cubicBezTo>
                    <a:pt x="20977" y="23343"/>
                    <a:pt x="20948" y="23406"/>
                    <a:pt x="20922" y="23467"/>
                  </a:cubicBezTo>
                  <a:cubicBezTo>
                    <a:pt x="20602" y="22455"/>
                    <a:pt x="20282" y="21446"/>
                    <a:pt x="19962" y="20432"/>
                  </a:cubicBezTo>
                  <a:cubicBezTo>
                    <a:pt x="20236" y="20351"/>
                    <a:pt x="20510" y="20265"/>
                    <a:pt x="20784" y="20181"/>
                  </a:cubicBezTo>
                  <a:cubicBezTo>
                    <a:pt x="20942" y="20135"/>
                    <a:pt x="21106" y="20086"/>
                    <a:pt x="21274" y="20037"/>
                  </a:cubicBezTo>
                  <a:close/>
                  <a:moveTo>
                    <a:pt x="914" y="7039"/>
                  </a:moveTo>
                  <a:cubicBezTo>
                    <a:pt x="2998" y="11336"/>
                    <a:pt x="4897" y="15725"/>
                    <a:pt x="6716" y="20144"/>
                  </a:cubicBezTo>
                  <a:cubicBezTo>
                    <a:pt x="7206" y="21334"/>
                    <a:pt x="7687" y="22527"/>
                    <a:pt x="8163" y="23723"/>
                  </a:cubicBezTo>
                  <a:cubicBezTo>
                    <a:pt x="8197" y="23818"/>
                    <a:pt x="8281" y="23873"/>
                    <a:pt x="8368" y="23888"/>
                  </a:cubicBezTo>
                  <a:cubicBezTo>
                    <a:pt x="8399" y="23906"/>
                    <a:pt x="8436" y="23917"/>
                    <a:pt x="8478" y="23917"/>
                  </a:cubicBezTo>
                  <a:cubicBezTo>
                    <a:pt x="8503" y="23917"/>
                    <a:pt x="8528" y="23913"/>
                    <a:pt x="8555" y="23905"/>
                  </a:cubicBezTo>
                  <a:lnTo>
                    <a:pt x="19028" y="20711"/>
                  </a:lnTo>
                  <a:cubicBezTo>
                    <a:pt x="19175" y="20668"/>
                    <a:pt x="19320" y="20625"/>
                    <a:pt x="19464" y="20582"/>
                  </a:cubicBezTo>
                  <a:cubicBezTo>
                    <a:pt x="19539" y="20812"/>
                    <a:pt x="19611" y="21046"/>
                    <a:pt x="19683" y="21276"/>
                  </a:cubicBezTo>
                  <a:cubicBezTo>
                    <a:pt x="16636" y="22325"/>
                    <a:pt x="13521" y="23199"/>
                    <a:pt x="10371" y="23931"/>
                  </a:cubicBezTo>
                  <a:cubicBezTo>
                    <a:pt x="9523" y="24130"/>
                    <a:pt x="8679" y="24314"/>
                    <a:pt x="7829" y="24490"/>
                  </a:cubicBezTo>
                  <a:cubicBezTo>
                    <a:pt x="6131" y="20043"/>
                    <a:pt x="4263" y="15662"/>
                    <a:pt x="2281" y="11336"/>
                  </a:cubicBezTo>
                  <a:cubicBezTo>
                    <a:pt x="1739" y="10157"/>
                    <a:pt x="1191" y="8987"/>
                    <a:pt x="632" y="7817"/>
                  </a:cubicBezTo>
                  <a:cubicBezTo>
                    <a:pt x="629" y="7759"/>
                    <a:pt x="609" y="7702"/>
                    <a:pt x="566" y="7650"/>
                  </a:cubicBezTo>
                  <a:lnTo>
                    <a:pt x="560" y="7647"/>
                  </a:lnTo>
                  <a:cubicBezTo>
                    <a:pt x="554" y="7632"/>
                    <a:pt x="543" y="7621"/>
                    <a:pt x="537" y="7606"/>
                  </a:cubicBezTo>
                  <a:cubicBezTo>
                    <a:pt x="528" y="7598"/>
                    <a:pt x="525" y="7586"/>
                    <a:pt x="517" y="7575"/>
                  </a:cubicBezTo>
                  <a:lnTo>
                    <a:pt x="517" y="7572"/>
                  </a:lnTo>
                  <a:cubicBezTo>
                    <a:pt x="514" y="7557"/>
                    <a:pt x="511" y="7546"/>
                    <a:pt x="502" y="7532"/>
                  </a:cubicBezTo>
                  <a:cubicBezTo>
                    <a:pt x="502" y="7529"/>
                    <a:pt x="502" y="7526"/>
                    <a:pt x="499" y="7517"/>
                  </a:cubicBezTo>
                  <a:lnTo>
                    <a:pt x="499" y="7459"/>
                  </a:lnTo>
                  <a:cubicBezTo>
                    <a:pt x="502" y="7454"/>
                    <a:pt x="502" y="7445"/>
                    <a:pt x="502" y="7442"/>
                  </a:cubicBezTo>
                  <a:cubicBezTo>
                    <a:pt x="508" y="7419"/>
                    <a:pt x="522" y="7396"/>
                    <a:pt x="525" y="7373"/>
                  </a:cubicBezTo>
                  <a:cubicBezTo>
                    <a:pt x="528" y="7361"/>
                    <a:pt x="537" y="7353"/>
                    <a:pt x="540" y="7341"/>
                  </a:cubicBezTo>
                  <a:cubicBezTo>
                    <a:pt x="554" y="7315"/>
                    <a:pt x="571" y="7295"/>
                    <a:pt x="583" y="7272"/>
                  </a:cubicBezTo>
                  <a:cubicBezTo>
                    <a:pt x="589" y="7266"/>
                    <a:pt x="597" y="7255"/>
                    <a:pt x="609" y="7246"/>
                  </a:cubicBezTo>
                  <a:cubicBezTo>
                    <a:pt x="626" y="7226"/>
                    <a:pt x="646" y="7203"/>
                    <a:pt x="667" y="7186"/>
                  </a:cubicBezTo>
                  <a:cubicBezTo>
                    <a:pt x="675" y="7174"/>
                    <a:pt x="687" y="7168"/>
                    <a:pt x="698" y="7157"/>
                  </a:cubicBezTo>
                  <a:lnTo>
                    <a:pt x="716" y="7142"/>
                  </a:lnTo>
                  <a:lnTo>
                    <a:pt x="718" y="7140"/>
                  </a:lnTo>
                  <a:cubicBezTo>
                    <a:pt x="733" y="7125"/>
                    <a:pt x="747" y="7116"/>
                    <a:pt x="762" y="7108"/>
                  </a:cubicBezTo>
                  <a:cubicBezTo>
                    <a:pt x="788" y="7093"/>
                    <a:pt x="814" y="7073"/>
                    <a:pt x="837" y="7065"/>
                  </a:cubicBezTo>
                  <a:cubicBezTo>
                    <a:pt x="845" y="7059"/>
                    <a:pt x="857" y="7056"/>
                    <a:pt x="871" y="7050"/>
                  </a:cubicBezTo>
                  <a:lnTo>
                    <a:pt x="914" y="7039"/>
                  </a:lnTo>
                  <a:close/>
                  <a:moveTo>
                    <a:pt x="14000" y="1"/>
                  </a:moveTo>
                  <a:cubicBezTo>
                    <a:pt x="13153" y="1"/>
                    <a:pt x="12303" y="152"/>
                    <a:pt x="11486" y="352"/>
                  </a:cubicBezTo>
                  <a:cubicBezTo>
                    <a:pt x="10198" y="669"/>
                    <a:pt x="8912" y="975"/>
                    <a:pt x="7630" y="1309"/>
                  </a:cubicBezTo>
                  <a:cubicBezTo>
                    <a:pt x="6310" y="1655"/>
                    <a:pt x="4993" y="2015"/>
                    <a:pt x="3710" y="2476"/>
                  </a:cubicBezTo>
                  <a:cubicBezTo>
                    <a:pt x="2863" y="2785"/>
                    <a:pt x="1917" y="3122"/>
                    <a:pt x="1237" y="3742"/>
                  </a:cubicBezTo>
                  <a:cubicBezTo>
                    <a:pt x="1154" y="3816"/>
                    <a:pt x="1145" y="3909"/>
                    <a:pt x="1174" y="3987"/>
                  </a:cubicBezTo>
                  <a:cubicBezTo>
                    <a:pt x="1174" y="3989"/>
                    <a:pt x="1174" y="3989"/>
                    <a:pt x="1177" y="3989"/>
                  </a:cubicBezTo>
                  <a:cubicBezTo>
                    <a:pt x="1254" y="4263"/>
                    <a:pt x="1352" y="4534"/>
                    <a:pt x="1456" y="4805"/>
                  </a:cubicBezTo>
                  <a:cubicBezTo>
                    <a:pt x="1453" y="4819"/>
                    <a:pt x="1450" y="4828"/>
                    <a:pt x="1450" y="4840"/>
                  </a:cubicBezTo>
                  <a:cubicBezTo>
                    <a:pt x="1384" y="5416"/>
                    <a:pt x="1194" y="5998"/>
                    <a:pt x="917" y="6511"/>
                  </a:cubicBezTo>
                  <a:cubicBezTo>
                    <a:pt x="606" y="6563"/>
                    <a:pt x="315" y="6771"/>
                    <a:pt x="142" y="7030"/>
                  </a:cubicBezTo>
                  <a:cubicBezTo>
                    <a:pt x="56" y="7163"/>
                    <a:pt x="1" y="7327"/>
                    <a:pt x="1" y="7485"/>
                  </a:cubicBezTo>
                  <a:cubicBezTo>
                    <a:pt x="1" y="7589"/>
                    <a:pt x="24" y="7681"/>
                    <a:pt x="64" y="7774"/>
                  </a:cubicBezTo>
                  <a:cubicBezTo>
                    <a:pt x="67" y="7791"/>
                    <a:pt x="73" y="7808"/>
                    <a:pt x="81" y="7825"/>
                  </a:cubicBezTo>
                  <a:cubicBezTo>
                    <a:pt x="2159" y="12186"/>
                    <a:pt x="4134" y="16593"/>
                    <a:pt x="5947" y="21069"/>
                  </a:cubicBezTo>
                  <a:cubicBezTo>
                    <a:pt x="6454" y="22323"/>
                    <a:pt x="6944" y="23582"/>
                    <a:pt x="7428" y="24844"/>
                  </a:cubicBezTo>
                  <a:cubicBezTo>
                    <a:pt x="7448" y="24902"/>
                    <a:pt x="7486" y="24942"/>
                    <a:pt x="7523" y="24971"/>
                  </a:cubicBezTo>
                  <a:cubicBezTo>
                    <a:pt x="7566" y="25010"/>
                    <a:pt x="7622" y="25031"/>
                    <a:pt x="7686" y="25031"/>
                  </a:cubicBezTo>
                  <a:cubicBezTo>
                    <a:pt x="7703" y="25031"/>
                    <a:pt x="7721" y="25029"/>
                    <a:pt x="7739" y="25026"/>
                  </a:cubicBezTo>
                  <a:cubicBezTo>
                    <a:pt x="10987" y="24354"/>
                    <a:pt x="14204" y="23545"/>
                    <a:pt x="17371" y="22570"/>
                  </a:cubicBezTo>
                  <a:cubicBezTo>
                    <a:pt x="18201" y="22311"/>
                    <a:pt x="19023" y="22040"/>
                    <a:pt x="19844" y="21758"/>
                  </a:cubicBezTo>
                  <a:cubicBezTo>
                    <a:pt x="20109" y="22591"/>
                    <a:pt x="20371" y="23418"/>
                    <a:pt x="20634" y="24251"/>
                  </a:cubicBezTo>
                  <a:cubicBezTo>
                    <a:pt x="20668" y="24361"/>
                    <a:pt x="20790" y="24436"/>
                    <a:pt x="20905" y="24436"/>
                  </a:cubicBezTo>
                  <a:cubicBezTo>
                    <a:pt x="20986" y="24436"/>
                    <a:pt x="21063" y="24399"/>
                    <a:pt x="21104" y="24311"/>
                  </a:cubicBezTo>
                  <a:cubicBezTo>
                    <a:pt x="21265" y="23942"/>
                    <a:pt x="21426" y="23570"/>
                    <a:pt x="21593" y="23199"/>
                  </a:cubicBezTo>
                  <a:cubicBezTo>
                    <a:pt x="21596" y="23193"/>
                    <a:pt x="21617" y="23155"/>
                    <a:pt x="21628" y="23130"/>
                  </a:cubicBezTo>
                  <a:cubicBezTo>
                    <a:pt x="21683" y="23173"/>
                    <a:pt x="21798" y="23222"/>
                    <a:pt x="21841" y="23245"/>
                  </a:cubicBezTo>
                  <a:cubicBezTo>
                    <a:pt x="22011" y="23351"/>
                    <a:pt x="22179" y="23452"/>
                    <a:pt x="22349" y="23553"/>
                  </a:cubicBezTo>
                  <a:cubicBezTo>
                    <a:pt x="22391" y="23580"/>
                    <a:pt x="22435" y="23591"/>
                    <a:pt x="22476" y="23591"/>
                  </a:cubicBezTo>
                  <a:cubicBezTo>
                    <a:pt x="22507" y="23591"/>
                    <a:pt x="22536" y="23584"/>
                    <a:pt x="22562" y="23573"/>
                  </a:cubicBezTo>
                  <a:cubicBezTo>
                    <a:pt x="22709" y="23570"/>
                    <a:pt x="22870" y="23447"/>
                    <a:pt x="22833" y="23253"/>
                  </a:cubicBezTo>
                  <a:cubicBezTo>
                    <a:pt x="22674" y="22458"/>
                    <a:pt x="22452" y="21671"/>
                    <a:pt x="22176" y="20907"/>
                  </a:cubicBezTo>
                  <a:cubicBezTo>
                    <a:pt x="22703" y="20677"/>
                    <a:pt x="23184" y="20383"/>
                    <a:pt x="23548" y="19913"/>
                  </a:cubicBezTo>
                  <a:cubicBezTo>
                    <a:pt x="23905" y="19455"/>
                    <a:pt x="24124" y="18899"/>
                    <a:pt x="24222" y="18325"/>
                  </a:cubicBezTo>
                  <a:cubicBezTo>
                    <a:pt x="24450" y="16993"/>
                    <a:pt x="24084" y="15648"/>
                    <a:pt x="23579" y="14423"/>
                  </a:cubicBezTo>
                  <a:cubicBezTo>
                    <a:pt x="23006" y="13042"/>
                    <a:pt x="22317" y="11705"/>
                    <a:pt x="21674" y="10353"/>
                  </a:cubicBezTo>
                  <a:cubicBezTo>
                    <a:pt x="20991" y="8912"/>
                    <a:pt x="20302" y="7471"/>
                    <a:pt x="19619" y="6030"/>
                  </a:cubicBezTo>
                  <a:cubicBezTo>
                    <a:pt x="19282" y="5324"/>
                    <a:pt x="18948" y="4618"/>
                    <a:pt x="18613" y="3914"/>
                  </a:cubicBezTo>
                  <a:cubicBezTo>
                    <a:pt x="18328" y="3312"/>
                    <a:pt x="18057" y="2704"/>
                    <a:pt x="17729" y="2128"/>
                  </a:cubicBezTo>
                  <a:cubicBezTo>
                    <a:pt x="17129" y="1090"/>
                    <a:pt x="16293" y="309"/>
                    <a:pt x="15086" y="93"/>
                  </a:cubicBezTo>
                  <a:cubicBezTo>
                    <a:pt x="14727" y="29"/>
                    <a:pt x="14364" y="1"/>
                    <a:pt x="140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1420;p43"/>
            <p:cNvSpPr/>
            <p:nvPr/>
          </p:nvSpPr>
          <p:spPr>
            <a:xfrm>
              <a:off x="4624075" y="2073950"/>
              <a:ext cx="189800" cy="438975"/>
            </a:xfrm>
            <a:custGeom>
              <a:avLst/>
              <a:gdLst/>
              <a:ahLst/>
              <a:cxnLst/>
              <a:rect l="l" t="t" r="r" b="b"/>
              <a:pathLst>
                <a:path w="7592" h="17559" extrusionOk="0">
                  <a:moveTo>
                    <a:pt x="447" y="0"/>
                  </a:moveTo>
                  <a:cubicBezTo>
                    <a:pt x="343" y="395"/>
                    <a:pt x="199" y="779"/>
                    <a:pt x="0" y="1142"/>
                  </a:cubicBezTo>
                  <a:cubicBezTo>
                    <a:pt x="568" y="2300"/>
                    <a:pt x="1116" y="3471"/>
                    <a:pt x="1649" y="4641"/>
                  </a:cubicBezTo>
                  <a:cubicBezTo>
                    <a:pt x="3597" y="8895"/>
                    <a:pt x="5419" y="13212"/>
                    <a:pt x="7145" y="17558"/>
                  </a:cubicBezTo>
                  <a:cubicBezTo>
                    <a:pt x="7448" y="16962"/>
                    <a:pt x="7592" y="16302"/>
                    <a:pt x="7552" y="15627"/>
                  </a:cubicBezTo>
                  <a:cubicBezTo>
                    <a:pt x="7552" y="15604"/>
                    <a:pt x="7557" y="15578"/>
                    <a:pt x="7563" y="15558"/>
                  </a:cubicBezTo>
                  <a:cubicBezTo>
                    <a:pt x="6814" y="14157"/>
                    <a:pt x="6174" y="12702"/>
                    <a:pt x="5569" y="11232"/>
                  </a:cubicBezTo>
                  <a:cubicBezTo>
                    <a:pt x="5024" y="9921"/>
                    <a:pt x="4522" y="8592"/>
                    <a:pt x="3963" y="7284"/>
                  </a:cubicBezTo>
                  <a:cubicBezTo>
                    <a:pt x="3496" y="6183"/>
                    <a:pt x="2966" y="5108"/>
                    <a:pt x="2433" y="4038"/>
                  </a:cubicBezTo>
                  <a:cubicBezTo>
                    <a:pt x="1900" y="2972"/>
                    <a:pt x="1355" y="1908"/>
                    <a:pt x="842" y="833"/>
                  </a:cubicBezTo>
                  <a:cubicBezTo>
                    <a:pt x="707" y="560"/>
                    <a:pt x="577" y="277"/>
                    <a:pt x="4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1421;p43"/>
            <p:cNvSpPr/>
            <p:nvPr/>
          </p:nvSpPr>
          <p:spPr>
            <a:xfrm>
              <a:off x="4633075" y="1946050"/>
              <a:ext cx="552100" cy="509800"/>
            </a:xfrm>
            <a:custGeom>
              <a:avLst/>
              <a:gdLst/>
              <a:ahLst/>
              <a:cxnLst/>
              <a:rect l="l" t="t" r="r" b="b"/>
              <a:pathLst>
                <a:path w="22084" h="20392" extrusionOk="0">
                  <a:moveTo>
                    <a:pt x="14805" y="8550"/>
                  </a:moveTo>
                  <a:cubicBezTo>
                    <a:pt x="14831" y="8550"/>
                    <a:pt x="14857" y="8552"/>
                    <a:pt x="14884" y="8555"/>
                  </a:cubicBezTo>
                  <a:cubicBezTo>
                    <a:pt x="15394" y="8612"/>
                    <a:pt x="15691" y="9088"/>
                    <a:pt x="15800" y="9555"/>
                  </a:cubicBezTo>
                  <a:cubicBezTo>
                    <a:pt x="15832" y="9687"/>
                    <a:pt x="15757" y="9820"/>
                    <a:pt x="15622" y="9863"/>
                  </a:cubicBezTo>
                  <a:cubicBezTo>
                    <a:pt x="15599" y="9871"/>
                    <a:pt x="15576" y="9874"/>
                    <a:pt x="15553" y="9874"/>
                  </a:cubicBezTo>
                  <a:cubicBezTo>
                    <a:pt x="15444" y="9874"/>
                    <a:pt x="15337" y="9795"/>
                    <a:pt x="15310" y="9687"/>
                  </a:cubicBezTo>
                  <a:cubicBezTo>
                    <a:pt x="15290" y="9618"/>
                    <a:pt x="15273" y="9549"/>
                    <a:pt x="15253" y="9486"/>
                  </a:cubicBezTo>
                  <a:cubicBezTo>
                    <a:pt x="15244" y="9471"/>
                    <a:pt x="15241" y="9454"/>
                    <a:pt x="15233" y="9440"/>
                  </a:cubicBezTo>
                  <a:cubicBezTo>
                    <a:pt x="15218" y="9414"/>
                    <a:pt x="15210" y="9388"/>
                    <a:pt x="15198" y="9362"/>
                  </a:cubicBezTo>
                  <a:cubicBezTo>
                    <a:pt x="15172" y="9316"/>
                    <a:pt x="15143" y="9270"/>
                    <a:pt x="15114" y="9229"/>
                  </a:cubicBezTo>
                  <a:cubicBezTo>
                    <a:pt x="15112" y="9223"/>
                    <a:pt x="15109" y="9215"/>
                    <a:pt x="15100" y="9212"/>
                  </a:cubicBezTo>
                  <a:cubicBezTo>
                    <a:pt x="15086" y="9195"/>
                    <a:pt x="15071" y="9180"/>
                    <a:pt x="15054" y="9166"/>
                  </a:cubicBezTo>
                  <a:cubicBezTo>
                    <a:pt x="15040" y="9151"/>
                    <a:pt x="15028" y="9140"/>
                    <a:pt x="15011" y="9128"/>
                  </a:cubicBezTo>
                  <a:cubicBezTo>
                    <a:pt x="15008" y="9125"/>
                    <a:pt x="15002" y="9125"/>
                    <a:pt x="14999" y="9123"/>
                  </a:cubicBezTo>
                  <a:cubicBezTo>
                    <a:pt x="14985" y="9111"/>
                    <a:pt x="14967" y="9105"/>
                    <a:pt x="14944" y="9094"/>
                  </a:cubicBezTo>
                  <a:cubicBezTo>
                    <a:pt x="14944" y="9091"/>
                    <a:pt x="14939" y="9091"/>
                    <a:pt x="14927" y="9082"/>
                  </a:cubicBezTo>
                  <a:cubicBezTo>
                    <a:pt x="14924" y="9079"/>
                    <a:pt x="14921" y="9079"/>
                    <a:pt x="14921" y="9079"/>
                  </a:cubicBezTo>
                  <a:cubicBezTo>
                    <a:pt x="14916" y="9074"/>
                    <a:pt x="14913" y="9074"/>
                    <a:pt x="14910" y="9074"/>
                  </a:cubicBezTo>
                  <a:cubicBezTo>
                    <a:pt x="14895" y="9071"/>
                    <a:pt x="14881" y="9068"/>
                    <a:pt x="14864" y="9059"/>
                  </a:cubicBezTo>
                  <a:lnTo>
                    <a:pt x="14858" y="9059"/>
                  </a:lnTo>
                  <a:cubicBezTo>
                    <a:pt x="14844" y="9056"/>
                    <a:pt x="14823" y="9056"/>
                    <a:pt x="14823" y="9056"/>
                  </a:cubicBezTo>
                  <a:cubicBezTo>
                    <a:pt x="14812" y="9056"/>
                    <a:pt x="14800" y="9059"/>
                    <a:pt x="14792" y="9059"/>
                  </a:cubicBezTo>
                  <a:lnTo>
                    <a:pt x="14748" y="9071"/>
                  </a:lnTo>
                  <a:lnTo>
                    <a:pt x="14743" y="9074"/>
                  </a:lnTo>
                  <a:cubicBezTo>
                    <a:pt x="14743" y="9074"/>
                    <a:pt x="14740" y="9074"/>
                    <a:pt x="14740" y="9079"/>
                  </a:cubicBezTo>
                  <a:cubicBezTo>
                    <a:pt x="14737" y="9079"/>
                    <a:pt x="14734" y="9079"/>
                    <a:pt x="14734" y="9082"/>
                  </a:cubicBezTo>
                  <a:cubicBezTo>
                    <a:pt x="14725" y="9085"/>
                    <a:pt x="14720" y="9088"/>
                    <a:pt x="14711" y="9088"/>
                  </a:cubicBezTo>
                  <a:cubicBezTo>
                    <a:pt x="14699" y="9097"/>
                    <a:pt x="14685" y="9102"/>
                    <a:pt x="14676" y="9111"/>
                  </a:cubicBezTo>
                  <a:cubicBezTo>
                    <a:pt x="14668" y="9117"/>
                    <a:pt x="14656" y="9128"/>
                    <a:pt x="14648" y="9137"/>
                  </a:cubicBezTo>
                  <a:cubicBezTo>
                    <a:pt x="14636" y="9146"/>
                    <a:pt x="14627" y="9157"/>
                    <a:pt x="14613" y="9169"/>
                  </a:cubicBezTo>
                  <a:cubicBezTo>
                    <a:pt x="14613" y="9172"/>
                    <a:pt x="14610" y="9172"/>
                    <a:pt x="14610" y="9174"/>
                  </a:cubicBezTo>
                  <a:cubicBezTo>
                    <a:pt x="14593" y="9203"/>
                    <a:pt x="14578" y="9232"/>
                    <a:pt x="14564" y="9261"/>
                  </a:cubicBezTo>
                  <a:cubicBezTo>
                    <a:pt x="14564" y="9267"/>
                    <a:pt x="14561" y="9270"/>
                    <a:pt x="14561" y="9272"/>
                  </a:cubicBezTo>
                  <a:cubicBezTo>
                    <a:pt x="14552" y="9290"/>
                    <a:pt x="14550" y="9310"/>
                    <a:pt x="14541" y="9324"/>
                  </a:cubicBezTo>
                  <a:cubicBezTo>
                    <a:pt x="14538" y="9344"/>
                    <a:pt x="14535" y="9368"/>
                    <a:pt x="14527" y="9388"/>
                  </a:cubicBezTo>
                  <a:cubicBezTo>
                    <a:pt x="14524" y="9391"/>
                    <a:pt x="14524" y="9391"/>
                    <a:pt x="14524" y="9396"/>
                  </a:cubicBezTo>
                  <a:cubicBezTo>
                    <a:pt x="14521" y="9442"/>
                    <a:pt x="14518" y="9486"/>
                    <a:pt x="14518" y="9532"/>
                  </a:cubicBezTo>
                  <a:cubicBezTo>
                    <a:pt x="14521" y="9558"/>
                    <a:pt x="14521" y="9578"/>
                    <a:pt x="14521" y="9604"/>
                  </a:cubicBezTo>
                  <a:cubicBezTo>
                    <a:pt x="14524" y="9613"/>
                    <a:pt x="14524" y="9618"/>
                    <a:pt x="14524" y="9630"/>
                  </a:cubicBezTo>
                  <a:cubicBezTo>
                    <a:pt x="14547" y="9745"/>
                    <a:pt x="14578" y="9860"/>
                    <a:pt x="14619" y="9967"/>
                  </a:cubicBezTo>
                  <a:cubicBezTo>
                    <a:pt x="14668" y="10102"/>
                    <a:pt x="14561" y="10241"/>
                    <a:pt x="14440" y="10281"/>
                  </a:cubicBezTo>
                  <a:cubicBezTo>
                    <a:pt x="14417" y="10289"/>
                    <a:pt x="14394" y="10293"/>
                    <a:pt x="14371" y="10293"/>
                  </a:cubicBezTo>
                  <a:cubicBezTo>
                    <a:pt x="14261" y="10293"/>
                    <a:pt x="14166" y="10206"/>
                    <a:pt x="14123" y="10105"/>
                  </a:cubicBezTo>
                  <a:cubicBezTo>
                    <a:pt x="14019" y="9829"/>
                    <a:pt x="13976" y="9526"/>
                    <a:pt x="14037" y="9238"/>
                  </a:cubicBezTo>
                  <a:cubicBezTo>
                    <a:pt x="14115" y="8876"/>
                    <a:pt x="14423" y="8550"/>
                    <a:pt x="14805" y="8550"/>
                  </a:cubicBezTo>
                  <a:close/>
                  <a:moveTo>
                    <a:pt x="8066" y="10691"/>
                  </a:moveTo>
                  <a:cubicBezTo>
                    <a:pt x="8113" y="10691"/>
                    <a:pt x="8160" y="10695"/>
                    <a:pt x="8206" y="10702"/>
                  </a:cubicBezTo>
                  <a:cubicBezTo>
                    <a:pt x="8734" y="10786"/>
                    <a:pt x="9030" y="11356"/>
                    <a:pt x="9151" y="11820"/>
                  </a:cubicBezTo>
                  <a:cubicBezTo>
                    <a:pt x="9195" y="11950"/>
                    <a:pt x="9114" y="12083"/>
                    <a:pt x="8984" y="12126"/>
                  </a:cubicBezTo>
                  <a:cubicBezTo>
                    <a:pt x="8962" y="12133"/>
                    <a:pt x="8939" y="12137"/>
                    <a:pt x="8917" y="12137"/>
                  </a:cubicBezTo>
                  <a:cubicBezTo>
                    <a:pt x="8806" y="12137"/>
                    <a:pt x="8696" y="12055"/>
                    <a:pt x="8667" y="11950"/>
                  </a:cubicBezTo>
                  <a:cubicBezTo>
                    <a:pt x="8647" y="11872"/>
                    <a:pt x="8624" y="11794"/>
                    <a:pt x="8595" y="11719"/>
                  </a:cubicBezTo>
                  <a:cubicBezTo>
                    <a:pt x="8589" y="11716"/>
                    <a:pt x="8589" y="11714"/>
                    <a:pt x="8589" y="11705"/>
                  </a:cubicBezTo>
                  <a:cubicBezTo>
                    <a:pt x="8587" y="11699"/>
                    <a:pt x="8578" y="11685"/>
                    <a:pt x="8575" y="11673"/>
                  </a:cubicBezTo>
                  <a:cubicBezTo>
                    <a:pt x="8561" y="11639"/>
                    <a:pt x="8546" y="11613"/>
                    <a:pt x="8532" y="11578"/>
                  </a:cubicBezTo>
                  <a:cubicBezTo>
                    <a:pt x="8503" y="11523"/>
                    <a:pt x="8474" y="11472"/>
                    <a:pt x="8437" y="11423"/>
                  </a:cubicBezTo>
                  <a:cubicBezTo>
                    <a:pt x="8431" y="11420"/>
                    <a:pt x="8431" y="11417"/>
                    <a:pt x="8428" y="11417"/>
                  </a:cubicBezTo>
                  <a:cubicBezTo>
                    <a:pt x="8425" y="11411"/>
                    <a:pt x="8422" y="11402"/>
                    <a:pt x="8414" y="11399"/>
                  </a:cubicBezTo>
                  <a:cubicBezTo>
                    <a:pt x="8396" y="11379"/>
                    <a:pt x="8379" y="11359"/>
                    <a:pt x="8359" y="11342"/>
                  </a:cubicBezTo>
                  <a:cubicBezTo>
                    <a:pt x="8342" y="11325"/>
                    <a:pt x="8324" y="11304"/>
                    <a:pt x="8307" y="11290"/>
                  </a:cubicBezTo>
                  <a:lnTo>
                    <a:pt x="8307" y="11290"/>
                  </a:lnTo>
                  <a:cubicBezTo>
                    <a:pt x="8308" y="11291"/>
                    <a:pt x="8307" y="11291"/>
                    <a:pt x="8306" y="11291"/>
                  </a:cubicBezTo>
                  <a:cubicBezTo>
                    <a:pt x="8303" y="11291"/>
                    <a:pt x="8293" y="11288"/>
                    <a:pt x="8281" y="11276"/>
                  </a:cubicBezTo>
                  <a:cubicBezTo>
                    <a:pt x="8252" y="11258"/>
                    <a:pt x="8226" y="11241"/>
                    <a:pt x="8195" y="11221"/>
                  </a:cubicBezTo>
                  <a:cubicBezTo>
                    <a:pt x="8192" y="11218"/>
                    <a:pt x="8192" y="11218"/>
                    <a:pt x="8186" y="11218"/>
                  </a:cubicBezTo>
                  <a:lnTo>
                    <a:pt x="8183" y="11218"/>
                  </a:lnTo>
                  <a:cubicBezTo>
                    <a:pt x="8166" y="11212"/>
                    <a:pt x="8148" y="11206"/>
                    <a:pt x="8128" y="11203"/>
                  </a:cubicBezTo>
                  <a:cubicBezTo>
                    <a:pt x="8114" y="11201"/>
                    <a:pt x="8105" y="11198"/>
                    <a:pt x="8094" y="11198"/>
                  </a:cubicBezTo>
                  <a:lnTo>
                    <a:pt x="8033" y="11198"/>
                  </a:lnTo>
                  <a:cubicBezTo>
                    <a:pt x="8007" y="11203"/>
                    <a:pt x="7981" y="11212"/>
                    <a:pt x="7955" y="11215"/>
                  </a:cubicBezTo>
                  <a:cubicBezTo>
                    <a:pt x="7952" y="11218"/>
                    <a:pt x="7952" y="11218"/>
                    <a:pt x="7950" y="11218"/>
                  </a:cubicBezTo>
                  <a:cubicBezTo>
                    <a:pt x="7935" y="11227"/>
                    <a:pt x="7921" y="11232"/>
                    <a:pt x="7906" y="11244"/>
                  </a:cubicBezTo>
                  <a:cubicBezTo>
                    <a:pt x="7903" y="11247"/>
                    <a:pt x="7898" y="11247"/>
                    <a:pt x="7898" y="11247"/>
                  </a:cubicBezTo>
                  <a:cubicBezTo>
                    <a:pt x="7889" y="11255"/>
                    <a:pt x="7880" y="11264"/>
                    <a:pt x="7869" y="11273"/>
                  </a:cubicBezTo>
                  <a:cubicBezTo>
                    <a:pt x="7854" y="11287"/>
                    <a:pt x="7846" y="11301"/>
                    <a:pt x="7831" y="11316"/>
                  </a:cubicBezTo>
                  <a:cubicBezTo>
                    <a:pt x="7831" y="11319"/>
                    <a:pt x="7831" y="11319"/>
                    <a:pt x="7826" y="11319"/>
                  </a:cubicBezTo>
                  <a:cubicBezTo>
                    <a:pt x="7808" y="11350"/>
                    <a:pt x="7791" y="11379"/>
                    <a:pt x="7774" y="11414"/>
                  </a:cubicBezTo>
                  <a:cubicBezTo>
                    <a:pt x="7768" y="11431"/>
                    <a:pt x="7765" y="11443"/>
                    <a:pt x="7762" y="11443"/>
                  </a:cubicBezTo>
                  <a:cubicBezTo>
                    <a:pt x="7754" y="11460"/>
                    <a:pt x="7748" y="11477"/>
                    <a:pt x="7745" y="11495"/>
                  </a:cubicBezTo>
                  <a:cubicBezTo>
                    <a:pt x="7733" y="11532"/>
                    <a:pt x="7731" y="11564"/>
                    <a:pt x="7722" y="11595"/>
                  </a:cubicBezTo>
                  <a:lnTo>
                    <a:pt x="7722" y="11601"/>
                  </a:lnTo>
                  <a:cubicBezTo>
                    <a:pt x="7719" y="11616"/>
                    <a:pt x="7716" y="11644"/>
                    <a:pt x="7716" y="11653"/>
                  </a:cubicBezTo>
                  <a:cubicBezTo>
                    <a:pt x="7710" y="11679"/>
                    <a:pt x="7710" y="11705"/>
                    <a:pt x="7710" y="11731"/>
                  </a:cubicBezTo>
                  <a:cubicBezTo>
                    <a:pt x="7710" y="11783"/>
                    <a:pt x="7716" y="11835"/>
                    <a:pt x="7719" y="11889"/>
                  </a:cubicBezTo>
                  <a:cubicBezTo>
                    <a:pt x="7722" y="11895"/>
                    <a:pt x="7722" y="11904"/>
                    <a:pt x="7722" y="11912"/>
                  </a:cubicBezTo>
                  <a:cubicBezTo>
                    <a:pt x="7722" y="11918"/>
                    <a:pt x="7725" y="11921"/>
                    <a:pt x="7725" y="11927"/>
                  </a:cubicBezTo>
                  <a:lnTo>
                    <a:pt x="7725" y="11936"/>
                  </a:lnTo>
                  <a:cubicBezTo>
                    <a:pt x="7725" y="11938"/>
                    <a:pt x="7731" y="11941"/>
                    <a:pt x="7731" y="11941"/>
                  </a:cubicBezTo>
                  <a:cubicBezTo>
                    <a:pt x="7733" y="11976"/>
                    <a:pt x="7739" y="11999"/>
                    <a:pt x="7745" y="12034"/>
                  </a:cubicBezTo>
                  <a:cubicBezTo>
                    <a:pt x="7759" y="12100"/>
                    <a:pt x="7777" y="12169"/>
                    <a:pt x="7797" y="12238"/>
                  </a:cubicBezTo>
                  <a:cubicBezTo>
                    <a:pt x="7840" y="12374"/>
                    <a:pt x="7748" y="12509"/>
                    <a:pt x="7621" y="12552"/>
                  </a:cubicBezTo>
                  <a:cubicBezTo>
                    <a:pt x="7598" y="12560"/>
                    <a:pt x="7576" y="12563"/>
                    <a:pt x="7553" y="12563"/>
                  </a:cubicBezTo>
                  <a:cubicBezTo>
                    <a:pt x="7441" y="12563"/>
                    <a:pt x="7338" y="12479"/>
                    <a:pt x="7304" y="12374"/>
                  </a:cubicBezTo>
                  <a:cubicBezTo>
                    <a:pt x="7212" y="12065"/>
                    <a:pt x="7169" y="11734"/>
                    <a:pt x="7243" y="11417"/>
                  </a:cubicBezTo>
                  <a:cubicBezTo>
                    <a:pt x="7298" y="11186"/>
                    <a:pt x="7419" y="10976"/>
                    <a:pt x="7609" y="10837"/>
                  </a:cubicBezTo>
                  <a:cubicBezTo>
                    <a:pt x="7742" y="10736"/>
                    <a:pt x="7902" y="10691"/>
                    <a:pt x="8066" y="10691"/>
                  </a:cubicBezTo>
                  <a:close/>
                  <a:moveTo>
                    <a:pt x="12255" y="10500"/>
                  </a:moveTo>
                  <a:cubicBezTo>
                    <a:pt x="12365" y="10500"/>
                    <a:pt x="12459" y="10587"/>
                    <a:pt x="12498" y="10688"/>
                  </a:cubicBezTo>
                  <a:cubicBezTo>
                    <a:pt x="12593" y="10933"/>
                    <a:pt x="12633" y="11201"/>
                    <a:pt x="12653" y="11457"/>
                  </a:cubicBezTo>
                  <a:cubicBezTo>
                    <a:pt x="12702" y="11875"/>
                    <a:pt x="12679" y="12604"/>
                    <a:pt x="12143" y="12728"/>
                  </a:cubicBezTo>
                  <a:cubicBezTo>
                    <a:pt x="12097" y="12739"/>
                    <a:pt x="12049" y="12744"/>
                    <a:pt x="12001" y="12744"/>
                  </a:cubicBezTo>
                  <a:cubicBezTo>
                    <a:pt x="11912" y="12744"/>
                    <a:pt x="11821" y="12726"/>
                    <a:pt x="11737" y="12696"/>
                  </a:cubicBezTo>
                  <a:cubicBezTo>
                    <a:pt x="11653" y="12668"/>
                    <a:pt x="11578" y="12630"/>
                    <a:pt x="11506" y="12587"/>
                  </a:cubicBezTo>
                  <a:cubicBezTo>
                    <a:pt x="11397" y="12523"/>
                    <a:pt x="11322" y="12423"/>
                    <a:pt x="11250" y="12322"/>
                  </a:cubicBezTo>
                  <a:cubicBezTo>
                    <a:pt x="11123" y="12143"/>
                    <a:pt x="11036" y="11938"/>
                    <a:pt x="10961" y="11737"/>
                  </a:cubicBezTo>
                  <a:cubicBezTo>
                    <a:pt x="10924" y="11642"/>
                    <a:pt x="10892" y="11544"/>
                    <a:pt x="10858" y="11448"/>
                  </a:cubicBezTo>
                  <a:cubicBezTo>
                    <a:pt x="10837" y="11399"/>
                    <a:pt x="10817" y="11348"/>
                    <a:pt x="10800" y="11301"/>
                  </a:cubicBezTo>
                  <a:cubicBezTo>
                    <a:pt x="10794" y="11290"/>
                    <a:pt x="10791" y="11287"/>
                    <a:pt x="10791" y="11284"/>
                  </a:cubicBezTo>
                  <a:cubicBezTo>
                    <a:pt x="10788" y="11281"/>
                    <a:pt x="10788" y="11281"/>
                    <a:pt x="10786" y="11273"/>
                  </a:cubicBezTo>
                  <a:cubicBezTo>
                    <a:pt x="10777" y="11252"/>
                    <a:pt x="10765" y="11229"/>
                    <a:pt x="10757" y="11206"/>
                  </a:cubicBezTo>
                  <a:cubicBezTo>
                    <a:pt x="10693" y="11074"/>
                    <a:pt x="10719" y="10938"/>
                    <a:pt x="10846" y="10858"/>
                  </a:cubicBezTo>
                  <a:cubicBezTo>
                    <a:pt x="10881" y="10835"/>
                    <a:pt x="10925" y="10824"/>
                    <a:pt x="10970" y="10824"/>
                  </a:cubicBezTo>
                  <a:cubicBezTo>
                    <a:pt x="11062" y="10824"/>
                    <a:pt x="11158" y="10870"/>
                    <a:pt x="11195" y="10953"/>
                  </a:cubicBezTo>
                  <a:cubicBezTo>
                    <a:pt x="11290" y="11157"/>
                    <a:pt x="11362" y="11374"/>
                    <a:pt x="11443" y="11587"/>
                  </a:cubicBezTo>
                  <a:cubicBezTo>
                    <a:pt x="11454" y="11618"/>
                    <a:pt x="11469" y="11647"/>
                    <a:pt x="11480" y="11679"/>
                  </a:cubicBezTo>
                  <a:cubicBezTo>
                    <a:pt x="11480" y="11679"/>
                    <a:pt x="11495" y="11711"/>
                    <a:pt x="11497" y="11722"/>
                  </a:cubicBezTo>
                  <a:cubicBezTo>
                    <a:pt x="11500" y="11725"/>
                    <a:pt x="11500" y="11725"/>
                    <a:pt x="11500" y="11731"/>
                  </a:cubicBezTo>
                  <a:cubicBezTo>
                    <a:pt x="11509" y="11745"/>
                    <a:pt x="11515" y="11763"/>
                    <a:pt x="11521" y="11774"/>
                  </a:cubicBezTo>
                  <a:lnTo>
                    <a:pt x="11552" y="11838"/>
                  </a:lnTo>
                  <a:cubicBezTo>
                    <a:pt x="11572" y="11881"/>
                    <a:pt x="11595" y="11924"/>
                    <a:pt x="11621" y="11967"/>
                  </a:cubicBezTo>
                  <a:cubicBezTo>
                    <a:pt x="11639" y="11993"/>
                    <a:pt x="11656" y="12022"/>
                    <a:pt x="11673" y="12051"/>
                  </a:cubicBezTo>
                  <a:cubicBezTo>
                    <a:pt x="11679" y="12051"/>
                    <a:pt x="11702" y="12083"/>
                    <a:pt x="11702" y="12085"/>
                  </a:cubicBezTo>
                  <a:cubicBezTo>
                    <a:pt x="11716" y="12100"/>
                    <a:pt x="11728" y="12114"/>
                    <a:pt x="11740" y="12129"/>
                  </a:cubicBezTo>
                  <a:cubicBezTo>
                    <a:pt x="11745" y="12137"/>
                    <a:pt x="11745" y="12140"/>
                    <a:pt x="11745" y="12143"/>
                  </a:cubicBezTo>
                  <a:cubicBezTo>
                    <a:pt x="11748" y="12146"/>
                    <a:pt x="11750" y="12146"/>
                    <a:pt x="11751" y="12146"/>
                  </a:cubicBezTo>
                  <a:cubicBezTo>
                    <a:pt x="11752" y="12146"/>
                    <a:pt x="11753" y="12146"/>
                    <a:pt x="11754" y="12149"/>
                  </a:cubicBezTo>
                  <a:cubicBezTo>
                    <a:pt x="11786" y="12166"/>
                    <a:pt x="11814" y="12183"/>
                    <a:pt x="11846" y="12201"/>
                  </a:cubicBezTo>
                  <a:cubicBezTo>
                    <a:pt x="11855" y="12206"/>
                    <a:pt x="11866" y="12209"/>
                    <a:pt x="11875" y="12215"/>
                  </a:cubicBezTo>
                  <a:cubicBezTo>
                    <a:pt x="11901" y="12224"/>
                    <a:pt x="11927" y="12235"/>
                    <a:pt x="11953" y="12241"/>
                  </a:cubicBezTo>
                  <a:cubicBezTo>
                    <a:pt x="11959" y="12244"/>
                    <a:pt x="11967" y="12244"/>
                    <a:pt x="11976" y="12250"/>
                  </a:cubicBezTo>
                  <a:lnTo>
                    <a:pt x="12010" y="12250"/>
                  </a:lnTo>
                  <a:lnTo>
                    <a:pt x="12010" y="12253"/>
                  </a:lnTo>
                  <a:cubicBezTo>
                    <a:pt x="12013" y="12250"/>
                    <a:pt x="12013" y="12250"/>
                    <a:pt x="12016" y="12250"/>
                  </a:cubicBezTo>
                  <a:lnTo>
                    <a:pt x="12022" y="12250"/>
                  </a:lnTo>
                  <a:cubicBezTo>
                    <a:pt x="12028" y="12244"/>
                    <a:pt x="12028" y="12244"/>
                    <a:pt x="12031" y="12244"/>
                  </a:cubicBezTo>
                  <a:cubicBezTo>
                    <a:pt x="12034" y="12244"/>
                    <a:pt x="12034" y="12241"/>
                    <a:pt x="12036" y="12241"/>
                  </a:cubicBezTo>
                  <a:cubicBezTo>
                    <a:pt x="12036" y="12238"/>
                    <a:pt x="12042" y="12238"/>
                    <a:pt x="12042" y="12238"/>
                  </a:cubicBezTo>
                  <a:cubicBezTo>
                    <a:pt x="12045" y="12238"/>
                    <a:pt x="12045" y="12238"/>
                    <a:pt x="12045" y="12235"/>
                  </a:cubicBezTo>
                  <a:lnTo>
                    <a:pt x="12051" y="12227"/>
                  </a:lnTo>
                  <a:lnTo>
                    <a:pt x="12051" y="12229"/>
                  </a:lnTo>
                  <a:cubicBezTo>
                    <a:pt x="12057" y="12227"/>
                    <a:pt x="12057" y="12224"/>
                    <a:pt x="12059" y="12221"/>
                  </a:cubicBezTo>
                  <a:cubicBezTo>
                    <a:pt x="12062" y="12215"/>
                    <a:pt x="12062" y="12215"/>
                    <a:pt x="12062" y="12212"/>
                  </a:cubicBezTo>
                  <a:cubicBezTo>
                    <a:pt x="12072" y="12202"/>
                    <a:pt x="12074" y="12199"/>
                    <a:pt x="12073" y="12199"/>
                  </a:cubicBezTo>
                  <a:lnTo>
                    <a:pt x="12073" y="12199"/>
                  </a:lnTo>
                  <a:cubicBezTo>
                    <a:pt x="12073" y="12199"/>
                    <a:pt x="12072" y="12200"/>
                    <a:pt x="12071" y="12201"/>
                  </a:cubicBezTo>
                  <a:cubicBezTo>
                    <a:pt x="12074" y="12192"/>
                    <a:pt x="12085" y="12183"/>
                    <a:pt x="12088" y="12169"/>
                  </a:cubicBezTo>
                  <a:cubicBezTo>
                    <a:pt x="12091" y="12157"/>
                    <a:pt x="12094" y="12149"/>
                    <a:pt x="12103" y="12137"/>
                  </a:cubicBezTo>
                  <a:cubicBezTo>
                    <a:pt x="12108" y="12120"/>
                    <a:pt x="12114" y="12100"/>
                    <a:pt x="12120" y="12080"/>
                  </a:cubicBezTo>
                  <a:cubicBezTo>
                    <a:pt x="12134" y="12034"/>
                    <a:pt x="12137" y="11985"/>
                    <a:pt x="12149" y="11941"/>
                  </a:cubicBezTo>
                  <a:cubicBezTo>
                    <a:pt x="12152" y="11927"/>
                    <a:pt x="12152" y="11918"/>
                    <a:pt x="12152" y="11898"/>
                  </a:cubicBezTo>
                  <a:cubicBezTo>
                    <a:pt x="12157" y="11878"/>
                    <a:pt x="12157" y="11852"/>
                    <a:pt x="12157" y="11832"/>
                  </a:cubicBezTo>
                  <a:cubicBezTo>
                    <a:pt x="12160" y="11777"/>
                    <a:pt x="12160" y="11725"/>
                    <a:pt x="12160" y="11673"/>
                  </a:cubicBezTo>
                  <a:cubicBezTo>
                    <a:pt x="12157" y="11561"/>
                    <a:pt x="12146" y="11448"/>
                    <a:pt x="12134" y="11336"/>
                  </a:cubicBezTo>
                  <a:lnTo>
                    <a:pt x="12132" y="11336"/>
                  </a:lnTo>
                  <a:cubicBezTo>
                    <a:pt x="12132" y="11327"/>
                    <a:pt x="12129" y="11313"/>
                    <a:pt x="12129" y="11301"/>
                  </a:cubicBezTo>
                  <a:cubicBezTo>
                    <a:pt x="12123" y="11273"/>
                    <a:pt x="12120" y="11247"/>
                    <a:pt x="12114" y="11218"/>
                  </a:cubicBezTo>
                  <a:cubicBezTo>
                    <a:pt x="12103" y="11172"/>
                    <a:pt x="12094" y="11120"/>
                    <a:pt x="12080" y="11074"/>
                  </a:cubicBezTo>
                  <a:cubicBezTo>
                    <a:pt x="12062" y="10990"/>
                    <a:pt x="12036" y="10909"/>
                    <a:pt x="12005" y="10826"/>
                  </a:cubicBezTo>
                  <a:cubicBezTo>
                    <a:pt x="11950" y="10696"/>
                    <a:pt x="12062" y="10552"/>
                    <a:pt x="12186" y="10512"/>
                  </a:cubicBezTo>
                  <a:cubicBezTo>
                    <a:pt x="12210" y="10504"/>
                    <a:pt x="12233" y="10500"/>
                    <a:pt x="12255" y="10500"/>
                  </a:cubicBezTo>
                  <a:close/>
                  <a:moveTo>
                    <a:pt x="12319" y="1"/>
                  </a:moveTo>
                  <a:cubicBezTo>
                    <a:pt x="12252" y="1"/>
                    <a:pt x="12186" y="2"/>
                    <a:pt x="12120" y="4"/>
                  </a:cubicBezTo>
                  <a:cubicBezTo>
                    <a:pt x="10933" y="35"/>
                    <a:pt x="9785" y="361"/>
                    <a:pt x="8638" y="643"/>
                  </a:cubicBezTo>
                  <a:cubicBezTo>
                    <a:pt x="7431" y="940"/>
                    <a:pt x="6226" y="1240"/>
                    <a:pt x="5030" y="1566"/>
                  </a:cubicBezTo>
                  <a:cubicBezTo>
                    <a:pt x="3972" y="1860"/>
                    <a:pt x="2909" y="2168"/>
                    <a:pt x="1880" y="2557"/>
                  </a:cubicBezTo>
                  <a:cubicBezTo>
                    <a:pt x="1246" y="2796"/>
                    <a:pt x="540" y="3061"/>
                    <a:pt x="1" y="3502"/>
                  </a:cubicBezTo>
                  <a:cubicBezTo>
                    <a:pt x="289" y="4425"/>
                    <a:pt x="736" y="5304"/>
                    <a:pt x="1159" y="6168"/>
                  </a:cubicBezTo>
                  <a:cubicBezTo>
                    <a:pt x="2188" y="8278"/>
                    <a:pt x="3312" y="10350"/>
                    <a:pt x="4209" y="12526"/>
                  </a:cubicBezTo>
                  <a:cubicBezTo>
                    <a:pt x="5304" y="15172"/>
                    <a:pt x="6289" y="17861"/>
                    <a:pt x="7633" y="20392"/>
                  </a:cubicBezTo>
                  <a:cubicBezTo>
                    <a:pt x="7647" y="20389"/>
                    <a:pt x="7658" y="20380"/>
                    <a:pt x="7676" y="20377"/>
                  </a:cubicBezTo>
                  <a:cubicBezTo>
                    <a:pt x="8699" y="20109"/>
                    <a:pt x="9722" y="19833"/>
                    <a:pt x="10742" y="19544"/>
                  </a:cubicBezTo>
                  <a:cubicBezTo>
                    <a:pt x="14201" y="18576"/>
                    <a:pt x="17625" y="17498"/>
                    <a:pt x="21060" y="16446"/>
                  </a:cubicBezTo>
                  <a:cubicBezTo>
                    <a:pt x="21088" y="16438"/>
                    <a:pt x="21114" y="16434"/>
                    <a:pt x="21138" y="16434"/>
                  </a:cubicBezTo>
                  <a:cubicBezTo>
                    <a:pt x="21371" y="16434"/>
                    <a:pt x="21463" y="16777"/>
                    <a:pt x="21265" y="16907"/>
                  </a:cubicBezTo>
                  <a:cubicBezTo>
                    <a:pt x="21320" y="17659"/>
                    <a:pt x="21152" y="18639"/>
                    <a:pt x="20533" y="19095"/>
                  </a:cubicBezTo>
                  <a:cubicBezTo>
                    <a:pt x="20383" y="19201"/>
                    <a:pt x="20216" y="19288"/>
                    <a:pt x="20040" y="19360"/>
                  </a:cubicBezTo>
                  <a:cubicBezTo>
                    <a:pt x="20124" y="19547"/>
                    <a:pt x="20201" y="19732"/>
                    <a:pt x="20276" y="19922"/>
                  </a:cubicBezTo>
                  <a:cubicBezTo>
                    <a:pt x="20861" y="19657"/>
                    <a:pt x="21363" y="19296"/>
                    <a:pt x="21674" y="18711"/>
                  </a:cubicBezTo>
                  <a:cubicBezTo>
                    <a:pt x="21971" y="18161"/>
                    <a:pt x="22083" y="17515"/>
                    <a:pt x="22069" y="16896"/>
                  </a:cubicBezTo>
                  <a:cubicBezTo>
                    <a:pt x="22046" y="15365"/>
                    <a:pt x="21348" y="13939"/>
                    <a:pt x="20703" y="12584"/>
                  </a:cubicBezTo>
                  <a:cubicBezTo>
                    <a:pt x="19435" y="9918"/>
                    <a:pt x="18167" y="7249"/>
                    <a:pt x="16896" y="4583"/>
                  </a:cubicBezTo>
                  <a:cubicBezTo>
                    <a:pt x="16587" y="3938"/>
                    <a:pt x="16285" y="3289"/>
                    <a:pt x="15973" y="2644"/>
                  </a:cubicBezTo>
                  <a:cubicBezTo>
                    <a:pt x="15720" y="2125"/>
                    <a:pt x="15449" y="1600"/>
                    <a:pt x="15086" y="1154"/>
                  </a:cubicBezTo>
                  <a:cubicBezTo>
                    <a:pt x="14725" y="718"/>
                    <a:pt x="14282" y="375"/>
                    <a:pt x="13743" y="200"/>
                  </a:cubicBezTo>
                  <a:cubicBezTo>
                    <a:pt x="13284" y="50"/>
                    <a:pt x="12799" y="1"/>
                    <a:pt x="123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1422;p43"/>
            <p:cNvSpPr/>
            <p:nvPr/>
          </p:nvSpPr>
          <p:spPr>
            <a:xfrm>
              <a:off x="5089325" y="2434225"/>
              <a:ext cx="56725" cy="85750"/>
            </a:xfrm>
            <a:custGeom>
              <a:avLst/>
              <a:gdLst/>
              <a:ahLst/>
              <a:cxnLst/>
              <a:rect l="l" t="t" r="r" b="b"/>
              <a:pathLst>
                <a:path w="2269" h="3430" extrusionOk="0">
                  <a:moveTo>
                    <a:pt x="1312" y="0"/>
                  </a:moveTo>
                  <a:cubicBezTo>
                    <a:pt x="1144" y="49"/>
                    <a:pt x="980" y="98"/>
                    <a:pt x="822" y="144"/>
                  </a:cubicBezTo>
                  <a:cubicBezTo>
                    <a:pt x="548" y="228"/>
                    <a:pt x="274" y="314"/>
                    <a:pt x="0" y="395"/>
                  </a:cubicBezTo>
                  <a:cubicBezTo>
                    <a:pt x="320" y="1409"/>
                    <a:pt x="640" y="2418"/>
                    <a:pt x="960" y="3430"/>
                  </a:cubicBezTo>
                  <a:cubicBezTo>
                    <a:pt x="986" y="3369"/>
                    <a:pt x="1015" y="3306"/>
                    <a:pt x="1041" y="3245"/>
                  </a:cubicBezTo>
                  <a:cubicBezTo>
                    <a:pt x="1127" y="3046"/>
                    <a:pt x="1196" y="2793"/>
                    <a:pt x="1369" y="2649"/>
                  </a:cubicBezTo>
                  <a:cubicBezTo>
                    <a:pt x="1448" y="2583"/>
                    <a:pt x="1531" y="2557"/>
                    <a:pt x="1615" y="2557"/>
                  </a:cubicBezTo>
                  <a:cubicBezTo>
                    <a:pt x="1739" y="2557"/>
                    <a:pt x="1866" y="2614"/>
                    <a:pt x="1983" y="2683"/>
                  </a:cubicBezTo>
                  <a:cubicBezTo>
                    <a:pt x="2078" y="2738"/>
                    <a:pt x="2176" y="2796"/>
                    <a:pt x="2268" y="2853"/>
                  </a:cubicBezTo>
                  <a:cubicBezTo>
                    <a:pt x="2041" y="1873"/>
                    <a:pt x="1721" y="914"/>
                    <a:pt x="1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1423;p43"/>
            <p:cNvSpPr/>
            <p:nvPr/>
          </p:nvSpPr>
          <p:spPr>
            <a:xfrm>
              <a:off x="4602750" y="2109250"/>
              <a:ext cx="479825" cy="436300"/>
            </a:xfrm>
            <a:custGeom>
              <a:avLst/>
              <a:gdLst/>
              <a:ahLst/>
              <a:cxnLst/>
              <a:rect l="l" t="t" r="r" b="b"/>
              <a:pathLst>
                <a:path w="19193" h="17452" extrusionOk="0">
                  <a:moveTo>
                    <a:pt x="415" y="1"/>
                  </a:moveTo>
                  <a:lnTo>
                    <a:pt x="372" y="12"/>
                  </a:lnTo>
                  <a:cubicBezTo>
                    <a:pt x="358" y="18"/>
                    <a:pt x="346" y="21"/>
                    <a:pt x="340" y="27"/>
                  </a:cubicBezTo>
                  <a:cubicBezTo>
                    <a:pt x="315" y="35"/>
                    <a:pt x="289" y="55"/>
                    <a:pt x="263" y="70"/>
                  </a:cubicBezTo>
                  <a:cubicBezTo>
                    <a:pt x="248" y="78"/>
                    <a:pt x="234" y="87"/>
                    <a:pt x="219" y="102"/>
                  </a:cubicBezTo>
                  <a:lnTo>
                    <a:pt x="217" y="104"/>
                  </a:lnTo>
                  <a:lnTo>
                    <a:pt x="199" y="119"/>
                  </a:lnTo>
                  <a:cubicBezTo>
                    <a:pt x="188" y="130"/>
                    <a:pt x="176" y="136"/>
                    <a:pt x="168" y="148"/>
                  </a:cubicBezTo>
                  <a:cubicBezTo>
                    <a:pt x="147" y="165"/>
                    <a:pt x="127" y="188"/>
                    <a:pt x="110" y="208"/>
                  </a:cubicBezTo>
                  <a:cubicBezTo>
                    <a:pt x="98" y="217"/>
                    <a:pt x="90" y="228"/>
                    <a:pt x="84" y="234"/>
                  </a:cubicBezTo>
                  <a:cubicBezTo>
                    <a:pt x="72" y="257"/>
                    <a:pt x="55" y="277"/>
                    <a:pt x="41" y="303"/>
                  </a:cubicBezTo>
                  <a:cubicBezTo>
                    <a:pt x="38" y="315"/>
                    <a:pt x="29" y="323"/>
                    <a:pt x="26" y="335"/>
                  </a:cubicBezTo>
                  <a:cubicBezTo>
                    <a:pt x="23" y="358"/>
                    <a:pt x="9" y="381"/>
                    <a:pt x="3" y="404"/>
                  </a:cubicBezTo>
                  <a:cubicBezTo>
                    <a:pt x="3" y="407"/>
                    <a:pt x="3" y="416"/>
                    <a:pt x="0" y="421"/>
                  </a:cubicBezTo>
                  <a:lnTo>
                    <a:pt x="0" y="479"/>
                  </a:lnTo>
                  <a:cubicBezTo>
                    <a:pt x="3" y="488"/>
                    <a:pt x="3" y="491"/>
                    <a:pt x="3" y="494"/>
                  </a:cubicBezTo>
                  <a:cubicBezTo>
                    <a:pt x="12" y="508"/>
                    <a:pt x="15" y="519"/>
                    <a:pt x="18" y="534"/>
                  </a:cubicBezTo>
                  <a:lnTo>
                    <a:pt x="18" y="537"/>
                  </a:lnTo>
                  <a:cubicBezTo>
                    <a:pt x="26" y="548"/>
                    <a:pt x="29" y="560"/>
                    <a:pt x="38" y="568"/>
                  </a:cubicBezTo>
                  <a:cubicBezTo>
                    <a:pt x="44" y="583"/>
                    <a:pt x="55" y="594"/>
                    <a:pt x="61" y="609"/>
                  </a:cubicBezTo>
                  <a:lnTo>
                    <a:pt x="67" y="612"/>
                  </a:lnTo>
                  <a:cubicBezTo>
                    <a:pt x="110" y="664"/>
                    <a:pt x="130" y="721"/>
                    <a:pt x="133" y="779"/>
                  </a:cubicBezTo>
                  <a:cubicBezTo>
                    <a:pt x="692" y="1949"/>
                    <a:pt x="1240" y="3119"/>
                    <a:pt x="1782" y="4298"/>
                  </a:cubicBezTo>
                  <a:cubicBezTo>
                    <a:pt x="3764" y="8624"/>
                    <a:pt x="5632" y="13005"/>
                    <a:pt x="7330" y="17452"/>
                  </a:cubicBezTo>
                  <a:cubicBezTo>
                    <a:pt x="8180" y="17273"/>
                    <a:pt x="9024" y="17092"/>
                    <a:pt x="9872" y="16893"/>
                  </a:cubicBezTo>
                  <a:cubicBezTo>
                    <a:pt x="13016" y="16161"/>
                    <a:pt x="16134" y="15285"/>
                    <a:pt x="19192" y="14238"/>
                  </a:cubicBezTo>
                  <a:cubicBezTo>
                    <a:pt x="19120" y="14002"/>
                    <a:pt x="19045" y="13774"/>
                    <a:pt x="18965" y="13544"/>
                  </a:cubicBezTo>
                  <a:cubicBezTo>
                    <a:pt x="18821" y="13587"/>
                    <a:pt x="18676" y="13630"/>
                    <a:pt x="18529" y="13673"/>
                  </a:cubicBezTo>
                  <a:lnTo>
                    <a:pt x="8056" y="16867"/>
                  </a:lnTo>
                  <a:cubicBezTo>
                    <a:pt x="8029" y="16875"/>
                    <a:pt x="8004" y="16879"/>
                    <a:pt x="7979" y="16879"/>
                  </a:cubicBezTo>
                  <a:cubicBezTo>
                    <a:pt x="7937" y="16879"/>
                    <a:pt x="7900" y="16868"/>
                    <a:pt x="7869" y="16850"/>
                  </a:cubicBezTo>
                  <a:cubicBezTo>
                    <a:pt x="7782" y="16835"/>
                    <a:pt x="7698" y="16780"/>
                    <a:pt x="7664" y="16685"/>
                  </a:cubicBezTo>
                  <a:cubicBezTo>
                    <a:pt x="7188" y="15489"/>
                    <a:pt x="6710" y="14296"/>
                    <a:pt x="6220" y="13106"/>
                  </a:cubicBezTo>
                  <a:cubicBezTo>
                    <a:pt x="4398" y="8687"/>
                    <a:pt x="2502" y="4298"/>
                    <a:pt x="4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1424;p43"/>
            <p:cNvSpPr/>
            <p:nvPr/>
          </p:nvSpPr>
          <p:spPr>
            <a:xfrm>
              <a:off x="4816450" y="2372825"/>
              <a:ext cx="335575" cy="141025"/>
            </a:xfrm>
            <a:custGeom>
              <a:avLst/>
              <a:gdLst/>
              <a:ahLst/>
              <a:cxnLst/>
              <a:rect l="l" t="t" r="r" b="b"/>
              <a:pathLst>
                <a:path w="13423" h="5641" extrusionOk="0">
                  <a:moveTo>
                    <a:pt x="13417" y="0"/>
                  </a:moveTo>
                  <a:lnTo>
                    <a:pt x="13417" y="0"/>
                  </a:lnTo>
                  <a:cubicBezTo>
                    <a:pt x="12567" y="266"/>
                    <a:pt x="11714" y="528"/>
                    <a:pt x="10860" y="787"/>
                  </a:cubicBezTo>
                  <a:cubicBezTo>
                    <a:pt x="7411" y="1848"/>
                    <a:pt x="3961" y="2880"/>
                    <a:pt x="473" y="3796"/>
                  </a:cubicBezTo>
                  <a:cubicBezTo>
                    <a:pt x="450" y="3803"/>
                    <a:pt x="429" y="3806"/>
                    <a:pt x="410" y="3806"/>
                  </a:cubicBezTo>
                  <a:cubicBezTo>
                    <a:pt x="396" y="3806"/>
                    <a:pt x="383" y="3804"/>
                    <a:pt x="370" y="3802"/>
                  </a:cubicBezTo>
                  <a:lnTo>
                    <a:pt x="370" y="3802"/>
                  </a:lnTo>
                  <a:cubicBezTo>
                    <a:pt x="384" y="4433"/>
                    <a:pt x="257" y="5067"/>
                    <a:pt x="1" y="5641"/>
                  </a:cubicBezTo>
                  <a:cubicBezTo>
                    <a:pt x="1038" y="5324"/>
                    <a:pt x="2073" y="5010"/>
                    <a:pt x="3110" y="4693"/>
                  </a:cubicBezTo>
                  <a:cubicBezTo>
                    <a:pt x="5327" y="4015"/>
                    <a:pt x="7543" y="3338"/>
                    <a:pt x="9754" y="2664"/>
                  </a:cubicBezTo>
                  <a:cubicBezTo>
                    <a:pt x="10304" y="2499"/>
                    <a:pt x="10852" y="2329"/>
                    <a:pt x="11405" y="2165"/>
                  </a:cubicBezTo>
                  <a:cubicBezTo>
                    <a:pt x="11670" y="2081"/>
                    <a:pt x="11970" y="2012"/>
                    <a:pt x="12250" y="1920"/>
                  </a:cubicBezTo>
                  <a:cubicBezTo>
                    <a:pt x="12287" y="1897"/>
                    <a:pt x="12322" y="1882"/>
                    <a:pt x="12362" y="1880"/>
                  </a:cubicBezTo>
                  <a:cubicBezTo>
                    <a:pt x="12544" y="1813"/>
                    <a:pt x="12717" y="1735"/>
                    <a:pt x="12869" y="1632"/>
                  </a:cubicBezTo>
                  <a:cubicBezTo>
                    <a:pt x="13181" y="1418"/>
                    <a:pt x="13281" y="1047"/>
                    <a:pt x="13351" y="698"/>
                  </a:cubicBezTo>
                  <a:cubicBezTo>
                    <a:pt x="13397" y="470"/>
                    <a:pt x="13423" y="237"/>
                    <a:pt x="134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1425;p43"/>
            <p:cNvSpPr/>
            <p:nvPr/>
          </p:nvSpPr>
          <p:spPr>
            <a:xfrm>
              <a:off x="4982475" y="2159725"/>
              <a:ext cx="46425" cy="43600"/>
            </a:xfrm>
            <a:custGeom>
              <a:avLst/>
              <a:gdLst/>
              <a:ahLst/>
              <a:cxnLst/>
              <a:rect l="l" t="t" r="r" b="b"/>
              <a:pathLst>
                <a:path w="1857" h="1744" extrusionOk="0">
                  <a:moveTo>
                    <a:pt x="832" y="1"/>
                  </a:moveTo>
                  <a:cubicBezTo>
                    <a:pt x="449" y="1"/>
                    <a:pt x="139" y="325"/>
                    <a:pt x="61" y="688"/>
                  </a:cubicBezTo>
                  <a:cubicBezTo>
                    <a:pt x="0" y="979"/>
                    <a:pt x="43" y="1282"/>
                    <a:pt x="147" y="1555"/>
                  </a:cubicBezTo>
                  <a:cubicBezTo>
                    <a:pt x="187" y="1660"/>
                    <a:pt x="283" y="1743"/>
                    <a:pt x="393" y="1743"/>
                  </a:cubicBezTo>
                  <a:cubicBezTo>
                    <a:pt x="416" y="1743"/>
                    <a:pt x="440" y="1739"/>
                    <a:pt x="464" y="1731"/>
                  </a:cubicBezTo>
                  <a:cubicBezTo>
                    <a:pt x="585" y="1691"/>
                    <a:pt x="692" y="1553"/>
                    <a:pt x="643" y="1417"/>
                  </a:cubicBezTo>
                  <a:cubicBezTo>
                    <a:pt x="600" y="1311"/>
                    <a:pt x="571" y="1195"/>
                    <a:pt x="548" y="1080"/>
                  </a:cubicBezTo>
                  <a:cubicBezTo>
                    <a:pt x="548" y="1071"/>
                    <a:pt x="548" y="1066"/>
                    <a:pt x="545" y="1054"/>
                  </a:cubicBezTo>
                  <a:cubicBezTo>
                    <a:pt x="542" y="1028"/>
                    <a:pt x="542" y="1008"/>
                    <a:pt x="542" y="982"/>
                  </a:cubicBezTo>
                  <a:cubicBezTo>
                    <a:pt x="542" y="936"/>
                    <a:pt x="545" y="893"/>
                    <a:pt x="548" y="846"/>
                  </a:cubicBezTo>
                  <a:cubicBezTo>
                    <a:pt x="548" y="841"/>
                    <a:pt x="548" y="838"/>
                    <a:pt x="551" y="838"/>
                  </a:cubicBezTo>
                  <a:cubicBezTo>
                    <a:pt x="556" y="818"/>
                    <a:pt x="559" y="795"/>
                    <a:pt x="565" y="774"/>
                  </a:cubicBezTo>
                  <a:cubicBezTo>
                    <a:pt x="574" y="760"/>
                    <a:pt x="576" y="740"/>
                    <a:pt x="585" y="723"/>
                  </a:cubicBezTo>
                  <a:cubicBezTo>
                    <a:pt x="585" y="720"/>
                    <a:pt x="588" y="717"/>
                    <a:pt x="588" y="711"/>
                  </a:cubicBezTo>
                  <a:cubicBezTo>
                    <a:pt x="602" y="682"/>
                    <a:pt x="620" y="653"/>
                    <a:pt x="634" y="625"/>
                  </a:cubicBezTo>
                  <a:cubicBezTo>
                    <a:pt x="637" y="622"/>
                    <a:pt x="637" y="622"/>
                    <a:pt x="637" y="619"/>
                  </a:cubicBezTo>
                  <a:cubicBezTo>
                    <a:pt x="649" y="607"/>
                    <a:pt x="657" y="596"/>
                    <a:pt x="672" y="587"/>
                  </a:cubicBezTo>
                  <a:cubicBezTo>
                    <a:pt x="677" y="578"/>
                    <a:pt x="689" y="567"/>
                    <a:pt x="700" y="561"/>
                  </a:cubicBezTo>
                  <a:cubicBezTo>
                    <a:pt x="709" y="553"/>
                    <a:pt x="723" y="547"/>
                    <a:pt x="735" y="538"/>
                  </a:cubicBezTo>
                  <a:cubicBezTo>
                    <a:pt x="744" y="535"/>
                    <a:pt x="749" y="532"/>
                    <a:pt x="758" y="532"/>
                  </a:cubicBezTo>
                  <a:cubicBezTo>
                    <a:pt x="761" y="529"/>
                    <a:pt x="764" y="529"/>
                    <a:pt x="764" y="529"/>
                  </a:cubicBezTo>
                  <a:lnTo>
                    <a:pt x="767" y="524"/>
                  </a:lnTo>
                  <a:cubicBezTo>
                    <a:pt x="772" y="524"/>
                    <a:pt x="772" y="524"/>
                    <a:pt x="772" y="521"/>
                  </a:cubicBezTo>
                  <a:lnTo>
                    <a:pt x="816" y="509"/>
                  </a:lnTo>
                  <a:cubicBezTo>
                    <a:pt x="824" y="509"/>
                    <a:pt x="836" y="506"/>
                    <a:pt x="847" y="506"/>
                  </a:cubicBezTo>
                  <a:cubicBezTo>
                    <a:pt x="850" y="506"/>
                    <a:pt x="868" y="506"/>
                    <a:pt x="882" y="509"/>
                  </a:cubicBezTo>
                  <a:lnTo>
                    <a:pt x="888" y="509"/>
                  </a:lnTo>
                  <a:cubicBezTo>
                    <a:pt x="905" y="515"/>
                    <a:pt x="919" y="518"/>
                    <a:pt x="934" y="524"/>
                  </a:cubicBezTo>
                  <a:cubicBezTo>
                    <a:pt x="937" y="529"/>
                    <a:pt x="940" y="529"/>
                    <a:pt x="945" y="529"/>
                  </a:cubicBezTo>
                  <a:cubicBezTo>
                    <a:pt x="948" y="529"/>
                    <a:pt x="951" y="532"/>
                    <a:pt x="951" y="532"/>
                  </a:cubicBezTo>
                  <a:cubicBezTo>
                    <a:pt x="963" y="538"/>
                    <a:pt x="968" y="538"/>
                    <a:pt x="968" y="544"/>
                  </a:cubicBezTo>
                  <a:cubicBezTo>
                    <a:pt x="989" y="550"/>
                    <a:pt x="1006" y="561"/>
                    <a:pt x="1023" y="573"/>
                  </a:cubicBezTo>
                  <a:cubicBezTo>
                    <a:pt x="1026" y="576"/>
                    <a:pt x="1032" y="576"/>
                    <a:pt x="1035" y="578"/>
                  </a:cubicBezTo>
                  <a:cubicBezTo>
                    <a:pt x="1049" y="593"/>
                    <a:pt x="1064" y="604"/>
                    <a:pt x="1078" y="616"/>
                  </a:cubicBezTo>
                  <a:cubicBezTo>
                    <a:pt x="1095" y="630"/>
                    <a:pt x="1110" y="648"/>
                    <a:pt x="1124" y="662"/>
                  </a:cubicBezTo>
                  <a:cubicBezTo>
                    <a:pt x="1133" y="665"/>
                    <a:pt x="1136" y="674"/>
                    <a:pt x="1138" y="679"/>
                  </a:cubicBezTo>
                  <a:cubicBezTo>
                    <a:pt x="1170" y="723"/>
                    <a:pt x="1196" y="766"/>
                    <a:pt x="1222" y="812"/>
                  </a:cubicBezTo>
                  <a:cubicBezTo>
                    <a:pt x="1236" y="838"/>
                    <a:pt x="1248" y="864"/>
                    <a:pt x="1257" y="890"/>
                  </a:cubicBezTo>
                  <a:cubicBezTo>
                    <a:pt x="1265" y="904"/>
                    <a:pt x="1268" y="921"/>
                    <a:pt x="1277" y="936"/>
                  </a:cubicBezTo>
                  <a:cubicBezTo>
                    <a:pt x="1300" y="999"/>
                    <a:pt x="1320" y="1068"/>
                    <a:pt x="1334" y="1138"/>
                  </a:cubicBezTo>
                  <a:cubicBezTo>
                    <a:pt x="1361" y="1245"/>
                    <a:pt x="1468" y="1324"/>
                    <a:pt x="1577" y="1324"/>
                  </a:cubicBezTo>
                  <a:cubicBezTo>
                    <a:pt x="1600" y="1324"/>
                    <a:pt x="1623" y="1321"/>
                    <a:pt x="1646" y="1313"/>
                  </a:cubicBezTo>
                  <a:cubicBezTo>
                    <a:pt x="1781" y="1273"/>
                    <a:pt x="1856" y="1140"/>
                    <a:pt x="1824" y="1005"/>
                  </a:cubicBezTo>
                  <a:cubicBezTo>
                    <a:pt x="1715" y="535"/>
                    <a:pt x="1421" y="63"/>
                    <a:pt x="908" y="5"/>
                  </a:cubicBezTo>
                  <a:cubicBezTo>
                    <a:pt x="882" y="2"/>
                    <a:pt x="857" y="1"/>
                    <a:pt x="8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1426;p43"/>
            <p:cNvSpPr/>
            <p:nvPr/>
          </p:nvSpPr>
          <p:spPr>
            <a:xfrm>
              <a:off x="4812425" y="2213100"/>
              <a:ext cx="50525" cy="46825"/>
            </a:xfrm>
            <a:custGeom>
              <a:avLst/>
              <a:gdLst/>
              <a:ahLst/>
              <a:cxnLst/>
              <a:rect l="l" t="t" r="r" b="b"/>
              <a:pathLst>
                <a:path w="2021" h="1873" extrusionOk="0">
                  <a:moveTo>
                    <a:pt x="889" y="1"/>
                  </a:moveTo>
                  <a:cubicBezTo>
                    <a:pt x="730" y="1"/>
                    <a:pt x="576" y="48"/>
                    <a:pt x="444" y="147"/>
                  </a:cubicBezTo>
                  <a:cubicBezTo>
                    <a:pt x="251" y="288"/>
                    <a:pt x="127" y="496"/>
                    <a:pt x="75" y="726"/>
                  </a:cubicBezTo>
                  <a:cubicBezTo>
                    <a:pt x="0" y="1043"/>
                    <a:pt x="44" y="1375"/>
                    <a:pt x="139" y="1686"/>
                  </a:cubicBezTo>
                  <a:cubicBezTo>
                    <a:pt x="170" y="1791"/>
                    <a:pt x="272" y="1872"/>
                    <a:pt x="385" y="1872"/>
                  </a:cubicBezTo>
                  <a:cubicBezTo>
                    <a:pt x="408" y="1872"/>
                    <a:pt x="432" y="1869"/>
                    <a:pt x="456" y="1862"/>
                  </a:cubicBezTo>
                  <a:cubicBezTo>
                    <a:pt x="580" y="1818"/>
                    <a:pt x="675" y="1686"/>
                    <a:pt x="631" y="1547"/>
                  </a:cubicBezTo>
                  <a:cubicBezTo>
                    <a:pt x="608" y="1481"/>
                    <a:pt x="591" y="1412"/>
                    <a:pt x="577" y="1343"/>
                  </a:cubicBezTo>
                  <a:cubicBezTo>
                    <a:pt x="574" y="1311"/>
                    <a:pt x="565" y="1285"/>
                    <a:pt x="562" y="1254"/>
                  </a:cubicBezTo>
                  <a:cubicBezTo>
                    <a:pt x="562" y="1254"/>
                    <a:pt x="559" y="1251"/>
                    <a:pt x="559" y="1248"/>
                  </a:cubicBezTo>
                  <a:lnTo>
                    <a:pt x="559" y="1239"/>
                  </a:lnTo>
                  <a:cubicBezTo>
                    <a:pt x="559" y="1236"/>
                    <a:pt x="557" y="1233"/>
                    <a:pt x="557" y="1225"/>
                  </a:cubicBezTo>
                  <a:cubicBezTo>
                    <a:pt x="557" y="1219"/>
                    <a:pt x="557" y="1207"/>
                    <a:pt x="551" y="1199"/>
                  </a:cubicBezTo>
                  <a:cubicBezTo>
                    <a:pt x="548" y="1147"/>
                    <a:pt x="545" y="1095"/>
                    <a:pt x="545" y="1040"/>
                  </a:cubicBezTo>
                  <a:cubicBezTo>
                    <a:pt x="545" y="1017"/>
                    <a:pt x="548" y="994"/>
                    <a:pt x="548" y="965"/>
                  </a:cubicBezTo>
                  <a:cubicBezTo>
                    <a:pt x="548" y="954"/>
                    <a:pt x="551" y="925"/>
                    <a:pt x="557" y="911"/>
                  </a:cubicBezTo>
                  <a:lnTo>
                    <a:pt x="557" y="911"/>
                  </a:lnTo>
                  <a:cubicBezTo>
                    <a:pt x="555" y="912"/>
                    <a:pt x="554" y="913"/>
                    <a:pt x="554" y="914"/>
                  </a:cubicBezTo>
                  <a:lnTo>
                    <a:pt x="554" y="914"/>
                  </a:lnTo>
                  <a:cubicBezTo>
                    <a:pt x="555" y="911"/>
                    <a:pt x="557" y="909"/>
                    <a:pt x="557" y="908"/>
                  </a:cubicBezTo>
                  <a:cubicBezTo>
                    <a:pt x="562" y="876"/>
                    <a:pt x="565" y="841"/>
                    <a:pt x="577" y="807"/>
                  </a:cubicBezTo>
                  <a:cubicBezTo>
                    <a:pt x="585" y="790"/>
                    <a:pt x="591" y="769"/>
                    <a:pt x="594" y="752"/>
                  </a:cubicBezTo>
                  <a:cubicBezTo>
                    <a:pt x="600" y="752"/>
                    <a:pt x="603" y="746"/>
                    <a:pt x="606" y="723"/>
                  </a:cubicBezTo>
                  <a:cubicBezTo>
                    <a:pt x="620" y="692"/>
                    <a:pt x="637" y="660"/>
                    <a:pt x="660" y="631"/>
                  </a:cubicBezTo>
                  <a:cubicBezTo>
                    <a:pt x="663" y="631"/>
                    <a:pt x="663" y="631"/>
                    <a:pt x="663" y="625"/>
                  </a:cubicBezTo>
                  <a:cubicBezTo>
                    <a:pt x="678" y="611"/>
                    <a:pt x="689" y="596"/>
                    <a:pt x="704" y="585"/>
                  </a:cubicBezTo>
                  <a:cubicBezTo>
                    <a:pt x="709" y="576"/>
                    <a:pt x="721" y="565"/>
                    <a:pt x="732" y="559"/>
                  </a:cubicBezTo>
                  <a:cubicBezTo>
                    <a:pt x="735" y="559"/>
                    <a:pt x="735" y="556"/>
                    <a:pt x="738" y="556"/>
                  </a:cubicBezTo>
                  <a:cubicBezTo>
                    <a:pt x="753" y="547"/>
                    <a:pt x="764" y="536"/>
                    <a:pt x="781" y="530"/>
                  </a:cubicBezTo>
                  <a:cubicBezTo>
                    <a:pt x="787" y="527"/>
                    <a:pt x="787" y="527"/>
                    <a:pt x="790" y="527"/>
                  </a:cubicBezTo>
                  <a:cubicBezTo>
                    <a:pt x="813" y="519"/>
                    <a:pt x="836" y="513"/>
                    <a:pt x="865" y="507"/>
                  </a:cubicBezTo>
                  <a:lnTo>
                    <a:pt x="925" y="507"/>
                  </a:lnTo>
                  <a:cubicBezTo>
                    <a:pt x="937" y="513"/>
                    <a:pt x="949" y="513"/>
                    <a:pt x="963" y="516"/>
                  </a:cubicBezTo>
                  <a:cubicBezTo>
                    <a:pt x="980" y="519"/>
                    <a:pt x="997" y="521"/>
                    <a:pt x="1015" y="530"/>
                  </a:cubicBezTo>
                  <a:lnTo>
                    <a:pt x="1021" y="530"/>
                  </a:lnTo>
                  <a:cubicBezTo>
                    <a:pt x="1023" y="533"/>
                    <a:pt x="1023" y="533"/>
                    <a:pt x="1026" y="533"/>
                  </a:cubicBezTo>
                  <a:cubicBezTo>
                    <a:pt x="1058" y="547"/>
                    <a:pt x="1084" y="565"/>
                    <a:pt x="1113" y="588"/>
                  </a:cubicBezTo>
                  <a:lnTo>
                    <a:pt x="1113" y="585"/>
                  </a:lnTo>
                  <a:cubicBezTo>
                    <a:pt x="1116" y="588"/>
                    <a:pt x="1121" y="588"/>
                    <a:pt x="1121" y="591"/>
                  </a:cubicBezTo>
                  <a:cubicBezTo>
                    <a:pt x="1116" y="588"/>
                    <a:pt x="1116" y="588"/>
                    <a:pt x="1113" y="588"/>
                  </a:cubicBezTo>
                  <a:cubicBezTo>
                    <a:pt x="1123" y="600"/>
                    <a:pt x="1132" y="604"/>
                    <a:pt x="1136" y="604"/>
                  </a:cubicBezTo>
                  <a:cubicBezTo>
                    <a:pt x="1138" y="604"/>
                    <a:pt x="1139" y="603"/>
                    <a:pt x="1139" y="602"/>
                  </a:cubicBezTo>
                  <a:cubicBezTo>
                    <a:pt x="1156" y="617"/>
                    <a:pt x="1173" y="634"/>
                    <a:pt x="1193" y="651"/>
                  </a:cubicBezTo>
                  <a:cubicBezTo>
                    <a:pt x="1211" y="671"/>
                    <a:pt x="1228" y="689"/>
                    <a:pt x="1245" y="709"/>
                  </a:cubicBezTo>
                  <a:cubicBezTo>
                    <a:pt x="1251" y="717"/>
                    <a:pt x="1254" y="723"/>
                    <a:pt x="1260" y="729"/>
                  </a:cubicBezTo>
                  <a:lnTo>
                    <a:pt x="1268" y="735"/>
                  </a:lnTo>
                  <a:cubicBezTo>
                    <a:pt x="1303" y="781"/>
                    <a:pt x="1338" y="838"/>
                    <a:pt x="1366" y="890"/>
                  </a:cubicBezTo>
                  <a:cubicBezTo>
                    <a:pt x="1381" y="922"/>
                    <a:pt x="1398" y="951"/>
                    <a:pt x="1410" y="983"/>
                  </a:cubicBezTo>
                  <a:cubicBezTo>
                    <a:pt x="1413" y="991"/>
                    <a:pt x="1424" y="1006"/>
                    <a:pt x="1424" y="1017"/>
                  </a:cubicBezTo>
                  <a:cubicBezTo>
                    <a:pt x="1427" y="1023"/>
                    <a:pt x="1427" y="1026"/>
                    <a:pt x="1427" y="1032"/>
                  </a:cubicBezTo>
                  <a:cubicBezTo>
                    <a:pt x="1456" y="1107"/>
                    <a:pt x="1482" y="1184"/>
                    <a:pt x="1499" y="1262"/>
                  </a:cubicBezTo>
                  <a:cubicBezTo>
                    <a:pt x="1528" y="1365"/>
                    <a:pt x="1637" y="1449"/>
                    <a:pt x="1749" y="1449"/>
                  </a:cubicBezTo>
                  <a:cubicBezTo>
                    <a:pt x="1771" y="1449"/>
                    <a:pt x="1794" y="1445"/>
                    <a:pt x="1816" y="1438"/>
                  </a:cubicBezTo>
                  <a:cubicBezTo>
                    <a:pt x="1940" y="1401"/>
                    <a:pt x="2021" y="1268"/>
                    <a:pt x="1986" y="1130"/>
                  </a:cubicBezTo>
                  <a:cubicBezTo>
                    <a:pt x="1862" y="666"/>
                    <a:pt x="1568" y="98"/>
                    <a:pt x="1038" y="14"/>
                  </a:cubicBezTo>
                  <a:cubicBezTo>
                    <a:pt x="988" y="5"/>
                    <a:pt x="938" y="1"/>
                    <a:pt x="8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1427;p43"/>
            <p:cNvSpPr/>
            <p:nvPr/>
          </p:nvSpPr>
          <p:spPr>
            <a:xfrm>
              <a:off x="4900400" y="2208550"/>
              <a:ext cx="50250" cy="56125"/>
            </a:xfrm>
            <a:custGeom>
              <a:avLst/>
              <a:gdLst/>
              <a:ahLst/>
              <a:cxnLst/>
              <a:rect l="l" t="t" r="r" b="b"/>
              <a:pathLst>
                <a:path w="2010" h="2245" extrusionOk="0">
                  <a:moveTo>
                    <a:pt x="1562" y="0"/>
                  </a:moveTo>
                  <a:cubicBezTo>
                    <a:pt x="1540" y="0"/>
                    <a:pt x="1517" y="4"/>
                    <a:pt x="1493" y="12"/>
                  </a:cubicBezTo>
                  <a:cubicBezTo>
                    <a:pt x="1369" y="52"/>
                    <a:pt x="1257" y="196"/>
                    <a:pt x="1312" y="326"/>
                  </a:cubicBezTo>
                  <a:cubicBezTo>
                    <a:pt x="1343" y="409"/>
                    <a:pt x="1369" y="490"/>
                    <a:pt x="1387" y="574"/>
                  </a:cubicBezTo>
                  <a:cubicBezTo>
                    <a:pt x="1401" y="620"/>
                    <a:pt x="1410" y="672"/>
                    <a:pt x="1421" y="718"/>
                  </a:cubicBezTo>
                  <a:cubicBezTo>
                    <a:pt x="1427" y="747"/>
                    <a:pt x="1430" y="773"/>
                    <a:pt x="1436" y="801"/>
                  </a:cubicBezTo>
                  <a:cubicBezTo>
                    <a:pt x="1436" y="813"/>
                    <a:pt x="1439" y="827"/>
                    <a:pt x="1439" y="836"/>
                  </a:cubicBezTo>
                  <a:lnTo>
                    <a:pt x="1441" y="836"/>
                  </a:lnTo>
                  <a:cubicBezTo>
                    <a:pt x="1453" y="948"/>
                    <a:pt x="1464" y="1061"/>
                    <a:pt x="1467" y="1173"/>
                  </a:cubicBezTo>
                  <a:cubicBezTo>
                    <a:pt x="1467" y="1225"/>
                    <a:pt x="1467" y="1277"/>
                    <a:pt x="1464" y="1332"/>
                  </a:cubicBezTo>
                  <a:cubicBezTo>
                    <a:pt x="1464" y="1352"/>
                    <a:pt x="1464" y="1378"/>
                    <a:pt x="1459" y="1398"/>
                  </a:cubicBezTo>
                  <a:cubicBezTo>
                    <a:pt x="1459" y="1418"/>
                    <a:pt x="1459" y="1427"/>
                    <a:pt x="1456" y="1441"/>
                  </a:cubicBezTo>
                  <a:cubicBezTo>
                    <a:pt x="1444" y="1485"/>
                    <a:pt x="1441" y="1534"/>
                    <a:pt x="1427" y="1580"/>
                  </a:cubicBezTo>
                  <a:cubicBezTo>
                    <a:pt x="1421" y="1600"/>
                    <a:pt x="1415" y="1620"/>
                    <a:pt x="1410" y="1637"/>
                  </a:cubicBezTo>
                  <a:cubicBezTo>
                    <a:pt x="1401" y="1649"/>
                    <a:pt x="1398" y="1657"/>
                    <a:pt x="1395" y="1669"/>
                  </a:cubicBezTo>
                  <a:cubicBezTo>
                    <a:pt x="1392" y="1683"/>
                    <a:pt x="1381" y="1692"/>
                    <a:pt x="1378" y="1701"/>
                  </a:cubicBezTo>
                  <a:cubicBezTo>
                    <a:pt x="1379" y="1700"/>
                    <a:pt x="1380" y="1699"/>
                    <a:pt x="1380" y="1699"/>
                  </a:cubicBezTo>
                  <a:lnTo>
                    <a:pt x="1380" y="1699"/>
                  </a:lnTo>
                  <a:cubicBezTo>
                    <a:pt x="1381" y="1699"/>
                    <a:pt x="1379" y="1702"/>
                    <a:pt x="1369" y="1712"/>
                  </a:cubicBezTo>
                  <a:cubicBezTo>
                    <a:pt x="1369" y="1715"/>
                    <a:pt x="1369" y="1715"/>
                    <a:pt x="1366" y="1721"/>
                  </a:cubicBezTo>
                  <a:cubicBezTo>
                    <a:pt x="1364" y="1724"/>
                    <a:pt x="1364" y="1727"/>
                    <a:pt x="1358" y="1729"/>
                  </a:cubicBezTo>
                  <a:lnTo>
                    <a:pt x="1358" y="1727"/>
                  </a:lnTo>
                  <a:lnTo>
                    <a:pt x="1352" y="1735"/>
                  </a:lnTo>
                  <a:cubicBezTo>
                    <a:pt x="1352" y="1738"/>
                    <a:pt x="1352" y="1738"/>
                    <a:pt x="1349" y="1738"/>
                  </a:cubicBezTo>
                  <a:cubicBezTo>
                    <a:pt x="1349" y="1738"/>
                    <a:pt x="1343" y="1738"/>
                    <a:pt x="1343" y="1741"/>
                  </a:cubicBezTo>
                  <a:cubicBezTo>
                    <a:pt x="1341" y="1741"/>
                    <a:pt x="1341" y="1744"/>
                    <a:pt x="1338" y="1744"/>
                  </a:cubicBezTo>
                  <a:cubicBezTo>
                    <a:pt x="1335" y="1744"/>
                    <a:pt x="1335" y="1744"/>
                    <a:pt x="1329" y="1750"/>
                  </a:cubicBezTo>
                  <a:lnTo>
                    <a:pt x="1323" y="1750"/>
                  </a:lnTo>
                  <a:cubicBezTo>
                    <a:pt x="1320" y="1750"/>
                    <a:pt x="1320" y="1750"/>
                    <a:pt x="1317" y="1753"/>
                  </a:cubicBezTo>
                  <a:lnTo>
                    <a:pt x="1317" y="1750"/>
                  </a:lnTo>
                  <a:lnTo>
                    <a:pt x="1283" y="1750"/>
                  </a:lnTo>
                  <a:cubicBezTo>
                    <a:pt x="1274" y="1744"/>
                    <a:pt x="1266" y="1744"/>
                    <a:pt x="1260" y="1741"/>
                  </a:cubicBezTo>
                  <a:cubicBezTo>
                    <a:pt x="1234" y="1735"/>
                    <a:pt x="1208" y="1724"/>
                    <a:pt x="1182" y="1715"/>
                  </a:cubicBezTo>
                  <a:cubicBezTo>
                    <a:pt x="1173" y="1709"/>
                    <a:pt x="1162" y="1706"/>
                    <a:pt x="1153" y="1701"/>
                  </a:cubicBezTo>
                  <a:cubicBezTo>
                    <a:pt x="1121" y="1683"/>
                    <a:pt x="1093" y="1666"/>
                    <a:pt x="1061" y="1649"/>
                  </a:cubicBezTo>
                  <a:cubicBezTo>
                    <a:pt x="1060" y="1646"/>
                    <a:pt x="1059" y="1646"/>
                    <a:pt x="1058" y="1646"/>
                  </a:cubicBezTo>
                  <a:cubicBezTo>
                    <a:pt x="1057" y="1646"/>
                    <a:pt x="1055" y="1646"/>
                    <a:pt x="1052" y="1643"/>
                  </a:cubicBezTo>
                  <a:cubicBezTo>
                    <a:pt x="1052" y="1640"/>
                    <a:pt x="1052" y="1637"/>
                    <a:pt x="1047" y="1629"/>
                  </a:cubicBezTo>
                  <a:cubicBezTo>
                    <a:pt x="1035" y="1614"/>
                    <a:pt x="1023" y="1600"/>
                    <a:pt x="1009" y="1585"/>
                  </a:cubicBezTo>
                  <a:cubicBezTo>
                    <a:pt x="1009" y="1583"/>
                    <a:pt x="986" y="1551"/>
                    <a:pt x="980" y="1551"/>
                  </a:cubicBezTo>
                  <a:cubicBezTo>
                    <a:pt x="963" y="1522"/>
                    <a:pt x="946" y="1493"/>
                    <a:pt x="928" y="1467"/>
                  </a:cubicBezTo>
                  <a:cubicBezTo>
                    <a:pt x="902" y="1424"/>
                    <a:pt x="879" y="1381"/>
                    <a:pt x="859" y="1338"/>
                  </a:cubicBezTo>
                  <a:lnTo>
                    <a:pt x="828" y="1274"/>
                  </a:lnTo>
                  <a:cubicBezTo>
                    <a:pt x="822" y="1263"/>
                    <a:pt x="816" y="1245"/>
                    <a:pt x="807" y="1231"/>
                  </a:cubicBezTo>
                  <a:cubicBezTo>
                    <a:pt x="807" y="1225"/>
                    <a:pt x="807" y="1225"/>
                    <a:pt x="804" y="1222"/>
                  </a:cubicBezTo>
                  <a:cubicBezTo>
                    <a:pt x="802" y="1211"/>
                    <a:pt x="787" y="1179"/>
                    <a:pt x="787" y="1179"/>
                  </a:cubicBezTo>
                  <a:cubicBezTo>
                    <a:pt x="776" y="1147"/>
                    <a:pt x="761" y="1118"/>
                    <a:pt x="750" y="1087"/>
                  </a:cubicBezTo>
                  <a:cubicBezTo>
                    <a:pt x="669" y="874"/>
                    <a:pt x="597" y="657"/>
                    <a:pt x="502" y="453"/>
                  </a:cubicBezTo>
                  <a:cubicBezTo>
                    <a:pt x="465" y="370"/>
                    <a:pt x="369" y="324"/>
                    <a:pt x="277" y="324"/>
                  </a:cubicBezTo>
                  <a:cubicBezTo>
                    <a:pt x="232" y="324"/>
                    <a:pt x="188" y="335"/>
                    <a:pt x="153" y="358"/>
                  </a:cubicBezTo>
                  <a:cubicBezTo>
                    <a:pt x="26" y="438"/>
                    <a:pt x="0" y="574"/>
                    <a:pt x="64" y="706"/>
                  </a:cubicBezTo>
                  <a:cubicBezTo>
                    <a:pt x="72" y="729"/>
                    <a:pt x="84" y="752"/>
                    <a:pt x="93" y="773"/>
                  </a:cubicBezTo>
                  <a:cubicBezTo>
                    <a:pt x="95" y="781"/>
                    <a:pt x="95" y="781"/>
                    <a:pt x="98" y="784"/>
                  </a:cubicBezTo>
                  <a:cubicBezTo>
                    <a:pt x="98" y="787"/>
                    <a:pt x="101" y="790"/>
                    <a:pt x="107" y="801"/>
                  </a:cubicBezTo>
                  <a:cubicBezTo>
                    <a:pt x="124" y="848"/>
                    <a:pt x="144" y="899"/>
                    <a:pt x="165" y="948"/>
                  </a:cubicBezTo>
                  <a:cubicBezTo>
                    <a:pt x="199" y="1044"/>
                    <a:pt x="231" y="1142"/>
                    <a:pt x="268" y="1237"/>
                  </a:cubicBezTo>
                  <a:cubicBezTo>
                    <a:pt x="343" y="1438"/>
                    <a:pt x="430" y="1643"/>
                    <a:pt x="557" y="1822"/>
                  </a:cubicBezTo>
                  <a:cubicBezTo>
                    <a:pt x="629" y="1923"/>
                    <a:pt x="704" y="2023"/>
                    <a:pt x="813" y="2087"/>
                  </a:cubicBezTo>
                  <a:cubicBezTo>
                    <a:pt x="885" y="2130"/>
                    <a:pt x="960" y="2168"/>
                    <a:pt x="1044" y="2196"/>
                  </a:cubicBezTo>
                  <a:cubicBezTo>
                    <a:pt x="1128" y="2226"/>
                    <a:pt x="1219" y="2244"/>
                    <a:pt x="1308" y="2244"/>
                  </a:cubicBezTo>
                  <a:cubicBezTo>
                    <a:pt x="1356" y="2244"/>
                    <a:pt x="1404" y="2239"/>
                    <a:pt x="1450" y="2228"/>
                  </a:cubicBezTo>
                  <a:cubicBezTo>
                    <a:pt x="1986" y="2104"/>
                    <a:pt x="2009" y="1375"/>
                    <a:pt x="1960" y="957"/>
                  </a:cubicBezTo>
                  <a:cubicBezTo>
                    <a:pt x="1940" y="701"/>
                    <a:pt x="1900" y="433"/>
                    <a:pt x="1805" y="188"/>
                  </a:cubicBezTo>
                  <a:cubicBezTo>
                    <a:pt x="1766" y="87"/>
                    <a:pt x="1672" y="0"/>
                    <a:pt x="1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428;p43"/>
            <p:cNvSpPr/>
            <p:nvPr/>
          </p:nvSpPr>
          <p:spPr>
            <a:xfrm>
              <a:off x="5011575" y="2205400"/>
              <a:ext cx="40375" cy="31200"/>
            </a:xfrm>
            <a:custGeom>
              <a:avLst/>
              <a:gdLst/>
              <a:ahLst/>
              <a:cxnLst/>
              <a:rect l="l" t="t" r="r" b="b"/>
              <a:pathLst>
                <a:path w="1615" h="1248" extrusionOk="0">
                  <a:moveTo>
                    <a:pt x="884" y="1"/>
                  </a:moveTo>
                  <a:cubicBezTo>
                    <a:pt x="804" y="1"/>
                    <a:pt x="720" y="12"/>
                    <a:pt x="637" y="37"/>
                  </a:cubicBezTo>
                  <a:cubicBezTo>
                    <a:pt x="245" y="149"/>
                    <a:pt x="0" y="507"/>
                    <a:pt x="93" y="829"/>
                  </a:cubicBezTo>
                  <a:cubicBezTo>
                    <a:pt x="168" y="1087"/>
                    <a:pt x="431" y="1247"/>
                    <a:pt x="733" y="1247"/>
                  </a:cubicBezTo>
                  <a:cubicBezTo>
                    <a:pt x="813" y="1247"/>
                    <a:pt x="895" y="1236"/>
                    <a:pt x="977" y="1213"/>
                  </a:cubicBezTo>
                  <a:cubicBezTo>
                    <a:pt x="1369" y="1100"/>
                    <a:pt x="1614" y="743"/>
                    <a:pt x="1519" y="420"/>
                  </a:cubicBezTo>
                  <a:cubicBezTo>
                    <a:pt x="1447" y="161"/>
                    <a:pt x="1184" y="1"/>
                    <a:pt x="8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429;p43"/>
            <p:cNvSpPr/>
            <p:nvPr/>
          </p:nvSpPr>
          <p:spPr>
            <a:xfrm>
              <a:off x="4822575" y="2269400"/>
              <a:ext cx="40375" cy="31100"/>
            </a:xfrm>
            <a:custGeom>
              <a:avLst/>
              <a:gdLst/>
              <a:ahLst/>
              <a:cxnLst/>
              <a:rect l="l" t="t" r="r" b="b"/>
              <a:pathLst>
                <a:path w="1615" h="1244" extrusionOk="0">
                  <a:moveTo>
                    <a:pt x="888" y="0"/>
                  </a:moveTo>
                  <a:cubicBezTo>
                    <a:pt x="807" y="0"/>
                    <a:pt x="724" y="12"/>
                    <a:pt x="640" y="36"/>
                  </a:cubicBezTo>
                  <a:cubicBezTo>
                    <a:pt x="246" y="149"/>
                    <a:pt x="1" y="503"/>
                    <a:pt x="96" y="829"/>
                  </a:cubicBezTo>
                  <a:cubicBezTo>
                    <a:pt x="169" y="1084"/>
                    <a:pt x="433" y="1244"/>
                    <a:pt x="734" y="1244"/>
                  </a:cubicBezTo>
                  <a:cubicBezTo>
                    <a:pt x="814" y="1244"/>
                    <a:pt x="896" y="1233"/>
                    <a:pt x="978" y="1209"/>
                  </a:cubicBezTo>
                  <a:cubicBezTo>
                    <a:pt x="1370" y="1100"/>
                    <a:pt x="1615" y="742"/>
                    <a:pt x="1522" y="417"/>
                  </a:cubicBezTo>
                  <a:cubicBezTo>
                    <a:pt x="1447" y="160"/>
                    <a:pt x="1187" y="0"/>
                    <a:pt x="8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430;p43"/>
            <p:cNvSpPr/>
            <p:nvPr/>
          </p:nvSpPr>
          <p:spPr>
            <a:xfrm>
              <a:off x="4843050" y="2039275"/>
              <a:ext cx="49000" cy="43650"/>
            </a:xfrm>
            <a:custGeom>
              <a:avLst/>
              <a:gdLst/>
              <a:ahLst/>
              <a:cxnLst/>
              <a:rect l="l" t="t" r="r" b="b"/>
              <a:pathLst>
                <a:path w="1960" h="1746" extrusionOk="0">
                  <a:moveTo>
                    <a:pt x="935" y="250"/>
                  </a:moveTo>
                  <a:cubicBezTo>
                    <a:pt x="998" y="250"/>
                    <a:pt x="1062" y="259"/>
                    <a:pt x="1124" y="278"/>
                  </a:cubicBezTo>
                  <a:cubicBezTo>
                    <a:pt x="1410" y="361"/>
                    <a:pt x="1646" y="664"/>
                    <a:pt x="1640" y="961"/>
                  </a:cubicBezTo>
                  <a:cubicBezTo>
                    <a:pt x="1626" y="1243"/>
                    <a:pt x="1398" y="1474"/>
                    <a:pt x="1110" y="1488"/>
                  </a:cubicBezTo>
                  <a:cubicBezTo>
                    <a:pt x="1098" y="1489"/>
                    <a:pt x="1086" y="1489"/>
                    <a:pt x="1075" y="1489"/>
                  </a:cubicBezTo>
                  <a:cubicBezTo>
                    <a:pt x="785" y="1489"/>
                    <a:pt x="517" y="1320"/>
                    <a:pt x="386" y="1073"/>
                  </a:cubicBezTo>
                  <a:cubicBezTo>
                    <a:pt x="355" y="1013"/>
                    <a:pt x="332" y="955"/>
                    <a:pt x="317" y="877"/>
                  </a:cubicBezTo>
                  <a:cubicBezTo>
                    <a:pt x="311" y="843"/>
                    <a:pt x="311" y="831"/>
                    <a:pt x="311" y="785"/>
                  </a:cubicBezTo>
                  <a:cubicBezTo>
                    <a:pt x="311" y="768"/>
                    <a:pt x="311" y="750"/>
                    <a:pt x="314" y="730"/>
                  </a:cubicBezTo>
                  <a:lnTo>
                    <a:pt x="314" y="713"/>
                  </a:lnTo>
                  <a:lnTo>
                    <a:pt x="314" y="710"/>
                  </a:lnTo>
                  <a:cubicBezTo>
                    <a:pt x="317" y="710"/>
                    <a:pt x="317" y="707"/>
                    <a:pt x="317" y="701"/>
                  </a:cubicBezTo>
                  <a:cubicBezTo>
                    <a:pt x="335" y="606"/>
                    <a:pt x="375" y="526"/>
                    <a:pt x="435" y="465"/>
                  </a:cubicBezTo>
                  <a:lnTo>
                    <a:pt x="461" y="439"/>
                  </a:lnTo>
                  <a:cubicBezTo>
                    <a:pt x="484" y="422"/>
                    <a:pt x="507" y="405"/>
                    <a:pt x="533" y="384"/>
                  </a:cubicBezTo>
                  <a:cubicBezTo>
                    <a:pt x="545" y="379"/>
                    <a:pt x="551" y="370"/>
                    <a:pt x="559" y="364"/>
                  </a:cubicBezTo>
                  <a:cubicBezTo>
                    <a:pt x="671" y="290"/>
                    <a:pt x="802" y="250"/>
                    <a:pt x="935" y="250"/>
                  </a:cubicBezTo>
                  <a:close/>
                  <a:moveTo>
                    <a:pt x="936" y="0"/>
                  </a:moveTo>
                  <a:cubicBezTo>
                    <a:pt x="701" y="0"/>
                    <a:pt x="466" y="86"/>
                    <a:pt x="288" y="246"/>
                  </a:cubicBezTo>
                  <a:lnTo>
                    <a:pt x="286" y="249"/>
                  </a:lnTo>
                  <a:cubicBezTo>
                    <a:pt x="262" y="266"/>
                    <a:pt x="239" y="286"/>
                    <a:pt x="219" y="310"/>
                  </a:cubicBezTo>
                  <a:cubicBezTo>
                    <a:pt x="213" y="318"/>
                    <a:pt x="213" y="324"/>
                    <a:pt x="205" y="330"/>
                  </a:cubicBezTo>
                  <a:cubicBezTo>
                    <a:pt x="43" y="529"/>
                    <a:pt x="0" y="805"/>
                    <a:pt x="98" y="1062"/>
                  </a:cubicBezTo>
                  <a:cubicBezTo>
                    <a:pt x="234" y="1436"/>
                    <a:pt x="577" y="1693"/>
                    <a:pt x="969" y="1739"/>
                  </a:cubicBezTo>
                  <a:cubicBezTo>
                    <a:pt x="1003" y="1743"/>
                    <a:pt x="1037" y="1745"/>
                    <a:pt x="1071" y="1745"/>
                  </a:cubicBezTo>
                  <a:cubicBezTo>
                    <a:pt x="1435" y="1745"/>
                    <a:pt x="1778" y="1509"/>
                    <a:pt x="1862" y="1142"/>
                  </a:cubicBezTo>
                  <a:cubicBezTo>
                    <a:pt x="1960" y="730"/>
                    <a:pt x="1715" y="281"/>
                    <a:pt x="1349" y="96"/>
                  </a:cubicBezTo>
                  <a:cubicBezTo>
                    <a:pt x="1219" y="31"/>
                    <a:pt x="1077" y="0"/>
                    <a:pt x="9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431;p43"/>
            <p:cNvSpPr/>
            <p:nvPr/>
          </p:nvSpPr>
          <p:spPr>
            <a:xfrm>
              <a:off x="4781300" y="1989200"/>
              <a:ext cx="174100" cy="146175"/>
            </a:xfrm>
            <a:custGeom>
              <a:avLst/>
              <a:gdLst/>
              <a:ahLst/>
              <a:cxnLst/>
              <a:rect l="l" t="t" r="r" b="b"/>
              <a:pathLst>
                <a:path w="6964" h="5847" extrusionOk="0">
                  <a:moveTo>
                    <a:pt x="1136" y="309"/>
                  </a:moveTo>
                  <a:cubicBezTo>
                    <a:pt x="1153" y="309"/>
                    <a:pt x="1170" y="312"/>
                    <a:pt x="1185" y="312"/>
                  </a:cubicBezTo>
                  <a:cubicBezTo>
                    <a:pt x="1185" y="312"/>
                    <a:pt x="1199" y="312"/>
                    <a:pt x="1205" y="318"/>
                  </a:cubicBezTo>
                  <a:cubicBezTo>
                    <a:pt x="1216" y="321"/>
                    <a:pt x="1228" y="321"/>
                    <a:pt x="1240" y="324"/>
                  </a:cubicBezTo>
                  <a:cubicBezTo>
                    <a:pt x="1257" y="327"/>
                    <a:pt x="1274" y="335"/>
                    <a:pt x="1291" y="341"/>
                  </a:cubicBezTo>
                  <a:cubicBezTo>
                    <a:pt x="1297" y="341"/>
                    <a:pt x="1297" y="341"/>
                    <a:pt x="1297" y="347"/>
                  </a:cubicBezTo>
                  <a:lnTo>
                    <a:pt x="1300" y="347"/>
                  </a:lnTo>
                  <a:cubicBezTo>
                    <a:pt x="1303" y="347"/>
                    <a:pt x="1303" y="347"/>
                    <a:pt x="1303" y="350"/>
                  </a:cubicBezTo>
                  <a:cubicBezTo>
                    <a:pt x="1306" y="350"/>
                    <a:pt x="1306" y="353"/>
                    <a:pt x="1306" y="353"/>
                  </a:cubicBezTo>
                  <a:cubicBezTo>
                    <a:pt x="1317" y="356"/>
                    <a:pt x="1329" y="364"/>
                    <a:pt x="1338" y="370"/>
                  </a:cubicBezTo>
                  <a:cubicBezTo>
                    <a:pt x="1358" y="379"/>
                    <a:pt x="1375" y="393"/>
                    <a:pt x="1392" y="405"/>
                  </a:cubicBezTo>
                  <a:cubicBezTo>
                    <a:pt x="1395" y="405"/>
                    <a:pt x="1395" y="407"/>
                    <a:pt x="1395" y="407"/>
                  </a:cubicBezTo>
                  <a:cubicBezTo>
                    <a:pt x="1407" y="413"/>
                    <a:pt x="1415" y="425"/>
                    <a:pt x="1430" y="433"/>
                  </a:cubicBezTo>
                  <a:cubicBezTo>
                    <a:pt x="1444" y="448"/>
                    <a:pt x="1461" y="465"/>
                    <a:pt x="1473" y="479"/>
                  </a:cubicBezTo>
                  <a:cubicBezTo>
                    <a:pt x="1476" y="482"/>
                    <a:pt x="1476" y="482"/>
                    <a:pt x="1476" y="485"/>
                  </a:cubicBezTo>
                  <a:cubicBezTo>
                    <a:pt x="1482" y="497"/>
                    <a:pt x="1490" y="505"/>
                    <a:pt x="1496" y="520"/>
                  </a:cubicBezTo>
                  <a:cubicBezTo>
                    <a:pt x="1502" y="520"/>
                    <a:pt x="1502" y="523"/>
                    <a:pt x="1502" y="523"/>
                  </a:cubicBezTo>
                  <a:cubicBezTo>
                    <a:pt x="1510" y="540"/>
                    <a:pt x="1522" y="557"/>
                    <a:pt x="1533" y="580"/>
                  </a:cubicBezTo>
                  <a:lnTo>
                    <a:pt x="1536" y="583"/>
                  </a:lnTo>
                  <a:lnTo>
                    <a:pt x="1536" y="586"/>
                  </a:lnTo>
                  <a:cubicBezTo>
                    <a:pt x="1539" y="592"/>
                    <a:pt x="1539" y="595"/>
                    <a:pt x="1539" y="598"/>
                  </a:cubicBezTo>
                  <a:lnTo>
                    <a:pt x="1551" y="629"/>
                  </a:lnTo>
                  <a:cubicBezTo>
                    <a:pt x="1559" y="652"/>
                    <a:pt x="1565" y="673"/>
                    <a:pt x="1568" y="699"/>
                  </a:cubicBezTo>
                  <a:lnTo>
                    <a:pt x="1568" y="707"/>
                  </a:lnTo>
                  <a:lnTo>
                    <a:pt x="1568" y="756"/>
                  </a:lnTo>
                  <a:lnTo>
                    <a:pt x="1568" y="765"/>
                  </a:lnTo>
                  <a:cubicBezTo>
                    <a:pt x="1568" y="768"/>
                    <a:pt x="1568" y="768"/>
                    <a:pt x="1565" y="771"/>
                  </a:cubicBezTo>
                  <a:cubicBezTo>
                    <a:pt x="1562" y="785"/>
                    <a:pt x="1559" y="797"/>
                    <a:pt x="1554" y="814"/>
                  </a:cubicBezTo>
                  <a:cubicBezTo>
                    <a:pt x="1551" y="817"/>
                    <a:pt x="1551" y="822"/>
                    <a:pt x="1551" y="828"/>
                  </a:cubicBezTo>
                  <a:lnTo>
                    <a:pt x="1531" y="871"/>
                  </a:lnTo>
                  <a:cubicBezTo>
                    <a:pt x="1525" y="874"/>
                    <a:pt x="1522" y="883"/>
                    <a:pt x="1516" y="889"/>
                  </a:cubicBezTo>
                  <a:cubicBezTo>
                    <a:pt x="1508" y="897"/>
                    <a:pt x="1502" y="909"/>
                    <a:pt x="1490" y="915"/>
                  </a:cubicBezTo>
                  <a:lnTo>
                    <a:pt x="1473" y="932"/>
                  </a:lnTo>
                  <a:lnTo>
                    <a:pt x="1461" y="941"/>
                  </a:lnTo>
                  <a:cubicBezTo>
                    <a:pt x="1453" y="944"/>
                    <a:pt x="1447" y="946"/>
                    <a:pt x="1444" y="955"/>
                  </a:cubicBezTo>
                  <a:cubicBezTo>
                    <a:pt x="1436" y="958"/>
                    <a:pt x="1415" y="972"/>
                    <a:pt x="1415" y="972"/>
                  </a:cubicBezTo>
                  <a:cubicBezTo>
                    <a:pt x="1410" y="972"/>
                    <a:pt x="1395" y="981"/>
                    <a:pt x="1389" y="981"/>
                  </a:cubicBezTo>
                  <a:lnTo>
                    <a:pt x="1346" y="990"/>
                  </a:lnTo>
                  <a:cubicBezTo>
                    <a:pt x="1343" y="990"/>
                    <a:pt x="1343" y="990"/>
                    <a:pt x="1338" y="995"/>
                  </a:cubicBezTo>
                  <a:lnTo>
                    <a:pt x="1329" y="995"/>
                  </a:lnTo>
                  <a:cubicBezTo>
                    <a:pt x="1316" y="997"/>
                    <a:pt x="1303" y="998"/>
                    <a:pt x="1290" y="998"/>
                  </a:cubicBezTo>
                  <a:cubicBezTo>
                    <a:pt x="1278" y="998"/>
                    <a:pt x="1265" y="997"/>
                    <a:pt x="1254" y="995"/>
                  </a:cubicBezTo>
                  <a:lnTo>
                    <a:pt x="1242" y="995"/>
                  </a:lnTo>
                  <a:cubicBezTo>
                    <a:pt x="1240" y="995"/>
                    <a:pt x="1234" y="995"/>
                    <a:pt x="1231" y="990"/>
                  </a:cubicBezTo>
                  <a:cubicBezTo>
                    <a:pt x="1225" y="990"/>
                    <a:pt x="1214" y="987"/>
                    <a:pt x="1202" y="987"/>
                  </a:cubicBezTo>
                  <a:cubicBezTo>
                    <a:pt x="1176" y="981"/>
                    <a:pt x="1156" y="972"/>
                    <a:pt x="1133" y="969"/>
                  </a:cubicBezTo>
                  <a:cubicBezTo>
                    <a:pt x="1130" y="967"/>
                    <a:pt x="1127" y="967"/>
                    <a:pt x="1127" y="967"/>
                  </a:cubicBezTo>
                  <a:lnTo>
                    <a:pt x="1124" y="961"/>
                  </a:lnTo>
                  <a:cubicBezTo>
                    <a:pt x="1104" y="961"/>
                    <a:pt x="1095" y="955"/>
                    <a:pt x="1087" y="952"/>
                  </a:cubicBezTo>
                  <a:cubicBezTo>
                    <a:pt x="1084" y="946"/>
                    <a:pt x="1084" y="946"/>
                    <a:pt x="1081" y="946"/>
                  </a:cubicBezTo>
                  <a:cubicBezTo>
                    <a:pt x="1061" y="941"/>
                    <a:pt x="1044" y="929"/>
                    <a:pt x="1026" y="915"/>
                  </a:cubicBezTo>
                  <a:cubicBezTo>
                    <a:pt x="1023" y="912"/>
                    <a:pt x="1018" y="912"/>
                    <a:pt x="1018" y="909"/>
                  </a:cubicBezTo>
                  <a:cubicBezTo>
                    <a:pt x="1018" y="909"/>
                    <a:pt x="1015" y="909"/>
                    <a:pt x="1015" y="903"/>
                  </a:cubicBezTo>
                  <a:cubicBezTo>
                    <a:pt x="1012" y="903"/>
                    <a:pt x="1012" y="900"/>
                    <a:pt x="1012" y="900"/>
                  </a:cubicBezTo>
                  <a:cubicBezTo>
                    <a:pt x="1003" y="895"/>
                    <a:pt x="997" y="886"/>
                    <a:pt x="989" y="883"/>
                  </a:cubicBezTo>
                  <a:cubicBezTo>
                    <a:pt x="971" y="869"/>
                    <a:pt x="957" y="851"/>
                    <a:pt x="943" y="831"/>
                  </a:cubicBezTo>
                  <a:cubicBezTo>
                    <a:pt x="940" y="828"/>
                    <a:pt x="940" y="825"/>
                    <a:pt x="937" y="822"/>
                  </a:cubicBezTo>
                  <a:cubicBezTo>
                    <a:pt x="928" y="814"/>
                    <a:pt x="922" y="802"/>
                    <a:pt x="914" y="797"/>
                  </a:cubicBezTo>
                  <a:cubicBezTo>
                    <a:pt x="899" y="773"/>
                    <a:pt x="888" y="753"/>
                    <a:pt x="879" y="730"/>
                  </a:cubicBezTo>
                  <a:lnTo>
                    <a:pt x="873" y="727"/>
                  </a:lnTo>
                  <a:lnTo>
                    <a:pt x="871" y="724"/>
                  </a:lnTo>
                  <a:cubicBezTo>
                    <a:pt x="873" y="722"/>
                    <a:pt x="873" y="722"/>
                    <a:pt x="871" y="722"/>
                  </a:cubicBezTo>
                  <a:lnTo>
                    <a:pt x="871" y="716"/>
                  </a:lnTo>
                  <a:cubicBezTo>
                    <a:pt x="868" y="707"/>
                    <a:pt x="865" y="696"/>
                    <a:pt x="856" y="681"/>
                  </a:cubicBezTo>
                  <a:cubicBezTo>
                    <a:pt x="853" y="670"/>
                    <a:pt x="850" y="655"/>
                    <a:pt x="850" y="644"/>
                  </a:cubicBezTo>
                  <a:cubicBezTo>
                    <a:pt x="850" y="641"/>
                    <a:pt x="845" y="629"/>
                    <a:pt x="845" y="626"/>
                  </a:cubicBezTo>
                  <a:lnTo>
                    <a:pt x="845" y="621"/>
                  </a:lnTo>
                  <a:lnTo>
                    <a:pt x="845" y="601"/>
                  </a:lnTo>
                  <a:cubicBezTo>
                    <a:pt x="842" y="592"/>
                    <a:pt x="842" y="580"/>
                    <a:pt x="845" y="569"/>
                  </a:cubicBezTo>
                  <a:lnTo>
                    <a:pt x="845" y="557"/>
                  </a:lnTo>
                  <a:cubicBezTo>
                    <a:pt x="845" y="554"/>
                    <a:pt x="850" y="552"/>
                    <a:pt x="850" y="549"/>
                  </a:cubicBezTo>
                  <a:lnTo>
                    <a:pt x="850" y="543"/>
                  </a:lnTo>
                  <a:cubicBezTo>
                    <a:pt x="853" y="537"/>
                    <a:pt x="853" y="528"/>
                    <a:pt x="853" y="523"/>
                  </a:cubicBezTo>
                  <a:cubicBezTo>
                    <a:pt x="856" y="511"/>
                    <a:pt x="859" y="505"/>
                    <a:pt x="859" y="491"/>
                  </a:cubicBezTo>
                  <a:lnTo>
                    <a:pt x="859" y="485"/>
                  </a:lnTo>
                  <a:lnTo>
                    <a:pt x="865" y="482"/>
                  </a:lnTo>
                  <a:cubicBezTo>
                    <a:pt x="865" y="479"/>
                    <a:pt x="868" y="479"/>
                    <a:pt x="868" y="477"/>
                  </a:cubicBezTo>
                  <a:cubicBezTo>
                    <a:pt x="871" y="468"/>
                    <a:pt x="873" y="456"/>
                    <a:pt x="882" y="448"/>
                  </a:cubicBezTo>
                  <a:cubicBezTo>
                    <a:pt x="882" y="442"/>
                    <a:pt x="885" y="442"/>
                    <a:pt x="885" y="439"/>
                  </a:cubicBezTo>
                  <a:lnTo>
                    <a:pt x="885" y="436"/>
                  </a:lnTo>
                  <a:lnTo>
                    <a:pt x="888" y="433"/>
                  </a:lnTo>
                  <a:lnTo>
                    <a:pt x="894" y="428"/>
                  </a:lnTo>
                  <a:cubicBezTo>
                    <a:pt x="894" y="428"/>
                    <a:pt x="894" y="425"/>
                    <a:pt x="897" y="425"/>
                  </a:cubicBezTo>
                  <a:cubicBezTo>
                    <a:pt x="911" y="407"/>
                    <a:pt x="928" y="390"/>
                    <a:pt x="946" y="376"/>
                  </a:cubicBezTo>
                  <a:lnTo>
                    <a:pt x="951" y="370"/>
                  </a:lnTo>
                  <a:cubicBezTo>
                    <a:pt x="954" y="367"/>
                    <a:pt x="954" y="367"/>
                    <a:pt x="957" y="367"/>
                  </a:cubicBezTo>
                  <a:cubicBezTo>
                    <a:pt x="971" y="361"/>
                    <a:pt x="986" y="350"/>
                    <a:pt x="1000" y="341"/>
                  </a:cubicBezTo>
                  <a:cubicBezTo>
                    <a:pt x="1003" y="338"/>
                    <a:pt x="1009" y="338"/>
                    <a:pt x="1009" y="338"/>
                  </a:cubicBezTo>
                  <a:cubicBezTo>
                    <a:pt x="1012" y="338"/>
                    <a:pt x="1012" y="338"/>
                    <a:pt x="1012" y="335"/>
                  </a:cubicBezTo>
                  <a:cubicBezTo>
                    <a:pt x="1018" y="333"/>
                    <a:pt x="1029" y="333"/>
                    <a:pt x="1035" y="327"/>
                  </a:cubicBezTo>
                  <a:cubicBezTo>
                    <a:pt x="1044" y="324"/>
                    <a:pt x="1055" y="321"/>
                    <a:pt x="1069" y="321"/>
                  </a:cubicBezTo>
                  <a:cubicBezTo>
                    <a:pt x="1072" y="321"/>
                    <a:pt x="1075" y="321"/>
                    <a:pt x="1081" y="318"/>
                  </a:cubicBezTo>
                  <a:lnTo>
                    <a:pt x="1087" y="318"/>
                  </a:lnTo>
                  <a:cubicBezTo>
                    <a:pt x="1093" y="312"/>
                    <a:pt x="1101" y="312"/>
                    <a:pt x="1104" y="312"/>
                  </a:cubicBezTo>
                  <a:cubicBezTo>
                    <a:pt x="1116" y="312"/>
                    <a:pt x="1127" y="309"/>
                    <a:pt x="1136" y="309"/>
                  </a:cubicBezTo>
                  <a:close/>
                  <a:moveTo>
                    <a:pt x="2046" y="262"/>
                  </a:moveTo>
                  <a:cubicBezTo>
                    <a:pt x="2139" y="262"/>
                    <a:pt x="2237" y="280"/>
                    <a:pt x="2338" y="318"/>
                  </a:cubicBezTo>
                  <a:cubicBezTo>
                    <a:pt x="2646" y="428"/>
                    <a:pt x="2931" y="641"/>
                    <a:pt x="3191" y="874"/>
                  </a:cubicBezTo>
                  <a:cubicBezTo>
                    <a:pt x="3171" y="889"/>
                    <a:pt x="3147" y="909"/>
                    <a:pt x="3124" y="923"/>
                  </a:cubicBezTo>
                  <a:cubicBezTo>
                    <a:pt x="3110" y="929"/>
                    <a:pt x="3093" y="938"/>
                    <a:pt x="3078" y="955"/>
                  </a:cubicBezTo>
                  <a:lnTo>
                    <a:pt x="3049" y="984"/>
                  </a:lnTo>
                  <a:lnTo>
                    <a:pt x="3024" y="1010"/>
                  </a:lnTo>
                  <a:cubicBezTo>
                    <a:pt x="2917" y="1116"/>
                    <a:pt x="2805" y="1229"/>
                    <a:pt x="2698" y="1341"/>
                  </a:cubicBezTo>
                  <a:cubicBezTo>
                    <a:pt x="2468" y="1313"/>
                    <a:pt x="2238" y="1296"/>
                    <a:pt x="2007" y="1296"/>
                  </a:cubicBezTo>
                  <a:cubicBezTo>
                    <a:pt x="1793" y="1296"/>
                    <a:pt x="1578" y="1311"/>
                    <a:pt x="1363" y="1344"/>
                  </a:cubicBezTo>
                  <a:cubicBezTo>
                    <a:pt x="1358" y="1344"/>
                    <a:pt x="1352" y="1347"/>
                    <a:pt x="1346" y="1347"/>
                  </a:cubicBezTo>
                  <a:cubicBezTo>
                    <a:pt x="1338" y="1315"/>
                    <a:pt x="1335" y="1286"/>
                    <a:pt x="1332" y="1255"/>
                  </a:cubicBezTo>
                  <a:cubicBezTo>
                    <a:pt x="1608" y="1229"/>
                    <a:pt x="1853" y="987"/>
                    <a:pt x="1819" y="693"/>
                  </a:cubicBezTo>
                  <a:cubicBezTo>
                    <a:pt x="1804" y="566"/>
                    <a:pt x="1755" y="454"/>
                    <a:pt x="1689" y="361"/>
                  </a:cubicBezTo>
                  <a:cubicBezTo>
                    <a:pt x="1794" y="297"/>
                    <a:pt x="1915" y="262"/>
                    <a:pt x="2046" y="262"/>
                  </a:cubicBezTo>
                  <a:close/>
                  <a:moveTo>
                    <a:pt x="3378" y="1053"/>
                  </a:moveTo>
                  <a:cubicBezTo>
                    <a:pt x="3462" y="1131"/>
                    <a:pt x="3539" y="1212"/>
                    <a:pt x="3617" y="1289"/>
                  </a:cubicBezTo>
                  <a:cubicBezTo>
                    <a:pt x="3709" y="1384"/>
                    <a:pt x="3799" y="1485"/>
                    <a:pt x="3885" y="1586"/>
                  </a:cubicBezTo>
                  <a:cubicBezTo>
                    <a:pt x="3597" y="1508"/>
                    <a:pt x="3306" y="1442"/>
                    <a:pt x="3009" y="1390"/>
                  </a:cubicBezTo>
                  <a:lnTo>
                    <a:pt x="3243" y="1160"/>
                  </a:lnTo>
                  <a:cubicBezTo>
                    <a:pt x="3289" y="1119"/>
                    <a:pt x="3332" y="1085"/>
                    <a:pt x="3378" y="1053"/>
                  </a:cubicBezTo>
                  <a:close/>
                  <a:moveTo>
                    <a:pt x="4446" y="600"/>
                  </a:moveTo>
                  <a:cubicBezTo>
                    <a:pt x="4774" y="600"/>
                    <a:pt x="5110" y="716"/>
                    <a:pt x="5318" y="981"/>
                  </a:cubicBezTo>
                  <a:cubicBezTo>
                    <a:pt x="5566" y="1289"/>
                    <a:pt x="5511" y="1704"/>
                    <a:pt x="5410" y="2076"/>
                  </a:cubicBezTo>
                  <a:cubicBezTo>
                    <a:pt x="5335" y="2039"/>
                    <a:pt x="5251" y="2007"/>
                    <a:pt x="5174" y="1975"/>
                  </a:cubicBezTo>
                  <a:lnTo>
                    <a:pt x="5168" y="1970"/>
                  </a:lnTo>
                  <a:cubicBezTo>
                    <a:pt x="5159" y="1964"/>
                    <a:pt x="5145" y="1955"/>
                    <a:pt x="5130" y="1952"/>
                  </a:cubicBezTo>
                  <a:cubicBezTo>
                    <a:pt x="5116" y="1949"/>
                    <a:pt x="5096" y="1946"/>
                    <a:pt x="5081" y="1938"/>
                  </a:cubicBezTo>
                  <a:cubicBezTo>
                    <a:pt x="5078" y="1938"/>
                    <a:pt x="5078" y="1938"/>
                    <a:pt x="5076" y="1935"/>
                  </a:cubicBezTo>
                  <a:cubicBezTo>
                    <a:pt x="5067" y="1932"/>
                    <a:pt x="5061" y="1932"/>
                    <a:pt x="5058" y="1932"/>
                  </a:cubicBezTo>
                  <a:cubicBezTo>
                    <a:pt x="4813" y="1851"/>
                    <a:pt x="4568" y="1776"/>
                    <a:pt x="4318" y="1702"/>
                  </a:cubicBezTo>
                  <a:lnTo>
                    <a:pt x="4315" y="1702"/>
                  </a:lnTo>
                  <a:cubicBezTo>
                    <a:pt x="4127" y="1459"/>
                    <a:pt x="3923" y="1229"/>
                    <a:pt x="3704" y="1016"/>
                  </a:cubicBezTo>
                  <a:cubicBezTo>
                    <a:pt x="3663" y="975"/>
                    <a:pt x="3620" y="932"/>
                    <a:pt x="3580" y="897"/>
                  </a:cubicBezTo>
                  <a:cubicBezTo>
                    <a:pt x="3796" y="753"/>
                    <a:pt x="4021" y="638"/>
                    <a:pt x="4286" y="609"/>
                  </a:cubicBezTo>
                  <a:cubicBezTo>
                    <a:pt x="4339" y="603"/>
                    <a:pt x="4392" y="600"/>
                    <a:pt x="4446" y="600"/>
                  </a:cubicBezTo>
                  <a:close/>
                  <a:moveTo>
                    <a:pt x="1988" y="1550"/>
                  </a:moveTo>
                  <a:cubicBezTo>
                    <a:pt x="2153" y="1550"/>
                    <a:pt x="2318" y="1560"/>
                    <a:pt x="2482" y="1575"/>
                  </a:cubicBezTo>
                  <a:cubicBezTo>
                    <a:pt x="2234" y="1849"/>
                    <a:pt x="1992" y="2137"/>
                    <a:pt x="1784" y="2442"/>
                  </a:cubicBezTo>
                  <a:cubicBezTo>
                    <a:pt x="1729" y="2338"/>
                    <a:pt x="1672" y="2235"/>
                    <a:pt x="1617" y="2128"/>
                  </a:cubicBezTo>
                  <a:cubicBezTo>
                    <a:pt x="1545" y="1952"/>
                    <a:pt x="1464" y="1776"/>
                    <a:pt x="1412" y="1592"/>
                  </a:cubicBezTo>
                  <a:cubicBezTo>
                    <a:pt x="1487" y="1580"/>
                    <a:pt x="1559" y="1575"/>
                    <a:pt x="1629" y="1566"/>
                  </a:cubicBezTo>
                  <a:cubicBezTo>
                    <a:pt x="1749" y="1555"/>
                    <a:pt x="1869" y="1550"/>
                    <a:pt x="1988" y="1550"/>
                  </a:cubicBezTo>
                  <a:close/>
                  <a:moveTo>
                    <a:pt x="4574" y="2047"/>
                  </a:moveTo>
                  <a:lnTo>
                    <a:pt x="4574" y="2047"/>
                  </a:lnTo>
                  <a:cubicBezTo>
                    <a:pt x="4721" y="2093"/>
                    <a:pt x="4871" y="2140"/>
                    <a:pt x="5015" y="2186"/>
                  </a:cubicBezTo>
                  <a:cubicBezTo>
                    <a:pt x="5122" y="2229"/>
                    <a:pt x="5231" y="2272"/>
                    <a:pt x="5335" y="2321"/>
                  </a:cubicBezTo>
                  <a:cubicBezTo>
                    <a:pt x="5335" y="2324"/>
                    <a:pt x="5332" y="2324"/>
                    <a:pt x="5332" y="2327"/>
                  </a:cubicBezTo>
                  <a:cubicBezTo>
                    <a:pt x="5274" y="2529"/>
                    <a:pt x="5194" y="2719"/>
                    <a:pt x="5102" y="2906"/>
                  </a:cubicBezTo>
                  <a:cubicBezTo>
                    <a:pt x="5009" y="2739"/>
                    <a:pt x="4914" y="2569"/>
                    <a:pt x="4813" y="2408"/>
                  </a:cubicBezTo>
                  <a:cubicBezTo>
                    <a:pt x="4736" y="2284"/>
                    <a:pt x="4658" y="2163"/>
                    <a:pt x="4574" y="2047"/>
                  </a:cubicBezTo>
                  <a:close/>
                  <a:moveTo>
                    <a:pt x="1167" y="1635"/>
                  </a:moveTo>
                  <a:cubicBezTo>
                    <a:pt x="1219" y="1820"/>
                    <a:pt x="1291" y="1998"/>
                    <a:pt x="1363" y="2177"/>
                  </a:cubicBezTo>
                  <a:cubicBezTo>
                    <a:pt x="1363" y="2191"/>
                    <a:pt x="1369" y="2206"/>
                    <a:pt x="1378" y="2220"/>
                  </a:cubicBezTo>
                  <a:cubicBezTo>
                    <a:pt x="1461" y="2379"/>
                    <a:pt x="1545" y="2537"/>
                    <a:pt x="1631" y="2696"/>
                  </a:cubicBezTo>
                  <a:cubicBezTo>
                    <a:pt x="1502" y="2915"/>
                    <a:pt x="1392" y="3145"/>
                    <a:pt x="1314" y="3390"/>
                  </a:cubicBezTo>
                  <a:cubicBezTo>
                    <a:pt x="1170" y="3321"/>
                    <a:pt x="1029" y="3249"/>
                    <a:pt x="894" y="3171"/>
                  </a:cubicBezTo>
                  <a:cubicBezTo>
                    <a:pt x="536" y="2973"/>
                    <a:pt x="208" y="2601"/>
                    <a:pt x="395" y="2177"/>
                  </a:cubicBezTo>
                  <a:cubicBezTo>
                    <a:pt x="533" y="1866"/>
                    <a:pt x="839" y="1716"/>
                    <a:pt x="1167" y="1635"/>
                  </a:cubicBezTo>
                  <a:close/>
                  <a:moveTo>
                    <a:pt x="1776" y="2958"/>
                  </a:moveTo>
                  <a:cubicBezTo>
                    <a:pt x="1934" y="3249"/>
                    <a:pt x="2104" y="3535"/>
                    <a:pt x="2286" y="3808"/>
                  </a:cubicBezTo>
                  <a:cubicBezTo>
                    <a:pt x="2035" y="3719"/>
                    <a:pt x="1790" y="3612"/>
                    <a:pt x="1545" y="3503"/>
                  </a:cubicBezTo>
                  <a:cubicBezTo>
                    <a:pt x="1603" y="3315"/>
                    <a:pt x="1680" y="3131"/>
                    <a:pt x="1776" y="2958"/>
                  </a:cubicBezTo>
                  <a:close/>
                  <a:moveTo>
                    <a:pt x="2799" y="1609"/>
                  </a:moveTo>
                  <a:cubicBezTo>
                    <a:pt x="3260" y="1676"/>
                    <a:pt x="3718" y="1791"/>
                    <a:pt x="4171" y="1923"/>
                  </a:cubicBezTo>
                  <a:cubicBezTo>
                    <a:pt x="4303" y="2096"/>
                    <a:pt x="4430" y="2281"/>
                    <a:pt x="4554" y="2465"/>
                  </a:cubicBezTo>
                  <a:cubicBezTo>
                    <a:pt x="4701" y="2696"/>
                    <a:pt x="4834" y="2935"/>
                    <a:pt x="4955" y="3180"/>
                  </a:cubicBezTo>
                  <a:cubicBezTo>
                    <a:pt x="4900" y="3275"/>
                    <a:pt x="4842" y="3367"/>
                    <a:pt x="4779" y="3462"/>
                  </a:cubicBezTo>
                  <a:cubicBezTo>
                    <a:pt x="4580" y="3751"/>
                    <a:pt x="4358" y="4022"/>
                    <a:pt x="4107" y="4258"/>
                  </a:cubicBezTo>
                  <a:cubicBezTo>
                    <a:pt x="3937" y="4241"/>
                    <a:pt x="3767" y="4212"/>
                    <a:pt x="3597" y="4180"/>
                  </a:cubicBezTo>
                  <a:cubicBezTo>
                    <a:pt x="3292" y="4122"/>
                    <a:pt x="2992" y="4042"/>
                    <a:pt x="2698" y="3950"/>
                  </a:cubicBezTo>
                  <a:cubicBezTo>
                    <a:pt x="2407" y="3555"/>
                    <a:pt x="2156" y="3131"/>
                    <a:pt x="1923" y="2702"/>
                  </a:cubicBezTo>
                  <a:cubicBezTo>
                    <a:pt x="2165" y="2310"/>
                    <a:pt x="2473" y="1949"/>
                    <a:pt x="2799" y="1609"/>
                  </a:cubicBezTo>
                  <a:close/>
                  <a:moveTo>
                    <a:pt x="5571" y="2428"/>
                  </a:moveTo>
                  <a:cubicBezTo>
                    <a:pt x="5793" y="2534"/>
                    <a:pt x="6001" y="2673"/>
                    <a:pt x="6174" y="2857"/>
                  </a:cubicBezTo>
                  <a:cubicBezTo>
                    <a:pt x="6361" y="3053"/>
                    <a:pt x="6557" y="3376"/>
                    <a:pt x="6534" y="3664"/>
                  </a:cubicBezTo>
                  <a:cubicBezTo>
                    <a:pt x="6520" y="3656"/>
                    <a:pt x="6502" y="3650"/>
                    <a:pt x="6485" y="3641"/>
                  </a:cubicBezTo>
                  <a:cubicBezTo>
                    <a:pt x="6414" y="3614"/>
                    <a:pt x="6339" y="3601"/>
                    <a:pt x="6263" y="3601"/>
                  </a:cubicBezTo>
                  <a:cubicBezTo>
                    <a:pt x="6210" y="3601"/>
                    <a:pt x="6156" y="3608"/>
                    <a:pt x="6105" y="3621"/>
                  </a:cubicBezTo>
                  <a:cubicBezTo>
                    <a:pt x="6038" y="3635"/>
                    <a:pt x="5972" y="3667"/>
                    <a:pt x="5917" y="3713"/>
                  </a:cubicBezTo>
                  <a:cubicBezTo>
                    <a:pt x="5914" y="3713"/>
                    <a:pt x="5914" y="3719"/>
                    <a:pt x="5914" y="3719"/>
                  </a:cubicBezTo>
                  <a:cubicBezTo>
                    <a:pt x="5909" y="3722"/>
                    <a:pt x="5900" y="3725"/>
                    <a:pt x="5894" y="3733"/>
                  </a:cubicBezTo>
                  <a:cubicBezTo>
                    <a:pt x="5845" y="3768"/>
                    <a:pt x="5811" y="3814"/>
                    <a:pt x="5785" y="3863"/>
                  </a:cubicBezTo>
                  <a:cubicBezTo>
                    <a:pt x="5785" y="3866"/>
                    <a:pt x="5782" y="3869"/>
                    <a:pt x="5782" y="3869"/>
                  </a:cubicBezTo>
                  <a:cubicBezTo>
                    <a:pt x="5715" y="3987"/>
                    <a:pt x="5701" y="4128"/>
                    <a:pt x="5736" y="4261"/>
                  </a:cubicBezTo>
                  <a:cubicBezTo>
                    <a:pt x="5715" y="4267"/>
                    <a:pt x="5698" y="4269"/>
                    <a:pt x="5681" y="4269"/>
                  </a:cubicBezTo>
                  <a:cubicBezTo>
                    <a:pt x="5643" y="4163"/>
                    <a:pt x="5606" y="4065"/>
                    <a:pt x="5571" y="3970"/>
                  </a:cubicBezTo>
                  <a:cubicBezTo>
                    <a:pt x="5476" y="3702"/>
                    <a:pt x="5367" y="3439"/>
                    <a:pt x="5246" y="3189"/>
                  </a:cubicBezTo>
                  <a:cubicBezTo>
                    <a:pt x="5375" y="2944"/>
                    <a:pt x="5491" y="2690"/>
                    <a:pt x="5571" y="2428"/>
                  </a:cubicBezTo>
                  <a:close/>
                  <a:moveTo>
                    <a:pt x="5087" y="3451"/>
                  </a:moveTo>
                  <a:cubicBezTo>
                    <a:pt x="5130" y="3546"/>
                    <a:pt x="5174" y="3638"/>
                    <a:pt x="5211" y="3736"/>
                  </a:cubicBezTo>
                  <a:cubicBezTo>
                    <a:pt x="5283" y="3915"/>
                    <a:pt x="5352" y="4102"/>
                    <a:pt x="5410" y="4290"/>
                  </a:cubicBezTo>
                  <a:cubicBezTo>
                    <a:pt x="5283" y="4298"/>
                    <a:pt x="5159" y="4301"/>
                    <a:pt x="5050" y="4304"/>
                  </a:cubicBezTo>
                  <a:cubicBezTo>
                    <a:pt x="4993" y="4306"/>
                    <a:pt x="4937" y="4308"/>
                    <a:pt x="4880" y="4308"/>
                  </a:cubicBezTo>
                  <a:cubicBezTo>
                    <a:pt x="4730" y="4308"/>
                    <a:pt x="4578" y="4300"/>
                    <a:pt x="4430" y="4290"/>
                  </a:cubicBezTo>
                  <a:cubicBezTo>
                    <a:pt x="4603" y="4117"/>
                    <a:pt x="4759" y="3927"/>
                    <a:pt x="4900" y="3728"/>
                  </a:cubicBezTo>
                  <a:cubicBezTo>
                    <a:pt x="4963" y="3638"/>
                    <a:pt x="5024" y="3549"/>
                    <a:pt x="5087" y="3451"/>
                  </a:cubicBezTo>
                  <a:close/>
                  <a:moveTo>
                    <a:pt x="6243" y="3829"/>
                  </a:moveTo>
                  <a:cubicBezTo>
                    <a:pt x="6260" y="3829"/>
                    <a:pt x="6280" y="3834"/>
                    <a:pt x="6301" y="3834"/>
                  </a:cubicBezTo>
                  <a:lnTo>
                    <a:pt x="6303" y="3834"/>
                  </a:lnTo>
                  <a:cubicBezTo>
                    <a:pt x="6306" y="3834"/>
                    <a:pt x="6306" y="3837"/>
                    <a:pt x="6306" y="3837"/>
                  </a:cubicBezTo>
                  <a:cubicBezTo>
                    <a:pt x="6321" y="3840"/>
                    <a:pt x="6332" y="3840"/>
                    <a:pt x="6344" y="3843"/>
                  </a:cubicBezTo>
                  <a:cubicBezTo>
                    <a:pt x="6364" y="3846"/>
                    <a:pt x="6387" y="3854"/>
                    <a:pt x="6404" y="3860"/>
                  </a:cubicBezTo>
                  <a:lnTo>
                    <a:pt x="6407" y="3866"/>
                  </a:lnTo>
                  <a:cubicBezTo>
                    <a:pt x="6407" y="3866"/>
                    <a:pt x="6410" y="3866"/>
                    <a:pt x="6410" y="3869"/>
                  </a:cubicBezTo>
                  <a:cubicBezTo>
                    <a:pt x="6416" y="3869"/>
                    <a:pt x="6419" y="3872"/>
                    <a:pt x="6419" y="3872"/>
                  </a:cubicBezTo>
                  <a:cubicBezTo>
                    <a:pt x="6424" y="3875"/>
                    <a:pt x="6436" y="3880"/>
                    <a:pt x="6445" y="3886"/>
                  </a:cubicBezTo>
                  <a:cubicBezTo>
                    <a:pt x="6447" y="3886"/>
                    <a:pt x="6447" y="3889"/>
                    <a:pt x="6447" y="3889"/>
                  </a:cubicBezTo>
                  <a:cubicBezTo>
                    <a:pt x="6465" y="3898"/>
                    <a:pt x="6482" y="3909"/>
                    <a:pt x="6496" y="3924"/>
                  </a:cubicBezTo>
                  <a:cubicBezTo>
                    <a:pt x="6505" y="3927"/>
                    <a:pt x="6508" y="3929"/>
                    <a:pt x="6511" y="3932"/>
                  </a:cubicBezTo>
                  <a:lnTo>
                    <a:pt x="6517" y="3938"/>
                  </a:lnTo>
                  <a:cubicBezTo>
                    <a:pt x="6522" y="3941"/>
                    <a:pt x="6531" y="3947"/>
                    <a:pt x="6534" y="3952"/>
                  </a:cubicBezTo>
                  <a:lnTo>
                    <a:pt x="6577" y="3996"/>
                  </a:lnTo>
                  <a:cubicBezTo>
                    <a:pt x="6583" y="4001"/>
                    <a:pt x="6592" y="4013"/>
                    <a:pt x="6603" y="4019"/>
                  </a:cubicBezTo>
                  <a:cubicBezTo>
                    <a:pt x="6606" y="4025"/>
                    <a:pt x="6606" y="4027"/>
                    <a:pt x="6609" y="4027"/>
                  </a:cubicBezTo>
                  <a:cubicBezTo>
                    <a:pt x="6618" y="4042"/>
                    <a:pt x="6626" y="4056"/>
                    <a:pt x="6635" y="4071"/>
                  </a:cubicBezTo>
                  <a:cubicBezTo>
                    <a:pt x="6638" y="4073"/>
                    <a:pt x="6641" y="4082"/>
                    <a:pt x="6641" y="4085"/>
                  </a:cubicBezTo>
                  <a:cubicBezTo>
                    <a:pt x="6646" y="4091"/>
                    <a:pt x="6649" y="4102"/>
                    <a:pt x="6655" y="4111"/>
                  </a:cubicBezTo>
                  <a:cubicBezTo>
                    <a:pt x="6655" y="4111"/>
                    <a:pt x="6661" y="4114"/>
                    <a:pt x="6661" y="4117"/>
                  </a:cubicBezTo>
                  <a:cubicBezTo>
                    <a:pt x="6661" y="4120"/>
                    <a:pt x="6664" y="4128"/>
                    <a:pt x="6664" y="4131"/>
                  </a:cubicBezTo>
                  <a:cubicBezTo>
                    <a:pt x="6669" y="4154"/>
                    <a:pt x="6678" y="4174"/>
                    <a:pt x="6681" y="4197"/>
                  </a:cubicBezTo>
                  <a:cubicBezTo>
                    <a:pt x="6687" y="4212"/>
                    <a:pt x="6690" y="4223"/>
                    <a:pt x="6690" y="4232"/>
                  </a:cubicBezTo>
                  <a:lnTo>
                    <a:pt x="6690" y="4235"/>
                  </a:lnTo>
                  <a:lnTo>
                    <a:pt x="6690" y="4261"/>
                  </a:lnTo>
                  <a:cubicBezTo>
                    <a:pt x="6690" y="4304"/>
                    <a:pt x="6681" y="4344"/>
                    <a:pt x="6658" y="4379"/>
                  </a:cubicBezTo>
                  <a:cubicBezTo>
                    <a:pt x="6649" y="4391"/>
                    <a:pt x="6643" y="4405"/>
                    <a:pt x="6638" y="4414"/>
                  </a:cubicBezTo>
                  <a:lnTo>
                    <a:pt x="6638" y="4416"/>
                  </a:lnTo>
                  <a:lnTo>
                    <a:pt x="6635" y="4416"/>
                  </a:lnTo>
                  <a:lnTo>
                    <a:pt x="6635" y="4419"/>
                  </a:lnTo>
                  <a:lnTo>
                    <a:pt x="6623" y="4431"/>
                  </a:lnTo>
                  <a:cubicBezTo>
                    <a:pt x="6618" y="4437"/>
                    <a:pt x="6606" y="4448"/>
                    <a:pt x="6594" y="4457"/>
                  </a:cubicBezTo>
                  <a:lnTo>
                    <a:pt x="6592" y="4460"/>
                  </a:lnTo>
                  <a:lnTo>
                    <a:pt x="6589" y="4463"/>
                  </a:lnTo>
                  <a:cubicBezTo>
                    <a:pt x="6586" y="4465"/>
                    <a:pt x="6577" y="4465"/>
                    <a:pt x="6574" y="4471"/>
                  </a:cubicBezTo>
                  <a:cubicBezTo>
                    <a:pt x="6563" y="4477"/>
                    <a:pt x="6551" y="4486"/>
                    <a:pt x="6540" y="4489"/>
                  </a:cubicBezTo>
                  <a:cubicBezTo>
                    <a:pt x="6537" y="4491"/>
                    <a:pt x="6531" y="4494"/>
                    <a:pt x="6522" y="4494"/>
                  </a:cubicBezTo>
                  <a:cubicBezTo>
                    <a:pt x="6520" y="4494"/>
                    <a:pt x="6520" y="4500"/>
                    <a:pt x="6520" y="4500"/>
                  </a:cubicBezTo>
                  <a:cubicBezTo>
                    <a:pt x="6505" y="4503"/>
                    <a:pt x="6494" y="4506"/>
                    <a:pt x="6485" y="4509"/>
                  </a:cubicBezTo>
                  <a:cubicBezTo>
                    <a:pt x="6476" y="4514"/>
                    <a:pt x="6468" y="4514"/>
                    <a:pt x="6462" y="4514"/>
                  </a:cubicBezTo>
                  <a:lnTo>
                    <a:pt x="6456" y="4514"/>
                  </a:lnTo>
                  <a:cubicBezTo>
                    <a:pt x="6430" y="4517"/>
                    <a:pt x="6404" y="4517"/>
                    <a:pt x="6378" y="4517"/>
                  </a:cubicBezTo>
                  <a:cubicBezTo>
                    <a:pt x="6373" y="4517"/>
                    <a:pt x="6361" y="4514"/>
                    <a:pt x="6355" y="4514"/>
                  </a:cubicBezTo>
                  <a:cubicBezTo>
                    <a:pt x="6347" y="4514"/>
                    <a:pt x="6329" y="4509"/>
                    <a:pt x="6326" y="4509"/>
                  </a:cubicBezTo>
                  <a:cubicBezTo>
                    <a:pt x="6303" y="4506"/>
                    <a:pt x="6277" y="4500"/>
                    <a:pt x="6257" y="4491"/>
                  </a:cubicBezTo>
                  <a:cubicBezTo>
                    <a:pt x="6254" y="4489"/>
                    <a:pt x="6246" y="4489"/>
                    <a:pt x="6240" y="4486"/>
                  </a:cubicBezTo>
                  <a:cubicBezTo>
                    <a:pt x="6234" y="4480"/>
                    <a:pt x="6231" y="4480"/>
                    <a:pt x="6231" y="4480"/>
                  </a:cubicBezTo>
                  <a:cubicBezTo>
                    <a:pt x="6226" y="4477"/>
                    <a:pt x="6214" y="4471"/>
                    <a:pt x="6211" y="4465"/>
                  </a:cubicBezTo>
                  <a:cubicBezTo>
                    <a:pt x="6188" y="4457"/>
                    <a:pt x="6171" y="4445"/>
                    <a:pt x="6154" y="4431"/>
                  </a:cubicBezTo>
                  <a:cubicBezTo>
                    <a:pt x="6148" y="4428"/>
                    <a:pt x="6145" y="4428"/>
                    <a:pt x="6142" y="4422"/>
                  </a:cubicBezTo>
                  <a:lnTo>
                    <a:pt x="6128" y="4408"/>
                  </a:lnTo>
                  <a:cubicBezTo>
                    <a:pt x="6125" y="4405"/>
                    <a:pt x="6119" y="4402"/>
                    <a:pt x="6113" y="4399"/>
                  </a:cubicBezTo>
                  <a:lnTo>
                    <a:pt x="6070" y="4356"/>
                  </a:lnTo>
                  <a:cubicBezTo>
                    <a:pt x="6067" y="4350"/>
                    <a:pt x="6061" y="4344"/>
                    <a:pt x="6056" y="4336"/>
                  </a:cubicBezTo>
                  <a:cubicBezTo>
                    <a:pt x="6056" y="4336"/>
                    <a:pt x="6041" y="4318"/>
                    <a:pt x="6041" y="4316"/>
                  </a:cubicBezTo>
                  <a:cubicBezTo>
                    <a:pt x="6027" y="4293"/>
                    <a:pt x="6012" y="4272"/>
                    <a:pt x="6001" y="4246"/>
                  </a:cubicBezTo>
                  <a:cubicBezTo>
                    <a:pt x="5998" y="4244"/>
                    <a:pt x="5998" y="4241"/>
                    <a:pt x="5998" y="4241"/>
                  </a:cubicBezTo>
                  <a:lnTo>
                    <a:pt x="5995" y="4235"/>
                  </a:lnTo>
                  <a:cubicBezTo>
                    <a:pt x="5989" y="4220"/>
                    <a:pt x="5986" y="4215"/>
                    <a:pt x="5983" y="4200"/>
                  </a:cubicBezTo>
                  <a:cubicBezTo>
                    <a:pt x="5983" y="4197"/>
                    <a:pt x="5981" y="4195"/>
                    <a:pt x="5981" y="4195"/>
                  </a:cubicBezTo>
                  <a:cubicBezTo>
                    <a:pt x="5975" y="4177"/>
                    <a:pt x="5972" y="4160"/>
                    <a:pt x="5969" y="4146"/>
                  </a:cubicBezTo>
                  <a:cubicBezTo>
                    <a:pt x="5969" y="4143"/>
                    <a:pt x="5966" y="4131"/>
                    <a:pt x="5966" y="4128"/>
                  </a:cubicBezTo>
                  <a:cubicBezTo>
                    <a:pt x="5960" y="4114"/>
                    <a:pt x="5960" y="4102"/>
                    <a:pt x="5966" y="4091"/>
                  </a:cubicBezTo>
                  <a:cubicBezTo>
                    <a:pt x="5966" y="4082"/>
                    <a:pt x="5966" y="4071"/>
                    <a:pt x="5969" y="4059"/>
                  </a:cubicBezTo>
                  <a:cubicBezTo>
                    <a:pt x="5969" y="4056"/>
                    <a:pt x="5972" y="4053"/>
                    <a:pt x="5972" y="4048"/>
                  </a:cubicBezTo>
                  <a:cubicBezTo>
                    <a:pt x="5975" y="4039"/>
                    <a:pt x="5981" y="4030"/>
                    <a:pt x="5983" y="4016"/>
                  </a:cubicBezTo>
                  <a:lnTo>
                    <a:pt x="5983" y="4013"/>
                  </a:lnTo>
                  <a:lnTo>
                    <a:pt x="5986" y="4010"/>
                  </a:lnTo>
                  <a:cubicBezTo>
                    <a:pt x="5986" y="4004"/>
                    <a:pt x="5986" y="4004"/>
                    <a:pt x="5989" y="4001"/>
                  </a:cubicBezTo>
                  <a:cubicBezTo>
                    <a:pt x="5995" y="3999"/>
                    <a:pt x="5998" y="3990"/>
                    <a:pt x="5998" y="3984"/>
                  </a:cubicBezTo>
                  <a:lnTo>
                    <a:pt x="6001" y="3981"/>
                  </a:lnTo>
                  <a:cubicBezTo>
                    <a:pt x="6004" y="3978"/>
                    <a:pt x="6004" y="3973"/>
                    <a:pt x="6007" y="3967"/>
                  </a:cubicBezTo>
                  <a:lnTo>
                    <a:pt x="6012" y="3967"/>
                  </a:lnTo>
                  <a:lnTo>
                    <a:pt x="6015" y="3961"/>
                  </a:lnTo>
                  <a:lnTo>
                    <a:pt x="6015" y="3958"/>
                  </a:lnTo>
                  <a:cubicBezTo>
                    <a:pt x="6015" y="3958"/>
                    <a:pt x="6015" y="3958"/>
                    <a:pt x="6016" y="3958"/>
                  </a:cubicBezTo>
                  <a:lnTo>
                    <a:pt x="6016" y="3958"/>
                  </a:lnTo>
                  <a:cubicBezTo>
                    <a:pt x="6015" y="3959"/>
                    <a:pt x="6015" y="3960"/>
                    <a:pt x="6015" y="3961"/>
                  </a:cubicBezTo>
                  <a:cubicBezTo>
                    <a:pt x="6018" y="3958"/>
                    <a:pt x="6021" y="3955"/>
                    <a:pt x="6021" y="3947"/>
                  </a:cubicBezTo>
                  <a:lnTo>
                    <a:pt x="6027" y="3944"/>
                  </a:lnTo>
                  <a:cubicBezTo>
                    <a:pt x="6041" y="3927"/>
                    <a:pt x="6058" y="3912"/>
                    <a:pt x="6073" y="3898"/>
                  </a:cubicBezTo>
                  <a:cubicBezTo>
                    <a:pt x="6073" y="3895"/>
                    <a:pt x="6076" y="3895"/>
                    <a:pt x="6076" y="3895"/>
                  </a:cubicBezTo>
                  <a:lnTo>
                    <a:pt x="6079" y="3889"/>
                  </a:lnTo>
                  <a:cubicBezTo>
                    <a:pt x="6090" y="3883"/>
                    <a:pt x="6099" y="3875"/>
                    <a:pt x="6107" y="3872"/>
                  </a:cubicBezTo>
                  <a:cubicBezTo>
                    <a:pt x="6116" y="3869"/>
                    <a:pt x="6128" y="3866"/>
                    <a:pt x="6133" y="3857"/>
                  </a:cubicBezTo>
                  <a:cubicBezTo>
                    <a:pt x="6136" y="3857"/>
                    <a:pt x="6142" y="3854"/>
                    <a:pt x="6142" y="3854"/>
                  </a:cubicBezTo>
                  <a:lnTo>
                    <a:pt x="6145" y="3852"/>
                  </a:lnTo>
                  <a:cubicBezTo>
                    <a:pt x="6162" y="3843"/>
                    <a:pt x="6185" y="3840"/>
                    <a:pt x="6203" y="3837"/>
                  </a:cubicBezTo>
                  <a:cubicBezTo>
                    <a:pt x="6205" y="3834"/>
                    <a:pt x="6208" y="3834"/>
                    <a:pt x="6208" y="3834"/>
                  </a:cubicBezTo>
                  <a:cubicBezTo>
                    <a:pt x="6211" y="3835"/>
                    <a:pt x="6214" y="3835"/>
                    <a:pt x="6217" y="3835"/>
                  </a:cubicBezTo>
                  <a:cubicBezTo>
                    <a:pt x="6225" y="3835"/>
                    <a:pt x="6232" y="3833"/>
                    <a:pt x="6243" y="3829"/>
                  </a:cubicBezTo>
                  <a:close/>
                  <a:moveTo>
                    <a:pt x="2963" y="4293"/>
                  </a:moveTo>
                  <a:lnTo>
                    <a:pt x="2963" y="4293"/>
                  </a:lnTo>
                  <a:cubicBezTo>
                    <a:pt x="3162" y="4347"/>
                    <a:pt x="3364" y="4393"/>
                    <a:pt x="3568" y="4434"/>
                  </a:cubicBezTo>
                  <a:cubicBezTo>
                    <a:pt x="3666" y="4451"/>
                    <a:pt x="3764" y="4471"/>
                    <a:pt x="3856" y="4483"/>
                  </a:cubicBezTo>
                  <a:cubicBezTo>
                    <a:pt x="3727" y="4604"/>
                    <a:pt x="3591" y="4713"/>
                    <a:pt x="3444" y="4808"/>
                  </a:cubicBezTo>
                  <a:cubicBezTo>
                    <a:pt x="3271" y="4647"/>
                    <a:pt x="3113" y="4474"/>
                    <a:pt x="2963" y="4293"/>
                  </a:cubicBezTo>
                  <a:close/>
                  <a:moveTo>
                    <a:pt x="1312" y="4367"/>
                  </a:moveTo>
                  <a:cubicBezTo>
                    <a:pt x="1329" y="4367"/>
                    <a:pt x="1346" y="4367"/>
                    <a:pt x="1369" y="4370"/>
                  </a:cubicBezTo>
                  <a:lnTo>
                    <a:pt x="1384" y="4370"/>
                  </a:lnTo>
                  <a:cubicBezTo>
                    <a:pt x="1389" y="4373"/>
                    <a:pt x="1398" y="4373"/>
                    <a:pt x="1407" y="4373"/>
                  </a:cubicBezTo>
                  <a:cubicBezTo>
                    <a:pt x="1415" y="4376"/>
                    <a:pt x="1427" y="4376"/>
                    <a:pt x="1436" y="4382"/>
                  </a:cubicBezTo>
                  <a:cubicBezTo>
                    <a:pt x="1447" y="4385"/>
                    <a:pt x="1456" y="4385"/>
                    <a:pt x="1470" y="4388"/>
                  </a:cubicBezTo>
                  <a:cubicBezTo>
                    <a:pt x="1476" y="4391"/>
                    <a:pt x="1487" y="4396"/>
                    <a:pt x="1502" y="4399"/>
                  </a:cubicBezTo>
                  <a:lnTo>
                    <a:pt x="1505" y="4399"/>
                  </a:lnTo>
                  <a:lnTo>
                    <a:pt x="1508" y="4402"/>
                  </a:lnTo>
                  <a:cubicBezTo>
                    <a:pt x="1513" y="4402"/>
                    <a:pt x="1516" y="4405"/>
                    <a:pt x="1516" y="4405"/>
                  </a:cubicBezTo>
                  <a:cubicBezTo>
                    <a:pt x="1533" y="4416"/>
                    <a:pt x="1551" y="4425"/>
                    <a:pt x="1571" y="4440"/>
                  </a:cubicBezTo>
                  <a:cubicBezTo>
                    <a:pt x="1577" y="4442"/>
                    <a:pt x="1588" y="4448"/>
                    <a:pt x="1594" y="4454"/>
                  </a:cubicBezTo>
                  <a:cubicBezTo>
                    <a:pt x="1600" y="4457"/>
                    <a:pt x="1608" y="4460"/>
                    <a:pt x="1614" y="4468"/>
                  </a:cubicBezTo>
                  <a:cubicBezTo>
                    <a:pt x="1620" y="4471"/>
                    <a:pt x="1631" y="4483"/>
                    <a:pt x="1631" y="4483"/>
                  </a:cubicBezTo>
                  <a:cubicBezTo>
                    <a:pt x="1637" y="4489"/>
                    <a:pt x="1646" y="4497"/>
                    <a:pt x="1652" y="4500"/>
                  </a:cubicBezTo>
                  <a:cubicBezTo>
                    <a:pt x="1672" y="4514"/>
                    <a:pt x="1686" y="4532"/>
                    <a:pt x="1701" y="4549"/>
                  </a:cubicBezTo>
                  <a:lnTo>
                    <a:pt x="1704" y="4555"/>
                  </a:lnTo>
                  <a:cubicBezTo>
                    <a:pt x="1706" y="4555"/>
                    <a:pt x="1706" y="4558"/>
                    <a:pt x="1706" y="4558"/>
                  </a:cubicBezTo>
                  <a:cubicBezTo>
                    <a:pt x="1715" y="4569"/>
                    <a:pt x="1721" y="4575"/>
                    <a:pt x="1724" y="4587"/>
                  </a:cubicBezTo>
                  <a:lnTo>
                    <a:pt x="1758" y="4641"/>
                  </a:lnTo>
                  <a:cubicBezTo>
                    <a:pt x="1761" y="4644"/>
                    <a:pt x="1761" y="4656"/>
                    <a:pt x="1764" y="4659"/>
                  </a:cubicBezTo>
                  <a:cubicBezTo>
                    <a:pt x="1767" y="4664"/>
                    <a:pt x="1773" y="4676"/>
                    <a:pt x="1773" y="4687"/>
                  </a:cubicBezTo>
                  <a:cubicBezTo>
                    <a:pt x="1776" y="4699"/>
                    <a:pt x="1778" y="4708"/>
                    <a:pt x="1778" y="4722"/>
                  </a:cubicBezTo>
                  <a:cubicBezTo>
                    <a:pt x="1781" y="4731"/>
                    <a:pt x="1781" y="4751"/>
                    <a:pt x="1781" y="4751"/>
                  </a:cubicBezTo>
                  <a:cubicBezTo>
                    <a:pt x="1787" y="4759"/>
                    <a:pt x="1787" y="4771"/>
                    <a:pt x="1787" y="4777"/>
                  </a:cubicBezTo>
                  <a:lnTo>
                    <a:pt x="1787" y="4800"/>
                  </a:lnTo>
                  <a:cubicBezTo>
                    <a:pt x="1787" y="4803"/>
                    <a:pt x="1787" y="4806"/>
                    <a:pt x="1781" y="4814"/>
                  </a:cubicBezTo>
                  <a:cubicBezTo>
                    <a:pt x="1781" y="4814"/>
                    <a:pt x="1778" y="4834"/>
                    <a:pt x="1778" y="4837"/>
                  </a:cubicBezTo>
                  <a:cubicBezTo>
                    <a:pt x="1776" y="4846"/>
                    <a:pt x="1776" y="4857"/>
                    <a:pt x="1773" y="4863"/>
                  </a:cubicBezTo>
                  <a:cubicBezTo>
                    <a:pt x="1773" y="4866"/>
                    <a:pt x="1767" y="4869"/>
                    <a:pt x="1767" y="4878"/>
                  </a:cubicBezTo>
                  <a:cubicBezTo>
                    <a:pt x="1767" y="4878"/>
                    <a:pt x="1758" y="4904"/>
                    <a:pt x="1753" y="4906"/>
                  </a:cubicBezTo>
                  <a:cubicBezTo>
                    <a:pt x="1750" y="4918"/>
                    <a:pt x="1744" y="4924"/>
                    <a:pt x="1735" y="4935"/>
                  </a:cubicBezTo>
                  <a:cubicBezTo>
                    <a:pt x="1732" y="4944"/>
                    <a:pt x="1721" y="4953"/>
                    <a:pt x="1721" y="4953"/>
                  </a:cubicBezTo>
                  <a:lnTo>
                    <a:pt x="1695" y="4978"/>
                  </a:lnTo>
                  <a:cubicBezTo>
                    <a:pt x="1695" y="4978"/>
                    <a:pt x="1689" y="4981"/>
                    <a:pt x="1686" y="4987"/>
                  </a:cubicBezTo>
                  <a:cubicBezTo>
                    <a:pt x="1680" y="4990"/>
                    <a:pt x="1675" y="4993"/>
                    <a:pt x="1672" y="4993"/>
                  </a:cubicBezTo>
                  <a:cubicBezTo>
                    <a:pt x="1657" y="4999"/>
                    <a:pt x="1646" y="5007"/>
                    <a:pt x="1631" y="5013"/>
                  </a:cubicBezTo>
                  <a:cubicBezTo>
                    <a:pt x="1623" y="5017"/>
                    <a:pt x="1624" y="5017"/>
                    <a:pt x="1624" y="5017"/>
                  </a:cubicBezTo>
                  <a:cubicBezTo>
                    <a:pt x="1625" y="5017"/>
                    <a:pt x="1626" y="5017"/>
                    <a:pt x="1617" y="5022"/>
                  </a:cubicBezTo>
                  <a:cubicBezTo>
                    <a:pt x="1600" y="5025"/>
                    <a:pt x="1585" y="5027"/>
                    <a:pt x="1565" y="5036"/>
                  </a:cubicBezTo>
                  <a:cubicBezTo>
                    <a:pt x="1562" y="5039"/>
                    <a:pt x="1559" y="5039"/>
                    <a:pt x="1559" y="5039"/>
                  </a:cubicBezTo>
                  <a:lnTo>
                    <a:pt x="1551" y="5039"/>
                  </a:lnTo>
                  <a:cubicBezTo>
                    <a:pt x="1536" y="5039"/>
                    <a:pt x="1522" y="5042"/>
                    <a:pt x="1508" y="5042"/>
                  </a:cubicBezTo>
                  <a:cubicBezTo>
                    <a:pt x="1493" y="5042"/>
                    <a:pt x="1485" y="5042"/>
                    <a:pt x="1470" y="5039"/>
                  </a:cubicBezTo>
                  <a:lnTo>
                    <a:pt x="1456" y="5039"/>
                  </a:lnTo>
                  <a:cubicBezTo>
                    <a:pt x="1436" y="5036"/>
                    <a:pt x="1418" y="5033"/>
                    <a:pt x="1401" y="5025"/>
                  </a:cubicBezTo>
                  <a:cubicBezTo>
                    <a:pt x="1392" y="5025"/>
                    <a:pt x="1387" y="5022"/>
                    <a:pt x="1378" y="5022"/>
                  </a:cubicBezTo>
                  <a:cubicBezTo>
                    <a:pt x="1369" y="5019"/>
                    <a:pt x="1361" y="5013"/>
                    <a:pt x="1346" y="5010"/>
                  </a:cubicBezTo>
                  <a:lnTo>
                    <a:pt x="1343" y="5010"/>
                  </a:lnTo>
                  <a:cubicBezTo>
                    <a:pt x="1343" y="5010"/>
                    <a:pt x="1340" y="5010"/>
                    <a:pt x="1340" y="5007"/>
                  </a:cubicBezTo>
                  <a:cubicBezTo>
                    <a:pt x="1335" y="5007"/>
                    <a:pt x="1335" y="5004"/>
                    <a:pt x="1332" y="5004"/>
                  </a:cubicBezTo>
                  <a:lnTo>
                    <a:pt x="1329" y="5004"/>
                  </a:lnTo>
                  <a:lnTo>
                    <a:pt x="1326" y="4999"/>
                  </a:lnTo>
                  <a:cubicBezTo>
                    <a:pt x="1306" y="4990"/>
                    <a:pt x="1283" y="4978"/>
                    <a:pt x="1268" y="4967"/>
                  </a:cubicBezTo>
                  <a:lnTo>
                    <a:pt x="1234" y="4947"/>
                  </a:lnTo>
                  <a:lnTo>
                    <a:pt x="1231" y="4947"/>
                  </a:lnTo>
                  <a:lnTo>
                    <a:pt x="1225" y="4938"/>
                  </a:lnTo>
                  <a:cubicBezTo>
                    <a:pt x="1205" y="4924"/>
                    <a:pt x="1188" y="4906"/>
                    <a:pt x="1170" y="4892"/>
                  </a:cubicBezTo>
                  <a:cubicBezTo>
                    <a:pt x="1162" y="4883"/>
                    <a:pt x="1159" y="4878"/>
                    <a:pt x="1153" y="4869"/>
                  </a:cubicBezTo>
                  <a:lnTo>
                    <a:pt x="1144" y="4863"/>
                  </a:lnTo>
                  <a:lnTo>
                    <a:pt x="1142" y="4863"/>
                  </a:lnTo>
                  <a:lnTo>
                    <a:pt x="1142" y="4860"/>
                  </a:lnTo>
                  <a:lnTo>
                    <a:pt x="1139" y="4857"/>
                  </a:lnTo>
                  <a:cubicBezTo>
                    <a:pt x="1124" y="4834"/>
                    <a:pt x="1113" y="4814"/>
                    <a:pt x="1098" y="4791"/>
                  </a:cubicBezTo>
                  <a:cubicBezTo>
                    <a:pt x="1095" y="4788"/>
                    <a:pt x="1090" y="4777"/>
                    <a:pt x="1090" y="4771"/>
                  </a:cubicBezTo>
                  <a:cubicBezTo>
                    <a:pt x="1090" y="4771"/>
                    <a:pt x="1090" y="4765"/>
                    <a:pt x="1087" y="4765"/>
                  </a:cubicBezTo>
                  <a:cubicBezTo>
                    <a:pt x="1084" y="4759"/>
                    <a:pt x="1081" y="4745"/>
                    <a:pt x="1081" y="4742"/>
                  </a:cubicBezTo>
                  <a:cubicBezTo>
                    <a:pt x="1072" y="4716"/>
                    <a:pt x="1067" y="4693"/>
                    <a:pt x="1061" y="4673"/>
                  </a:cubicBezTo>
                  <a:lnTo>
                    <a:pt x="1061" y="4670"/>
                  </a:lnTo>
                  <a:cubicBezTo>
                    <a:pt x="1061" y="4664"/>
                    <a:pt x="1061" y="4661"/>
                    <a:pt x="1058" y="4659"/>
                  </a:cubicBezTo>
                  <a:lnTo>
                    <a:pt x="1058" y="4627"/>
                  </a:lnTo>
                  <a:cubicBezTo>
                    <a:pt x="1058" y="4618"/>
                    <a:pt x="1058" y="4607"/>
                    <a:pt x="1061" y="4601"/>
                  </a:cubicBezTo>
                  <a:cubicBezTo>
                    <a:pt x="1067" y="4592"/>
                    <a:pt x="1067" y="4587"/>
                    <a:pt x="1067" y="4578"/>
                  </a:cubicBezTo>
                  <a:cubicBezTo>
                    <a:pt x="1069" y="4569"/>
                    <a:pt x="1069" y="4558"/>
                    <a:pt x="1072" y="4546"/>
                  </a:cubicBezTo>
                  <a:cubicBezTo>
                    <a:pt x="1072" y="4543"/>
                    <a:pt x="1072" y="4543"/>
                    <a:pt x="1075" y="4540"/>
                  </a:cubicBezTo>
                  <a:lnTo>
                    <a:pt x="1075" y="4535"/>
                  </a:lnTo>
                  <a:lnTo>
                    <a:pt x="1081" y="4532"/>
                  </a:lnTo>
                  <a:cubicBezTo>
                    <a:pt x="1084" y="4526"/>
                    <a:pt x="1087" y="4514"/>
                    <a:pt x="1095" y="4506"/>
                  </a:cubicBezTo>
                  <a:cubicBezTo>
                    <a:pt x="1098" y="4503"/>
                    <a:pt x="1098" y="4500"/>
                    <a:pt x="1098" y="4500"/>
                  </a:cubicBezTo>
                  <a:cubicBezTo>
                    <a:pt x="1101" y="4497"/>
                    <a:pt x="1104" y="4491"/>
                    <a:pt x="1104" y="4489"/>
                  </a:cubicBezTo>
                  <a:lnTo>
                    <a:pt x="1104" y="4486"/>
                  </a:lnTo>
                  <a:lnTo>
                    <a:pt x="1110" y="4483"/>
                  </a:lnTo>
                  <a:cubicBezTo>
                    <a:pt x="1124" y="4463"/>
                    <a:pt x="1144" y="4442"/>
                    <a:pt x="1162" y="4428"/>
                  </a:cubicBezTo>
                  <a:cubicBezTo>
                    <a:pt x="1170" y="4425"/>
                    <a:pt x="1173" y="4416"/>
                    <a:pt x="1176" y="4414"/>
                  </a:cubicBezTo>
                  <a:cubicBezTo>
                    <a:pt x="1182" y="4411"/>
                    <a:pt x="1182" y="4405"/>
                    <a:pt x="1185" y="4402"/>
                  </a:cubicBezTo>
                  <a:cubicBezTo>
                    <a:pt x="1188" y="4399"/>
                    <a:pt x="1196" y="4396"/>
                    <a:pt x="1202" y="4396"/>
                  </a:cubicBezTo>
                  <a:cubicBezTo>
                    <a:pt x="1205" y="4391"/>
                    <a:pt x="1205" y="4391"/>
                    <a:pt x="1211" y="4391"/>
                  </a:cubicBezTo>
                  <a:lnTo>
                    <a:pt x="1214" y="4391"/>
                  </a:lnTo>
                  <a:cubicBezTo>
                    <a:pt x="1231" y="4388"/>
                    <a:pt x="1248" y="4376"/>
                    <a:pt x="1268" y="4373"/>
                  </a:cubicBezTo>
                  <a:cubicBezTo>
                    <a:pt x="1271" y="4373"/>
                    <a:pt x="1277" y="4373"/>
                    <a:pt x="1286" y="4370"/>
                  </a:cubicBezTo>
                  <a:lnTo>
                    <a:pt x="1291" y="4370"/>
                  </a:lnTo>
                  <a:cubicBezTo>
                    <a:pt x="1300" y="4367"/>
                    <a:pt x="1306" y="4367"/>
                    <a:pt x="1312" y="4367"/>
                  </a:cubicBezTo>
                  <a:close/>
                  <a:moveTo>
                    <a:pt x="1476" y="3762"/>
                  </a:moveTo>
                  <a:cubicBezTo>
                    <a:pt x="1585" y="3808"/>
                    <a:pt x="1692" y="3852"/>
                    <a:pt x="1793" y="3889"/>
                  </a:cubicBezTo>
                  <a:cubicBezTo>
                    <a:pt x="2038" y="3996"/>
                    <a:pt x="2286" y="4088"/>
                    <a:pt x="2539" y="4169"/>
                  </a:cubicBezTo>
                  <a:cubicBezTo>
                    <a:pt x="2747" y="4448"/>
                    <a:pt x="2977" y="4719"/>
                    <a:pt x="3234" y="4961"/>
                  </a:cubicBezTo>
                  <a:cubicBezTo>
                    <a:pt x="3113" y="5048"/>
                    <a:pt x="2986" y="5125"/>
                    <a:pt x="2862" y="5203"/>
                  </a:cubicBezTo>
                  <a:cubicBezTo>
                    <a:pt x="2703" y="5296"/>
                    <a:pt x="2534" y="5345"/>
                    <a:pt x="2369" y="5345"/>
                  </a:cubicBezTo>
                  <a:cubicBezTo>
                    <a:pt x="2189" y="5345"/>
                    <a:pt x="2014" y="5287"/>
                    <a:pt x="1859" y="5166"/>
                  </a:cubicBezTo>
                  <a:cubicBezTo>
                    <a:pt x="1882" y="5149"/>
                    <a:pt x="1905" y="5123"/>
                    <a:pt x="1923" y="5100"/>
                  </a:cubicBezTo>
                  <a:cubicBezTo>
                    <a:pt x="2026" y="4976"/>
                    <a:pt x="2061" y="4820"/>
                    <a:pt x="2026" y="4661"/>
                  </a:cubicBezTo>
                  <a:cubicBezTo>
                    <a:pt x="1974" y="4416"/>
                    <a:pt x="1776" y="4229"/>
                    <a:pt x="1548" y="4151"/>
                  </a:cubicBezTo>
                  <a:cubicBezTo>
                    <a:pt x="1508" y="4137"/>
                    <a:pt x="1464" y="4125"/>
                    <a:pt x="1430" y="4122"/>
                  </a:cubicBezTo>
                  <a:cubicBezTo>
                    <a:pt x="1433" y="4001"/>
                    <a:pt x="1450" y="3880"/>
                    <a:pt x="1476" y="3762"/>
                  </a:cubicBezTo>
                  <a:close/>
                  <a:moveTo>
                    <a:pt x="4197" y="4526"/>
                  </a:moveTo>
                  <a:cubicBezTo>
                    <a:pt x="4414" y="4548"/>
                    <a:pt x="4634" y="4561"/>
                    <a:pt x="4855" y="4561"/>
                  </a:cubicBezTo>
                  <a:cubicBezTo>
                    <a:pt x="4977" y="4561"/>
                    <a:pt x="5098" y="4557"/>
                    <a:pt x="5220" y="4549"/>
                  </a:cubicBezTo>
                  <a:cubicBezTo>
                    <a:pt x="5306" y="4546"/>
                    <a:pt x="5396" y="4538"/>
                    <a:pt x="5491" y="4532"/>
                  </a:cubicBezTo>
                  <a:cubicBezTo>
                    <a:pt x="5543" y="4693"/>
                    <a:pt x="5594" y="4863"/>
                    <a:pt x="5592" y="5033"/>
                  </a:cubicBezTo>
                  <a:cubicBezTo>
                    <a:pt x="5581" y="5423"/>
                    <a:pt x="5266" y="5594"/>
                    <a:pt x="4917" y="5594"/>
                  </a:cubicBezTo>
                  <a:cubicBezTo>
                    <a:pt x="4899" y="5594"/>
                    <a:pt x="4882" y="5593"/>
                    <a:pt x="4865" y="5592"/>
                  </a:cubicBezTo>
                  <a:cubicBezTo>
                    <a:pt x="4410" y="5572"/>
                    <a:pt x="3992" y="5293"/>
                    <a:pt x="3646" y="4990"/>
                  </a:cubicBezTo>
                  <a:cubicBezTo>
                    <a:pt x="3707" y="4944"/>
                    <a:pt x="3767" y="4892"/>
                    <a:pt x="3825" y="4846"/>
                  </a:cubicBezTo>
                  <a:cubicBezTo>
                    <a:pt x="3952" y="4745"/>
                    <a:pt x="4078" y="4636"/>
                    <a:pt x="4197" y="4526"/>
                  </a:cubicBezTo>
                  <a:close/>
                  <a:moveTo>
                    <a:pt x="2038" y="0"/>
                  </a:moveTo>
                  <a:cubicBezTo>
                    <a:pt x="1837" y="0"/>
                    <a:pt x="1648" y="61"/>
                    <a:pt x="1493" y="174"/>
                  </a:cubicBezTo>
                  <a:cubicBezTo>
                    <a:pt x="1459" y="148"/>
                    <a:pt x="1418" y="131"/>
                    <a:pt x="1378" y="116"/>
                  </a:cubicBezTo>
                  <a:cubicBezTo>
                    <a:pt x="1300" y="84"/>
                    <a:pt x="1216" y="67"/>
                    <a:pt x="1132" y="67"/>
                  </a:cubicBezTo>
                  <a:cubicBezTo>
                    <a:pt x="1087" y="67"/>
                    <a:pt x="1043" y="72"/>
                    <a:pt x="1000" y="82"/>
                  </a:cubicBezTo>
                  <a:cubicBezTo>
                    <a:pt x="922" y="102"/>
                    <a:pt x="853" y="137"/>
                    <a:pt x="793" y="188"/>
                  </a:cubicBezTo>
                  <a:cubicBezTo>
                    <a:pt x="784" y="191"/>
                    <a:pt x="776" y="194"/>
                    <a:pt x="770" y="203"/>
                  </a:cubicBezTo>
                  <a:cubicBezTo>
                    <a:pt x="755" y="211"/>
                    <a:pt x="744" y="223"/>
                    <a:pt x="735" y="237"/>
                  </a:cubicBezTo>
                  <a:cubicBezTo>
                    <a:pt x="724" y="252"/>
                    <a:pt x="712" y="263"/>
                    <a:pt x="701" y="275"/>
                  </a:cubicBezTo>
                  <a:cubicBezTo>
                    <a:pt x="695" y="281"/>
                    <a:pt x="686" y="292"/>
                    <a:pt x="680" y="304"/>
                  </a:cubicBezTo>
                  <a:cubicBezTo>
                    <a:pt x="678" y="307"/>
                    <a:pt x="672" y="309"/>
                    <a:pt x="669" y="318"/>
                  </a:cubicBezTo>
                  <a:cubicBezTo>
                    <a:pt x="666" y="321"/>
                    <a:pt x="666" y="324"/>
                    <a:pt x="666" y="327"/>
                  </a:cubicBezTo>
                  <a:cubicBezTo>
                    <a:pt x="666" y="327"/>
                    <a:pt x="663" y="327"/>
                    <a:pt x="663" y="333"/>
                  </a:cubicBezTo>
                  <a:cubicBezTo>
                    <a:pt x="568" y="491"/>
                    <a:pt x="577" y="693"/>
                    <a:pt x="657" y="860"/>
                  </a:cubicBezTo>
                  <a:cubicBezTo>
                    <a:pt x="741" y="1030"/>
                    <a:pt x="899" y="1160"/>
                    <a:pt x="1075" y="1217"/>
                  </a:cubicBezTo>
                  <a:cubicBezTo>
                    <a:pt x="1081" y="1275"/>
                    <a:pt x="1090" y="1333"/>
                    <a:pt x="1101" y="1387"/>
                  </a:cubicBezTo>
                  <a:cubicBezTo>
                    <a:pt x="724" y="1480"/>
                    <a:pt x="360" y="1664"/>
                    <a:pt x="179" y="2027"/>
                  </a:cubicBezTo>
                  <a:cubicBezTo>
                    <a:pt x="0" y="2387"/>
                    <a:pt x="90" y="2782"/>
                    <a:pt x="352" y="3073"/>
                  </a:cubicBezTo>
                  <a:cubicBezTo>
                    <a:pt x="580" y="3324"/>
                    <a:pt x="908" y="3506"/>
                    <a:pt x="1240" y="3653"/>
                  </a:cubicBezTo>
                  <a:cubicBezTo>
                    <a:pt x="1231" y="3670"/>
                    <a:pt x="1228" y="3696"/>
                    <a:pt x="1225" y="3713"/>
                  </a:cubicBezTo>
                  <a:cubicBezTo>
                    <a:pt x="1191" y="3854"/>
                    <a:pt x="1176" y="3996"/>
                    <a:pt x="1173" y="4137"/>
                  </a:cubicBezTo>
                  <a:cubicBezTo>
                    <a:pt x="1064" y="4166"/>
                    <a:pt x="971" y="4229"/>
                    <a:pt x="905" y="4330"/>
                  </a:cubicBezTo>
                  <a:cubicBezTo>
                    <a:pt x="897" y="4344"/>
                    <a:pt x="888" y="4359"/>
                    <a:pt x="876" y="4376"/>
                  </a:cubicBezTo>
                  <a:lnTo>
                    <a:pt x="873" y="4382"/>
                  </a:lnTo>
                  <a:cubicBezTo>
                    <a:pt x="871" y="4385"/>
                    <a:pt x="871" y="4388"/>
                    <a:pt x="871" y="4391"/>
                  </a:cubicBezTo>
                  <a:cubicBezTo>
                    <a:pt x="784" y="4555"/>
                    <a:pt x="796" y="4751"/>
                    <a:pt x="885" y="4921"/>
                  </a:cubicBezTo>
                  <a:cubicBezTo>
                    <a:pt x="1001" y="5144"/>
                    <a:pt x="1247" y="5293"/>
                    <a:pt x="1502" y="5293"/>
                  </a:cubicBezTo>
                  <a:cubicBezTo>
                    <a:pt x="1507" y="5293"/>
                    <a:pt x="1511" y="5293"/>
                    <a:pt x="1516" y="5293"/>
                  </a:cubicBezTo>
                  <a:cubicBezTo>
                    <a:pt x="1548" y="5293"/>
                    <a:pt x="1577" y="5290"/>
                    <a:pt x="1606" y="5284"/>
                  </a:cubicBezTo>
                  <a:cubicBezTo>
                    <a:pt x="1819" y="5488"/>
                    <a:pt x="2092" y="5604"/>
                    <a:pt x="2379" y="5604"/>
                  </a:cubicBezTo>
                  <a:cubicBezTo>
                    <a:pt x="2453" y="5604"/>
                    <a:pt x="2528" y="5597"/>
                    <a:pt x="2603" y="5581"/>
                  </a:cubicBezTo>
                  <a:cubicBezTo>
                    <a:pt x="2891" y="5515"/>
                    <a:pt x="3176" y="5342"/>
                    <a:pt x="3436" y="5149"/>
                  </a:cubicBezTo>
                  <a:cubicBezTo>
                    <a:pt x="3849" y="5502"/>
                    <a:pt x="4357" y="5846"/>
                    <a:pt x="4914" y="5846"/>
                  </a:cubicBezTo>
                  <a:cubicBezTo>
                    <a:pt x="4921" y="5846"/>
                    <a:pt x="4928" y="5846"/>
                    <a:pt x="4934" y="5846"/>
                  </a:cubicBezTo>
                  <a:cubicBezTo>
                    <a:pt x="5295" y="5843"/>
                    <a:pt x="5666" y="5687"/>
                    <a:pt x="5790" y="5324"/>
                  </a:cubicBezTo>
                  <a:cubicBezTo>
                    <a:pt x="5885" y="5065"/>
                    <a:pt x="5839" y="4780"/>
                    <a:pt x="5756" y="4503"/>
                  </a:cubicBezTo>
                  <a:cubicBezTo>
                    <a:pt x="5785" y="4500"/>
                    <a:pt x="5811" y="4497"/>
                    <a:pt x="5839" y="4489"/>
                  </a:cubicBezTo>
                  <a:cubicBezTo>
                    <a:pt x="5963" y="4659"/>
                    <a:pt x="6174" y="4771"/>
                    <a:pt x="6390" y="4777"/>
                  </a:cubicBezTo>
                  <a:cubicBezTo>
                    <a:pt x="6394" y="4777"/>
                    <a:pt x="6397" y="4777"/>
                    <a:pt x="6401" y="4777"/>
                  </a:cubicBezTo>
                  <a:cubicBezTo>
                    <a:pt x="6553" y="4777"/>
                    <a:pt x="6704" y="4719"/>
                    <a:pt x="6805" y="4612"/>
                  </a:cubicBezTo>
                  <a:cubicBezTo>
                    <a:pt x="6920" y="4491"/>
                    <a:pt x="6963" y="4333"/>
                    <a:pt x="6937" y="4171"/>
                  </a:cubicBezTo>
                  <a:cubicBezTo>
                    <a:pt x="6917" y="4039"/>
                    <a:pt x="6851" y="3915"/>
                    <a:pt x="6762" y="3823"/>
                  </a:cubicBezTo>
                  <a:cubicBezTo>
                    <a:pt x="6845" y="3503"/>
                    <a:pt x="6716" y="3137"/>
                    <a:pt x="6517" y="2869"/>
                  </a:cubicBezTo>
                  <a:cubicBezTo>
                    <a:pt x="6286" y="2552"/>
                    <a:pt x="5981" y="2350"/>
                    <a:pt x="5643" y="2183"/>
                  </a:cubicBezTo>
                  <a:cubicBezTo>
                    <a:pt x="5759" y="1762"/>
                    <a:pt x="5825" y="1289"/>
                    <a:pt x="5580" y="909"/>
                  </a:cubicBezTo>
                  <a:cubicBezTo>
                    <a:pt x="5333" y="528"/>
                    <a:pt x="4884" y="340"/>
                    <a:pt x="4447" y="340"/>
                  </a:cubicBezTo>
                  <a:cubicBezTo>
                    <a:pt x="4431" y="340"/>
                    <a:pt x="4414" y="341"/>
                    <a:pt x="4398" y="341"/>
                  </a:cubicBezTo>
                  <a:cubicBezTo>
                    <a:pt x="4009" y="353"/>
                    <a:pt x="3695" y="508"/>
                    <a:pt x="3401" y="716"/>
                  </a:cubicBezTo>
                  <a:cubicBezTo>
                    <a:pt x="3073" y="419"/>
                    <a:pt x="2695" y="125"/>
                    <a:pt x="2283" y="30"/>
                  </a:cubicBezTo>
                  <a:cubicBezTo>
                    <a:pt x="2201" y="10"/>
                    <a:pt x="2118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432;p43"/>
            <p:cNvSpPr/>
            <p:nvPr/>
          </p:nvSpPr>
          <p:spPr>
            <a:xfrm>
              <a:off x="4802400" y="1996925"/>
              <a:ext cx="18175" cy="17300"/>
            </a:xfrm>
            <a:custGeom>
              <a:avLst/>
              <a:gdLst/>
              <a:ahLst/>
              <a:cxnLst/>
              <a:rect l="l" t="t" r="r" b="b"/>
              <a:pathLst>
                <a:path w="727" h="692" extrusionOk="0">
                  <a:moveTo>
                    <a:pt x="298" y="0"/>
                  </a:moveTo>
                  <a:cubicBezTo>
                    <a:pt x="286" y="0"/>
                    <a:pt x="274" y="3"/>
                    <a:pt x="266" y="3"/>
                  </a:cubicBezTo>
                  <a:cubicBezTo>
                    <a:pt x="260" y="3"/>
                    <a:pt x="254" y="3"/>
                    <a:pt x="246" y="9"/>
                  </a:cubicBezTo>
                  <a:lnTo>
                    <a:pt x="240" y="9"/>
                  </a:lnTo>
                  <a:cubicBezTo>
                    <a:pt x="237" y="12"/>
                    <a:pt x="231" y="12"/>
                    <a:pt x="228" y="12"/>
                  </a:cubicBezTo>
                  <a:cubicBezTo>
                    <a:pt x="214" y="12"/>
                    <a:pt x="202" y="15"/>
                    <a:pt x="197" y="18"/>
                  </a:cubicBezTo>
                  <a:cubicBezTo>
                    <a:pt x="188" y="24"/>
                    <a:pt x="179" y="24"/>
                    <a:pt x="171" y="26"/>
                  </a:cubicBezTo>
                  <a:cubicBezTo>
                    <a:pt x="171" y="29"/>
                    <a:pt x="171" y="29"/>
                    <a:pt x="168" y="29"/>
                  </a:cubicBezTo>
                  <a:cubicBezTo>
                    <a:pt x="168" y="29"/>
                    <a:pt x="165" y="29"/>
                    <a:pt x="159" y="32"/>
                  </a:cubicBezTo>
                  <a:cubicBezTo>
                    <a:pt x="145" y="41"/>
                    <a:pt x="130" y="52"/>
                    <a:pt x="116" y="58"/>
                  </a:cubicBezTo>
                  <a:cubicBezTo>
                    <a:pt x="113" y="58"/>
                    <a:pt x="113" y="58"/>
                    <a:pt x="110" y="61"/>
                  </a:cubicBezTo>
                  <a:lnTo>
                    <a:pt x="107" y="67"/>
                  </a:lnTo>
                  <a:cubicBezTo>
                    <a:pt x="87" y="81"/>
                    <a:pt x="70" y="98"/>
                    <a:pt x="55" y="116"/>
                  </a:cubicBezTo>
                  <a:cubicBezTo>
                    <a:pt x="53" y="116"/>
                    <a:pt x="53" y="119"/>
                    <a:pt x="53" y="119"/>
                  </a:cubicBezTo>
                  <a:lnTo>
                    <a:pt x="50" y="124"/>
                  </a:lnTo>
                  <a:lnTo>
                    <a:pt x="44" y="127"/>
                  </a:lnTo>
                  <a:lnTo>
                    <a:pt x="44" y="130"/>
                  </a:lnTo>
                  <a:cubicBezTo>
                    <a:pt x="44" y="133"/>
                    <a:pt x="41" y="133"/>
                    <a:pt x="41" y="139"/>
                  </a:cubicBezTo>
                  <a:cubicBezTo>
                    <a:pt x="35" y="147"/>
                    <a:pt x="29" y="159"/>
                    <a:pt x="27" y="168"/>
                  </a:cubicBezTo>
                  <a:cubicBezTo>
                    <a:pt x="27" y="170"/>
                    <a:pt x="24" y="170"/>
                    <a:pt x="24" y="173"/>
                  </a:cubicBezTo>
                  <a:lnTo>
                    <a:pt x="21" y="176"/>
                  </a:lnTo>
                  <a:lnTo>
                    <a:pt x="21" y="182"/>
                  </a:lnTo>
                  <a:cubicBezTo>
                    <a:pt x="21" y="196"/>
                    <a:pt x="15" y="202"/>
                    <a:pt x="12" y="214"/>
                  </a:cubicBezTo>
                  <a:cubicBezTo>
                    <a:pt x="12" y="219"/>
                    <a:pt x="12" y="228"/>
                    <a:pt x="9" y="234"/>
                  </a:cubicBezTo>
                  <a:lnTo>
                    <a:pt x="9" y="240"/>
                  </a:lnTo>
                  <a:cubicBezTo>
                    <a:pt x="9" y="243"/>
                    <a:pt x="6" y="245"/>
                    <a:pt x="6" y="248"/>
                  </a:cubicBezTo>
                  <a:lnTo>
                    <a:pt x="6" y="260"/>
                  </a:lnTo>
                  <a:cubicBezTo>
                    <a:pt x="1" y="271"/>
                    <a:pt x="1" y="283"/>
                    <a:pt x="6" y="292"/>
                  </a:cubicBezTo>
                  <a:lnTo>
                    <a:pt x="6" y="312"/>
                  </a:lnTo>
                  <a:lnTo>
                    <a:pt x="6" y="317"/>
                  </a:lnTo>
                  <a:cubicBezTo>
                    <a:pt x="6" y="320"/>
                    <a:pt x="9" y="332"/>
                    <a:pt x="9" y="335"/>
                  </a:cubicBezTo>
                  <a:cubicBezTo>
                    <a:pt x="9" y="346"/>
                    <a:pt x="12" y="361"/>
                    <a:pt x="15" y="372"/>
                  </a:cubicBezTo>
                  <a:cubicBezTo>
                    <a:pt x="24" y="387"/>
                    <a:pt x="27" y="398"/>
                    <a:pt x="29" y="407"/>
                  </a:cubicBezTo>
                  <a:lnTo>
                    <a:pt x="29" y="413"/>
                  </a:lnTo>
                  <a:cubicBezTo>
                    <a:pt x="35" y="413"/>
                    <a:pt x="35" y="413"/>
                    <a:pt x="29" y="415"/>
                  </a:cubicBezTo>
                  <a:lnTo>
                    <a:pt x="35" y="418"/>
                  </a:lnTo>
                  <a:lnTo>
                    <a:pt x="38" y="421"/>
                  </a:lnTo>
                  <a:cubicBezTo>
                    <a:pt x="50" y="444"/>
                    <a:pt x="58" y="464"/>
                    <a:pt x="73" y="488"/>
                  </a:cubicBezTo>
                  <a:cubicBezTo>
                    <a:pt x="81" y="493"/>
                    <a:pt x="87" y="505"/>
                    <a:pt x="96" y="513"/>
                  </a:cubicBezTo>
                  <a:cubicBezTo>
                    <a:pt x="99" y="516"/>
                    <a:pt x="99" y="519"/>
                    <a:pt x="102" y="522"/>
                  </a:cubicBezTo>
                  <a:cubicBezTo>
                    <a:pt x="116" y="542"/>
                    <a:pt x="130" y="560"/>
                    <a:pt x="151" y="574"/>
                  </a:cubicBezTo>
                  <a:cubicBezTo>
                    <a:pt x="156" y="577"/>
                    <a:pt x="165" y="586"/>
                    <a:pt x="171" y="591"/>
                  </a:cubicBezTo>
                  <a:cubicBezTo>
                    <a:pt x="171" y="591"/>
                    <a:pt x="171" y="594"/>
                    <a:pt x="174" y="594"/>
                  </a:cubicBezTo>
                  <a:cubicBezTo>
                    <a:pt x="174" y="600"/>
                    <a:pt x="179" y="600"/>
                    <a:pt x="179" y="600"/>
                  </a:cubicBezTo>
                  <a:cubicBezTo>
                    <a:pt x="179" y="603"/>
                    <a:pt x="182" y="603"/>
                    <a:pt x="185" y="606"/>
                  </a:cubicBezTo>
                  <a:cubicBezTo>
                    <a:pt x="202" y="620"/>
                    <a:pt x="223" y="632"/>
                    <a:pt x="240" y="637"/>
                  </a:cubicBezTo>
                  <a:cubicBezTo>
                    <a:pt x="243" y="637"/>
                    <a:pt x="243" y="637"/>
                    <a:pt x="246" y="643"/>
                  </a:cubicBezTo>
                  <a:cubicBezTo>
                    <a:pt x="257" y="649"/>
                    <a:pt x="269" y="652"/>
                    <a:pt x="280" y="658"/>
                  </a:cubicBezTo>
                  <a:lnTo>
                    <a:pt x="283" y="660"/>
                  </a:lnTo>
                  <a:cubicBezTo>
                    <a:pt x="283" y="660"/>
                    <a:pt x="286" y="660"/>
                    <a:pt x="289" y="663"/>
                  </a:cubicBezTo>
                  <a:cubicBezTo>
                    <a:pt x="312" y="666"/>
                    <a:pt x="332" y="675"/>
                    <a:pt x="358" y="681"/>
                  </a:cubicBezTo>
                  <a:cubicBezTo>
                    <a:pt x="370" y="681"/>
                    <a:pt x="381" y="686"/>
                    <a:pt x="387" y="686"/>
                  </a:cubicBezTo>
                  <a:cubicBezTo>
                    <a:pt x="390" y="689"/>
                    <a:pt x="396" y="689"/>
                    <a:pt x="398" y="689"/>
                  </a:cubicBezTo>
                  <a:lnTo>
                    <a:pt x="410" y="689"/>
                  </a:lnTo>
                  <a:cubicBezTo>
                    <a:pt x="421" y="691"/>
                    <a:pt x="434" y="691"/>
                    <a:pt x="446" y="691"/>
                  </a:cubicBezTo>
                  <a:cubicBezTo>
                    <a:pt x="459" y="691"/>
                    <a:pt x="472" y="691"/>
                    <a:pt x="485" y="689"/>
                  </a:cubicBezTo>
                  <a:lnTo>
                    <a:pt x="496" y="689"/>
                  </a:lnTo>
                  <a:cubicBezTo>
                    <a:pt x="499" y="686"/>
                    <a:pt x="499" y="686"/>
                    <a:pt x="502" y="686"/>
                  </a:cubicBezTo>
                  <a:lnTo>
                    <a:pt x="545" y="675"/>
                  </a:lnTo>
                  <a:cubicBezTo>
                    <a:pt x="554" y="675"/>
                    <a:pt x="568" y="666"/>
                    <a:pt x="571" y="666"/>
                  </a:cubicBezTo>
                  <a:cubicBezTo>
                    <a:pt x="571" y="666"/>
                    <a:pt x="592" y="652"/>
                    <a:pt x="600" y="649"/>
                  </a:cubicBezTo>
                  <a:cubicBezTo>
                    <a:pt x="603" y="643"/>
                    <a:pt x="612" y="637"/>
                    <a:pt x="617" y="635"/>
                  </a:cubicBezTo>
                  <a:lnTo>
                    <a:pt x="629" y="629"/>
                  </a:lnTo>
                  <a:lnTo>
                    <a:pt x="646" y="609"/>
                  </a:lnTo>
                  <a:cubicBezTo>
                    <a:pt x="658" y="603"/>
                    <a:pt x="664" y="591"/>
                    <a:pt x="672" y="586"/>
                  </a:cubicBezTo>
                  <a:cubicBezTo>
                    <a:pt x="678" y="577"/>
                    <a:pt x="684" y="571"/>
                    <a:pt x="687" y="565"/>
                  </a:cubicBezTo>
                  <a:lnTo>
                    <a:pt x="707" y="522"/>
                  </a:lnTo>
                  <a:cubicBezTo>
                    <a:pt x="707" y="516"/>
                    <a:pt x="707" y="513"/>
                    <a:pt x="713" y="508"/>
                  </a:cubicBezTo>
                  <a:cubicBezTo>
                    <a:pt x="715" y="490"/>
                    <a:pt x="718" y="479"/>
                    <a:pt x="721" y="464"/>
                  </a:cubicBezTo>
                  <a:cubicBezTo>
                    <a:pt x="727" y="462"/>
                    <a:pt x="727" y="462"/>
                    <a:pt x="727" y="459"/>
                  </a:cubicBezTo>
                  <a:lnTo>
                    <a:pt x="727" y="450"/>
                  </a:lnTo>
                  <a:lnTo>
                    <a:pt x="727" y="401"/>
                  </a:lnTo>
                  <a:lnTo>
                    <a:pt x="727" y="392"/>
                  </a:lnTo>
                  <a:cubicBezTo>
                    <a:pt x="721" y="372"/>
                    <a:pt x="715" y="349"/>
                    <a:pt x="713" y="320"/>
                  </a:cubicBezTo>
                  <a:lnTo>
                    <a:pt x="701" y="289"/>
                  </a:lnTo>
                  <a:cubicBezTo>
                    <a:pt x="701" y="286"/>
                    <a:pt x="701" y="283"/>
                    <a:pt x="698" y="277"/>
                  </a:cubicBezTo>
                  <a:lnTo>
                    <a:pt x="698" y="274"/>
                  </a:lnTo>
                  <a:lnTo>
                    <a:pt x="692" y="271"/>
                  </a:lnTo>
                  <a:cubicBezTo>
                    <a:pt x="684" y="248"/>
                    <a:pt x="672" y="231"/>
                    <a:pt x="661" y="214"/>
                  </a:cubicBezTo>
                  <a:cubicBezTo>
                    <a:pt x="661" y="214"/>
                    <a:pt x="661" y="211"/>
                    <a:pt x="658" y="211"/>
                  </a:cubicBezTo>
                  <a:cubicBezTo>
                    <a:pt x="649" y="196"/>
                    <a:pt x="643" y="188"/>
                    <a:pt x="635" y="176"/>
                  </a:cubicBezTo>
                  <a:cubicBezTo>
                    <a:pt x="635" y="173"/>
                    <a:pt x="635" y="173"/>
                    <a:pt x="632" y="170"/>
                  </a:cubicBezTo>
                  <a:cubicBezTo>
                    <a:pt x="620" y="156"/>
                    <a:pt x="603" y="139"/>
                    <a:pt x="589" y="124"/>
                  </a:cubicBezTo>
                  <a:cubicBezTo>
                    <a:pt x="574" y="116"/>
                    <a:pt x="568" y="104"/>
                    <a:pt x="557" y="98"/>
                  </a:cubicBezTo>
                  <a:cubicBezTo>
                    <a:pt x="557" y="98"/>
                    <a:pt x="557" y="96"/>
                    <a:pt x="554" y="96"/>
                  </a:cubicBezTo>
                  <a:cubicBezTo>
                    <a:pt x="534" y="84"/>
                    <a:pt x="517" y="70"/>
                    <a:pt x="499" y="61"/>
                  </a:cubicBezTo>
                  <a:cubicBezTo>
                    <a:pt x="488" y="55"/>
                    <a:pt x="476" y="47"/>
                    <a:pt x="468" y="44"/>
                  </a:cubicBezTo>
                  <a:cubicBezTo>
                    <a:pt x="468" y="44"/>
                    <a:pt x="468" y="41"/>
                    <a:pt x="462" y="41"/>
                  </a:cubicBezTo>
                  <a:cubicBezTo>
                    <a:pt x="462" y="38"/>
                    <a:pt x="462" y="38"/>
                    <a:pt x="459" y="38"/>
                  </a:cubicBezTo>
                  <a:lnTo>
                    <a:pt x="456" y="38"/>
                  </a:lnTo>
                  <a:cubicBezTo>
                    <a:pt x="456" y="32"/>
                    <a:pt x="456" y="32"/>
                    <a:pt x="453" y="32"/>
                  </a:cubicBezTo>
                  <a:cubicBezTo>
                    <a:pt x="433" y="26"/>
                    <a:pt x="416" y="18"/>
                    <a:pt x="398" y="15"/>
                  </a:cubicBezTo>
                  <a:cubicBezTo>
                    <a:pt x="387" y="12"/>
                    <a:pt x="375" y="12"/>
                    <a:pt x="367" y="9"/>
                  </a:cubicBezTo>
                  <a:cubicBezTo>
                    <a:pt x="358" y="3"/>
                    <a:pt x="344" y="3"/>
                    <a:pt x="344" y="3"/>
                  </a:cubicBezTo>
                  <a:cubicBezTo>
                    <a:pt x="329" y="3"/>
                    <a:pt x="312" y="0"/>
                    <a:pt x="2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433;p43"/>
            <p:cNvSpPr/>
            <p:nvPr/>
          </p:nvSpPr>
          <p:spPr>
            <a:xfrm>
              <a:off x="4807725" y="2098375"/>
              <a:ext cx="18275" cy="16875"/>
            </a:xfrm>
            <a:custGeom>
              <a:avLst/>
              <a:gdLst/>
              <a:ahLst/>
              <a:cxnLst/>
              <a:rect l="l" t="t" r="r" b="b"/>
              <a:pathLst>
                <a:path w="731" h="675" extrusionOk="0">
                  <a:moveTo>
                    <a:pt x="255" y="0"/>
                  </a:moveTo>
                  <a:cubicBezTo>
                    <a:pt x="249" y="0"/>
                    <a:pt x="243" y="0"/>
                    <a:pt x="234" y="3"/>
                  </a:cubicBezTo>
                  <a:lnTo>
                    <a:pt x="229" y="3"/>
                  </a:lnTo>
                  <a:cubicBezTo>
                    <a:pt x="220" y="6"/>
                    <a:pt x="214" y="6"/>
                    <a:pt x="211" y="6"/>
                  </a:cubicBezTo>
                  <a:cubicBezTo>
                    <a:pt x="191" y="9"/>
                    <a:pt x="174" y="21"/>
                    <a:pt x="157" y="24"/>
                  </a:cubicBezTo>
                  <a:lnTo>
                    <a:pt x="154" y="24"/>
                  </a:lnTo>
                  <a:cubicBezTo>
                    <a:pt x="148" y="24"/>
                    <a:pt x="148" y="24"/>
                    <a:pt x="145" y="29"/>
                  </a:cubicBezTo>
                  <a:cubicBezTo>
                    <a:pt x="139" y="29"/>
                    <a:pt x="131" y="32"/>
                    <a:pt x="128" y="35"/>
                  </a:cubicBezTo>
                  <a:cubicBezTo>
                    <a:pt x="125" y="38"/>
                    <a:pt x="125" y="44"/>
                    <a:pt x="119" y="47"/>
                  </a:cubicBezTo>
                  <a:cubicBezTo>
                    <a:pt x="116" y="49"/>
                    <a:pt x="113" y="58"/>
                    <a:pt x="105" y="61"/>
                  </a:cubicBezTo>
                  <a:cubicBezTo>
                    <a:pt x="87" y="75"/>
                    <a:pt x="67" y="96"/>
                    <a:pt x="53" y="116"/>
                  </a:cubicBezTo>
                  <a:lnTo>
                    <a:pt x="47" y="119"/>
                  </a:lnTo>
                  <a:lnTo>
                    <a:pt x="47" y="122"/>
                  </a:lnTo>
                  <a:cubicBezTo>
                    <a:pt x="47" y="124"/>
                    <a:pt x="44" y="130"/>
                    <a:pt x="41" y="133"/>
                  </a:cubicBezTo>
                  <a:cubicBezTo>
                    <a:pt x="41" y="133"/>
                    <a:pt x="41" y="136"/>
                    <a:pt x="38" y="139"/>
                  </a:cubicBezTo>
                  <a:cubicBezTo>
                    <a:pt x="30" y="147"/>
                    <a:pt x="27" y="159"/>
                    <a:pt x="24" y="165"/>
                  </a:cubicBezTo>
                  <a:lnTo>
                    <a:pt x="18" y="168"/>
                  </a:lnTo>
                  <a:lnTo>
                    <a:pt x="18" y="173"/>
                  </a:lnTo>
                  <a:cubicBezTo>
                    <a:pt x="15" y="176"/>
                    <a:pt x="15" y="176"/>
                    <a:pt x="15" y="179"/>
                  </a:cubicBezTo>
                  <a:cubicBezTo>
                    <a:pt x="12" y="191"/>
                    <a:pt x="12" y="202"/>
                    <a:pt x="10" y="211"/>
                  </a:cubicBezTo>
                  <a:cubicBezTo>
                    <a:pt x="10" y="220"/>
                    <a:pt x="10" y="225"/>
                    <a:pt x="4" y="234"/>
                  </a:cubicBezTo>
                  <a:cubicBezTo>
                    <a:pt x="1" y="240"/>
                    <a:pt x="1" y="251"/>
                    <a:pt x="1" y="260"/>
                  </a:cubicBezTo>
                  <a:lnTo>
                    <a:pt x="1" y="292"/>
                  </a:lnTo>
                  <a:cubicBezTo>
                    <a:pt x="4" y="294"/>
                    <a:pt x="4" y="297"/>
                    <a:pt x="4" y="303"/>
                  </a:cubicBezTo>
                  <a:lnTo>
                    <a:pt x="4" y="306"/>
                  </a:lnTo>
                  <a:cubicBezTo>
                    <a:pt x="10" y="326"/>
                    <a:pt x="15" y="349"/>
                    <a:pt x="24" y="375"/>
                  </a:cubicBezTo>
                  <a:cubicBezTo>
                    <a:pt x="24" y="378"/>
                    <a:pt x="27" y="392"/>
                    <a:pt x="30" y="398"/>
                  </a:cubicBezTo>
                  <a:cubicBezTo>
                    <a:pt x="33" y="398"/>
                    <a:pt x="33" y="404"/>
                    <a:pt x="33" y="404"/>
                  </a:cubicBezTo>
                  <a:cubicBezTo>
                    <a:pt x="33" y="410"/>
                    <a:pt x="38" y="421"/>
                    <a:pt x="41" y="424"/>
                  </a:cubicBezTo>
                  <a:cubicBezTo>
                    <a:pt x="56" y="447"/>
                    <a:pt x="67" y="467"/>
                    <a:pt x="82" y="490"/>
                  </a:cubicBezTo>
                  <a:lnTo>
                    <a:pt x="85" y="493"/>
                  </a:lnTo>
                  <a:lnTo>
                    <a:pt x="85" y="496"/>
                  </a:lnTo>
                  <a:lnTo>
                    <a:pt x="87" y="496"/>
                  </a:lnTo>
                  <a:lnTo>
                    <a:pt x="96" y="502"/>
                  </a:lnTo>
                  <a:cubicBezTo>
                    <a:pt x="102" y="511"/>
                    <a:pt x="105" y="516"/>
                    <a:pt x="113" y="525"/>
                  </a:cubicBezTo>
                  <a:cubicBezTo>
                    <a:pt x="131" y="539"/>
                    <a:pt x="148" y="557"/>
                    <a:pt x="168" y="571"/>
                  </a:cubicBezTo>
                  <a:lnTo>
                    <a:pt x="174" y="580"/>
                  </a:lnTo>
                  <a:lnTo>
                    <a:pt x="177" y="580"/>
                  </a:lnTo>
                  <a:lnTo>
                    <a:pt x="211" y="600"/>
                  </a:lnTo>
                  <a:cubicBezTo>
                    <a:pt x="226" y="611"/>
                    <a:pt x="249" y="623"/>
                    <a:pt x="269" y="632"/>
                  </a:cubicBezTo>
                  <a:lnTo>
                    <a:pt x="272" y="637"/>
                  </a:lnTo>
                  <a:lnTo>
                    <a:pt x="275" y="637"/>
                  </a:lnTo>
                  <a:cubicBezTo>
                    <a:pt x="278" y="637"/>
                    <a:pt x="278" y="640"/>
                    <a:pt x="283" y="640"/>
                  </a:cubicBezTo>
                  <a:cubicBezTo>
                    <a:pt x="283" y="643"/>
                    <a:pt x="286" y="643"/>
                    <a:pt x="286" y="643"/>
                  </a:cubicBezTo>
                  <a:lnTo>
                    <a:pt x="289" y="643"/>
                  </a:lnTo>
                  <a:cubicBezTo>
                    <a:pt x="304" y="646"/>
                    <a:pt x="312" y="652"/>
                    <a:pt x="321" y="655"/>
                  </a:cubicBezTo>
                  <a:cubicBezTo>
                    <a:pt x="330" y="655"/>
                    <a:pt x="335" y="658"/>
                    <a:pt x="344" y="658"/>
                  </a:cubicBezTo>
                  <a:cubicBezTo>
                    <a:pt x="361" y="666"/>
                    <a:pt x="379" y="669"/>
                    <a:pt x="399" y="672"/>
                  </a:cubicBezTo>
                  <a:lnTo>
                    <a:pt x="413" y="672"/>
                  </a:lnTo>
                  <a:cubicBezTo>
                    <a:pt x="428" y="675"/>
                    <a:pt x="436" y="675"/>
                    <a:pt x="451" y="675"/>
                  </a:cubicBezTo>
                  <a:cubicBezTo>
                    <a:pt x="465" y="675"/>
                    <a:pt x="479" y="672"/>
                    <a:pt x="494" y="672"/>
                  </a:cubicBezTo>
                  <a:lnTo>
                    <a:pt x="502" y="672"/>
                  </a:lnTo>
                  <a:cubicBezTo>
                    <a:pt x="502" y="672"/>
                    <a:pt x="505" y="672"/>
                    <a:pt x="508" y="669"/>
                  </a:cubicBezTo>
                  <a:cubicBezTo>
                    <a:pt x="528" y="660"/>
                    <a:pt x="543" y="658"/>
                    <a:pt x="560" y="655"/>
                  </a:cubicBezTo>
                  <a:cubicBezTo>
                    <a:pt x="569" y="650"/>
                    <a:pt x="568" y="650"/>
                    <a:pt x="567" y="650"/>
                  </a:cubicBezTo>
                  <a:cubicBezTo>
                    <a:pt x="567" y="650"/>
                    <a:pt x="566" y="650"/>
                    <a:pt x="574" y="646"/>
                  </a:cubicBezTo>
                  <a:cubicBezTo>
                    <a:pt x="589" y="640"/>
                    <a:pt x="600" y="632"/>
                    <a:pt x="615" y="626"/>
                  </a:cubicBezTo>
                  <a:cubicBezTo>
                    <a:pt x="618" y="626"/>
                    <a:pt x="623" y="623"/>
                    <a:pt x="629" y="620"/>
                  </a:cubicBezTo>
                  <a:cubicBezTo>
                    <a:pt x="632" y="614"/>
                    <a:pt x="638" y="611"/>
                    <a:pt x="638" y="611"/>
                  </a:cubicBezTo>
                  <a:lnTo>
                    <a:pt x="664" y="586"/>
                  </a:lnTo>
                  <a:cubicBezTo>
                    <a:pt x="664" y="586"/>
                    <a:pt x="675" y="577"/>
                    <a:pt x="678" y="568"/>
                  </a:cubicBezTo>
                  <a:cubicBezTo>
                    <a:pt x="687" y="557"/>
                    <a:pt x="693" y="551"/>
                    <a:pt x="696" y="539"/>
                  </a:cubicBezTo>
                  <a:cubicBezTo>
                    <a:pt x="701" y="537"/>
                    <a:pt x="710" y="511"/>
                    <a:pt x="710" y="511"/>
                  </a:cubicBezTo>
                  <a:cubicBezTo>
                    <a:pt x="710" y="502"/>
                    <a:pt x="716" y="499"/>
                    <a:pt x="716" y="496"/>
                  </a:cubicBezTo>
                  <a:cubicBezTo>
                    <a:pt x="719" y="490"/>
                    <a:pt x="719" y="479"/>
                    <a:pt x="721" y="470"/>
                  </a:cubicBezTo>
                  <a:cubicBezTo>
                    <a:pt x="721" y="467"/>
                    <a:pt x="724" y="447"/>
                    <a:pt x="724" y="447"/>
                  </a:cubicBezTo>
                  <a:cubicBezTo>
                    <a:pt x="730" y="439"/>
                    <a:pt x="730" y="436"/>
                    <a:pt x="730" y="433"/>
                  </a:cubicBezTo>
                  <a:lnTo>
                    <a:pt x="730" y="413"/>
                  </a:lnTo>
                  <a:cubicBezTo>
                    <a:pt x="730" y="407"/>
                    <a:pt x="730" y="398"/>
                    <a:pt x="724" y="384"/>
                  </a:cubicBezTo>
                  <a:cubicBezTo>
                    <a:pt x="724" y="384"/>
                    <a:pt x="724" y="364"/>
                    <a:pt x="721" y="355"/>
                  </a:cubicBezTo>
                  <a:cubicBezTo>
                    <a:pt x="721" y="341"/>
                    <a:pt x="719" y="332"/>
                    <a:pt x="716" y="320"/>
                  </a:cubicBezTo>
                  <a:cubicBezTo>
                    <a:pt x="716" y="309"/>
                    <a:pt x="710" y="297"/>
                    <a:pt x="707" y="292"/>
                  </a:cubicBezTo>
                  <a:cubicBezTo>
                    <a:pt x="704" y="289"/>
                    <a:pt x="704" y="277"/>
                    <a:pt x="701" y="274"/>
                  </a:cubicBezTo>
                  <a:lnTo>
                    <a:pt x="667" y="220"/>
                  </a:lnTo>
                  <a:cubicBezTo>
                    <a:pt x="664" y="208"/>
                    <a:pt x="658" y="202"/>
                    <a:pt x="649" y="191"/>
                  </a:cubicBezTo>
                  <a:cubicBezTo>
                    <a:pt x="649" y="191"/>
                    <a:pt x="649" y="188"/>
                    <a:pt x="647" y="188"/>
                  </a:cubicBezTo>
                  <a:lnTo>
                    <a:pt x="644" y="182"/>
                  </a:lnTo>
                  <a:cubicBezTo>
                    <a:pt x="629" y="165"/>
                    <a:pt x="615" y="147"/>
                    <a:pt x="595" y="133"/>
                  </a:cubicBezTo>
                  <a:cubicBezTo>
                    <a:pt x="589" y="130"/>
                    <a:pt x="580" y="122"/>
                    <a:pt x="574" y="116"/>
                  </a:cubicBezTo>
                  <a:cubicBezTo>
                    <a:pt x="574" y="116"/>
                    <a:pt x="563" y="104"/>
                    <a:pt x="557" y="101"/>
                  </a:cubicBezTo>
                  <a:cubicBezTo>
                    <a:pt x="551" y="93"/>
                    <a:pt x="543" y="90"/>
                    <a:pt x="537" y="87"/>
                  </a:cubicBezTo>
                  <a:cubicBezTo>
                    <a:pt x="531" y="81"/>
                    <a:pt x="520" y="75"/>
                    <a:pt x="514" y="73"/>
                  </a:cubicBezTo>
                  <a:cubicBezTo>
                    <a:pt x="494" y="58"/>
                    <a:pt x="476" y="49"/>
                    <a:pt x="459" y="38"/>
                  </a:cubicBezTo>
                  <a:cubicBezTo>
                    <a:pt x="459" y="38"/>
                    <a:pt x="456" y="35"/>
                    <a:pt x="451" y="35"/>
                  </a:cubicBezTo>
                  <a:lnTo>
                    <a:pt x="448" y="32"/>
                  </a:lnTo>
                  <a:lnTo>
                    <a:pt x="445" y="32"/>
                  </a:lnTo>
                  <a:cubicBezTo>
                    <a:pt x="430" y="29"/>
                    <a:pt x="419" y="24"/>
                    <a:pt x="413" y="21"/>
                  </a:cubicBezTo>
                  <a:cubicBezTo>
                    <a:pt x="399" y="18"/>
                    <a:pt x="390" y="18"/>
                    <a:pt x="379" y="15"/>
                  </a:cubicBezTo>
                  <a:cubicBezTo>
                    <a:pt x="370" y="9"/>
                    <a:pt x="358" y="9"/>
                    <a:pt x="350" y="6"/>
                  </a:cubicBezTo>
                  <a:cubicBezTo>
                    <a:pt x="341" y="6"/>
                    <a:pt x="332" y="6"/>
                    <a:pt x="327" y="3"/>
                  </a:cubicBezTo>
                  <a:lnTo>
                    <a:pt x="312" y="3"/>
                  </a:lnTo>
                  <a:cubicBezTo>
                    <a:pt x="289" y="0"/>
                    <a:pt x="272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1434;p43"/>
            <p:cNvSpPr/>
            <p:nvPr/>
          </p:nvSpPr>
          <p:spPr>
            <a:xfrm>
              <a:off x="4850675" y="2045450"/>
              <a:ext cx="33325" cy="31000"/>
            </a:xfrm>
            <a:custGeom>
              <a:avLst/>
              <a:gdLst/>
              <a:ahLst/>
              <a:cxnLst/>
              <a:rect l="l" t="t" r="r" b="b"/>
              <a:pathLst>
                <a:path w="1333" h="1240" extrusionOk="0">
                  <a:moveTo>
                    <a:pt x="626" y="0"/>
                  </a:moveTo>
                  <a:cubicBezTo>
                    <a:pt x="493" y="0"/>
                    <a:pt x="363" y="40"/>
                    <a:pt x="251" y="114"/>
                  </a:cubicBezTo>
                  <a:cubicBezTo>
                    <a:pt x="243" y="120"/>
                    <a:pt x="237" y="129"/>
                    <a:pt x="225" y="135"/>
                  </a:cubicBezTo>
                  <a:cubicBezTo>
                    <a:pt x="200" y="152"/>
                    <a:pt x="174" y="172"/>
                    <a:pt x="153" y="189"/>
                  </a:cubicBezTo>
                  <a:lnTo>
                    <a:pt x="127" y="215"/>
                  </a:lnTo>
                  <a:cubicBezTo>
                    <a:pt x="67" y="276"/>
                    <a:pt x="27" y="354"/>
                    <a:pt x="9" y="452"/>
                  </a:cubicBezTo>
                  <a:cubicBezTo>
                    <a:pt x="9" y="454"/>
                    <a:pt x="9" y="460"/>
                    <a:pt x="6" y="460"/>
                  </a:cubicBezTo>
                  <a:lnTo>
                    <a:pt x="6" y="463"/>
                  </a:lnTo>
                  <a:lnTo>
                    <a:pt x="6" y="480"/>
                  </a:lnTo>
                  <a:cubicBezTo>
                    <a:pt x="1" y="498"/>
                    <a:pt x="1" y="518"/>
                    <a:pt x="1" y="535"/>
                  </a:cubicBezTo>
                  <a:cubicBezTo>
                    <a:pt x="1" y="581"/>
                    <a:pt x="1" y="593"/>
                    <a:pt x="9" y="627"/>
                  </a:cubicBezTo>
                  <a:cubicBezTo>
                    <a:pt x="24" y="705"/>
                    <a:pt x="44" y="763"/>
                    <a:pt x="79" y="823"/>
                  </a:cubicBezTo>
                  <a:cubicBezTo>
                    <a:pt x="209" y="1070"/>
                    <a:pt x="477" y="1239"/>
                    <a:pt x="767" y="1239"/>
                  </a:cubicBezTo>
                  <a:cubicBezTo>
                    <a:pt x="778" y="1239"/>
                    <a:pt x="790" y="1239"/>
                    <a:pt x="802" y="1238"/>
                  </a:cubicBezTo>
                  <a:cubicBezTo>
                    <a:pt x="1093" y="1227"/>
                    <a:pt x="1321" y="996"/>
                    <a:pt x="1324" y="714"/>
                  </a:cubicBezTo>
                  <a:cubicBezTo>
                    <a:pt x="1332" y="417"/>
                    <a:pt x="1093" y="109"/>
                    <a:pt x="816" y="28"/>
                  </a:cubicBezTo>
                  <a:cubicBezTo>
                    <a:pt x="753" y="9"/>
                    <a:pt x="689" y="0"/>
                    <a:pt x="6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1435;p43"/>
            <p:cNvSpPr/>
            <p:nvPr/>
          </p:nvSpPr>
          <p:spPr>
            <a:xfrm>
              <a:off x="4930300" y="2085050"/>
              <a:ext cx="18250" cy="17175"/>
            </a:xfrm>
            <a:custGeom>
              <a:avLst/>
              <a:gdLst/>
              <a:ahLst/>
              <a:cxnLst/>
              <a:rect l="l" t="t" r="r" b="b"/>
              <a:pathLst>
                <a:path w="730" h="687" extrusionOk="0">
                  <a:moveTo>
                    <a:pt x="283" y="0"/>
                  </a:moveTo>
                  <a:cubicBezTo>
                    <a:pt x="273" y="2"/>
                    <a:pt x="265" y="4"/>
                    <a:pt x="258" y="4"/>
                  </a:cubicBezTo>
                  <a:cubicBezTo>
                    <a:pt x="255" y="4"/>
                    <a:pt x="252" y="4"/>
                    <a:pt x="248" y="3"/>
                  </a:cubicBezTo>
                  <a:cubicBezTo>
                    <a:pt x="248" y="3"/>
                    <a:pt x="245" y="3"/>
                    <a:pt x="243" y="6"/>
                  </a:cubicBezTo>
                  <a:cubicBezTo>
                    <a:pt x="225" y="9"/>
                    <a:pt x="202" y="15"/>
                    <a:pt x="185" y="20"/>
                  </a:cubicBezTo>
                  <a:lnTo>
                    <a:pt x="182" y="23"/>
                  </a:lnTo>
                  <a:cubicBezTo>
                    <a:pt x="182" y="23"/>
                    <a:pt x="176" y="26"/>
                    <a:pt x="173" y="26"/>
                  </a:cubicBezTo>
                  <a:cubicBezTo>
                    <a:pt x="168" y="35"/>
                    <a:pt x="156" y="38"/>
                    <a:pt x="147" y="41"/>
                  </a:cubicBezTo>
                  <a:cubicBezTo>
                    <a:pt x="139" y="46"/>
                    <a:pt x="130" y="52"/>
                    <a:pt x="119" y="61"/>
                  </a:cubicBezTo>
                  <a:lnTo>
                    <a:pt x="116" y="64"/>
                  </a:lnTo>
                  <a:cubicBezTo>
                    <a:pt x="116" y="64"/>
                    <a:pt x="113" y="64"/>
                    <a:pt x="113" y="67"/>
                  </a:cubicBezTo>
                  <a:cubicBezTo>
                    <a:pt x="98" y="81"/>
                    <a:pt x="81" y="95"/>
                    <a:pt x="67" y="113"/>
                  </a:cubicBezTo>
                  <a:lnTo>
                    <a:pt x="61" y="118"/>
                  </a:lnTo>
                  <a:cubicBezTo>
                    <a:pt x="61" y="124"/>
                    <a:pt x="58" y="127"/>
                    <a:pt x="55" y="133"/>
                  </a:cubicBezTo>
                  <a:lnTo>
                    <a:pt x="52" y="136"/>
                  </a:lnTo>
                  <a:lnTo>
                    <a:pt x="47" y="136"/>
                  </a:lnTo>
                  <a:cubicBezTo>
                    <a:pt x="44" y="144"/>
                    <a:pt x="44" y="147"/>
                    <a:pt x="41" y="150"/>
                  </a:cubicBezTo>
                  <a:lnTo>
                    <a:pt x="38" y="153"/>
                  </a:lnTo>
                  <a:cubicBezTo>
                    <a:pt x="38" y="162"/>
                    <a:pt x="35" y="167"/>
                    <a:pt x="29" y="170"/>
                  </a:cubicBezTo>
                  <a:cubicBezTo>
                    <a:pt x="26" y="176"/>
                    <a:pt x="26" y="176"/>
                    <a:pt x="26" y="179"/>
                  </a:cubicBezTo>
                  <a:lnTo>
                    <a:pt x="23" y="182"/>
                  </a:lnTo>
                  <a:lnTo>
                    <a:pt x="23" y="185"/>
                  </a:lnTo>
                  <a:cubicBezTo>
                    <a:pt x="21" y="199"/>
                    <a:pt x="15" y="208"/>
                    <a:pt x="12" y="219"/>
                  </a:cubicBezTo>
                  <a:cubicBezTo>
                    <a:pt x="12" y="222"/>
                    <a:pt x="9" y="225"/>
                    <a:pt x="9" y="228"/>
                  </a:cubicBezTo>
                  <a:cubicBezTo>
                    <a:pt x="6" y="239"/>
                    <a:pt x="6" y="251"/>
                    <a:pt x="6" y="263"/>
                  </a:cubicBezTo>
                  <a:cubicBezTo>
                    <a:pt x="0" y="271"/>
                    <a:pt x="0" y="283"/>
                    <a:pt x="6" y="297"/>
                  </a:cubicBezTo>
                  <a:cubicBezTo>
                    <a:pt x="6" y="300"/>
                    <a:pt x="9" y="312"/>
                    <a:pt x="9" y="314"/>
                  </a:cubicBezTo>
                  <a:cubicBezTo>
                    <a:pt x="12" y="329"/>
                    <a:pt x="15" y="349"/>
                    <a:pt x="21" y="363"/>
                  </a:cubicBezTo>
                  <a:cubicBezTo>
                    <a:pt x="21" y="363"/>
                    <a:pt x="23" y="366"/>
                    <a:pt x="23" y="369"/>
                  </a:cubicBezTo>
                  <a:cubicBezTo>
                    <a:pt x="26" y="384"/>
                    <a:pt x="29" y="392"/>
                    <a:pt x="35" y="407"/>
                  </a:cubicBezTo>
                  <a:lnTo>
                    <a:pt x="38" y="410"/>
                  </a:lnTo>
                  <a:cubicBezTo>
                    <a:pt x="38" y="410"/>
                    <a:pt x="38" y="412"/>
                    <a:pt x="41" y="415"/>
                  </a:cubicBezTo>
                  <a:cubicBezTo>
                    <a:pt x="52" y="441"/>
                    <a:pt x="67" y="464"/>
                    <a:pt x="81" y="484"/>
                  </a:cubicBezTo>
                  <a:cubicBezTo>
                    <a:pt x="81" y="487"/>
                    <a:pt x="96" y="508"/>
                    <a:pt x="96" y="508"/>
                  </a:cubicBezTo>
                  <a:cubicBezTo>
                    <a:pt x="101" y="513"/>
                    <a:pt x="107" y="522"/>
                    <a:pt x="110" y="525"/>
                  </a:cubicBezTo>
                  <a:lnTo>
                    <a:pt x="153" y="568"/>
                  </a:lnTo>
                  <a:cubicBezTo>
                    <a:pt x="159" y="571"/>
                    <a:pt x="165" y="574"/>
                    <a:pt x="168" y="580"/>
                  </a:cubicBezTo>
                  <a:lnTo>
                    <a:pt x="182" y="594"/>
                  </a:lnTo>
                  <a:cubicBezTo>
                    <a:pt x="185" y="597"/>
                    <a:pt x="188" y="597"/>
                    <a:pt x="194" y="600"/>
                  </a:cubicBezTo>
                  <a:cubicBezTo>
                    <a:pt x="211" y="614"/>
                    <a:pt x="228" y="626"/>
                    <a:pt x="251" y="637"/>
                  </a:cubicBezTo>
                  <a:cubicBezTo>
                    <a:pt x="254" y="640"/>
                    <a:pt x="266" y="646"/>
                    <a:pt x="271" y="652"/>
                  </a:cubicBezTo>
                  <a:cubicBezTo>
                    <a:pt x="271" y="652"/>
                    <a:pt x="274" y="652"/>
                    <a:pt x="280" y="655"/>
                  </a:cubicBezTo>
                  <a:cubicBezTo>
                    <a:pt x="286" y="657"/>
                    <a:pt x="294" y="657"/>
                    <a:pt x="297" y="660"/>
                  </a:cubicBezTo>
                  <a:cubicBezTo>
                    <a:pt x="317" y="669"/>
                    <a:pt x="343" y="675"/>
                    <a:pt x="366" y="680"/>
                  </a:cubicBezTo>
                  <a:cubicBezTo>
                    <a:pt x="369" y="680"/>
                    <a:pt x="387" y="683"/>
                    <a:pt x="395" y="683"/>
                  </a:cubicBezTo>
                  <a:cubicBezTo>
                    <a:pt x="401" y="683"/>
                    <a:pt x="413" y="686"/>
                    <a:pt x="418" y="686"/>
                  </a:cubicBezTo>
                  <a:cubicBezTo>
                    <a:pt x="444" y="686"/>
                    <a:pt x="470" y="686"/>
                    <a:pt x="496" y="683"/>
                  </a:cubicBezTo>
                  <a:lnTo>
                    <a:pt x="502" y="683"/>
                  </a:lnTo>
                  <a:cubicBezTo>
                    <a:pt x="508" y="683"/>
                    <a:pt x="516" y="683"/>
                    <a:pt x="525" y="680"/>
                  </a:cubicBezTo>
                  <a:cubicBezTo>
                    <a:pt x="534" y="675"/>
                    <a:pt x="545" y="672"/>
                    <a:pt x="560" y="669"/>
                  </a:cubicBezTo>
                  <a:cubicBezTo>
                    <a:pt x="560" y="669"/>
                    <a:pt x="560" y="666"/>
                    <a:pt x="562" y="666"/>
                  </a:cubicBezTo>
                  <a:cubicBezTo>
                    <a:pt x="571" y="666"/>
                    <a:pt x="577" y="660"/>
                    <a:pt x="580" y="657"/>
                  </a:cubicBezTo>
                  <a:cubicBezTo>
                    <a:pt x="591" y="655"/>
                    <a:pt x="603" y="646"/>
                    <a:pt x="614" y="640"/>
                  </a:cubicBezTo>
                  <a:cubicBezTo>
                    <a:pt x="617" y="637"/>
                    <a:pt x="626" y="637"/>
                    <a:pt x="629" y="631"/>
                  </a:cubicBezTo>
                  <a:lnTo>
                    <a:pt x="632" y="629"/>
                  </a:lnTo>
                  <a:lnTo>
                    <a:pt x="634" y="626"/>
                  </a:lnTo>
                  <a:cubicBezTo>
                    <a:pt x="646" y="617"/>
                    <a:pt x="658" y="608"/>
                    <a:pt x="663" y="600"/>
                  </a:cubicBezTo>
                  <a:lnTo>
                    <a:pt x="675" y="588"/>
                  </a:lnTo>
                  <a:lnTo>
                    <a:pt x="675" y="585"/>
                  </a:lnTo>
                  <a:lnTo>
                    <a:pt x="678" y="585"/>
                  </a:lnTo>
                  <a:lnTo>
                    <a:pt x="678" y="582"/>
                  </a:lnTo>
                  <a:cubicBezTo>
                    <a:pt x="683" y="574"/>
                    <a:pt x="689" y="559"/>
                    <a:pt x="698" y="551"/>
                  </a:cubicBezTo>
                  <a:cubicBezTo>
                    <a:pt x="721" y="513"/>
                    <a:pt x="730" y="473"/>
                    <a:pt x="730" y="430"/>
                  </a:cubicBezTo>
                  <a:lnTo>
                    <a:pt x="730" y="407"/>
                  </a:lnTo>
                  <a:lnTo>
                    <a:pt x="730" y="398"/>
                  </a:lnTo>
                  <a:cubicBezTo>
                    <a:pt x="730" y="389"/>
                    <a:pt x="727" y="378"/>
                    <a:pt x="721" y="366"/>
                  </a:cubicBezTo>
                  <a:cubicBezTo>
                    <a:pt x="718" y="343"/>
                    <a:pt x="709" y="323"/>
                    <a:pt x="704" y="300"/>
                  </a:cubicBezTo>
                  <a:cubicBezTo>
                    <a:pt x="704" y="297"/>
                    <a:pt x="701" y="291"/>
                    <a:pt x="701" y="286"/>
                  </a:cubicBezTo>
                  <a:cubicBezTo>
                    <a:pt x="701" y="283"/>
                    <a:pt x="695" y="280"/>
                    <a:pt x="695" y="280"/>
                  </a:cubicBezTo>
                  <a:cubicBezTo>
                    <a:pt x="689" y="271"/>
                    <a:pt x="686" y="263"/>
                    <a:pt x="681" y="254"/>
                  </a:cubicBezTo>
                  <a:cubicBezTo>
                    <a:pt x="681" y="251"/>
                    <a:pt x="678" y="242"/>
                    <a:pt x="675" y="239"/>
                  </a:cubicBezTo>
                  <a:cubicBezTo>
                    <a:pt x="666" y="225"/>
                    <a:pt x="658" y="211"/>
                    <a:pt x="649" y="196"/>
                  </a:cubicBezTo>
                  <a:cubicBezTo>
                    <a:pt x="646" y="196"/>
                    <a:pt x="646" y="193"/>
                    <a:pt x="643" y="191"/>
                  </a:cubicBezTo>
                  <a:cubicBezTo>
                    <a:pt x="632" y="182"/>
                    <a:pt x="623" y="170"/>
                    <a:pt x="617" y="165"/>
                  </a:cubicBezTo>
                  <a:lnTo>
                    <a:pt x="574" y="121"/>
                  </a:lnTo>
                  <a:cubicBezTo>
                    <a:pt x="571" y="118"/>
                    <a:pt x="562" y="110"/>
                    <a:pt x="557" y="107"/>
                  </a:cubicBezTo>
                  <a:lnTo>
                    <a:pt x="551" y="104"/>
                  </a:lnTo>
                  <a:cubicBezTo>
                    <a:pt x="548" y="98"/>
                    <a:pt x="545" y="95"/>
                    <a:pt x="536" y="93"/>
                  </a:cubicBezTo>
                  <a:cubicBezTo>
                    <a:pt x="522" y="78"/>
                    <a:pt x="505" y="67"/>
                    <a:pt x="487" y="61"/>
                  </a:cubicBezTo>
                  <a:cubicBezTo>
                    <a:pt x="487" y="61"/>
                    <a:pt x="487" y="55"/>
                    <a:pt x="485" y="55"/>
                  </a:cubicBezTo>
                  <a:cubicBezTo>
                    <a:pt x="476" y="49"/>
                    <a:pt x="464" y="46"/>
                    <a:pt x="459" y="41"/>
                  </a:cubicBezTo>
                  <a:cubicBezTo>
                    <a:pt x="459" y="41"/>
                    <a:pt x="456" y="38"/>
                    <a:pt x="450" y="38"/>
                  </a:cubicBezTo>
                  <a:cubicBezTo>
                    <a:pt x="450" y="35"/>
                    <a:pt x="447" y="35"/>
                    <a:pt x="447" y="35"/>
                  </a:cubicBezTo>
                  <a:lnTo>
                    <a:pt x="444" y="32"/>
                  </a:lnTo>
                  <a:cubicBezTo>
                    <a:pt x="427" y="23"/>
                    <a:pt x="404" y="18"/>
                    <a:pt x="384" y="12"/>
                  </a:cubicBezTo>
                  <a:cubicBezTo>
                    <a:pt x="372" y="9"/>
                    <a:pt x="361" y="9"/>
                    <a:pt x="346" y="6"/>
                  </a:cubicBezTo>
                  <a:cubicBezTo>
                    <a:pt x="346" y="6"/>
                    <a:pt x="346" y="3"/>
                    <a:pt x="343" y="3"/>
                  </a:cubicBezTo>
                  <a:lnTo>
                    <a:pt x="341" y="3"/>
                  </a:lnTo>
                  <a:cubicBezTo>
                    <a:pt x="320" y="3"/>
                    <a:pt x="300" y="0"/>
                    <a:pt x="2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1436;p43"/>
            <p:cNvSpPr/>
            <p:nvPr/>
          </p:nvSpPr>
          <p:spPr>
            <a:xfrm>
              <a:off x="4935350" y="2249025"/>
              <a:ext cx="325" cy="825"/>
            </a:xfrm>
            <a:custGeom>
              <a:avLst/>
              <a:gdLst/>
              <a:ahLst/>
              <a:cxnLst/>
              <a:rect l="l" t="t" r="r" b="b"/>
              <a:pathLst>
                <a:path w="13" h="33" extrusionOk="0">
                  <a:moveTo>
                    <a:pt x="10" y="1"/>
                  </a:moveTo>
                  <a:cubicBezTo>
                    <a:pt x="8" y="1"/>
                    <a:pt x="4" y="10"/>
                    <a:pt x="0" y="33"/>
                  </a:cubicBezTo>
                  <a:cubicBezTo>
                    <a:pt x="11" y="15"/>
                    <a:pt x="13" y="1"/>
                    <a:pt x="10" y="1"/>
                  </a:cubicBezTo>
                  <a:close/>
                </a:path>
              </a:pathLst>
            </a:custGeom>
            <a:solidFill>
              <a:srgbClr val="680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1437;p43"/>
            <p:cNvSpPr/>
            <p:nvPr/>
          </p:nvSpPr>
          <p:spPr>
            <a:xfrm>
              <a:off x="4934400" y="2250775"/>
              <a:ext cx="450" cy="600"/>
            </a:xfrm>
            <a:custGeom>
              <a:avLst/>
              <a:gdLst/>
              <a:ahLst/>
              <a:cxnLst/>
              <a:rect l="l" t="t" r="r" b="b"/>
              <a:pathLst>
                <a:path w="18" h="24" extrusionOk="0">
                  <a:moveTo>
                    <a:pt x="18" y="0"/>
                  </a:moveTo>
                  <a:cubicBezTo>
                    <a:pt x="9" y="3"/>
                    <a:pt x="1" y="15"/>
                    <a:pt x="1" y="23"/>
                  </a:cubicBezTo>
                  <a:lnTo>
                    <a:pt x="6" y="17"/>
                  </a:lnTo>
                  <a:cubicBezTo>
                    <a:pt x="9" y="9"/>
                    <a:pt x="15" y="6"/>
                    <a:pt x="15" y="6"/>
                  </a:cubicBezTo>
                  <a:cubicBezTo>
                    <a:pt x="15" y="3"/>
                    <a:pt x="18" y="3"/>
                    <a:pt x="18" y="0"/>
                  </a:cubicBezTo>
                  <a:close/>
                </a:path>
              </a:pathLst>
            </a:custGeom>
            <a:solidFill>
              <a:srgbClr val="680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1438;p43"/>
            <p:cNvSpPr/>
            <p:nvPr/>
          </p:nvSpPr>
          <p:spPr>
            <a:xfrm>
              <a:off x="4933325" y="2251625"/>
              <a:ext cx="825" cy="325"/>
            </a:xfrm>
            <a:custGeom>
              <a:avLst/>
              <a:gdLst/>
              <a:ahLst/>
              <a:cxnLst/>
              <a:rect l="l" t="t" r="r" b="b"/>
              <a:pathLst>
                <a:path w="33" h="13" extrusionOk="0">
                  <a:moveTo>
                    <a:pt x="32" y="1"/>
                  </a:moveTo>
                  <a:cubicBezTo>
                    <a:pt x="9" y="1"/>
                    <a:pt x="0" y="9"/>
                    <a:pt x="0" y="12"/>
                  </a:cubicBezTo>
                  <a:lnTo>
                    <a:pt x="6" y="12"/>
                  </a:lnTo>
                  <a:cubicBezTo>
                    <a:pt x="9" y="12"/>
                    <a:pt x="15" y="9"/>
                    <a:pt x="18" y="9"/>
                  </a:cubicBezTo>
                  <a:cubicBezTo>
                    <a:pt x="24" y="4"/>
                    <a:pt x="29" y="1"/>
                    <a:pt x="32" y="1"/>
                  </a:cubicBezTo>
                  <a:close/>
                </a:path>
              </a:pathLst>
            </a:custGeom>
            <a:solidFill>
              <a:srgbClr val="680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660059"/>
      </p:ext>
    </p:extLst>
  </p:cSld>
  <p:clrMapOvr>
    <a:masterClrMapping/>
  </p:clrMapOvr>
  <p:transition spd="med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699;p48"/>
          <p:cNvSpPr txBox="1">
            <a:spLocks/>
          </p:cNvSpPr>
          <p:nvPr/>
        </p:nvSpPr>
        <p:spPr>
          <a:xfrm>
            <a:off x="0" y="145142"/>
            <a:ext cx="9144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randstander"/>
              <a:buNone/>
              <a:defRPr sz="46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randstander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0351"/>
              </a:buClr>
              <a:buSzPts val="3600"/>
              <a:buFont typeface="Grandstander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ndstander ExtraBold"/>
              </a:rPr>
              <a:t>TRÒ CHƠI</a:t>
            </a:r>
            <a:endParaRPr kumimoji="0" lang="en-US" sz="3000" b="1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Grandstander ExtraBold"/>
            </a:endParaRPr>
          </a:p>
        </p:txBody>
      </p:sp>
      <p:sp>
        <p:nvSpPr>
          <p:cNvPr id="6" name="Google Shape;1699;p48"/>
          <p:cNvSpPr txBox="1">
            <a:spLocks/>
          </p:cNvSpPr>
          <p:nvPr/>
        </p:nvSpPr>
        <p:spPr>
          <a:xfrm>
            <a:off x="0" y="798962"/>
            <a:ext cx="9144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randstander"/>
              <a:buNone/>
              <a:defRPr sz="46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randstander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0351"/>
              </a:buClr>
              <a:buSzPts val="3600"/>
              <a:buFont typeface="Grandstander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ndstander ExtraBold"/>
              </a:rPr>
              <a:t>GIẢI MÃ THÍ NGHIỆM</a:t>
            </a:r>
            <a:endParaRPr kumimoji="0" lang="en-US" sz="3000" b="1" i="1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Grandstander ExtraBold"/>
            </a:endParaRPr>
          </a:p>
        </p:txBody>
      </p:sp>
      <p:pic>
        <p:nvPicPr>
          <p:cNvPr id="2052" name="Picture 4" descr="https://cdn-icons-png.flaticon.com/128/3400/3400094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27" y="1852393"/>
            <a:ext cx="1326343" cy="1326344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cdn-icons-png.flaticon.com/128/1431/1431187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759" y="1852393"/>
            <a:ext cx="1326343" cy="132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s://cdn-icons-png.flaticon.com/128/892/892535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35" y="4066399"/>
            <a:ext cx="1011011" cy="90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049168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" decel="100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" decel="1000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âu hỏi">
                <a:extLst>
                  <a:ext uri="{FF2B5EF4-FFF2-40B4-BE49-F238E27FC236}">
                    <a16:creationId xmlns:a16="http://schemas.microsoft.com/office/drawing/2014/main" id="{018AD89B-885D-983C-F4F6-FC485515F49D}"/>
                  </a:ext>
                </a:extLst>
              </p:cNvPr>
              <p:cNvSpPr/>
              <p:nvPr/>
            </p:nvSpPr>
            <p:spPr>
              <a:xfrm>
                <a:off x="362857" y="235195"/>
                <a:ext cx="8418286" cy="121207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>
                  <a:spcAft>
                    <a:spcPts val="500"/>
                  </a:spcAft>
                </a:pPr>
                <a:r>
                  <a:rPr lang="fr-FR" sz="20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Câu</a:t>
                </a:r>
                <a:r>
                  <a:rPr lang="fr-FR" sz="20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1.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b="1" dirty="0">
                    <a:solidFill>
                      <a:srgbClr val="0000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Với </a:t>
                </a:r>
                <a:r>
                  <a:rPr lang="fr-FR" sz="2000" b="1" dirty="0" err="1">
                    <a:solidFill>
                      <a:srgbClr val="0000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mọi</a:t>
                </a:r>
                <a:r>
                  <a:rPr lang="fr-FR" sz="2000" b="1" dirty="0">
                    <a:solidFill>
                      <a:srgbClr val="0000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b="1" dirty="0" err="1">
                    <a:solidFill>
                      <a:srgbClr val="0000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fr-FR" sz="2000" b="1" dirty="0">
                    <a:solidFill>
                      <a:srgbClr val="0000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𝒂</m:t>
                    </m:r>
                  </m:oMath>
                </a14:m>
                <a:r>
                  <a:rPr lang="fr-FR" sz="2000" b="1" dirty="0">
                    <a:solidFill>
                      <a:srgbClr val="0000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, ta </a:t>
                </a:r>
                <a:r>
                  <a:rPr lang="fr-FR" sz="2000" b="1" dirty="0" err="1">
                    <a:solidFill>
                      <a:srgbClr val="0000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fr-FR" sz="2000" b="1" dirty="0">
                    <a:solidFill>
                      <a:srgbClr val="0000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:</a:t>
                </a:r>
                <a:endParaRPr lang="en-US" sz="1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Câu hỏi">
                <a:extLst>
                  <a:ext uri="{FF2B5EF4-FFF2-40B4-BE49-F238E27FC236}">
                    <a16:creationId xmlns:a16="http://schemas.microsoft.com/office/drawing/2014/main" id="{018AD89B-885D-983C-F4F6-FC485515F4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57" y="235195"/>
                <a:ext cx="8418286" cy="121207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/>
              <p:nvPr/>
            </p:nvSpPr>
            <p:spPr>
              <a:xfrm>
                <a:off x="362857" y="1675024"/>
                <a:ext cx="4005943" cy="122004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/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d>
                  </m:oMath>
                </a14:m>
                <a:endParaRPr lang="en-US" sz="18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57" y="1675024"/>
                <a:ext cx="4005943" cy="122004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/>
              <p:nvPr/>
            </p:nvSpPr>
            <p:spPr>
              <a:xfrm>
                <a:off x="362855" y="3122823"/>
                <a:ext cx="4005943" cy="122004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/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endParaRPr lang="en-US" sz="180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55" y="3122823"/>
                <a:ext cx="4005943" cy="122004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/>
              <p:nvPr/>
            </p:nvSpPr>
            <p:spPr>
              <a:xfrm>
                <a:off x="4775201" y="1675024"/>
                <a:ext cx="4005943" cy="122004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/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ra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endParaRPr lang="en-US" sz="180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201" y="1675024"/>
                <a:ext cx="4005943" cy="1220046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/>
              <p:nvPr/>
            </p:nvSpPr>
            <p:spPr>
              <a:xfrm>
                <a:off x="4775200" y="3122823"/>
                <a:ext cx="4005943" cy="122004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/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ra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d>
                  </m:oMath>
                </a14:m>
                <a:endParaRPr lang="en-US" sz="180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200" y="3122823"/>
                <a:ext cx="4005943" cy="1220046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/>
              <p:nvPr/>
            </p:nvSpPr>
            <p:spPr>
              <a:xfrm>
                <a:off x="362855" y="1675024"/>
                <a:ext cx="4005943" cy="1220046"/>
              </a:xfrm>
              <a:prstGeom prst="roundRect">
                <a:avLst/>
              </a:prstGeom>
              <a:solidFill>
                <a:srgbClr val="FF4F4F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lvl="0" algn="ctr"/>
                <a:r>
                  <a:rPr lang="fr-FR" sz="2000" dirty="0">
                    <a:solidFill>
                      <a:srgbClr val="FFFF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fr-FR" sz="20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d>
                  </m:oMath>
                </a14:m>
                <a:endParaRPr lang="en-US" sz="1800" dirty="0">
                  <a:solidFill>
                    <a:srgbClr val="FFFF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55" y="1675024"/>
                <a:ext cx="4005943" cy="1220046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https://cdn-icons-png.flaticon.com/128/3513/3513577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45779" y="4217130"/>
            <a:ext cx="799646" cy="79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5364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âu hỏi">
                <a:extLst>
                  <a:ext uri="{FF2B5EF4-FFF2-40B4-BE49-F238E27FC236}">
                    <a16:creationId xmlns:a16="http://schemas.microsoft.com/office/drawing/2014/main" id="{018AD89B-885D-983C-F4F6-FC485515F49D}"/>
                  </a:ext>
                </a:extLst>
              </p:cNvPr>
              <p:cNvSpPr/>
              <p:nvPr/>
            </p:nvSpPr>
            <p:spPr>
              <a:xfrm>
                <a:off x="362857" y="235195"/>
                <a:ext cx="8418286" cy="121207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/>
                <a:r>
                  <a:rPr lang="fr-FR" sz="20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Câu</a:t>
                </a:r>
                <a:r>
                  <a:rPr lang="fr-FR" sz="20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2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fr-FR" sz="2000" b="1" dirty="0">
                    <a:solidFill>
                      <a:srgbClr val="0000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Với </a:t>
                </a:r>
                <a:r>
                  <a:rPr lang="fr-FR" sz="2000" b="1" dirty="0" err="1">
                    <a:solidFill>
                      <a:srgbClr val="0000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hai</a:t>
                </a:r>
                <a:r>
                  <a:rPr lang="fr-FR" sz="2000" b="1" dirty="0">
                    <a:solidFill>
                      <a:srgbClr val="0000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b="1" dirty="0" err="1">
                    <a:solidFill>
                      <a:srgbClr val="0000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fr-FR" sz="2000" b="1" dirty="0">
                    <a:solidFill>
                      <a:srgbClr val="0000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b="1" dirty="0" err="1">
                    <a:solidFill>
                      <a:srgbClr val="0000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không</a:t>
                </a:r>
                <a:r>
                  <a:rPr lang="fr-FR" sz="2000" b="1" dirty="0">
                    <a:solidFill>
                      <a:srgbClr val="0000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b="1" dirty="0" err="1">
                    <a:solidFill>
                      <a:srgbClr val="0000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âm</a:t>
                </a:r>
                <a:r>
                  <a:rPr lang="fr-FR" sz="2000" b="1" dirty="0">
                    <a:solidFill>
                      <a:srgbClr val="0000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fr-FR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𝒃</m:t>
                    </m:r>
                  </m:oMath>
                </a14:m>
                <a:r>
                  <a:rPr lang="fr-FR" sz="2000" b="1" dirty="0">
                    <a:solidFill>
                      <a:srgbClr val="0000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, ta </a:t>
                </a:r>
                <a:r>
                  <a:rPr lang="fr-FR" sz="2000" b="1" dirty="0" err="1">
                    <a:solidFill>
                      <a:srgbClr val="0000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fr-FR" sz="2000" b="1" dirty="0">
                    <a:solidFill>
                      <a:srgbClr val="0000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:</a:t>
                </a:r>
                <a:endParaRPr lang="en-US" sz="1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Câu hỏi">
                <a:extLst>
                  <a:ext uri="{FF2B5EF4-FFF2-40B4-BE49-F238E27FC236}">
                    <a16:creationId xmlns:a16="http://schemas.microsoft.com/office/drawing/2014/main" id="{018AD89B-885D-983C-F4F6-FC485515F4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57" y="235195"/>
                <a:ext cx="8418286" cy="121207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/>
              <p:nvPr/>
            </p:nvSpPr>
            <p:spPr>
              <a:xfrm>
                <a:off x="362857" y="1675024"/>
                <a:ext cx="4005943" cy="122004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/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ra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endParaRPr lang="en-US" sz="180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57" y="1675024"/>
                <a:ext cx="4005943" cy="122004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/>
              <p:nvPr/>
            </p:nvSpPr>
            <p:spPr>
              <a:xfrm>
                <a:off x="362855" y="3122823"/>
                <a:ext cx="4005943" cy="122004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/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ra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rad>
                  </m:oMath>
                </a14:m>
                <a:endParaRPr lang="en-US" sz="180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55" y="3122823"/>
                <a:ext cx="4005943" cy="122004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/>
              <p:nvPr/>
            </p:nvSpPr>
            <p:spPr>
              <a:xfrm>
                <a:off x="4775201" y="1675024"/>
                <a:ext cx="4005943" cy="122004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/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ra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ra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rad>
                  </m:oMath>
                </a14:m>
                <a:endParaRPr lang="en-US" sz="180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201" y="1675024"/>
                <a:ext cx="4005943" cy="1220046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/>
              <p:nvPr/>
            </p:nvSpPr>
            <p:spPr>
              <a:xfrm>
                <a:off x="4775200" y="3122823"/>
                <a:ext cx="4005943" cy="122004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/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ra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rad>
                  </m:oMath>
                </a14:m>
                <a:endParaRPr lang="en-US" sz="180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200" y="3122823"/>
                <a:ext cx="4005943" cy="1220046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/>
              <p:nvPr/>
            </p:nvSpPr>
            <p:spPr>
              <a:xfrm>
                <a:off x="4775199" y="1675024"/>
                <a:ext cx="4005943" cy="1220046"/>
              </a:xfrm>
              <a:prstGeom prst="roundRect">
                <a:avLst/>
              </a:prstGeom>
              <a:solidFill>
                <a:srgbClr val="FF4F4F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/>
                <a:r>
                  <a:rPr lang="fr-FR" sz="2000">
                    <a:solidFill>
                      <a:srgbClr val="FFFF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fr-FR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rad>
                    <m:r>
                      <a:rPr lang="fr-FR" sz="20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rad>
                    <m:r>
                      <a:rPr lang="fr-FR" sz="20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rad>
                  </m:oMath>
                </a14:m>
                <a:endParaRPr lang="en-US" sz="1800">
                  <a:solidFill>
                    <a:srgbClr val="FFFF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199" y="1675024"/>
                <a:ext cx="4005943" cy="1220046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https://cdn-icons-png.flaticon.com/128/3513/3513577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45779" y="4217130"/>
            <a:ext cx="799646" cy="79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0146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" name="Google Shape;1870;p44"/>
          <p:cNvSpPr/>
          <p:nvPr/>
        </p:nvSpPr>
        <p:spPr>
          <a:xfrm rot="-1714552">
            <a:off x="5213827" y="873514"/>
            <a:ext cx="3813018" cy="3325451"/>
          </a:xfrm>
          <a:custGeom>
            <a:avLst/>
            <a:gdLst/>
            <a:ahLst/>
            <a:cxnLst/>
            <a:rect l="l" t="t" r="r" b="b"/>
            <a:pathLst>
              <a:path w="16556" h="14439" extrusionOk="0">
                <a:moveTo>
                  <a:pt x="11171" y="300"/>
                </a:moveTo>
                <a:cubicBezTo>
                  <a:pt x="11171" y="300"/>
                  <a:pt x="8442" y="-669"/>
                  <a:pt x="5762" y="875"/>
                </a:cubicBezTo>
                <a:cubicBezTo>
                  <a:pt x="3081" y="2421"/>
                  <a:pt x="1729" y="5489"/>
                  <a:pt x="568" y="7946"/>
                </a:cubicBezTo>
                <a:cubicBezTo>
                  <a:pt x="-593" y="10404"/>
                  <a:pt x="75" y="12904"/>
                  <a:pt x="2121" y="14044"/>
                </a:cubicBezTo>
                <a:cubicBezTo>
                  <a:pt x="4167" y="15184"/>
                  <a:pt x="5558" y="13504"/>
                  <a:pt x="8428" y="13422"/>
                </a:cubicBezTo>
                <a:cubicBezTo>
                  <a:pt x="11297" y="13340"/>
                  <a:pt x="12069" y="13751"/>
                  <a:pt x="14451" y="12129"/>
                </a:cubicBezTo>
                <a:cubicBezTo>
                  <a:pt x="16833" y="10508"/>
                  <a:pt x="17263" y="6680"/>
                  <a:pt x="15384" y="3846"/>
                </a:cubicBezTo>
                <a:cubicBezTo>
                  <a:pt x="13506" y="1013"/>
                  <a:pt x="11171" y="300"/>
                  <a:pt x="11171" y="30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strike="noStrike">
              <a:solidFill>
                <a:srgbClr val="000000"/>
              </a:solidFill>
              <a:latin typeface="Abel"/>
              <a:ea typeface="Abel"/>
              <a:cs typeface="Abel"/>
              <a:sym typeface="Abel"/>
            </a:endParaRPr>
          </a:p>
        </p:txBody>
      </p:sp>
      <p:grpSp>
        <p:nvGrpSpPr>
          <p:cNvPr id="1871" name="Google Shape;1871;p44"/>
          <p:cNvGrpSpPr/>
          <p:nvPr/>
        </p:nvGrpSpPr>
        <p:grpSpPr>
          <a:xfrm>
            <a:off x="5874631" y="1143327"/>
            <a:ext cx="3160368" cy="1946497"/>
            <a:chOff x="12116256" y="1758352"/>
            <a:chExt cx="3160368" cy="1946497"/>
          </a:xfrm>
        </p:grpSpPr>
        <p:sp>
          <p:nvSpPr>
            <p:cNvPr id="1872" name="Google Shape;1872;p44"/>
            <p:cNvSpPr/>
            <p:nvPr/>
          </p:nvSpPr>
          <p:spPr>
            <a:xfrm>
              <a:off x="12186202" y="1826824"/>
              <a:ext cx="3020477" cy="1771489"/>
            </a:xfrm>
            <a:custGeom>
              <a:avLst/>
              <a:gdLst/>
              <a:ahLst/>
              <a:cxnLst/>
              <a:rect l="l" t="t" r="r" b="b"/>
              <a:pathLst>
                <a:path w="10839" h="6357" extrusionOk="0">
                  <a:moveTo>
                    <a:pt x="10839" y="6357"/>
                  </a:moveTo>
                  <a:lnTo>
                    <a:pt x="0" y="6357"/>
                  </a:lnTo>
                  <a:lnTo>
                    <a:pt x="0" y="0"/>
                  </a:lnTo>
                  <a:lnTo>
                    <a:pt x="10839" y="0"/>
                  </a:lnTo>
                  <a:lnTo>
                    <a:pt x="10839" y="6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44"/>
            <p:cNvSpPr/>
            <p:nvPr/>
          </p:nvSpPr>
          <p:spPr>
            <a:xfrm>
              <a:off x="12181186" y="1825511"/>
              <a:ext cx="3030509" cy="1781243"/>
            </a:xfrm>
            <a:custGeom>
              <a:avLst/>
              <a:gdLst/>
              <a:ahLst/>
              <a:cxnLst/>
              <a:rect l="l" t="t" r="r" b="b"/>
              <a:pathLst>
                <a:path w="10875" h="6392" extrusionOk="0">
                  <a:moveTo>
                    <a:pt x="35" y="6357"/>
                  </a:moveTo>
                  <a:lnTo>
                    <a:pt x="10839" y="6357"/>
                  </a:lnTo>
                  <a:lnTo>
                    <a:pt x="10839" y="35"/>
                  </a:lnTo>
                  <a:lnTo>
                    <a:pt x="35" y="35"/>
                  </a:lnTo>
                  <a:lnTo>
                    <a:pt x="35" y="6357"/>
                  </a:lnTo>
                  <a:moveTo>
                    <a:pt x="10875" y="6392"/>
                  </a:moveTo>
                  <a:lnTo>
                    <a:pt x="0" y="6392"/>
                  </a:lnTo>
                  <a:lnTo>
                    <a:pt x="0" y="0"/>
                  </a:lnTo>
                  <a:lnTo>
                    <a:pt x="10875" y="0"/>
                  </a:lnTo>
                  <a:lnTo>
                    <a:pt x="10875" y="63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44"/>
            <p:cNvSpPr/>
            <p:nvPr/>
          </p:nvSpPr>
          <p:spPr>
            <a:xfrm>
              <a:off x="12116256" y="1758352"/>
              <a:ext cx="3160368" cy="1915282"/>
            </a:xfrm>
            <a:custGeom>
              <a:avLst/>
              <a:gdLst/>
              <a:ahLst/>
              <a:cxnLst/>
              <a:rect l="l" t="t" r="r" b="b"/>
              <a:pathLst>
                <a:path w="11341" h="6873" extrusionOk="0">
                  <a:moveTo>
                    <a:pt x="35" y="6838"/>
                  </a:moveTo>
                  <a:lnTo>
                    <a:pt x="11306" y="6838"/>
                  </a:lnTo>
                  <a:lnTo>
                    <a:pt x="11306" y="35"/>
                  </a:lnTo>
                  <a:lnTo>
                    <a:pt x="35" y="35"/>
                  </a:lnTo>
                  <a:lnTo>
                    <a:pt x="35" y="6838"/>
                  </a:lnTo>
                  <a:moveTo>
                    <a:pt x="11341" y="6873"/>
                  </a:moveTo>
                  <a:lnTo>
                    <a:pt x="0" y="6873"/>
                  </a:lnTo>
                  <a:lnTo>
                    <a:pt x="0" y="0"/>
                  </a:lnTo>
                  <a:lnTo>
                    <a:pt x="11341" y="0"/>
                  </a:lnTo>
                  <a:lnTo>
                    <a:pt x="11341" y="687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44"/>
            <p:cNvSpPr/>
            <p:nvPr/>
          </p:nvSpPr>
          <p:spPr>
            <a:xfrm>
              <a:off x="12116256" y="3635182"/>
              <a:ext cx="3160368" cy="69667"/>
            </a:xfrm>
            <a:custGeom>
              <a:avLst/>
              <a:gdLst/>
              <a:ahLst/>
              <a:cxnLst/>
              <a:rect l="l" t="t" r="r" b="b"/>
              <a:pathLst>
                <a:path w="11341" h="250" extrusionOk="0">
                  <a:moveTo>
                    <a:pt x="35" y="215"/>
                  </a:moveTo>
                  <a:lnTo>
                    <a:pt x="11306" y="215"/>
                  </a:lnTo>
                  <a:lnTo>
                    <a:pt x="11306" y="35"/>
                  </a:lnTo>
                  <a:lnTo>
                    <a:pt x="35" y="35"/>
                  </a:lnTo>
                  <a:lnTo>
                    <a:pt x="35" y="215"/>
                  </a:lnTo>
                  <a:moveTo>
                    <a:pt x="11341" y="250"/>
                  </a:moveTo>
                  <a:lnTo>
                    <a:pt x="0" y="250"/>
                  </a:lnTo>
                  <a:lnTo>
                    <a:pt x="0" y="0"/>
                  </a:lnTo>
                  <a:lnTo>
                    <a:pt x="11341" y="0"/>
                  </a:lnTo>
                  <a:lnTo>
                    <a:pt x="11341" y="2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76" name="Google Shape;1876;p44"/>
            <p:cNvGrpSpPr/>
            <p:nvPr/>
          </p:nvGrpSpPr>
          <p:grpSpPr>
            <a:xfrm>
              <a:off x="13157228" y="2886125"/>
              <a:ext cx="1822596" cy="279342"/>
              <a:chOff x="4638636" y="393992"/>
              <a:chExt cx="1297683" cy="198891"/>
            </a:xfrm>
          </p:grpSpPr>
          <p:grpSp>
            <p:nvGrpSpPr>
              <p:cNvPr id="1877" name="Google Shape;1877;p44"/>
              <p:cNvGrpSpPr/>
              <p:nvPr/>
            </p:nvGrpSpPr>
            <p:grpSpPr>
              <a:xfrm>
                <a:off x="4785528" y="458597"/>
                <a:ext cx="86264" cy="102269"/>
                <a:chOff x="6350953" y="2377900"/>
                <a:chExt cx="86264" cy="102269"/>
              </a:xfrm>
            </p:grpSpPr>
            <p:sp>
              <p:nvSpPr>
                <p:cNvPr id="1878" name="Google Shape;1878;p44"/>
                <p:cNvSpPr/>
                <p:nvPr/>
              </p:nvSpPr>
              <p:spPr>
                <a:xfrm>
                  <a:off x="6350953" y="2388751"/>
                  <a:ext cx="85721" cy="91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" h="337" extrusionOk="0">
                      <a:moveTo>
                        <a:pt x="298" y="337"/>
                      </a:moveTo>
                      <a:cubicBezTo>
                        <a:pt x="293" y="337"/>
                        <a:pt x="288" y="335"/>
                        <a:pt x="285" y="331"/>
                      </a:cubicBezTo>
                      <a:lnTo>
                        <a:pt x="4" y="30"/>
                      </a:lnTo>
                      <a:cubicBezTo>
                        <a:pt x="-3" y="23"/>
                        <a:pt x="-2" y="12"/>
                        <a:pt x="5" y="5"/>
                      </a:cubicBezTo>
                      <a:cubicBezTo>
                        <a:pt x="12" y="-2"/>
                        <a:pt x="23" y="-1"/>
                        <a:pt x="30" y="6"/>
                      </a:cubicBezTo>
                      <a:lnTo>
                        <a:pt x="310" y="307"/>
                      </a:lnTo>
                      <a:cubicBezTo>
                        <a:pt x="317" y="314"/>
                        <a:pt x="317" y="325"/>
                        <a:pt x="310" y="332"/>
                      </a:cubicBezTo>
                      <a:cubicBezTo>
                        <a:pt x="306" y="335"/>
                        <a:pt x="302" y="337"/>
                        <a:pt x="298" y="3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9" name="Google Shape;1879;p44"/>
                <p:cNvSpPr/>
                <p:nvPr/>
              </p:nvSpPr>
              <p:spPr>
                <a:xfrm>
                  <a:off x="6363703" y="2377900"/>
                  <a:ext cx="73514" cy="97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58" extrusionOk="0">
                      <a:moveTo>
                        <a:pt x="17" y="358"/>
                      </a:moveTo>
                      <a:cubicBezTo>
                        <a:pt x="13" y="358"/>
                        <a:pt x="10" y="357"/>
                        <a:pt x="6" y="355"/>
                      </a:cubicBezTo>
                      <a:cubicBezTo>
                        <a:pt x="-1" y="349"/>
                        <a:pt x="-3" y="338"/>
                        <a:pt x="3" y="330"/>
                      </a:cubicBezTo>
                      <a:lnTo>
                        <a:pt x="239" y="7"/>
                      </a:lnTo>
                      <a:cubicBezTo>
                        <a:pt x="244" y="-1"/>
                        <a:pt x="255" y="-3"/>
                        <a:pt x="263" y="3"/>
                      </a:cubicBezTo>
                      <a:cubicBezTo>
                        <a:pt x="271" y="9"/>
                        <a:pt x="273" y="20"/>
                        <a:pt x="267" y="28"/>
                      </a:cubicBezTo>
                      <a:lnTo>
                        <a:pt x="31" y="351"/>
                      </a:lnTo>
                      <a:cubicBezTo>
                        <a:pt x="28" y="356"/>
                        <a:pt x="22" y="358"/>
                        <a:pt x="17" y="35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80" name="Google Shape;1880;p44"/>
              <p:cNvSpPr/>
              <p:nvPr/>
            </p:nvSpPr>
            <p:spPr>
              <a:xfrm rot="-2037133">
                <a:off x="4654101" y="479049"/>
                <a:ext cx="94945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1" name="Google Shape;1881;p44"/>
              <p:cNvSpPr/>
              <p:nvPr/>
            </p:nvSpPr>
            <p:spPr>
              <a:xfrm>
                <a:off x="4897465" y="393992"/>
                <a:ext cx="52898" cy="64562"/>
              </a:xfrm>
              <a:custGeom>
                <a:avLst/>
                <a:gdLst/>
                <a:ahLst/>
                <a:cxnLst/>
                <a:rect l="l" t="t" r="r" b="b"/>
                <a:pathLst>
                  <a:path w="195" h="238" extrusionOk="0">
                    <a:moveTo>
                      <a:pt x="177" y="238"/>
                    </a:moveTo>
                    <a:lnTo>
                      <a:pt x="17" y="238"/>
                    </a:lnTo>
                    <a:cubicBezTo>
                      <a:pt x="10" y="238"/>
                      <a:pt x="3" y="233"/>
                      <a:pt x="1" y="226"/>
                    </a:cubicBezTo>
                    <a:cubicBezTo>
                      <a:pt x="-2" y="219"/>
                      <a:pt x="1" y="211"/>
                      <a:pt x="6" y="206"/>
                    </a:cubicBezTo>
                    <a:cubicBezTo>
                      <a:pt x="35" y="183"/>
                      <a:pt x="107" y="114"/>
                      <a:pt x="97" y="68"/>
                    </a:cubicBezTo>
                    <a:cubicBezTo>
                      <a:pt x="95" y="53"/>
                      <a:pt x="89" y="44"/>
                      <a:pt x="80" y="39"/>
                    </a:cubicBezTo>
                    <a:cubicBezTo>
                      <a:pt x="67" y="32"/>
                      <a:pt x="48" y="36"/>
                      <a:pt x="42" y="38"/>
                    </a:cubicBezTo>
                    <a:cubicBezTo>
                      <a:pt x="33" y="42"/>
                      <a:pt x="23" y="37"/>
                      <a:pt x="19" y="28"/>
                    </a:cubicBezTo>
                    <a:cubicBezTo>
                      <a:pt x="16" y="19"/>
                      <a:pt x="20" y="9"/>
                      <a:pt x="29" y="5"/>
                    </a:cubicBezTo>
                    <a:cubicBezTo>
                      <a:pt x="33" y="4"/>
                      <a:pt x="67" y="-8"/>
                      <a:pt x="97" y="8"/>
                    </a:cubicBezTo>
                    <a:cubicBezTo>
                      <a:pt x="115" y="18"/>
                      <a:pt x="127" y="36"/>
                      <a:pt x="132" y="61"/>
                    </a:cubicBezTo>
                    <a:cubicBezTo>
                      <a:pt x="142" y="112"/>
                      <a:pt x="98" y="168"/>
                      <a:pt x="63" y="202"/>
                    </a:cubicBezTo>
                    <a:lnTo>
                      <a:pt x="177" y="202"/>
                    </a:lnTo>
                    <a:cubicBezTo>
                      <a:pt x="187" y="202"/>
                      <a:pt x="195" y="210"/>
                      <a:pt x="195" y="220"/>
                    </a:cubicBezTo>
                    <a:cubicBezTo>
                      <a:pt x="195" y="230"/>
                      <a:pt x="187" y="238"/>
                      <a:pt x="177" y="23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0675" rIns="90000" bIns="40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2" name="Google Shape;1882;p44"/>
              <p:cNvSpPr/>
              <p:nvPr/>
            </p:nvSpPr>
            <p:spPr>
              <a:xfrm>
                <a:off x="4988453" y="486663"/>
                <a:ext cx="7416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92" extrusionOk="0">
                    <a:moveTo>
                      <a:pt x="189" y="74"/>
                    </a:moveTo>
                    <a:lnTo>
                      <a:pt x="132" y="69"/>
                    </a:lnTo>
                    <a:lnTo>
                      <a:pt x="139" y="21"/>
                    </a:lnTo>
                    <a:cubicBezTo>
                      <a:pt x="141" y="11"/>
                      <a:pt x="134" y="1"/>
                      <a:pt x="124" y="0"/>
                    </a:cubicBezTo>
                    <a:cubicBezTo>
                      <a:pt x="114" y="-1"/>
                      <a:pt x="105" y="5"/>
                      <a:pt x="103" y="15"/>
                    </a:cubicBezTo>
                    <a:lnTo>
                      <a:pt x="96" y="66"/>
                    </a:lnTo>
                    <a:lnTo>
                      <a:pt x="19" y="59"/>
                    </a:lnTo>
                    <a:cubicBezTo>
                      <a:pt x="10" y="58"/>
                      <a:pt x="0" y="66"/>
                      <a:pt x="0" y="76"/>
                    </a:cubicBezTo>
                    <a:cubicBezTo>
                      <a:pt x="-1" y="86"/>
                      <a:pt x="6" y="95"/>
                      <a:pt x="16" y="95"/>
                    </a:cubicBezTo>
                    <a:lnTo>
                      <a:pt x="91" y="102"/>
                    </a:lnTo>
                    <a:lnTo>
                      <a:pt x="81" y="171"/>
                    </a:lnTo>
                    <a:cubicBezTo>
                      <a:pt x="79" y="181"/>
                      <a:pt x="86" y="190"/>
                      <a:pt x="96" y="191"/>
                    </a:cubicBezTo>
                    <a:cubicBezTo>
                      <a:pt x="97" y="192"/>
                      <a:pt x="98" y="192"/>
                      <a:pt x="99" y="192"/>
                    </a:cubicBezTo>
                    <a:cubicBezTo>
                      <a:pt x="108" y="192"/>
                      <a:pt x="116" y="185"/>
                      <a:pt x="117" y="176"/>
                    </a:cubicBezTo>
                    <a:lnTo>
                      <a:pt x="127" y="105"/>
                    </a:lnTo>
                    <a:lnTo>
                      <a:pt x="186" y="110"/>
                    </a:lnTo>
                    <a:cubicBezTo>
                      <a:pt x="187" y="110"/>
                      <a:pt x="187" y="110"/>
                      <a:pt x="188" y="110"/>
                    </a:cubicBezTo>
                    <a:cubicBezTo>
                      <a:pt x="197" y="110"/>
                      <a:pt x="205" y="103"/>
                      <a:pt x="206" y="94"/>
                    </a:cubicBezTo>
                    <a:cubicBezTo>
                      <a:pt x="207" y="83"/>
                      <a:pt x="199" y="75"/>
                      <a:pt x="189" y="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24100" rIns="90000" bIns="24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3" name="Google Shape;1883;p44"/>
              <p:cNvSpPr/>
              <p:nvPr/>
            </p:nvSpPr>
            <p:spPr>
              <a:xfrm rot="-2700000">
                <a:off x="5091120" y="446795"/>
                <a:ext cx="109322" cy="125870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884" name="Google Shape;1884;p44"/>
              <p:cNvGrpSpPr/>
              <p:nvPr/>
            </p:nvGrpSpPr>
            <p:grpSpPr>
              <a:xfrm>
                <a:off x="5251853" y="470085"/>
                <a:ext cx="86264" cy="102269"/>
                <a:chOff x="6350953" y="2377900"/>
                <a:chExt cx="86264" cy="102269"/>
              </a:xfrm>
            </p:grpSpPr>
            <p:sp>
              <p:nvSpPr>
                <p:cNvPr id="1885" name="Google Shape;1885;p44"/>
                <p:cNvSpPr/>
                <p:nvPr/>
              </p:nvSpPr>
              <p:spPr>
                <a:xfrm>
                  <a:off x="6350953" y="2388751"/>
                  <a:ext cx="85721" cy="91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" h="337" extrusionOk="0">
                      <a:moveTo>
                        <a:pt x="298" y="337"/>
                      </a:moveTo>
                      <a:cubicBezTo>
                        <a:pt x="293" y="337"/>
                        <a:pt x="288" y="335"/>
                        <a:pt x="285" y="331"/>
                      </a:cubicBezTo>
                      <a:lnTo>
                        <a:pt x="4" y="30"/>
                      </a:lnTo>
                      <a:cubicBezTo>
                        <a:pt x="-3" y="23"/>
                        <a:pt x="-2" y="12"/>
                        <a:pt x="5" y="5"/>
                      </a:cubicBezTo>
                      <a:cubicBezTo>
                        <a:pt x="12" y="-2"/>
                        <a:pt x="23" y="-1"/>
                        <a:pt x="30" y="6"/>
                      </a:cubicBezTo>
                      <a:lnTo>
                        <a:pt x="310" y="307"/>
                      </a:lnTo>
                      <a:cubicBezTo>
                        <a:pt x="317" y="314"/>
                        <a:pt x="317" y="325"/>
                        <a:pt x="310" y="332"/>
                      </a:cubicBezTo>
                      <a:cubicBezTo>
                        <a:pt x="306" y="335"/>
                        <a:pt x="302" y="337"/>
                        <a:pt x="298" y="3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6" name="Google Shape;1886;p44"/>
                <p:cNvSpPr/>
                <p:nvPr/>
              </p:nvSpPr>
              <p:spPr>
                <a:xfrm>
                  <a:off x="6363703" y="2377900"/>
                  <a:ext cx="73514" cy="97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58" extrusionOk="0">
                      <a:moveTo>
                        <a:pt x="17" y="358"/>
                      </a:moveTo>
                      <a:cubicBezTo>
                        <a:pt x="13" y="358"/>
                        <a:pt x="10" y="357"/>
                        <a:pt x="6" y="355"/>
                      </a:cubicBezTo>
                      <a:cubicBezTo>
                        <a:pt x="-1" y="349"/>
                        <a:pt x="-3" y="338"/>
                        <a:pt x="3" y="330"/>
                      </a:cubicBezTo>
                      <a:lnTo>
                        <a:pt x="239" y="7"/>
                      </a:lnTo>
                      <a:cubicBezTo>
                        <a:pt x="244" y="-1"/>
                        <a:pt x="255" y="-3"/>
                        <a:pt x="263" y="3"/>
                      </a:cubicBezTo>
                      <a:cubicBezTo>
                        <a:pt x="271" y="9"/>
                        <a:pt x="273" y="20"/>
                        <a:pt x="267" y="28"/>
                      </a:cubicBezTo>
                      <a:lnTo>
                        <a:pt x="31" y="351"/>
                      </a:lnTo>
                      <a:cubicBezTo>
                        <a:pt x="28" y="356"/>
                        <a:pt x="22" y="358"/>
                        <a:pt x="17" y="35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87" name="Google Shape;1887;p44"/>
              <p:cNvSpPr/>
              <p:nvPr/>
            </p:nvSpPr>
            <p:spPr>
              <a:xfrm>
                <a:off x="5419753" y="486663"/>
                <a:ext cx="7416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92" extrusionOk="0">
                    <a:moveTo>
                      <a:pt x="189" y="74"/>
                    </a:moveTo>
                    <a:lnTo>
                      <a:pt x="132" y="69"/>
                    </a:lnTo>
                    <a:lnTo>
                      <a:pt x="139" y="21"/>
                    </a:lnTo>
                    <a:cubicBezTo>
                      <a:pt x="141" y="11"/>
                      <a:pt x="134" y="1"/>
                      <a:pt x="124" y="0"/>
                    </a:cubicBezTo>
                    <a:cubicBezTo>
                      <a:pt x="114" y="-1"/>
                      <a:pt x="105" y="5"/>
                      <a:pt x="103" y="15"/>
                    </a:cubicBezTo>
                    <a:lnTo>
                      <a:pt x="96" y="66"/>
                    </a:lnTo>
                    <a:lnTo>
                      <a:pt x="19" y="59"/>
                    </a:lnTo>
                    <a:cubicBezTo>
                      <a:pt x="10" y="58"/>
                      <a:pt x="0" y="66"/>
                      <a:pt x="0" y="76"/>
                    </a:cubicBezTo>
                    <a:cubicBezTo>
                      <a:pt x="-1" y="86"/>
                      <a:pt x="6" y="95"/>
                      <a:pt x="16" y="95"/>
                    </a:cubicBezTo>
                    <a:lnTo>
                      <a:pt x="91" y="102"/>
                    </a:lnTo>
                    <a:lnTo>
                      <a:pt x="81" y="171"/>
                    </a:lnTo>
                    <a:cubicBezTo>
                      <a:pt x="79" y="181"/>
                      <a:pt x="86" y="190"/>
                      <a:pt x="96" y="191"/>
                    </a:cubicBezTo>
                    <a:cubicBezTo>
                      <a:pt x="97" y="192"/>
                      <a:pt x="98" y="192"/>
                      <a:pt x="99" y="192"/>
                    </a:cubicBezTo>
                    <a:cubicBezTo>
                      <a:pt x="108" y="192"/>
                      <a:pt x="116" y="185"/>
                      <a:pt x="117" y="176"/>
                    </a:cubicBezTo>
                    <a:lnTo>
                      <a:pt x="127" y="105"/>
                    </a:lnTo>
                    <a:lnTo>
                      <a:pt x="186" y="110"/>
                    </a:lnTo>
                    <a:cubicBezTo>
                      <a:pt x="187" y="110"/>
                      <a:pt x="187" y="110"/>
                      <a:pt x="188" y="110"/>
                    </a:cubicBezTo>
                    <a:cubicBezTo>
                      <a:pt x="197" y="110"/>
                      <a:pt x="205" y="103"/>
                      <a:pt x="206" y="94"/>
                    </a:cubicBezTo>
                    <a:cubicBezTo>
                      <a:pt x="207" y="83"/>
                      <a:pt x="199" y="75"/>
                      <a:pt x="189" y="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24100" rIns="90000" bIns="24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8" name="Google Shape;1888;p44"/>
              <p:cNvSpPr/>
              <p:nvPr/>
            </p:nvSpPr>
            <p:spPr>
              <a:xfrm rot="-188775">
                <a:off x="5562829" y="482262"/>
                <a:ext cx="57240" cy="77924"/>
              </a:xfrm>
              <a:custGeom>
                <a:avLst/>
                <a:gdLst/>
                <a:ahLst/>
                <a:cxnLst/>
                <a:rect l="l" t="t" r="r" b="b"/>
                <a:pathLst>
                  <a:path w="280" h="1502" extrusionOk="0">
                    <a:moveTo>
                      <a:pt x="38" y="837"/>
                    </a:moveTo>
                    <a:cubicBezTo>
                      <a:pt x="50" y="418"/>
                      <a:pt x="278" y="22"/>
                      <a:pt x="280" y="18"/>
                    </a:cubicBezTo>
                    <a:lnTo>
                      <a:pt x="249" y="0"/>
                    </a:lnTo>
                    <a:cubicBezTo>
                      <a:pt x="246" y="4"/>
                      <a:pt x="14" y="407"/>
                      <a:pt x="1" y="836"/>
                    </a:cubicBezTo>
                    <a:cubicBezTo>
                      <a:pt x="-12" y="1268"/>
                      <a:pt x="237" y="1493"/>
                      <a:pt x="248" y="1502"/>
                    </a:cubicBezTo>
                    <a:lnTo>
                      <a:pt x="272" y="1475"/>
                    </a:lnTo>
                    <a:cubicBezTo>
                      <a:pt x="270" y="1473"/>
                      <a:pt x="25" y="1252"/>
                      <a:pt x="38" y="837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889" name="Google Shape;1889;p44"/>
              <p:cNvGrpSpPr/>
              <p:nvPr/>
            </p:nvGrpSpPr>
            <p:grpSpPr>
              <a:xfrm>
                <a:off x="5688983" y="493688"/>
                <a:ext cx="68040" cy="55080"/>
                <a:chOff x="2571483" y="201350"/>
                <a:chExt cx="68040" cy="55080"/>
              </a:xfrm>
            </p:grpSpPr>
            <p:sp>
              <p:nvSpPr>
                <p:cNvPr id="1890" name="Google Shape;1890;p44"/>
                <p:cNvSpPr/>
                <p:nvPr/>
              </p:nvSpPr>
              <p:spPr>
                <a:xfrm>
                  <a:off x="2574363" y="201350"/>
                  <a:ext cx="6516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37" extrusionOk="0">
                      <a:moveTo>
                        <a:pt x="181" y="0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81" y="37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1" name="Google Shape;1891;p44"/>
                <p:cNvSpPr/>
                <p:nvPr/>
              </p:nvSpPr>
              <p:spPr>
                <a:xfrm>
                  <a:off x="2571483" y="243110"/>
                  <a:ext cx="6804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37" extrusionOk="0">
                      <a:moveTo>
                        <a:pt x="0" y="37"/>
                      </a:moveTo>
                      <a:lnTo>
                        <a:pt x="189" y="37"/>
                      </a:lnTo>
                      <a:lnTo>
                        <a:pt x="189" y="0"/>
                      </a:lnTo>
                      <a:lnTo>
                        <a:pt x="0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92" name="Google Shape;1892;p44"/>
              <p:cNvSpPr/>
              <p:nvPr/>
            </p:nvSpPr>
            <p:spPr>
              <a:xfrm rot="-188634">
                <a:off x="5827410" y="443294"/>
                <a:ext cx="105344" cy="132898"/>
              </a:xfrm>
              <a:custGeom>
                <a:avLst/>
                <a:gdLst/>
                <a:ahLst/>
                <a:cxnLst/>
                <a:rect l="l" t="t" r="r" b="b"/>
                <a:pathLst>
                  <a:path w="172" h="217" extrusionOk="0">
                    <a:moveTo>
                      <a:pt x="132" y="121"/>
                    </a:moveTo>
                    <a:cubicBezTo>
                      <a:pt x="121" y="160"/>
                      <a:pt x="91" y="186"/>
                      <a:pt x="66" y="179"/>
                    </a:cubicBezTo>
                    <a:cubicBezTo>
                      <a:pt x="42" y="172"/>
                      <a:pt x="30" y="134"/>
                      <a:pt x="41" y="96"/>
                    </a:cubicBezTo>
                    <a:cubicBezTo>
                      <a:pt x="47" y="76"/>
                      <a:pt x="58" y="58"/>
                      <a:pt x="71" y="48"/>
                    </a:cubicBezTo>
                    <a:cubicBezTo>
                      <a:pt x="77" y="43"/>
                      <a:pt x="87" y="37"/>
                      <a:pt x="98" y="37"/>
                    </a:cubicBezTo>
                    <a:cubicBezTo>
                      <a:pt x="101" y="37"/>
                      <a:pt x="104" y="37"/>
                      <a:pt x="107" y="38"/>
                    </a:cubicBezTo>
                    <a:cubicBezTo>
                      <a:pt x="131" y="45"/>
                      <a:pt x="143" y="83"/>
                      <a:pt x="132" y="121"/>
                    </a:cubicBezTo>
                    <a:moveTo>
                      <a:pt x="117" y="2"/>
                    </a:moveTo>
                    <a:cubicBezTo>
                      <a:pt x="94" y="-4"/>
                      <a:pt x="70" y="2"/>
                      <a:pt x="48" y="19"/>
                    </a:cubicBezTo>
                    <a:cubicBezTo>
                      <a:pt x="29" y="35"/>
                      <a:pt x="13" y="58"/>
                      <a:pt x="6" y="86"/>
                    </a:cubicBezTo>
                    <a:cubicBezTo>
                      <a:pt x="-11" y="145"/>
                      <a:pt x="11" y="202"/>
                      <a:pt x="56" y="215"/>
                    </a:cubicBezTo>
                    <a:cubicBezTo>
                      <a:pt x="62" y="216"/>
                      <a:pt x="69" y="217"/>
                      <a:pt x="75" y="217"/>
                    </a:cubicBezTo>
                    <a:cubicBezTo>
                      <a:pt x="114" y="217"/>
                      <a:pt x="153" y="183"/>
                      <a:pt x="167" y="132"/>
                    </a:cubicBezTo>
                    <a:cubicBezTo>
                      <a:pt x="184" y="72"/>
                      <a:pt x="162" y="15"/>
                      <a:pt x="117" y="2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33100" rIns="90000" bIns="33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93" name="Google Shape;1893;p44"/>
            <p:cNvGrpSpPr/>
            <p:nvPr/>
          </p:nvGrpSpPr>
          <p:grpSpPr>
            <a:xfrm rot="-202936">
              <a:off x="13050893" y="1892306"/>
              <a:ext cx="2035734" cy="880198"/>
              <a:chOff x="2055537" y="1839868"/>
              <a:chExt cx="2035648" cy="880161"/>
            </a:xfrm>
          </p:grpSpPr>
          <p:grpSp>
            <p:nvGrpSpPr>
              <p:cNvPr id="1894" name="Google Shape;1894;p44"/>
              <p:cNvGrpSpPr/>
              <p:nvPr/>
            </p:nvGrpSpPr>
            <p:grpSpPr>
              <a:xfrm rot="166501">
                <a:off x="2073349" y="1887823"/>
                <a:ext cx="2000025" cy="784251"/>
                <a:chOff x="2434453" y="-70580"/>
                <a:chExt cx="1423964" cy="558366"/>
              </a:xfrm>
            </p:grpSpPr>
            <p:sp>
              <p:nvSpPr>
                <p:cNvPr id="1895" name="Google Shape;1895;p44"/>
                <p:cNvSpPr/>
                <p:nvPr/>
              </p:nvSpPr>
              <p:spPr>
                <a:xfrm rot="133222">
                  <a:off x="3507158" y="32891"/>
                  <a:ext cx="82080" cy="141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393" extrusionOk="0">
                      <a:moveTo>
                        <a:pt x="153" y="209"/>
                      </a:moveTo>
                      <a:lnTo>
                        <a:pt x="46" y="213"/>
                      </a:lnTo>
                      <a:cubicBezTo>
                        <a:pt x="53" y="198"/>
                        <a:pt x="64" y="175"/>
                        <a:pt x="76" y="142"/>
                      </a:cubicBezTo>
                      <a:cubicBezTo>
                        <a:pt x="105" y="68"/>
                        <a:pt x="111" y="6"/>
                        <a:pt x="111" y="3"/>
                      </a:cubicBezTo>
                      <a:lnTo>
                        <a:pt x="78" y="0"/>
                      </a:lnTo>
                      <a:cubicBezTo>
                        <a:pt x="78" y="1"/>
                        <a:pt x="72" y="61"/>
                        <a:pt x="45" y="130"/>
                      </a:cubicBezTo>
                      <a:cubicBezTo>
                        <a:pt x="19" y="199"/>
                        <a:pt x="3" y="221"/>
                        <a:pt x="3" y="221"/>
                      </a:cubicBezTo>
                      <a:cubicBezTo>
                        <a:pt x="-1" y="226"/>
                        <a:pt x="-2" y="233"/>
                        <a:pt x="1" y="239"/>
                      </a:cubicBezTo>
                      <a:cubicBezTo>
                        <a:pt x="4" y="245"/>
                        <a:pt x="10" y="248"/>
                        <a:pt x="16" y="248"/>
                      </a:cubicBezTo>
                      <a:lnTo>
                        <a:pt x="17" y="248"/>
                      </a:lnTo>
                      <a:lnTo>
                        <a:pt x="143" y="243"/>
                      </a:lnTo>
                      <a:lnTo>
                        <a:pt x="101" y="383"/>
                      </a:lnTo>
                      <a:lnTo>
                        <a:pt x="133" y="393"/>
                      </a:lnTo>
                      <a:lnTo>
                        <a:pt x="228" y="79"/>
                      </a:lnTo>
                      <a:lnTo>
                        <a:pt x="196" y="70"/>
                      </a:lnTo>
                      <a:lnTo>
                        <a:pt x="153" y="209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6" name="Google Shape;1896;p44"/>
                <p:cNvSpPr/>
                <p:nvPr/>
              </p:nvSpPr>
              <p:spPr>
                <a:xfrm>
                  <a:off x="2574363" y="201350"/>
                  <a:ext cx="6516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37" extrusionOk="0">
                      <a:moveTo>
                        <a:pt x="181" y="0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81" y="37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7" name="Google Shape;1897;p44"/>
                <p:cNvSpPr/>
                <p:nvPr/>
              </p:nvSpPr>
              <p:spPr>
                <a:xfrm>
                  <a:off x="2571483" y="243110"/>
                  <a:ext cx="6804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37" extrusionOk="0">
                      <a:moveTo>
                        <a:pt x="0" y="37"/>
                      </a:moveTo>
                      <a:lnTo>
                        <a:pt x="189" y="37"/>
                      </a:lnTo>
                      <a:lnTo>
                        <a:pt x="189" y="0"/>
                      </a:lnTo>
                      <a:lnTo>
                        <a:pt x="0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898" name="Google Shape;1898;p44"/>
                <p:cNvGrpSpPr/>
                <p:nvPr/>
              </p:nvGrpSpPr>
              <p:grpSpPr>
                <a:xfrm>
                  <a:off x="2434453" y="177763"/>
                  <a:ext cx="86264" cy="102269"/>
                  <a:chOff x="6350953" y="2377900"/>
                  <a:chExt cx="86264" cy="102269"/>
                </a:xfrm>
              </p:grpSpPr>
              <p:sp>
                <p:nvSpPr>
                  <p:cNvPr id="1899" name="Google Shape;1899;p44"/>
                  <p:cNvSpPr/>
                  <p:nvPr/>
                </p:nvSpPr>
                <p:spPr>
                  <a:xfrm>
                    <a:off x="6350953" y="2388751"/>
                    <a:ext cx="85721" cy="914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6" h="337" extrusionOk="0">
                        <a:moveTo>
                          <a:pt x="298" y="337"/>
                        </a:moveTo>
                        <a:cubicBezTo>
                          <a:pt x="293" y="337"/>
                          <a:pt x="288" y="335"/>
                          <a:pt x="285" y="331"/>
                        </a:cubicBezTo>
                        <a:lnTo>
                          <a:pt x="4" y="30"/>
                        </a:lnTo>
                        <a:cubicBezTo>
                          <a:pt x="-3" y="23"/>
                          <a:pt x="-2" y="12"/>
                          <a:pt x="5" y="5"/>
                        </a:cubicBezTo>
                        <a:cubicBezTo>
                          <a:pt x="12" y="-2"/>
                          <a:pt x="23" y="-1"/>
                          <a:pt x="30" y="6"/>
                        </a:cubicBezTo>
                        <a:lnTo>
                          <a:pt x="310" y="307"/>
                        </a:lnTo>
                        <a:cubicBezTo>
                          <a:pt x="317" y="314"/>
                          <a:pt x="317" y="325"/>
                          <a:pt x="310" y="332"/>
                        </a:cubicBezTo>
                        <a:cubicBezTo>
                          <a:pt x="306" y="335"/>
                          <a:pt x="302" y="337"/>
                          <a:pt x="298" y="337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00" name="Google Shape;1900;p44"/>
                  <p:cNvSpPr/>
                  <p:nvPr/>
                </p:nvSpPr>
                <p:spPr>
                  <a:xfrm>
                    <a:off x="6363703" y="2377900"/>
                    <a:ext cx="73514" cy="971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" h="358" extrusionOk="0">
                        <a:moveTo>
                          <a:pt x="17" y="358"/>
                        </a:moveTo>
                        <a:cubicBezTo>
                          <a:pt x="13" y="358"/>
                          <a:pt x="10" y="357"/>
                          <a:pt x="6" y="355"/>
                        </a:cubicBezTo>
                        <a:cubicBezTo>
                          <a:pt x="-1" y="349"/>
                          <a:pt x="-3" y="338"/>
                          <a:pt x="3" y="330"/>
                        </a:cubicBezTo>
                        <a:lnTo>
                          <a:pt x="239" y="7"/>
                        </a:lnTo>
                        <a:cubicBezTo>
                          <a:pt x="244" y="-1"/>
                          <a:pt x="255" y="-3"/>
                          <a:pt x="263" y="3"/>
                        </a:cubicBezTo>
                        <a:cubicBezTo>
                          <a:pt x="271" y="9"/>
                          <a:pt x="273" y="20"/>
                          <a:pt x="267" y="28"/>
                        </a:cubicBezTo>
                        <a:lnTo>
                          <a:pt x="31" y="351"/>
                        </a:lnTo>
                        <a:cubicBezTo>
                          <a:pt x="28" y="356"/>
                          <a:pt x="22" y="358"/>
                          <a:pt x="17" y="35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901" name="Google Shape;1901;p44"/>
                <p:cNvSpPr/>
                <p:nvPr/>
              </p:nvSpPr>
              <p:spPr>
                <a:xfrm rot="1299660">
                  <a:off x="2761019" y="141358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2" name="Google Shape;1902;p44"/>
                <p:cNvSpPr/>
                <p:nvPr/>
              </p:nvSpPr>
              <p:spPr>
                <a:xfrm rot="1299660">
                  <a:off x="2954493" y="141356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3" name="Google Shape;1903;p44"/>
                <p:cNvSpPr/>
                <p:nvPr/>
              </p:nvSpPr>
              <p:spPr>
                <a:xfrm>
                  <a:off x="2949528" y="24963"/>
                  <a:ext cx="74160" cy="69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" h="192" extrusionOk="0">
                      <a:moveTo>
                        <a:pt x="189" y="74"/>
                      </a:moveTo>
                      <a:lnTo>
                        <a:pt x="132" y="69"/>
                      </a:lnTo>
                      <a:lnTo>
                        <a:pt x="139" y="21"/>
                      </a:lnTo>
                      <a:cubicBezTo>
                        <a:pt x="141" y="11"/>
                        <a:pt x="134" y="1"/>
                        <a:pt x="124" y="0"/>
                      </a:cubicBezTo>
                      <a:cubicBezTo>
                        <a:pt x="114" y="-1"/>
                        <a:pt x="105" y="5"/>
                        <a:pt x="103" y="15"/>
                      </a:cubicBezTo>
                      <a:lnTo>
                        <a:pt x="96" y="66"/>
                      </a:lnTo>
                      <a:lnTo>
                        <a:pt x="19" y="59"/>
                      </a:lnTo>
                      <a:cubicBezTo>
                        <a:pt x="10" y="58"/>
                        <a:pt x="0" y="66"/>
                        <a:pt x="0" y="76"/>
                      </a:cubicBezTo>
                      <a:cubicBezTo>
                        <a:pt x="-1" y="86"/>
                        <a:pt x="6" y="95"/>
                        <a:pt x="16" y="95"/>
                      </a:cubicBezTo>
                      <a:lnTo>
                        <a:pt x="91" y="102"/>
                      </a:lnTo>
                      <a:lnTo>
                        <a:pt x="81" y="171"/>
                      </a:lnTo>
                      <a:cubicBezTo>
                        <a:pt x="79" y="181"/>
                        <a:pt x="86" y="190"/>
                        <a:pt x="96" y="191"/>
                      </a:cubicBezTo>
                      <a:cubicBezTo>
                        <a:pt x="97" y="192"/>
                        <a:pt x="98" y="192"/>
                        <a:pt x="99" y="192"/>
                      </a:cubicBezTo>
                      <a:cubicBezTo>
                        <a:pt x="108" y="192"/>
                        <a:pt x="116" y="185"/>
                        <a:pt x="117" y="176"/>
                      </a:cubicBezTo>
                      <a:lnTo>
                        <a:pt x="127" y="105"/>
                      </a:lnTo>
                      <a:lnTo>
                        <a:pt x="186" y="110"/>
                      </a:lnTo>
                      <a:cubicBezTo>
                        <a:pt x="187" y="110"/>
                        <a:pt x="187" y="110"/>
                        <a:pt x="188" y="110"/>
                      </a:cubicBezTo>
                      <a:cubicBezTo>
                        <a:pt x="197" y="110"/>
                        <a:pt x="205" y="103"/>
                        <a:pt x="206" y="94"/>
                      </a:cubicBezTo>
                      <a:cubicBezTo>
                        <a:pt x="207" y="83"/>
                        <a:pt x="199" y="75"/>
                        <a:pt x="189" y="7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24100" rIns="90000" bIns="241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4" name="Google Shape;1904;p44"/>
                <p:cNvSpPr/>
                <p:nvPr/>
              </p:nvSpPr>
              <p:spPr>
                <a:xfrm rot="-640992">
                  <a:off x="3068674" y="-41659"/>
                  <a:ext cx="330949" cy="202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" h="746" extrusionOk="0">
                      <a:moveTo>
                        <a:pt x="199" y="746"/>
                      </a:moveTo>
                      <a:cubicBezTo>
                        <a:pt x="197" y="746"/>
                        <a:pt x="196" y="746"/>
                        <a:pt x="194" y="745"/>
                      </a:cubicBezTo>
                      <a:cubicBezTo>
                        <a:pt x="187" y="743"/>
                        <a:pt x="181" y="736"/>
                        <a:pt x="181" y="728"/>
                      </a:cubicBezTo>
                      <a:lnTo>
                        <a:pt x="179" y="339"/>
                      </a:lnTo>
                      <a:lnTo>
                        <a:pt x="16" y="312"/>
                      </a:lnTo>
                      <a:cubicBezTo>
                        <a:pt x="6" y="311"/>
                        <a:pt x="-1" y="302"/>
                        <a:pt x="1" y="292"/>
                      </a:cubicBezTo>
                      <a:cubicBezTo>
                        <a:pt x="3" y="282"/>
                        <a:pt x="12" y="276"/>
                        <a:pt x="21" y="277"/>
                      </a:cubicBezTo>
                      <a:lnTo>
                        <a:pt x="199" y="307"/>
                      </a:lnTo>
                      <a:cubicBezTo>
                        <a:pt x="207" y="308"/>
                        <a:pt x="214" y="315"/>
                        <a:pt x="214" y="324"/>
                      </a:cubicBezTo>
                      <a:lnTo>
                        <a:pt x="216" y="660"/>
                      </a:lnTo>
                      <a:lnTo>
                        <a:pt x="573" y="9"/>
                      </a:lnTo>
                      <a:cubicBezTo>
                        <a:pt x="576" y="3"/>
                        <a:pt x="583" y="-1"/>
                        <a:pt x="591" y="0"/>
                      </a:cubicBezTo>
                      <a:lnTo>
                        <a:pt x="1205" y="101"/>
                      </a:lnTo>
                      <a:cubicBezTo>
                        <a:pt x="1215" y="103"/>
                        <a:pt x="1221" y="112"/>
                        <a:pt x="1220" y="122"/>
                      </a:cubicBezTo>
                      <a:cubicBezTo>
                        <a:pt x="1218" y="131"/>
                        <a:pt x="1209" y="138"/>
                        <a:pt x="1200" y="136"/>
                      </a:cubicBezTo>
                      <a:lnTo>
                        <a:pt x="598" y="37"/>
                      </a:lnTo>
                      <a:lnTo>
                        <a:pt x="214" y="737"/>
                      </a:lnTo>
                      <a:cubicBezTo>
                        <a:pt x="211" y="742"/>
                        <a:pt x="205" y="746"/>
                        <a:pt x="199" y="74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5" name="Google Shape;1905;p44"/>
                <p:cNvSpPr/>
                <p:nvPr/>
              </p:nvSpPr>
              <p:spPr>
                <a:xfrm>
                  <a:off x="3328515" y="-7395"/>
                  <a:ext cx="52898" cy="64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" h="238" extrusionOk="0">
                      <a:moveTo>
                        <a:pt x="177" y="238"/>
                      </a:moveTo>
                      <a:lnTo>
                        <a:pt x="17" y="238"/>
                      </a:lnTo>
                      <a:cubicBezTo>
                        <a:pt x="10" y="238"/>
                        <a:pt x="3" y="233"/>
                        <a:pt x="1" y="226"/>
                      </a:cubicBezTo>
                      <a:cubicBezTo>
                        <a:pt x="-2" y="219"/>
                        <a:pt x="1" y="211"/>
                        <a:pt x="6" y="206"/>
                      </a:cubicBezTo>
                      <a:cubicBezTo>
                        <a:pt x="35" y="183"/>
                        <a:pt x="107" y="114"/>
                        <a:pt x="97" y="68"/>
                      </a:cubicBezTo>
                      <a:cubicBezTo>
                        <a:pt x="95" y="53"/>
                        <a:pt x="89" y="44"/>
                        <a:pt x="80" y="39"/>
                      </a:cubicBezTo>
                      <a:cubicBezTo>
                        <a:pt x="67" y="32"/>
                        <a:pt x="48" y="36"/>
                        <a:pt x="42" y="38"/>
                      </a:cubicBezTo>
                      <a:cubicBezTo>
                        <a:pt x="33" y="42"/>
                        <a:pt x="23" y="37"/>
                        <a:pt x="19" y="28"/>
                      </a:cubicBezTo>
                      <a:cubicBezTo>
                        <a:pt x="16" y="19"/>
                        <a:pt x="20" y="9"/>
                        <a:pt x="29" y="5"/>
                      </a:cubicBezTo>
                      <a:cubicBezTo>
                        <a:pt x="33" y="4"/>
                        <a:pt x="67" y="-8"/>
                        <a:pt x="97" y="8"/>
                      </a:cubicBezTo>
                      <a:cubicBezTo>
                        <a:pt x="115" y="18"/>
                        <a:pt x="127" y="36"/>
                        <a:pt x="132" y="61"/>
                      </a:cubicBezTo>
                      <a:cubicBezTo>
                        <a:pt x="142" y="112"/>
                        <a:pt x="98" y="168"/>
                        <a:pt x="63" y="202"/>
                      </a:cubicBezTo>
                      <a:lnTo>
                        <a:pt x="177" y="202"/>
                      </a:lnTo>
                      <a:cubicBezTo>
                        <a:pt x="187" y="202"/>
                        <a:pt x="195" y="210"/>
                        <a:pt x="195" y="220"/>
                      </a:cubicBezTo>
                      <a:cubicBezTo>
                        <a:pt x="195" y="230"/>
                        <a:pt x="187" y="238"/>
                        <a:pt x="177" y="23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0675" rIns="90000" bIns="406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6" name="Google Shape;1906;p44"/>
                <p:cNvSpPr/>
                <p:nvPr/>
              </p:nvSpPr>
              <p:spPr>
                <a:xfrm rot="1299660">
                  <a:off x="3384618" y="141356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7" name="Google Shape;1907;p44"/>
                <p:cNvSpPr/>
                <p:nvPr/>
              </p:nvSpPr>
              <p:spPr>
                <a:xfrm rot="-2037133">
                  <a:off x="3607426" y="113949"/>
                  <a:ext cx="94945" cy="84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311" extrusionOk="0">
                      <a:moveTo>
                        <a:pt x="228" y="311"/>
                      </a:moveTo>
                      <a:cubicBezTo>
                        <a:pt x="224" y="311"/>
                        <a:pt x="220" y="309"/>
                        <a:pt x="216" y="306"/>
                      </a:cubicBezTo>
                      <a:cubicBezTo>
                        <a:pt x="207" y="298"/>
                        <a:pt x="201" y="286"/>
                        <a:pt x="201" y="273"/>
                      </a:cubicBezTo>
                      <a:cubicBezTo>
                        <a:pt x="200" y="246"/>
                        <a:pt x="219" y="212"/>
                        <a:pt x="242" y="180"/>
                      </a:cubicBezTo>
                      <a:cubicBezTo>
                        <a:pt x="169" y="214"/>
                        <a:pt x="82" y="235"/>
                        <a:pt x="35" y="207"/>
                      </a:cubicBezTo>
                      <a:cubicBezTo>
                        <a:pt x="14" y="195"/>
                        <a:pt x="-9" y="168"/>
                        <a:pt x="4" y="110"/>
                      </a:cubicBezTo>
                      <a:cubicBezTo>
                        <a:pt x="21" y="38"/>
                        <a:pt x="74" y="-1"/>
                        <a:pt x="147" y="0"/>
                      </a:cubicBezTo>
                      <a:cubicBezTo>
                        <a:pt x="220" y="3"/>
                        <a:pt x="293" y="45"/>
                        <a:pt x="300" y="89"/>
                      </a:cubicBezTo>
                      <a:cubicBezTo>
                        <a:pt x="302" y="99"/>
                        <a:pt x="295" y="108"/>
                        <a:pt x="286" y="110"/>
                      </a:cubicBezTo>
                      <a:cubicBezTo>
                        <a:pt x="276" y="111"/>
                        <a:pt x="267" y="105"/>
                        <a:pt x="265" y="95"/>
                      </a:cubicBezTo>
                      <a:cubicBezTo>
                        <a:pt x="262" y="73"/>
                        <a:pt x="207" y="38"/>
                        <a:pt x="146" y="36"/>
                      </a:cubicBezTo>
                      <a:cubicBezTo>
                        <a:pt x="106" y="35"/>
                        <a:pt x="55" y="48"/>
                        <a:pt x="39" y="118"/>
                      </a:cubicBezTo>
                      <a:cubicBezTo>
                        <a:pt x="29" y="163"/>
                        <a:pt x="47" y="173"/>
                        <a:pt x="52" y="177"/>
                      </a:cubicBezTo>
                      <a:cubicBezTo>
                        <a:pt x="106" y="207"/>
                        <a:pt x="263" y="143"/>
                        <a:pt x="320" y="90"/>
                      </a:cubicBezTo>
                      <a:cubicBezTo>
                        <a:pt x="327" y="84"/>
                        <a:pt x="338" y="84"/>
                        <a:pt x="345" y="91"/>
                      </a:cubicBezTo>
                      <a:cubicBezTo>
                        <a:pt x="352" y="98"/>
                        <a:pt x="352" y="109"/>
                        <a:pt x="345" y="116"/>
                      </a:cubicBezTo>
                      <a:cubicBezTo>
                        <a:pt x="302" y="157"/>
                        <a:pt x="235" y="236"/>
                        <a:pt x="236" y="272"/>
                      </a:cubicBezTo>
                      <a:cubicBezTo>
                        <a:pt x="236" y="277"/>
                        <a:pt x="238" y="279"/>
                        <a:pt x="240" y="280"/>
                      </a:cubicBezTo>
                      <a:cubicBezTo>
                        <a:pt x="247" y="286"/>
                        <a:pt x="248" y="297"/>
                        <a:pt x="241" y="305"/>
                      </a:cubicBezTo>
                      <a:cubicBezTo>
                        <a:pt x="238" y="309"/>
                        <a:pt x="233" y="311"/>
                        <a:pt x="228" y="3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8" name="Google Shape;1908;p44"/>
                <p:cNvSpPr/>
                <p:nvPr/>
              </p:nvSpPr>
              <p:spPr>
                <a:xfrm rot="-188775">
                  <a:off x="3728167" y="117162"/>
                  <a:ext cx="57240" cy="77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1502" extrusionOk="0">
                      <a:moveTo>
                        <a:pt x="38" y="837"/>
                      </a:moveTo>
                      <a:cubicBezTo>
                        <a:pt x="50" y="418"/>
                        <a:pt x="278" y="22"/>
                        <a:pt x="280" y="18"/>
                      </a:cubicBezTo>
                      <a:lnTo>
                        <a:pt x="249" y="0"/>
                      </a:lnTo>
                      <a:cubicBezTo>
                        <a:pt x="246" y="4"/>
                        <a:pt x="14" y="407"/>
                        <a:pt x="1" y="836"/>
                      </a:cubicBezTo>
                      <a:cubicBezTo>
                        <a:pt x="-12" y="1268"/>
                        <a:pt x="237" y="1493"/>
                        <a:pt x="248" y="1502"/>
                      </a:cubicBezTo>
                      <a:lnTo>
                        <a:pt x="272" y="1475"/>
                      </a:lnTo>
                      <a:cubicBezTo>
                        <a:pt x="270" y="1473"/>
                        <a:pt x="25" y="1252"/>
                        <a:pt x="38" y="8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9" name="Google Shape;1909;p44"/>
                <p:cNvSpPr/>
                <p:nvPr/>
              </p:nvSpPr>
              <p:spPr>
                <a:xfrm rot="-2700000">
                  <a:off x="2826020" y="93208"/>
                  <a:ext cx="109322" cy="12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464" extrusionOk="0">
                      <a:moveTo>
                        <a:pt x="236" y="464"/>
                      </a:moveTo>
                      <a:cubicBezTo>
                        <a:pt x="194" y="464"/>
                        <a:pt x="151" y="445"/>
                        <a:pt x="115" y="408"/>
                      </a:cubicBezTo>
                      <a:cubicBezTo>
                        <a:pt x="108" y="402"/>
                        <a:pt x="108" y="390"/>
                        <a:pt x="115" y="383"/>
                      </a:cubicBezTo>
                      <a:cubicBezTo>
                        <a:pt x="122" y="377"/>
                        <a:pt x="133" y="377"/>
                        <a:pt x="140" y="384"/>
                      </a:cubicBezTo>
                      <a:cubicBezTo>
                        <a:pt x="195" y="440"/>
                        <a:pt x="247" y="432"/>
                        <a:pt x="273" y="422"/>
                      </a:cubicBezTo>
                      <a:cubicBezTo>
                        <a:pt x="310" y="409"/>
                        <a:pt x="338" y="376"/>
                        <a:pt x="340" y="343"/>
                      </a:cubicBezTo>
                      <a:cubicBezTo>
                        <a:pt x="342" y="317"/>
                        <a:pt x="329" y="296"/>
                        <a:pt x="302" y="281"/>
                      </a:cubicBezTo>
                      <a:cubicBezTo>
                        <a:pt x="222" y="237"/>
                        <a:pt x="78" y="356"/>
                        <a:pt x="30" y="406"/>
                      </a:cubicBezTo>
                      <a:cubicBezTo>
                        <a:pt x="23" y="413"/>
                        <a:pt x="12" y="413"/>
                        <a:pt x="5" y="406"/>
                      </a:cubicBezTo>
                      <a:cubicBezTo>
                        <a:pt x="1" y="403"/>
                        <a:pt x="0" y="398"/>
                        <a:pt x="0" y="394"/>
                      </a:cubicBezTo>
                      <a:cubicBezTo>
                        <a:pt x="0" y="389"/>
                        <a:pt x="1" y="385"/>
                        <a:pt x="5" y="381"/>
                      </a:cubicBezTo>
                      <a:lnTo>
                        <a:pt x="373" y="5"/>
                      </a:lnTo>
                      <a:cubicBezTo>
                        <a:pt x="380" y="-2"/>
                        <a:pt x="391" y="-2"/>
                        <a:pt x="398" y="5"/>
                      </a:cubicBezTo>
                      <a:cubicBezTo>
                        <a:pt x="405" y="12"/>
                        <a:pt x="405" y="23"/>
                        <a:pt x="398" y="30"/>
                      </a:cubicBezTo>
                      <a:lnTo>
                        <a:pt x="175" y="258"/>
                      </a:lnTo>
                      <a:cubicBezTo>
                        <a:pt x="224" y="236"/>
                        <a:pt x="276" y="226"/>
                        <a:pt x="319" y="250"/>
                      </a:cubicBezTo>
                      <a:cubicBezTo>
                        <a:pt x="358" y="272"/>
                        <a:pt x="378" y="306"/>
                        <a:pt x="376" y="345"/>
                      </a:cubicBezTo>
                      <a:cubicBezTo>
                        <a:pt x="372" y="392"/>
                        <a:pt x="335" y="437"/>
                        <a:pt x="285" y="456"/>
                      </a:cubicBezTo>
                      <a:cubicBezTo>
                        <a:pt x="269" y="462"/>
                        <a:pt x="253" y="464"/>
                        <a:pt x="236" y="46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0" name="Google Shape;1910;p44"/>
                <p:cNvSpPr/>
                <p:nvPr/>
              </p:nvSpPr>
              <p:spPr>
                <a:xfrm rot="-2700000">
                  <a:off x="3179482" y="93208"/>
                  <a:ext cx="109322" cy="12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464" extrusionOk="0">
                      <a:moveTo>
                        <a:pt x="236" y="464"/>
                      </a:moveTo>
                      <a:cubicBezTo>
                        <a:pt x="194" y="464"/>
                        <a:pt x="151" y="445"/>
                        <a:pt x="115" y="408"/>
                      </a:cubicBezTo>
                      <a:cubicBezTo>
                        <a:pt x="108" y="402"/>
                        <a:pt x="108" y="390"/>
                        <a:pt x="115" y="383"/>
                      </a:cubicBezTo>
                      <a:cubicBezTo>
                        <a:pt x="122" y="377"/>
                        <a:pt x="133" y="377"/>
                        <a:pt x="140" y="384"/>
                      </a:cubicBezTo>
                      <a:cubicBezTo>
                        <a:pt x="195" y="440"/>
                        <a:pt x="247" y="432"/>
                        <a:pt x="273" y="422"/>
                      </a:cubicBezTo>
                      <a:cubicBezTo>
                        <a:pt x="310" y="409"/>
                        <a:pt x="338" y="376"/>
                        <a:pt x="340" y="343"/>
                      </a:cubicBezTo>
                      <a:cubicBezTo>
                        <a:pt x="342" y="317"/>
                        <a:pt x="329" y="296"/>
                        <a:pt x="302" y="281"/>
                      </a:cubicBezTo>
                      <a:cubicBezTo>
                        <a:pt x="222" y="237"/>
                        <a:pt x="78" y="356"/>
                        <a:pt x="30" y="406"/>
                      </a:cubicBezTo>
                      <a:cubicBezTo>
                        <a:pt x="23" y="413"/>
                        <a:pt x="12" y="413"/>
                        <a:pt x="5" y="406"/>
                      </a:cubicBezTo>
                      <a:cubicBezTo>
                        <a:pt x="1" y="403"/>
                        <a:pt x="0" y="398"/>
                        <a:pt x="0" y="394"/>
                      </a:cubicBezTo>
                      <a:cubicBezTo>
                        <a:pt x="0" y="389"/>
                        <a:pt x="1" y="385"/>
                        <a:pt x="5" y="381"/>
                      </a:cubicBezTo>
                      <a:lnTo>
                        <a:pt x="373" y="5"/>
                      </a:lnTo>
                      <a:cubicBezTo>
                        <a:pt x="380" y="-2"/>
                        <a:pt x="391" y="-2"/>
                        <a:pt x="398" y="5"/>
                      </a:cubicBezTo>
                      <a:cubicBezTo>
                        <a:pt x="405" y="12"/>
                        <a:pt x="405" y="23"/>
                        <a:pt x="398" y="30"/>
                      </a:cubicBezTo>
                      <a:lnTo>
                        <a:pt x="175" y="258"/>
                      </a:lnTo>
                      <a:cubicBezTo>
                        <a:pt x="224" y="236"/>
                        <a:pt x="276" y="226"/>
                        <a:pt x="319" y="250"/>
                      </a:cubicBezTo>
                      <a:cubicBezTo>
                        <a:pt x="358" y="272"/>
                        <a:pt x="378" y="306"/>
                        <a:pt x="376" y="345"/>
                      </a:cubicBezTo>
                      <a:cubicBezTo>
                        <a:pt x="372" y="392"/>
                        <a:pt x="335" y="437"/>
                        <a:pt x="285" y="456"/>
                      </a:cubicBezTo>
                      <a:cubicBezTo>
                        <a:pt x="269" y="462"/>
                        <a:pt x="253" y="464"/>
                        <a:pt x="236" y="46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1" name="Google Shape;1911;p44"/>
                <p:cNvSpPr/>
                <p:nvPr/>
              </p:nvSpPr>
              <p:spPr>
                <a:xfrm rot="18760">
                  <a:off x="2717072" y="239051"/>
                  <a:ext cx="1141275" cy="2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2" name="Google Shape;1912;p44"/>
                <p:cNvSpPr/>
                <p:nvPr/>
              </p:nvSpPr>
              <p:spPr>
                <a:xfrm rot="-188644">
                  <a:off x="3163454" y="320997"/>
                  <a:ext cx="111342" cy="140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" h="314" extrusionOk="0">
                      <a:moveTo>
                        <a:pt x="156" y="144"/>
                      </a:moveTo>
                      <a:cubicBezTo>
                        <a:pt x="124" y="167"/>
                        <a:pt x="93" y="184"/>
                        <a:pt x="68" y="197"/>
                      </a:cubicBezTo>
                      <a:cubicBezTo>
                        <a:pt x="27" y="219"/>
                        <a:pt x="3" y="233"/>
                        <a:pt x="1" y="255"/>
                      </a:cubicBezTo>
                      <a:cubicBezTo>
                        <a:pt x="-1" y="266"/>
                        <a:pt x="4" y="277"/>
                        <a:pt x="15" y="286"/>
                      </a:cubicBezTo>
                      <a:cubicBezTo>
                        <a:pt x="42" y="310"/>
                        <a:pt x="113" y="314"/>
                        <a:pt x="163" y="314"/>
                      </a:cubicBezTo>
                      <a:cubicBezTo>
                        <a:pt x="185" y="314"/>
                        <a:pt x="204" y="313"/>
                        <a:pt x="212" y="313"/>
                      </a:cubicBezTo>
                      <a:lnTo>
                        <a:pt x="210" y="276"/>
                      </a:lnTo>
                      <a:cubicBezTo>
                        <a:pt x="153" y="279"/>
                        <a:pt x="65" y="277"/>
                        <a:pt x="39" y="258"/>
                      </a:cubicBezTo>
                      <a:cubicBezTo>
                        <a:pt x="46" y="251"/>
                        <a:pt x="68" y="239"/>
                        <a:pt x="85" y="230"/>
                      </a:cubicBezTo>
                      <a:cubicBezTo>
                        <a:pt x="111" y="215"/>
                        <a:pt x="144" y="198"/>
                        <a:pt x="178" y="174"/>
                      </a:cubicBezTo>
                      <a:cubicBezTo>
                        <a:pt x="226" y="139"/>
                        <a:pt x="250" y="107"/>
                        <a:pt x="249" y="76"/>
                      </a:cubicBezTo>
                      <a:cubicBezTo>
                        <a:pt x="249" y="43"/>
                        <a:pt x="223" y="22"/>
                        <a:pt x="204" y="8"/>
                      </a:cubicBezTo>
                      <a:cubicBezTo>
                        <a:pt x="192" y="-1"/>
                        <a:pt x="178" y="-3"/>
                        <a:pt x="165" y="2"/>
                      </a:cubicBezTo>
                      <a:cubicBezTo>
                        <a:pt x="124" y="15"/>
                        <a:pt x="98" y="90"/>
                        <a:pt x="93" y="105"/>
                      </a:cubicBezTo>
                      <a:lnTo>
                        <a:pt x="127" y="116"/>
                      </a:lnTo>
                      <a:cubicBezTo>
                        <a:pt x="137" y="87"/>
                        <a:pt x="159" y="42"/>
                        <a:pt x="176" y="36"/>
                      </a:cubicBezTo>
                      <a:cubicBezTo>
                        <a:pt x="178" y="36"/>
                        <a:pt x="180" y="36"/>
                        <a:pt x="183" y="38"/>
                      </a:cubicBezTo>
                      <a:cubicBezTo>
                        <a:pt x="203" y="52"/>
                        <a:pt x="213" y="65"/>
                        <a:pt x="213" y="76"/>
                      </a:cubicBezTo>
                      <a:cubicBezTo>
                        <a:pt x="213" y="89"/>
                        <a:pt x="203" y="110"/>
                        <a:pt x="156" y="14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rnd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3" name="Google Shape;1913;p44"/>
                <p:cNvSpPr/>
                <p:nvPr/>
              </p:nvSpPr>
              <p:spPr>
                <a:xfrm rot="-2037133">
                  <a:off x="3305326" y="384099"/>
                  <a:ext cx="94945" cy="84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311" extrusionOk="0">
                      <a:moveTo>
                        <a:pt x="228" y="311"/>
                      </a:moveTo>
                      <a:cubicBezTo>
                        <a:pt x="224" y="311"/>
                        <a:pt x="220" y="309"/>
                        <a:pt x="216" y="306"/>
                      </a:cubicBezTo>
                      <a:cubicBezTo>
                        <a:pt x="207" y="298"/>
                        <a:pt x="201" y="286"/>
                        <a:pt x="201" y="273"/>
                      </a:cubicBezTo>
                      <a:cubicBezTo>
                        <a:pt x="200" y="246"/>
                        <a:pt x="219" y="212"/>
                        <a:pt x="242" y="180"/>
                      </a:cubicBezTo>
                      <a:cubicBezTo>
                        <a:pt x="169" y="214"/>
                        <a:pt x="82" y="235"/>
                        <a:pt x="35" y="207"/>
                      </a:cubicBezTo>
                      <a:cubicBezTo>
                        <a:pt x="14" y="195"/>
                        <a:pt x="-9" y="168"/>
                        <a:pt x="4" y="110"/>
                      </a:cubicBezTo>
                      <a:cubicBezTo>
                        <a:pt x="21" y="38"/>
                        <a:pt x="74" y="-1"/>
                        <a:pt x="147" y="0"/>
                      </a:cubicBezTo>
                      <a:cubicBezTo>
                        <a:pt x="220" y="3"/>
                        <a:pt x="293" y="45"/>
                        <a:pt x="300" y="89"/>
                      </a:cubicBezTo>
                      <a:cubicBezTo>
                        <a:pt x="302" y="99"/>
                        <a:pt x="295" y="108"/>
                        <a:pt x="286" y="110"/>
                      </a:cubicBezTo>
                      <a:cubicBezTo>
                        <a:pt x="276" y="111"/>
                        <a:pt x="267" y="105"/>
                        <a:pt x="265" y="95"/>
                      </a:cubicBezTo>
                      <a:cubicBezTo>
                        <a:pt x="262" y="73"/>
                        <a:pt x="207" y="38"/>
                        <a:pt x="146" y="36"/>
                      </a:cubicBezTo>
                      <a:cubicBezTo>
                        <a:pt x="106" y="35"/>
                        <a:pt x="55" y="48"/>
                        <a:pt x="39" y="118"/>
                      </a:cubicBezTo>
                      <a:cubicBezTo>
                        <a:pt x="29" y="163"/>
                        <a:pt x="47" y="173"/>
                        <a:pt x="52" y="177"/>
                      </a:cubicBezTo>
                      <a:cubicBezTo>
                        <a:pt x="106" y="207"/>
                        <a:pt x="263" y="143"/>
                        <a:pt x="320" y="90"/>
                      </a:cubicBezTo>
                      <a:cubicBezTo>
                        <a:pt x="327" y="84"/>
                        <a:pt x="338" y="84"/>
                        <a:pt x="345" y="91"/>
                      </a:cubicBezTo>
                      <a:cubicBezTo>
                        <a:pt x="352" y="98"/>
                        <a:pt x="352" y="109"/>
                        <a:pt x="345" y="116"/>
                      </a:cubicBezTo>
                      <a:cubicBezTo>
                        <a:pt x="302" y="157"/>
                        <a:pt x="235" y="236"/>
                        <a:pt x="236" y="272"/>
                      </a:cubicBezTo>
                      <a:cubicBezTo>
                        <a:pt x="236" y="277"/>
                        <a:pt x="238" y="279"/>
                        <a:pt x="240" y="280"/>
                      </a:cubicBezTo>
                      <a:cubicBezTo>
                        <a:pt x="247" y="286"/>
                        <a:pt x="248" y="297"/>
                        <a:pt x="241" y="305"/>
                      </a:cubicBezTo>
                      <a:cubicBezTo>
                        <a:pt x="238" y="309"/>
                        <a:pt x="233" y="311"/>
                        <a:pt x="228" y="3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914" name="Google Shape;1914;p44"/>
              <p:cNvSpPr/>
              <p:nvPr/>
            </p:nvSpPr>
            <p:spPr>
              <a:xfrm rot="166907">
                <a:off x="3179360" y="1931749"/>
                <a:ext cx="884890" cy="39296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9" extrusionOk="0">
                    <a:moveTo>
                      <a:pt x="18" y="109"/>
                    </a:moveTo>
                    <a:cubicBezTo>
                      <a:pt x="11" y="109"/>
                      <a:pt x="4" y="105"/>
                      <a:pt x="1" y="98"/>
                    </a:cubicBezTo>
                    <a:cubicBezTo>
                      <a:pt x="-2" y="89"/>
                      <a:pt x="3" y="79"/>
                      <a:pt x="12" y="75"/>
                    </a:cubicBezTo>
                    <a:lnTo>
                      <a:pt x="211" y="1"/>
                    </a:lnTo>
                    <a:cubicBezTo>
                      <a:pt x="220" y="-2"/>
                      <a:pt x="231" y="2"/>
                      <a:pt x="234" y="11"/>
                    </a:cubicBezTo>
                    <a:cubicBezTo>
                      <a:pt x="237" y="21"/>
                      <a:pt x="233" y="31"/>
                      <a:pt x="224" y="34"/>
                    </a:cubicBezTo>
                    <a:lnTo>
                      <a:pt x="24" y="108"/>
                    </a:lnTo>
                    <a:cubicBezTo>
                      <a:pt x="22" y="109"/>
                      <a:pt x="20" y="109"/>
                      <a:pt x="18" y="1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17" name="Google Shape;1917;p44"/>
          <p:cNvGrpSpPr/>
          <p:nvPr/>
        </p:nvGrpSpPr>
        <p:grpSpPr>
          <a:xfrm>
            <a:off x="5632174" y="896106"/>
            <a:ext cx="1634578" cy="3775069"/>
            <a:chOff x="9418449" y="-1747569"/>
            <a:chExt cx="1634578" cy="3775069"/>
          </a:xfrm>
        </p:grpSpPr>
        <p:sp>
          <p:nvSpPr>
            <p:cNvPr id="1918" name="Google Shape;1918;p44"/>
            <p:cNvSpPr/>
            <p:nvPr/>
          </p:nvSpPr>
          <p:spPr>
            <a:xfrm>
              <a:off x="10259388" y="888665"/>
              <a:ext cx="373914" cy="1097722"/>
            </a:xfrm>
            <a:custGeom>
              <a:avLst/>
              <a:gdLst/>
              <a:ahLst/>
              <a:cxnLst/>
              <a:rect l="l" t="t" r="r" b="b"/>
              <a:pathLst>
                <a:path w="1510" h="4433" extrusionOk="0">
                  <a:moveTo>
                    <a:pt x="1510" y="0"/>
                  </a:moveTo>
                  <a:cubicBezTo>
                    <a:pt x="1510" y="0"/>
                    <a:pt x="1217" y="929"/>
                    <a:pt x="1217" y="1153"/>
                  </a:cubicBezTo>
                  <a:cubicBezTo>
                    <a:pt x="1217" y="1376"/>
                    <a:pt x="1217" y="1940"/>
                    <a:pt x="1075" y="2446"/>
                  </a:cubicBezTo>
                  <a:cubicBezTo>
                    <a:pt x="934" y="2952"/>
                    <a:pt x="746" y="3493"/>
                    <a:pt x="734" y="3551"/>
                  </a:cubicBezTo>
                  <a:cubicBezTo>
                    <a:pt x="723" y="3610"/>
                    <a:pt x="723" y="3669"/>
                    <a:pt x="723" y="3669"/>
                  </a:cubicBezTo>
                  <a:cubicBezTo>
                    <a:pt x="723" y="3669"/>
                    <a:pt x="1122" y="4245"/>
                    <a:pt x="1122" y="4328"/>
                  </a:cubicBezTo>
                  <a:cubicBezTo>
                    <a:pt x="1122" y="4410"/>
                    <a:pt x="1040" y="4433"/>
                    <a:pt x="993" y="4433"/>
                  </a:cubicBezTo>
                  <a:lnTo>
                    <a:pt x="311" y="4433"/>
                  </a:lnTo>
                  <a:cubicBezTo>
                    <a:pt x="311" y="4433"/>
                    <a:pt x="264" y="4410"/>
                    <a:pt x="240" y="4198"/>
                  </a:cubicBezTo>
                  <a:cubicBezTo>
                    <a:pt x="217" y="3986"/>
                    <a:pt x="276" y="3598"/>
                    <a:pt x="276" y="3551"/>
                  </a:cubicBezTo>
                  <a:cubicBezTo>
                    <a:pt x="276" y="3504"/>
                    <a:pt x="205" y="2869"/>
                    <a:pt x="99" y="2505"/>
                  </a:cubicBezTo>
                  <a:cubicBezTo>
                    <a:pt x="-6" y="2140"/>
                    <a:pt x="-6" y="1529"/>
                    <a:pt x="5" y="1376"/>
                  </a:cubicBezTo>
                  <a:cubicBezTo>
                    <a:pt x="17" y="1223"/>
                    <a:pt x="76" y="976"/>
                    <a:pt x="76" y="894"/>
                  </a:cubicBezTo>
                  <a:lnTo>
                    <a:pt x="76" y="259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19" name="Google Shape;1919;p44"/>
            <p:cNvSpPr/>
            <p:nvPr/>
          </p:nvSpPr>
          <p:spPr>
            <a:xfrm>
              <a:off x="10259388" y="888665"/>
              <a:ext cx="373914" cy="1097722"/>
            </a:xfrm>
            <a:custGeom>
              <a:avLst/>
              <a:gdLst/>
              <a:ahLst/>
              <a:cxnLst/>
              <a:rect l="l" t="t" r="r" b="b"/>
              <a:pathLst>
                <a:path w="1510" h="4433" extrusionOk="0">
                  <a:moveTo>
                    <a:pt x="1510" y="0"/>
                  </a:moveTo>
                  <a:cubicBezTo>
                    <a:pt x="1510" y="0"/>
                    <a:pt x="1217" y="929"/>
                    <a:pt x="1217" y="1153"/>
                  </a:cubicBezTo>
                  <a:cubicBezTo>
                    <a:pt x="1217" y="1376"/>
                    <a:pt x="1217" y="1940"/>
                    <a:pt x="1075" y="2446"/>
                  </a:cubicBezTo>
                  <a:cubicBezTo>
                    <a:pt x="934" y="2952"/>
                    <a:pt x="746" y="3493"/>
                    <a:pt x="734" y="3551"/>
                  </a:cubicBezTo>
                  <a:cubicBezTo>
                    <a:pt x="723" y="3610"/>
                    <a:pt x="723" y="3669"/>
                    <a:pt x="723" y="3669"/>
                  </a:cubicBezTo>
                  <a:cubicBezTo>
                    <a:pt x="723" y="3669"/>
                    <a:pt x="1122" y="4245"/>
                    <a:pt x="1122" y="4328"/>
                  </a:cubicBezTo>
                  <a:cubicBezTo>
                    <a:pt x="1122" y="4410"/>
                    <a:pt x="1040" y="4433"/>
                    <a:pt x="993" y="4433"/>
                  </a:cubicBezTo>
                  <a:lnTo>
                    <a:pt x="311" y="4433"/>
                  </a:lnTo>
                  <a:cubicBezTo>
                    <a:pt x="311" y="4433"/>
                    <a:pt x="264" y="4410"/>
                    <a:pt x="240" y="4198"/>
                  </a:cubicBezTo>
                  <a:cubicBezTo>
                    <a:pt x="217" y="3986"/>
                    <a:pt x="276" y="3598"/>
                    <a:pt x="276" y="3551"/>
                  </a:cubicBezTo>
                  <a:cubicBezTo>
                    <a:pt x="276" y="3504"/>
                    <a:pt x="205" y="2869"/>
                    <a:pt x="99" y="2505"/>
                  </a:cubicBezTo>
                  <a:cubicBezTo>
                    <a:pt x="-6" y="2140"/>
                    <a:pt x="-6" y="1529"/>
                    <a:pt x="5" y="1376"/>
                  </a:cubicBezTo>
                  <a:cubicBezTo>
                    <a:pt x="17" y="1223"/>
                    <a:pt x="76" y="976"/>
                    <a:pt x="76" y="894"/>
                  </a:cubicBezTo>
                  <a:lnTo>
                    <a:pt x="76" y="259"/>
                  </a:lnTo>
                  <a:lnTo>
                    <a:pt x="15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0" name="Google Shape;1920;p44"/>
            <p:cNvSpPr/>
            <p:nvPr/>
          </p:nvSpPr>
          <p:spPr>
            <a:xfrm>
              <a:off x="10304951" y="927542"/>
              <a:ext cx="312503" cy="86421"/>
            </a:xfrm>
            <a:custGeom>
              <a:avLst/>
              <a:gdLst/>
              <a:ahLst/>
              <a:cxnLst/>
              <a:rect l="l" t="t" r="r" b="b"/>
              <a:pathLst>
                <a:path w="1262" h="349" extrusionOk="0">
                  <a:moveTo>
                    <a:pt x="73" y="336"/>
                  </a:moveTo>
                  <a:cubicBezTo>
                    <a:pt x="73" y="336"/>
                    <a:pt x="1002" y="412"/>
                    <a:pt x="1214" y="192"/>
                  </a:cubicBezTo>
                  <a:lnTo>
                    <a:pt x="1262" y="0"/>
                  </a:lnTo>
                  <a:lnTo>
                    <a:pt x="0" y="132"/>
                  </a:lnTo>
                  <a:lnTo>
                    <a:pt x="73" y="336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1" name="Google Shape;1921;p44"/>
            <p:cNvSpPr/>
            <p:nvPr/>
          </p:nvSpPr>
          <p:spPr>
            <a:xfrm>
              <a:off x="9970160" y="880493"/>
              <a:ext cx="369952" cy="1109112"/>
            </a:xfrm>
            <a:custGeom>
              <a:avLst/>
              <a:gdLst/>
              <a:ahLst/>
              <a:cxnLst/>
              <a:rect l="l" t="t" r="r" b="b"/>
              <a:pathLst>
                <a:path w="1494" h="4479" extrusionOk="0">
                  <a:moveTo>
                    <a:pt x="0" y="0"/>
                  </a:moveTo>
                  <a:cubicBezTo>
                    <a:pt x="0" y="0"/>
                    <a:pt x="366" y="812"/>
                    <a:pt x="325" y="1110"/>
                  </a:cubicBezTo>
                  <a:cubicBezTo>
                    <a:pt x="285" y="1407"/>
                    <a:pt x="95" y="2057"/>
                    <a:pt x="244" y="2531"/>
                  </a:cubicBezTo>
                  <a:cubicBezTo>
                    <a:pt x="393" y="3004"/>
                    <a:pt x="569" y="3559"/>
                    <a:pt x="596" y="3640"/>
                  </a:cubicBezTo>
                  <a:cubicBezTo>
                    <a:pt x="623" y="3722"/>
                    <a:pt x="271" y="4222"/>
                    <a:pt x="203" y="4331"/>
                  </a:cubicBezTo>
                  <a:cubicBezTo>
                    <a:pt x="136" y="4439"/>
                    <a:pt x="312" y="4479"/>
                    <a:pt x="420" y="4479"/>
                  </a:cubicBezTo>
                  <a:lnTo>
                    <a:pt x="988" y="4479"/>
                  </a:lnTo>
                  <a:cubicBezTo>
                    <a:pt x="988" y="4479"/>
                    <a:pt x="1070" y="4452"/>
                    <a:pt x="1070" y="4331"/>
                  </a:cubicBezTo>
                  <a:cubicBezTo>
                    <a:pt x="1070" y="4209"/>
                    <a:pt x="948" y="3708"/>
                    <a:pt x="1016" y="3397"/>
                  </a:cubicBezTo>
                  <a:cubicBezTo>
                    <a:pt x="1083" y="3085"/>
                    <a:pt x="1232" y="2395"/>
                    <a:pt x="1381" y="1746"/>
                  </a:cubicBezTo>
                  <a:cubicBezTo>
                    <a:pt x="1530" y="1096"/>
                    <a:pt x="1489" y="311"/>
                    <a:pt x="1489" y="3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2" name="Google Shape;1922;p44"/>
            <p:cNvSpPr/>
            <p:nvPr/>
          </p:nvSpPr>
          <p:spPr>
            <a:xfrm>
              <a:off x="9970160" y="880493"/>
              <a:ext cx="369952" cy="1109112"/>
            </a:xfrm>
            <a:custGeom>
              <a:avLst/>
              <a:gdLst/>
              <a:ahLst/>
              <a:cxnLst/>
              <a:rect l="l" t="t" r="r" b="b"/>
              <a:pathLst>
                <a:path w="1494" h="4479" extrusionOk="0">
                  <a:moveTo>
                    <a:pt x="0" y="0"/>
                  </a:moveTo>
                  <a:cubicBezTo>
                    <a:pt x="0" y="0"/>
                    <a:pt x="366" y="812"/>
                    <a:pt x="325" y="1110"/>
                  </a:cubicBezTo>
                  <a:cubicBezTo>
                    <a:pt x="285" y="1407"/>
                    <a:pt x="95" y="2057"/>
                    <a:pt x="244" y="2531"/>
                  </a:cubicBezTo>
                  <a:cubicBezTo>
                    <a:pt x="393" y="3004"/>
                    <a:pt x="569" y="3559"/>
                    <a:pt x="596" y="3640"/>
                  </a:cubicBezTo>
                  <a:cubicBezTo>
                    <a:pt x="623" y="3722"/>
                    <a:pt x="271" y="4222"/>
                    <a:pt x="203" y="4331"/>
                  </a:cubicBezTo>
                  <a:cubicBezTo>
                    <a:pt x="136" y="4439"/>
                    <a:pt x="312" y="4479"/>
                    <a:pt x="420" y="4479"/>
                  </a:cubicBezTo>
                  <a:lnTo>
                    <a:pt x="988" y="4479"/>
                  </a:lnTo>
                  <a:cubicBezTo>
                    <a:pt x="988" y="4479"/>
                    <a:pt x="1070" y="4452"/>
                    <a:pt x="1070" y="4331"/>
                  </a:cubicBezTo>
                  <a:cubicBezTo>
                    <a:pt x="1070" y="4209"/>
                    <a:pt x="948" y="3708"/>
                    <a:pt x="1016" y="3397"/>
                  </a:cubicBezTo>
                  <a:cubicBezTo>
                    <a:pt x="1083" y="3085"/>
                    <a:pt x="1232" y="2395"/>
                    <a:pt x="1381" y="1746"/>
                  </a:cubicBezTo>
                  <a:cubicBezTo>
                    <a:pt x="1530" y="1096"/>
                    <a:pt x="1489" y="311"/>
                    <a:pt x="1489" y="311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3" name="Google Shape;1923;p44"/>
            <p:cNvSpPr/>
            <p:nvPr/>
          </p:nvSpPr>
          <p:spPr>
            <a:xfrm>
              <a:off x="9998637" y="939428"/>
              <a:ext cx="340237" cy="77259"/>
            </a:xfrm>
            <a:custGeom>
              <a:avLst/>
              <a:gdLst/>
              <a:ahLst/>
              <a:cxnLst/>
              <a:rect l="l" t="t" r="r" b="b"/>
              <a:pathLst>
                <a:path w="1374" h="312" extrusionOk="0">
                  <a:moveTo>
                    <a:pt x="60" y="204"/>
                  </a:moveTo>
                  <a:cubicBezTo>
                    <a:pt x="60" y="204"/>
                    <a:pt x="937" y="420"/>
                    <a:pt x="1370" y="240"/>
                  </a:cubicBezTo>
                  <a:lnTo>
                    <a:pt x="1374" y="73"/>
                  </a:lnTo>
                  <a:lnTo>
                    <a:pt x="0" y="0"/>
                  </a:lnTo>
                  <a:lnTo>
                    <a:pt x="60" y="204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4" name="Google Shape;1924;p44"/>
            <p:cNvSpPr/>
            <p:nvPr/>
          </p:nvSpPr>
          <p:spPr>
            <a:xfrm>
              <a:off x="9772802" y="77935"/>
              <a:ext cx="972671" cy="899622"/>
            </a:xfrm>
            <a:custGeom>
              <a:avLst/>
              <a:gdLst/>
              <a:ahLst/>
              <a:cxnLst/>
              <a:rect l="l" t="t" r="r" b="b"/>
              <a:pathLst>
                <a:path w="3928" h="3633" extrusionOk="0">
                  <a:moveTo>
                    <a:pt x="136" y="422"/>
                  </a:moveTo>
                  <a:cubicBezTo>
                    <a:pt x="136" y="422"/>
                    <a:pt x="-76" y="899"/>
                    <a:pt x="30" y="1657"/>
                  </a:cubicBezTo>
                  <a:cubicBezTo>
                    <a:pt x="136" y="2416"/>
                    <a:pt x="489" y="3421"/>
                    <a:pt x="489" y="3421"/>
                  </a:cubicBezTo>
                  <a:cubicBezTo>
                    <a:pt x="489" y="3421"/>
                    <a:pt x="1212" y="3633"/>
                    <a:pt x="2164" y="3633"/>
                  </a:cubicBezTo>
                  <a:cubicBezTo>
                    <a:pt x="3117" y="3633"/>
                    <a:pt x="3575" y="3403"/>
                    <a:pt x="3575" y="3403"/>
                  </a:cubicBezTo>
                  <a:cubicBezTo>
                    <a:pt x="3575" y="3403"/>
                    <a:pt x="3928" y="2063"/>
                    <a:pt x="3928" y="1322"/>
                  </a:cubicBezTo>
                  <a:cubicBezTo>
                    <a:pt x="3928" y="581"/>
                    <a:pt x="3734" y="158"/>
                    <a:pt x="3734" y="158"/>
                  </a:cubicBezTo>
                  <a:cubicBezTo>
                    <a:pt x="3734" y="158"/>
                    <a:pt x="2041" y="528"/>
                    <a:pt x="471" y="0"/>
                  </a:cubicBezTo>
                  <a:lnTo>
                    <a:pt x="136" y="4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5" name="Google Shape;1925;p44"/>
            <p:cNvSpPr/>
            <p:nvPr/>
          </p:nvSpPr>
          <p:spPr>
            <a:xfrm>
              <a:off x="9772802" y="77935"/>
              <a:ext cx="972671" cy="899622"/>
            </a:xfrm>
            <a:custGeom>
              <a:avLst/>
              <a:gdLst/>
              <a:ahLst/>
              <a:cxnLst/>
              <a:rect l="l" t="t" r="r" b="b"/>
              <a:pathLst>
                <a:path w="3928" h="3633" extrusionOk="0">
                  <a:moveTo>
                    <a:pt x="136" y="422"/>
                  </a:moveTo>
                  <a:cubicBezTo>
                    <a:pt x="136" y="422"/>
                    <a:pt x="-76" y="899"/>
                    <a:pt x="30" y="1657"/>
                  </a:cubicBezTo>
                  <a:cubicBezTo>
                    <a:pt x="136" y="2416"/>
                    <a:pt x="489" y="3421"/>
                    <a:pt x="489" y="3421"/>
                  </a:cubicBezTo>
                  <a:cubicBezTo>
                    <a:pt x="489" y="3421"/>
                    <a:pt x="1212" y="3633"/>
                    <a:pt x="2164" y="3633"/>
                  </a:cubicBezTo>
                  <a:cubicBezTo>
                    <a:pt x="3117" y="3633"/>
                    <a:pt x="3575" y="3403"/>
                    <a:pt x="3575" y="3403"/>
                  </a:cubicBezTo>
                  <a:cubicBezTo>
                    <a:pt x="3575" y="3403"/>
                    <a:pt x="3928" y="2063"/>
                    <a:pt x="3928" y="1322"/>
                  </a:cubicBezTo>
                  <a:cubicBezTo>
                    <a:pt x="3928" y="581"/>
                    <a:pt x="3734" y="158"/>
                    <a:pt x="3734" y="158"/>
                  </a:cubicBezTo>
                  <a:cubicBezTo>
                    <a:pt x="3734" y="158"/>
                    <a:pt x="2041" y="528"/>
                    <a:pt x="471" y="0"/>
                  </a:cubicBezTo>
                  <a:lnTo>
                    <a:pt x="136" y="422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6" name="Google Shape;1926;p44"/>
            <p:cNvSpPr/>
            <p:nvPr/>
          </p:nvSpPr>
          <p:spPr>
            <a:xfrm>
              <a:off x="10324018" y="1971041"/>
              <a:ext cx="223853" cy="56458"/>
            </a:xfrm>
            <a:custGeom>
              <a:avLst/>
              <a:gdLst/>
              <a:ahLst/>
              <a:cxnLst/>
              <a:rect l="l" t="t" r="r" b="b"/>
              <a:pathLst>
                <a:path w="904" h="228" extrusionOk="0">
                  <a:moveTo>
                    <a:pt x="862" y="228"/>
                  </a:moveTo>
                  <a:lnTo>
                    <a:pt x="43" y="228"/>
                  </a:lnTo>
                  <a:cubicBezTo>
                    <a:pt x="19" y="228"/>
                    <a:pt x="0" y="209"/>
                    <a:pt x="0" y="186"/>
                  </a:cubicBezTo>
                  <a:lnTo>
                    <a:pt x="0" y="43"/>
                  </a:lnTo>
                  <a:cubicBezTo>
                    <a:pt x="0" y="19"/>
                    <a:pt x="19" y="0"/>
                    <a:pt x="43" y="0"/>
                  </a:cubicBezTo>
                  <a:lnTo>
                    <a:pt x="862" y="0"/>
                  </a:lnTo>
                  <a:cubicBezTo>
                    <a:pt x="885" y="0"/>
                    <a:pt x="904" y="19"/>
                    <a:pt x="904" y="43"/>
                  </a:cubicBezTo>
                  <a:lnTo>
                    <a:pt x="904" y="186"/>
                  </a:lnTo>
                  <a:cubicBezTo>
                    <a:pt x="904" y="209"/>
                    <a:pt x="885" y="228"/>
                    <a:pt x="862" y="2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7075" rIns="90000" bIns="37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7" name="Google Shape;1927;p44"/>
            <p:cNvSpPr/>
            <p:nvPr/>
          </p:nvSpPr>
          <p:spPr>
            <a:xfrm>
              <a:off x="10439660" y="1921516"/>
              <a:ext cx="24267" cy="64135"/>
            </a:xfrm>
            <a:custGeom>
              <a:avLst/>
              <a:gdLst/>
              <a:ahLst/>
              <a:cxnLst/>
              <a:rect l="l" t="t" r="r" b="b"/>
              <a:pathLst>
                <a:path w="98" h="259" extrusionOk="0">
                  <a:moveTo>
                    <a:pt x="0" y="0"/>
                  </a:moveTo>
                  <a:cubicBezTo>
                    <a:pt x="0" y="0"/>
                    <a:pt x="113" y="113"/>
                    <a:pt x="97" y="170"/>
                  </a:cubicBezTo>
                  <a:cubicBezTo>
                    <a:pt x="80" y="226"/>
                    <a:pt x="56" y="259"/>
                    <a:pt x="56" y="25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5350" rIns="92875" bIns="453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8" name="Google Shape;1928;p44"/>
            <p:cNvSpPr/>
            <p:nvPr/>
          </p:nvSpPr>
          <p:spPr>
            <a:xfrm>
              <a:off x="10477546" y="1921516"/>
              <a:ext cx="22286" cy="64135"/>
            </a:xfrm>
            <a:custGeom>
              <a:avLst/>
              <a:gdLst/>
              <a:ahLst/>
              <a:cxnLst/>
              <a:rect l="l" t="t" r="r" b="b"/>
              <a:pathLst>
                <a:path w="90" h="259" extrusionOk="0">
                  <a:moveTo>
                    <a:pt x="0" y="0"/>
                  </a:moveTo>
                  <a:cubicBezTo>
                    <a:pt x="0" y="0"/>
                    <a:pt x="105" y="57"/>
                    <a:pt x="89" y="146"/>
                  </a:cubicBezTo>
                  <a:cubicBezTo>
                    <a:pt x="73" y="234"/>
                    <a:pt x="65" y="259"/>
                    <a:pt x="65" y="25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5350" rIns="92875" bIns="453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9" name="Google Shape;1929;p44"/>
            <p:cNvSpPr/>
            <p:nvPr/>
          </p:nvSpPr>
          <p:spPr>
            <a:xfrm>
              <a:off x="10505281" y="1919535"/>
              <a:ext cx="21048" cy="66859"/>
            </a:xfrm>
            <a:custGeom>
              <a:avLst/>
              <a:gdLst/>
              <a:ahLst/>
              <a:cxnLst/>
              <a:rect l="l" t="t" r="r" b="b"/>
              <a:pathLst>
                <a:path w="85" h="270" extrusionOk="0">
                  <a:moveTo>
                    <a:pt x="1" y="0"/>
                  </a:moveTo>
                  <a:cubicBezTo>
                    <a:pt x="1" y="0"/>
                    <a:pt x="122" y="129"/>
                    <a:pt x="74" y="194"/>
                  </a:cubicBezTo>
                  <a:cubicBezTo>
                    <a:pt x="25" y="258"/>
                    <a:pt x="0" y="270"/>
                    <a:pt x="0" y="270"/>
                  </a:cubicBez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0" name="Google Shape;1930;p44"/>
            <p:cNvSpPr/>
            <p:nvPr/>
          </p:nvSpPr>
          <p:spPr>
            <a:xfrm>
              <a:off x="10395335" y="1929192"/>
              <a:ext cx="40610" cy="52497"/>
            </a:xfrm>
            <a:custGeom>
              <a:avLst/>
              <a:gdLst/>
              <a:ahLst/>
              <a:cxnLst/>
              <a:rect l="l" t="t" r="r" b="b"/>
              <a:pathLst>
                <a:path w="164" h="212" extrusionOk="0">
                  <a:moveTo>
                    <a:pt x="0" y="0"/>
                  </a:moveTo>
                  <a:cubicBezTo>
                    <a:pt x="0" y="0"/>
                    <a:pt x="33" y="-8"/>
                    <a:pt x="101" y="43"/>
                  </a:cubicBezTo>
                  <a:cubicBezTo>
                    <a:pt x="168" y="93"/>
                    <a:pt x="194" y="178"/>
                    <a:pt x="118" y="212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8425" rIns="92875" bIns="28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1" name="Google Shape;1931;p44"/>
            <p:cNvSpPr/>
            <p:nvPr/>
          </p:nvSpPr>
          <p:spPr>
            <a:xfrm>
              <a:off x="10317580" y="1851933"/>
              <a:ext cx="193890" cy="56706"/>
            </a:xfrm>
            <a:custGeom>
              <a:avLst/>
              <a:gdLst/>
              <a:ahLst/>
              <a:cxnLst/>
              <a:rect l="l" t="t" r="r" b="b"/>
              <a:pathLst>
                <a:path w="783" h="229" extrusionOk="0">
                  <a:moveTo>
                    <a:pt x="783" y="229"/>
                  </a:moveTo>
                  <a:cubicBezTo>
                    <a:pt x="747" y="170"/>
                    <a:pt x="706" y="105"/>
                    <a:pt x="666" y="44"/>
                  </a:cubicBezTo>
                  <a:cubicBezTo>
                    <a:pt x="404" y="-22"/>
                    <a:pt x="173" y="-3"/>
                    <a:pt x="6" y="34"/>
                  </a:cubicBezTo>
                  <a:cubicBezTo>
                    <a:pt x="2" y="84"/>
                    <a:pt x="0" y="134"/>
                    <a:pt x="0" y="182"/>
                  </a:cubicBezTo>
                  <a:cubicBezTo>
                    <a:pt x="182" y="137"/>
                    <a:pt x="464" y="109"/>
                    <a:pt x="783" y="2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7425" rIns="90000" bIns="37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2" name="Google Shape;1932;p44"/>
            <p:cNvSpPr/>
            <p:nvPr/>
          </p:nvSpPr>
          <p:spPr>
            <a:xfrm>
              <a:off x="10004085" y="1971041"/>
              <a:ext cx="238463" cy="56458"/>
            </a:xfrm>
            <a:custGeom>
              <a:avLst/>
              <a:gdLst/>
              <a:ahLst/>
              <a:cxnLst/>
              <a:rect l="l" t="t" r="r" b="b"/>
              <a:pathLst>
                <a:path w="963" h="228" extrusionOk="0">
                  <a:moveTo>
                    <a:pt x="921" y="228"/>
                  </a:moveTo>
                  <a:lnTo>
                    <a:pt x="42" y="228"/>
                  </a:lnTo>
                  <a:cubicBezTo>
                    <a:pt x="19" y="228"/>
                    <a:pt x="0" y="209"/>
                    <a:pt x="0" y="186"/>
                  </a:cubicBezTo>
                  <a:lnTo>
                    <a:pt x="0" y="43"/>
                  </a:lnTo>
                  <a:cubicBezTo>
                    <a:pt x="0" y="19"/>
                    <a:pt x="19" y="0"/>
                    <a:pt x="42" y="0"/>
                  </a:cubicBezTo>
                  <a:lnTo>
                    <a:pt x="921" y="0"/>
                  </a:lnTo>
                  <a:cubicBezTo>
                    <a:pt x="944" y="0"/>
                    <a:pt x="963" y="19"/>
                    <a:pt x="963" y="43"/>
                  </a:cubicBezTo>
                  <a:lnTo>
                    <a:pt x="963" y="186"/>
                  </a:lnTo>
                  <a:cubicBezTo>
                    <a:pt x="963" y="209"/>
                    <a:pt x="944" y="228"/>
                    <a:pt x="921" y="2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7075" rIns="90000" bIns="37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3" name="Google Shape;1933;p44"/>
            <p:cNvSpPr/>
            <p:nvPr/>
          </p:nvSpPr>
          <p:spPr>
            <a:xfrm>
              <a:off x="10037515" y="1942317"/>
              <a:ext cx="22286" cy="41849"/>
            </a:xfrm>
            <a:custGeom>
              <a:avLst/>
              <a:gdLst/>
              <a:ahLst/>
              <a:cxnLst/>
              <a:rect l="l" t="t" r="r" b="b"/>
              <a:pathLst>
                <a:path w="90" h="169" extrusionOk="0">
                  <a:moveTo>
                    <a:pt x="90" y="0"/>
                  </a:moveTo>
                  <a:cubicBezTo>
                    <a:pt x="90" y="0"/>
                    <a:pt x="-32" y="129"/>
                    <a:pt x="9" y="169"/>
                  </a:cubicBezTo>
                  <a:lnTo>
                    <a:pt x="9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2950" rIns="92875" bIns="129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4" name="Google Shape;1934;p44"/>
            <p:cNvSpPr/>
            <p:nvPr/>
          </p:nvSpPr>
          <p:spPr>
            <a:xfrm>
              <a:off x="10069458" y="1944298"/>
              <a:ext cx="18324" cy="42096"/>
            </a:xfrm>
            <a:custGeom>
              <a:avLst/>
              <a:gdLst/>
              <a:ahLst/>
              <a:cxnLst/>
              <a:rect l="l" t="t" r="r" b="b"/>
              <a:pathLst>
                <a:path w="74" h="170" extrusionOk="0">
                  <a:moveTo>
                    <a:pt x="74" y="0"/>
                  </a:moveTo>
                  <a:cubicBezTo>
                    <a:pt x="74" y="0"/>
                    <a:pt x="-31" y="105"/>
                    <a:pt x="9" y="170"/>
                  </a:cubicBezTo>
                  <a:lnTo>
                    <a:pt x="7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3300" rIns="92875" bIns="13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5" name="Google Shape;1935;p44"/>
            <p:cNvSpPr/>
            <p:nvPr/>
          </p:nvSpPr>
          <p:spPr>
            <a:xfrm>
              <a:off x="10104621" y="1942317"/>
              <a:ext cx="17086" cy="44077"/>
            </a:xfrm>
            <a:custGeom>
              <a:avLst/>
              <a:gdLst/>
              <a:ahLst/>
              <a:cxnLst/>
              <a:rect l="l" t="t" r="r" b="b"/>
              <a:pathLst>
                <a:path w="69" h="178" extrusionOk="0">
                  <a:moveTo>
                    <a:pt x="69" y="0"/>
                  </a:moveTo>
                  <a:cubicBezTo>
                    <a:pt x="69" y="0"/>
                    <a:pt x="-44" y="121"/>
                    <a:pt x="20" y="178"/>
                  </a:cubicBezTo>
                  <a:lnTo>
                    <a:pt x="6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6200" rIns="92875" bIns="162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6" name="Google Shape;1936;p44"/>
            <p:cNvSpPr/>
            <p:nvPr/>
          </p:nvSpPr>
          <p:spPr>
            <a:xfrm>
              <a:off x="10142508" y="1929192"/>
              <a:ext cx="20553" cy="56458"/>
            </a:xfrm>
            <a:custGeom>
              <a:avLst/>
              <a:gdLst/>
              <a:ahLst/>
              <a:cxnLst/>
              <a:rect l="l" t="t" r="r" b="b"/>
              <a:pathLst>
                <a:path w="83" h="228" extrusionOk="0">
                  <a:moveTo>
                    <a:pt x="83" y="0"/>
                  </a:moveTo>
                  <a:cubicBezTo>
                    <a:pt x="83" y="0"/>
                    <a:pt x="49" y="26"/>
                    <a:pt x="15" y="102"/>
                  </a:cubicBezTo>
                  <a:cubicBezTo>
                    <a:pt x="-19" y="178"/>
                    <a:pt x="7" y="212"/>
                    <a:pt x="66" y="228"/>
                  </a:cubicBezTo>
                  <a:lnTo>
                    <a:pt x="83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4200" rIns="92875" bIns="342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7" name="Google Shape;1937;p44"/>
            <p:cNvSpPr/>
            <p:nvPr/>
          </p:nvSpPr>
          <p:spPr>
            <a:xfrm>
              <a:off x="10043953" y="1855647"/>
              <a:ext cx="185719" cy="61659"/>
            </a:xfrm>
            <a:custGeom>
              <a:avLst/>
              <a:gdLst/>
              <a:ahLst/>
              <a:cxnLst/>
              <a:rect l="l" t="t" r="r" b="b"/>
              <a:pathLst>
                <a:path w="750" h="249" extrusionOk="0">
                  <a:moveTo>
                    <a:pt x="750" y="214"/>
                  </a:moveTo>
                  <a:cubicBezTo>
                    <a:pt x="743" y="167"/>
                    <a:pt x="735" y="114"/>
                    <a:pt x="727" y="59"/>
                  </a:cubicBezTo>
                  <a:cubicBezTo>
                    <a:pt x="459" y="-21"/>
                    <a:pt x="268" y="-7"/>
                    <a:pt x="143" y="28"/>
                  </a:cubicBezTo>
                  <a:cubicBezTo>
                    <a:pt x="95" y="105"/>
                    <a:pt x="44" y="183"/>
                    <a:pt x="0" y="249"/>
                  </a:cubicBezTo>
                  <a:cubicBezTo>
                    <a:pt x="18" y="249"/>
                    <a:pt x="36" y="242"/>
                    <a:pt x="49" y="229"/>
                  </a:cubicBezTo>
                  <a:cubicBezTo>
                    <a:pt x="51" y="227"/>
                    <a:pt x="248" y="44"/>
                    <a:pt x="750" y="2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4625" rIns="90000" bIns="44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8" name="Google Shape;1938;p44"/>
            <p:cNvSpPr/>
            <p:nvPr/>
          </p:nvSpPr>
          <p:spPr>
            <a:xfrm>
              <a:off x="10354476" y="733651"/>
              <a:ext cx="14857" cy="21296"/>
            </a:xfrm>
            <a:custGeom>
              <a:avLst/>
              <a:gdLst/>
              <a:ahLst/>
              <a:cxnLst/>
              <a:rect l="l" t="t" r="r" b="b"/>
              <a:pathLst>
                <a:path w="60" h="86" extrusionOk="0">
                  <a:moveTo>
                    <a:pt x="0" y="0"/>
                  </a:moveTo>
                  <a:lnTo>
                    <a:pt x="60" y="8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9" name="Google Shape;1939;p44"/>
            <p:cNvSpPr/>
            <p:nvPr/>
          </p:nvSpPr>
          <p:spPr>
            <a:xfrm>
              <a:off x="10166280" y="463738"/>
              <a:ext cx="170861" cy="244901"/>
            </a:xfrm>
            <a:custGeom>
              <a:avLst/>
              <a:gdLst/>
              <a:ahLst/>
              <a:cxnLst/>
              <a:rect l="l" t="t" r="r" b="b"/>
              <a:pathLst>
                <a:path w="690" h="989" extrusionOk="0">
                  <a:moveTo>
                    <a:pt x="0" y="0"/>
                  </a:moveTo>
                  <a:lnTo>
                    <a:pt x="690" y="98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0" name="Google Shape;1940;p44"/>
            <p:cNvSpPr/>
            <p:nvPr/>
          </p:nvSpPr>
          <p:spPr>
            <a:xfrm>
              <a:off x="10313370" y="597208"/>
              <a:ext cx="98802" cy="130994"/>
            </a:xfrm>
            <a:custGeom>
              <a:avLst/>
              <a:gdLst/>
              <a:ahLst/>
              <a:cxnLst/>
              <a:rect l="l" t="t" r="r" b="b"/>
              <a:pathLst>
                <a:path w="399" h="529" extrusionOk="0">
                  <a:moveTo>
                    <a:pt x="0" y="0"/>
                  </a:moveTo>
                  <a:lnTo>
                    <a:pt x="399" y="52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1" name="Google Shape;1941;p44"/>
            <p:cNvSpPr/>
            <p:nvPr/>
          </p:nvSpPr>
          <p:spPr>
            <a:xfrm>
              <a:off x="9841395" y="-773653"/>
              <a:ext cx="860497" cy="1035815"/>
            </a:xfrm>
            <a:custGeom>
              <a:avLst/>
              <a:gdLst/>
              <a:ahLst/>
              <a:cxnLst/>
              <a:rect l="l" t="t" r="r" b="b"/>
              <a:pathLst>
                <a:path w="3475" h="4183" extrusionOk="0">
                  <a:moveTo>
                    <a:pt x="1570" y="52"/>
                  </a:moveTo>
                  <a:lnTo>
                    <a:pt x="776" y="0"/>
                  </a:lnTo>
                  <a:cubicBezTo>
                    <a:pt x="776" y="0"/>
                    <a:pt x="970" y="1287"/>
                    <a:pt x="688" y="2081"/>
                  </a:cubicBezTo>
                  <a:cubicBezTo>
                    <a:pt x="406" y="2875"/>
                    <a:pt x="194" y="3439"/>
                    <a:pt x="194" y="3439"/>
                  </a:cubicBezTo>
                  <a:lnTo>
                    <a:pt x="0" y="3809"/>
                  </a:lnTo>
                  <a:cubicBezTo>
                    <a:pt x="0" y="3809"/>
                    <a:pt x="617" y="4038"/>
                    <a:pt x="1270" y="4108"/>
                  </a:cubicBezTo>
                  <a:cubicBezTo>
                    <a:pt x="1923" y="4179"/>
                    <a:pt x="2522" y="4214"/>
                    <a:pt x="2840" y="4144"/>
                  </a:cubicBezTo>
                  <a:cubicBezTo>
                    <a:pt x="3157" y="4073"/>
                    <a:pt x="3475" y="3950"/>
                    <a:pt x="3475" y="3950"/>
                  </a:cubicBezTo>
                  <a:cubicBezTo>
                    <a:pt x="3475" y="3950"/>
                    <a:pt x="2875" y="2416"/>
                    <a:pt x="2875" y="1587"/>
                  </a:cubicBezTo>
                  <a:cubicBezTo>
                    <a:pt x="2875" y="758"/>
                    <a:pt x="2685" y="131"/>
                    <a:pt x="2685" y="131"/>
                  </a:cubicBezTo>
                  <a:lnTo>
                    <a:pt x="2380" y="95"/>
                  </a:lnTo>
                  <a:lnTo>
                    <a:pt x="1570" y="52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2" name="Google Shape;1942;p44"/>
            <p:cNvSpPr/>
            <p:nvPr/>
          </p:nvSpPr>
          <p:spPr>
            <a:xfrm>
              <a:off x="10365372" y="-526274"/>
              <a:ext cx="60668" cy="794876"/>
            </a:xfrm>
            <a:custGeom>
              <a:avLst/>
              <a:gdLst/>
              <a:ahLst/>
              <a:cxnLst/>
              <a:rect l="l" t="t" r="r" b="b"/>
              <a:pathLst>
                <a:path w="245" h="3210" extrusionOk="0">
                  <a:moveTo>
                    <a:pt x="245" y="0"/>
                  </a:moveTo>
                  <a:lnTo>
                    <a:pt x="0" y="3179"/>
                  </a:lnTo>
                  <a:lnTo>
                    <a:pt x="214" y="321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3" name="Google Shape;1943;p44"/>
            <p:cNvSpPr/>
            <p:nvPr/>
          </p:nvSpPr>
          <p:spPr>
            <a:xfrm>
              <a:off x="10123936" y="-981164"/>
              <a:ext cx="344199" cy="486336"/>
            </a:xfrm>
            <a:custGeom>
              <a:avLst/>
              <a:gdLst/>
              <a:ahLst/>
              <a:cxnLst/>
              <a:rect l="l" t="t" r="r" b="b"/>
              <a:pathLst>
                <a:path w="1390" h="1964" extrusionOk="0">
                  <a:moveTo>
                    <a:pt x="376" y="0"/>
                  </a:moveTo>
                  <a:cubicBezTo>
                    <a:pt x="414" y="59"/>
                    <a:pt x="374" y="592"/>
                    <a:pt x="368" y="701"/>
                  </a:cubicBezTo>
                  <a:cubicBezTo>
                    <a:pt x="363" y="808"/>
                    <a:pt x="315" y="888"/>
                    <a:pt x="200" y="855"/>
                  </a:cubicBezTo>
                  <a:cubicBezTo>
                    <a:pt x="-48" y="786"/>
                    <a:pt x="5" y="952"/>
                    <a:pt x="5" y="952"/>
                  </a:cubicBezTo>
                  <a:cubicBezTo>
                    <a:pt x="5" y="952"/>
                    <a:pt x="-30" y="1340"/>
                    <a:pt x="164" y="1658"/>
                  </a:cubicBezTo>
                  <a:cubicBezTo>
                    <a:pt x="358" y="1975"/>
                    <a:pt x="879" y="2037"/>
                    <a:pt x="1117" y="1887"/>
                  </a:cubicBezTo>
                  <a:cubicBezTo>
                    <a:pt x="1355" y="1737"/>
                    <a:pt x="1390" y="1009"/>
                    <a:pt x="1390" y="1009"/>
                  </a:cubicBezTo>
                  <a:lnTo>
                    <a:pt x="1239" y="933"/>
                  </a:lnTo>
                  <a:cubicBezTo>
                    <a:pt x="1159" y="893"/>
                    <a:pt x="1109" y="811"/>
                    <a:pt x="1112" y="722"/>
                  </a:cubicBezTo>
                  <a:lnTo>
                    <a:pt x="1134" y="300"/>
                  </a:lnTo>
                  <a:cubicBezTo>
                    <a:pt x="1134" y="300"/>
                    <a:pt x="614" y="370"/>
                    <a:pt x="376" y="0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4" name="Google Shape;1944;p44"/>
            <p:cNvSpPr/>
            <p:nvPr/>
          </p:nvSpPr>
          <p:spPr>
            <a:xfrm>
              <a:off x="10123936" y="-981164"/>
              <a:ext cx="344199" cy="486336"/>
            </a:xfrm>
            <a:custGeom>
              <a:avLst/>
              <a:gdLst/>
              <a:ahLst/>
              <a:cxnLst/>
              <a:rect l="l" t="t" r="r" b="b"/>
              <a:pathLst>
                <a:path w="1390" h="1964" extrusionOk="0">
                  <a:moveTo>
                    <a:pt x="376" y="0"/>
                  </a:moveTo>
                  <a:cubicBezTo>
                    <a:pt x="414" y="59"/>
                    <a:pt x="374" y="592"/>
                    <a:pt x="368" y="701"/>
                  </a:cubicBezTo>
                  <a:cubicBezTo>
                    <a:pt x="363" y="808"/>
                    <a:pt x="315" y="888"/>
                    <a:pt x="200" y="855"/>
                  </a:cubicBezTo>
                  <a:cubicBezTo>
                    <a:pt x="-48" y="786"/>
                    <a:pt x="5" y="952"/>
                    <a:pt x="5" y="952"/>
                  </a:cubicBezTo>
                  <a:cubicBezTo>
                    <a:pt x="5" y="952"/>
                    <a:pt x="-30" y="1340"/>
                    <a:pt x="164" y="1658"/>
                  </a:cubicBezTo>
                  <a:cubicBezTo>
                    <a:pt x="358" y="1975"/>
                    <a:pt x="879" y="2037"/>
                    <a:pt x="1117" y="1887"/>
                  </a:cubicBezTo>
                  <a:cubicBezTo>
                    <a:pt x="1355" y="1737"/>
                    <a:pt x="1390" y="1009"/>
                    <a:pt x="1390" y="1009"/>
                  </a:cubicBezTo>
                  <a:lnTo>
                    <a:pt x="1239" y="933"/>
                  </a:lnTo>
                  <a:cubicBezTo>
                    <a:pt x="1159" y="893"/>
                    <a:pt x="1109" y="811"/>
                    <a:pt x="1112" y="722"/>
                  </a:cubicBezTo>
                  <a:lnTo>
                    <a:pt x="1134" y="300"/>
                  </a:lnTo>
                  <a:cubicBezTo>
                    <a:pt x="1134" y="300"/>
                    <a:pt x="614" y="370"/>
                    <a:pt x="37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5" name="Google Shape;1945;p44"/>
            <p:cNvSpPr/>
            <p:nvPr/>
          </p:nvSpPr>
          <p:spPr>
            <a:xfrm>
              <a:off x="10215558" y="-981164"/>
              <a:ext cx="189185" cy="192405"/>
            </a:xfrm>
            <a:custGeom>
              <a:avLst/>
              <a:gdLst/>
              <a:ahLst/>
              <a:cxnLst/>
              <a:rect l="l" t="t" r="r" b="b"/>
              <a:pathLst>
                <a:path w="764" h="777" extrusionOk="0">
                  <a:moveTo>
                    <a:pt x="764" y="300"/>
                  </a:moveTo>
                  <a:cubicBezTo>
                    <a:pt x="764" y="300"/>
                    <a:pt x="244" y="370"/>
                    <a:pt x="6" y="0"/>
                  </a:cubicBezTo>
                  <a:cubicBezTo>
                    <a:pt x="41" y="54"/>
                    <a:pt x="10" y="505"/>
                    <a:pt x="0" y="664"/>
                  </a:cubicBezTo>
                  <a:cubicBezTo>
                    <a:pt x="80" y="724"/>
                    <a:pt x="163" y="765"/>
                    <a:pt x="242" y="774"/>
                  </a:cubicBezTo>
                  <a:cubicBezTo>
                    <a:pt x="418" y="794"/>
                    <a:pt x="602" y="721"/>
                    <a:pt x="747" y="629"/>
                  </a:cubicBezTo>
                  <a:lnTo>
                    <a:pt x="764" y="300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6" name="Google Shape;1946;p44"/>
            <p:cNvSpPr/>
            <p:nvPr/>
          </p:nvSpPr>
          <p:spPr>
            <a:xfrm>
              <a:off x="9500166" y="-783063"/>
              <a:ext cx="705979" cy="1164333"/>
            </a:xfrm>
            <a:custGeom>
              <a:avLst/>
              <a:gdLst/>
              <a:ahLst/>
              <a:cxnLst/>
              <a:rect l="l" t="t" r="r" b="b"/>
              <a:pathLst>
                <a:path w="2851" h="4702" extrusionOk="0">
                  <a:moveTo>
                    <a:pt x="2816" y="29"/>
                  </a:moveTo>
                  <a:cubicBezTo>
                    <a:pt x="2816" y="29"/>
                    <a:pt x="2375" y="11"/>
                    <a:pt x="1978" y="2"/>
                  </a:cubicBezTo>
                  <a:cubicBezTo>
                    <a:pt x="1581" y="-7"/>
                    <a:pt x="1387" y="29"/>
                    <a:pt x="1237" y="108"/>
                  </a:cubicBezTo>
                  <a:cubicBezTo>
                    <a:pt x="1087" y="188"/>
                    <a:pt x="108" y="1096"/>
                    <a:pt x="46" y="1246"/>
                  </a:cubicBezTo>
                  <a:cubicBezTo>
                    <a:pt x="-15" y="1396"/>
                    <a:pt x="-79" y="1574"/>
                    <a:pt x="300" y="1583"/>
                  </a:cubicBezTo>
                  <a:cubicBezTo>
                    <a:pt x="680" y="1592"/>
                    <a:pt x="1466" y="1352"/>
                    <a:pt x="1466" y="1352"/>
                  </a:cubicBezTo>
                  <a:cubicBezTo>
                    <a:pt x="1466" y="1352"/>
                    <a:pt x="1757" y="2119"/>
                    <a:pt x="1731" y="2463"/>
                  </a:cubicBezTo>
                  <a:cubicBezTo>
                    <a:pt x="1704" y="2807"/>
                    <a:pt x="1475" y="3327"/>
                    <a:pt x="1281" y="3635"/>
                  </a:cubicBezTo>
                  <a:cubicBezTo>
                    <a:pt x="1087" y="3944"/>
                    <a:pt x="1087" y="4085"/>
                    <a:pt x="1087" y="4085"/>
                  </a:cubicBezTo>
                  <a:cubicBezTo>
                    <a:pt x="1087" y="4085"/>
                    <a:pt x="1299" y="4429"/>
                    <a:pt x="1854" y="4561"/>
                  </a:cubicBezTo>
                  <a:cubicBezTo>
                    <a:pt x="2410" y="4693"/>
                    <a:pt x="2851" y="4702"/>
                    <a:pt x="2851" y="4702"/>
                  </a:cubicBezTo>
                  <a:lnTo>
                    <a:pt x="2763" y="2719"/>
                  </a:lnTo>
                  <a:lnTo>
                    <a:pt x="2816" y="29"/>
                  </a:ln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7" name="Google Shape;1947;p44"/>
            <p:cNvSpPr/>
            <p:nvPr/>
          </p:nvSpPr>
          <p:spPr>
            <a:xfrm>
              <a:off x="9500166" y="-783063"/>
              <a:ext cx="705979" cy="1164333"/>
            </a:xfrm>
            <a:custGeom>
              <a:avLst/>
              <a:gdLst/>
              <a:ahLst/>
              <a:cxnLst/>
              <a:rect l="l" t="t" r="r" b="b"/>
              <a:pathLst>
                <a:path w="2851" h="4702" extrusionOk="0">
                  <a:moveTo>
                    <a:pt x="2816" y="29"/>
                  </a:moveTo>
                  <a:cubicBezTo>
                    <a:pt x="2816" y="29"/>
                    <a:pt x="2375" y="11"/>
                    <a:pt x="1978" y="2"/>
                  </a:cubicBezTo>
                  <a:cubicBezTo>
                    <a:pt x="1581" y="-7"/>
                    <a:pt x="1387" y="29"/>
                    <a:pt x="1237" y="108"/>
                  </a:cubicBezTo>
                  <a:cubicBezTo>
                    <a:pt x="1087" y="188"/>
                    <a:pt x="108" y="1096"/>
                    <a:pt x="46" y="1246"/>
                  </a:cubicBezTo>
                  <a:cubicBezTo>
                    <a:pt x="-15" y="1396"/>
                    <a:pt x="-79" y="1574"/>
                    <a:pt x="300" y="1583"/>
                  </a:cubicBezTo>
                  <a:cubicBezTo>
                    <a:pt x="680" y="1592"/>
                    <a:pt x="1466" y="1352"/>
                    <a:pt x="1466" y="1352"/>
                  </a:cubicBezTo>
                  <a:cubicBezTo>
                    <a:pt x="1466" y="1352"/>
                    <a:pt x="1757" y="2119"/>
                    <a:pt x="1731" y="2463"/>
                  </a:cubicBezTo>
                  <a:cubicBezTo>
                    <a:pt x="1704" y="2807"/>
                    <a:pt x="1475" y="3327"/>
                    <a:pt x="1281" y="3635"/>
                  </a:cubicBezTo>
                  <a:cubicBezTo>
                    <a:pt x="1087" y="3944"/>
                    <a:pt x="1087" y="4085"/>
                    <a:pt x="1087" y="4085"/>
                  </a:cubicBezTo>
                  <a:cubicBezTo>
                    <a:pt x="1087" y="4085"/>
                    <a:pt x="1299" y="4429"/>
                    <a:pt x="1854" y="4561"/>
                  </a:cubicBezTo>
                  <a:cubicBezTo>
                    <a:pt x="2410" y="4693"/>
                    <a:pt x="2851" y="4702"/>
                    <a:pt x="2851" y="4702"/>
                  </a:cubicBezTo>
                  <a:lnTo>
                    <a:pt x="2763" y="2719"/>
                  </a:lnTo>
                  <a:lnTo>
                    <a:pt x="2816" y="29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8" name="Google Shape;1948;p44"/>
            <p:cNvSpPr/>
            <p:nvPr/>
          </p:nvSpPr>
          <p:spPr>
            <a:xfrm>
              <a:off x="9508090" y="-551037"/>
              <a:ext cx="272140" cy="159966"/>
            </a:xfrm>
            <a:custGeom>
              <a:avLst/>
              <a:gdLst/>
              <a:ahLst/>
              <a:cxnLst/>
              <a:rect l="l" t="t" r="r" b="b"/>
              <a:pathLst>
                <a:path w="1099" h="646" extrusionOk="0">
                  <a:moveTo>
                    <a:pt x="1099" y="0"/>
                  </a:moveTo>
                  <a:lnTo>
                    <a:pt x="0" y="570"/>
                  </a:lnTo>
                  <a:cubicBezTo>
                    <a:pt x="40" y="613"/>
                    <a:pt x="120" y="643"/>
                    <a:pt x="268" y="646"/>
                  </a:cubicBezTo>
                  <a:cubicBezTo>
                    <a:pt x="369" y="649"/>
                    <a:pt x="497" y="633"/>
                    <a:pt x="632" y="610"/>
                  </a:cubicBezTo>
                  <a:lnTo>
                    <a:pt x="10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9" name="Google Shape;1949;p44"/>
            <p:cNvSpPr/>
            <p:nvPr/>
          </p:nvSpPr>
          <p:spPr>
            <a:xfrm>
              <a:off x="10110069" y="-776377"/>
              <a:ext cx="87412" cy="682207"/>
            </a:xfrm>
            <a:custGeom>
              <a:avLst/>
              <a:gdLst/>
              <a:ahLst/>
              <a:cxnLst/>
              <a:rect l="l" t="t" r="r" b="b"/>
              <a:pathLst>
                <a:path w="353" h="2755" extrusionOk="0">
                  <a:moveTo>
                    <a:pt x="0" y="0"/>
                  </a:moveTo>
                  <a:cubicBezTo>
                    <a:pt x="1" y="261"/>
                    <a:pt x="-2" y="1190"/>
                    <a:pt x="44" y="1651"/>
                  </a:cubicBezTo>
                  <a:cubicBezTo>
                    <a:pt x="82" y="2038"/>
                    <a:pt x="225" y="2517"/>
                    <a:pt x="302" y="2755"/>
                  </a:cubicBezTo>
                  <a:lnTo>
                    <a:pt x="300" y="2692"/>
                  </a:lnTo>
                  <a:lnTo>
                    <a:pt x="353" y="2"/>
                  </a:lnTo>
                  <a:cubicBezTo>
                    <a:pt x="353" y="2"/>
                    <a:pt x="204" y="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0" name="Google Shape;1950;p44"/>
            <p:cNvSpPr/>
            <p:nvPr/>
          </p:nvSpPr>
          <p:spPr>
            <a:xfrm>
              <a:off x="10110069" y="-776377"/>
              <a:ext cx="87412" cy="682207"/>
            </a:xfrm>
            <a:custGeom>
              <a:avLst/>
              <a:gdLst/>
              <a:ahLst/>
              <a:cxnLst/>
              <a:rect l="l" t="t" r="r" b="b"/>
              <a:pathLst>
                <a:path w="353" h="2755" extrusionOk="0">
                  <a:moveTo>
                    <a:pt x="0" y="0"/>
                  </a:moveTo>
                  <a:cubicBezTo>
                    <a:pt x="1" y="261"/>
                    <a:pt x="-2" y="1190"/>
                    <a:pt x="44" y="1651"/>
                  </a:cubicBezTo>
                  <a:cubicBezTo>
                    <a:pt x="82" y="2038"/>
                    <a:pt x="225" y="2517"/>
                    <a:pt x="302" y="2755"/>
                  </a:cubicBezTo>
                  <a:lnTo>
                    <a:pt x="300" y="2692"/>
                  </a:lnTo>
                  <a:lnTo>
                    <a:pt x="353" y="2"/>
                  </a:lnTo>
                  <a:cubicBezTo>
                    <a:pt x="353" y="2"/>
                    <a:pt x="204" y="2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1" name="Google Shape;1951;p44"/>
            <p:cNvSpPr/>
            <p:nvPr/>
          </p:nvSpPr>
          <p:spPr>
            <a:xfrm>
              <a:off x="10382953" y="-750129"/>
              <a:ext cx="663883" cy="1138332"/>
            </a:xfrm>
            <a:custGeom>
              <a:avLst/>
              <a:gdLst/>
              <a:ahLst/>
              <a:cxnLst/>
              <a:rect l="l" t="t" r="r" b="b"/>
              <a:pathLst>
                <a:path w="2681" h="4597" extrusionOk="0">
                  <a:moveTo>
                    <a:pt x="193" y="0"/>
                  </a:moveTo>
                  <a:cubicBezTo>
                    <a:pt x="193" y="0"/>
                    <a:pt x="132" y="2030"/>
                    <a:pt x="115" y="2321"/>
                  </a:cubicBezTo>
                  <a:cubicBezTo>
                    <a:pt x="97" y="2612"/>
                    <a:pt x="0" y="4596"/>
                    <a:pt x="0" y="4596"/>
                  </a:cubicBezTo>
                  <a:cubicBezTo>
                    <a:pt x="0" y="4596"/>
                    <a:pt x="388" y="4613"/>
                    <a:pt x="812" y="4410"/>
                  </a:cubicBezTo>
                  <a:cubicBezTo>
                    <a:pt x="1235" y="4207"/>
                    <a:pt x="1464" y="4058"/>
                    <a:pt x="1517" y="3969"/>
                  </a:cubicBezTo>
                  <a:cubicBezTo>
                    <a:pt x="1570" y="3881"/>
                    <a:pt x="1473" y="3714"/>
                    <a:pt x="1394" y="3458"/>
                  </a:cubicBezTo>
                  <a:cubicBezTo>
                    <a:pt x="1314" y="3203"/>
                    <a:pt x="1200" y="2815"/>
                    <a:pt x="1173" y="2683"/>
                  </a:cubicBezTo>
                  <a:cubicBezTo>
                    <a:pt x="1147" y="2550"/>
                    <a:pt x="1164" y="2224"/>
                    <a:pt x="1164" y="2224"/>
                  </a:cubicBezTo>
                  <a:cubicBezTo>
                    <a:pt x="1164" y="2224"/>
                    <a:pt x="1588" y="2639"/>
                    <a:pt x="1711" y="2603"/>
                  </a:cubicBezTo>
                  <a:cubicBezTo>
                    <a:pt x="1835" y="2568"/>
                    <a:pt x="2664" y="2806"/>
                    <a:pt x="2681" y="2744"/>
                  </a:cubicBezTo>
                  <a:cubicBezTo>
                    <a:pt x="2699" y="2683"/>
                    <a:pt x="1993" y="1413"/>
                    <a:pt x="1746" y="857"/>
                  </a:cubicBezTo>
                  <a:cubicBezTo>
                    <a:pt x="1499" y="301"/>
                    <a:pt x="1147" y="155"/>
                    <a:pt x="909" y="102"/>
                  </a:cubicBezTo>
                  <a:cubicBezTo>
                    <a:pt x="670" y="49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2" name="Google Shape;1952;p44"/>
            <p:cNvSpPr/>
            <p:nvPr/>
          </p:nvSpPr>
          <p:spPr>
            <a:xfrm>
              <a:off x="10382953" y="-750129"/>
              <a:ext cx="663883" cy="1138332"/>
            </a:xfrm>
            <a:custGeom>
              <a:avLst/>
              <a:gdLst/>
              <a:ahLst/>
              <a:cxnLst/>
              <a:rect l="l" t="t" r="r" b="b"/>
              <a:pathLst>
                <a:path w="2681" h="4597" extrusionOk="0">
                  <a:moveTo>
                    <a:pt x="193" y="0"/>
                  </a:moveTo>
                  <a:cubicBezTo>
                    <a:pt x="193" y="0"/>
                    <a:pt x="132" y="2030"/>
                    <a:pt x="115" y="2321"/>
                  </a:cubicBezTo>
                  <a:cubicBezTo>
                    <a:pt x="97" y="2612"/>
                    <a:pt x="0" y="4596"/>
                    <a:pt x="0" y="4596"/>
                  </a:cubicBezTo>
                  <a:cubicBezTo>
                    <a:pt x="0" y="4596"/>
                    <a:pt x="388" y="4613"/>
                    <a:pt x="812" y="4410"/>
                  </a:cubicBezTo>
                  <a:cubicBezTo>
                    <a:pt x="1235" y="4207"/>
                    <a:pt x="1464" y="4058"/>
                    <a:pt x="1517" y="3969"/>
                  </a:cubicBezTo>
                  <a:cubicBezTo>
                    <a:pt x="1570" y="3881"/>
                    <a:pt x="1473" y="3714"/>
                    <a:pt x="1394" y="3458"/>
                  </a:cubicBezTo>
                  <a:cubicBezTo>
                    <a:pt x="1314" y="3203"/>
                    <a:pt x="1200" y="2815"/>
                    <a:pt x="1173" y="2683"/>
                  </a:cubicBezTo>
                  <a:cubicBezTo>
                    <a:pt x="1147" y="2550"/>
                    <a:pt x="1164" y="2224"/>
                    <a:pt x="1164" y="2224"/>
                  </a:cubicBezTo>
                  <a:cubicBezTo>
                    <a:pt x="1164" y="2224"/>
                    <a:pt x="1588" y="2639"/>
                    <a:pt x="1711" y="2603"/>
                  </a:cubicBezTo>
                  <a:cubicBezTo>
                    <a:pt x="1835" y="2568"/>
                    <a:pt x="2664" y="2806"/>
                    <a:pt x="2681" y="2744"/>
                  </a:cubicBezTo>
                  <a:cubicBezTo>
                    <a:pt x="2699" y="2683"/>
                    <a:pt x="1993" y="1413"/>
                    <a:pt x="1746" y="857"/>
                  </a:cubicBezTo>
                  <a:cubicBezTo>
                    <a:pt x="1499" y="301"/>
                    <a:pt x="1147" y="155"/>
                    <a:pt x="909" y="102"/>
                  </a:cubicBezTo>
                  <a:cubicBezTo>
                    <a:pt x="670" y="49"/>
                    <a:pt x="193" y="0"/>
                    <a:pt x="19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3" name="Google Shape;1953;p44"/>
            <p:cNvSpPr/>
            <p:nvPr/>
          </p:nvSpPr>
          <p:spPr>
            <a:xfrm>
              <a:off x="10405240" y="-750129"/>
              <a:ext cx="101031" cy="691617"/>
            </a:xfrm>
            <a:custGeom>
              <a:avLst/>
              <a:gdLst/>
              <a:ahLst/>
              <a:cxnLst/>
              <a:rect l="l" t="t" r="r" b="b"/>
              <a:pathLst>
                <a:path w="408" h="2793" extrusionOk="0">
                  <a:moveTo>
                    <a:pt x="408" y="36"/>
                  </a:moveTo>
                  <a:cubicBezTo>
                    <a:pt x="242" y="15"/>
                    <a:pt x="103" y="0"/>
                    <a:pt x="103" y="0"/>
                  </a:cubicBezTo>
                  <a:cubicBezTo>
                    <a:pt x="103" y="0"/>
                    <a:pt x="42" y="2030"/>
                    <a:pt x="25" y="2321"/>
                  </a:cubicBezTo>
                  <a:cubicBezTo>
                    <a:pt x="20" y="2393"/>
                    <a:pt x="11" y="2569"/>
                    <a:pt x="0" y="2793"/>
                  </a:cubicBezTo>
                  <a:cubicBezTo>
                    <a:pt x="79" y="2553"/>
                    <a:pt x="261" y="1971"/>
                    <a:pt x="316" y="1580"/>
                  </a:cubicBezTo>
                  <a:cubicBezTo>
                    <a:pt x="372" y="1183"/>
                    <a:pt x="397" y="338"/>
                    <a:pt x="408" y="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4" name="Google Shape;1954;p44"/>
            <p:cNvSpPr/>
            <p:nvPr/>
          </p:nvSpPr>
          <p:spPr>
            <a:xfrm>
              <a:off x="10405240" y="-750129"/>
              <a:ext cx="101031" cy="691617"/>
            </a:xfrm>
            <a:custGeom>
              <a:avLst/>
              <a:gdLst/>
              <a:ahLst/>
              <a:cxnLst/>
              <a:rect l="l" t="t" r="r" b="b"/>
              <a:pathLst>
                <a:path w="408" h="2793" extrusionOk="0">
                  <a:moveTo>
                    <a:pt x="408" y="36"/>
                  </a:moveTo>
                  <a:cubicBezTo>
                    <a:pt x="242" y="15"/>
                    <a:pt x="103" y="0"/>
                    <a:pt x="103" y="0"/>
                  </a:cubicBezTo>
                  <a:cubicBezTo>
                    <a:pt x="103" y="0"/>
                    <a:pt x="42" y="2030"/>
                    <a:pt x="25" y="2321"/>
                  </a:cubicBezTo>
                  <a:cubicBezTo>
                    <a:pt x="20" y="2393"/>
                    <a:pt x="11" y="2569"/>
                    <a:pt x="0" y="2793"/>
                  </a:cubicBezTo>
                  <a:cubicBezTo>
                    <a:pt x="79" y="2553"/>
                    <a:pt x="261" y="1971"/>
                    <a:pt x="316" y="1580"/>
                  </a:cubicBezTo>
                  <a:cubicBezTo>
                    <a:pt x="372" y="1183"/>
                    <a:pt x="397" y="338"/>
                    <a:pt x="408" y="3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5" name="Google Shape;1955;p44"/>
            <p:cNvSpPr/>
            <p:nvPr/>
          </p:nvSpPr>
          <p:spPr>
            <a:xfrm>
              <a:off x="10417869" y="-612201"/>
              <a:ext cx="190176" cy="515555"/>
            </a:xfrm>
            <a:custGeom>
              <a:avLst/>
              <a:gdLst/>
              <a:ahLst/>
              <a:cxnLst/>
              <a:rect l="l" t="t" r="r" b="b"/>
              <a:pathLst>
                <a:path w="768" h="2082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2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6" name="Google Shape;1956;p44"/>
            <p:cNvSpPr/>
            <p:nvPr/>
          </p:nvSpPr>
          <p:spPr>
            <a:xfrm>
              <a:off x="10417869" y="-612201"/>
              <a:ext cx="190176" cy="515555"/>
            </a:xfrm>
            <a:custGeom>
              <a:avLst/>
              <a:gdLst/>
              <a:ahLst/>
              <a:cxnLst/>
              <a:rect l="l" t="t" r="r" b="b"/>
              <a:pathLst>
                <a:path w="768" h="2082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2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7" name="Google Shape;1957;p44"/>
            <p:cNvSpPr/>
            <p:nvPr/>
          </p:nvSpPr>
          <p:spPr>
            <a:xfrm>
              <a:off x="10444117" y="-596848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20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8" name="Google Shape;1958;p44"/>
            <p:cNvSpPr/>
            <p:nvPr/>
          </p:nvSpPr>
          <p:spPr>
            <a:xfrm>
              <a:off x="10444117" y="-596848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20"/>
                  </a:lnTo>
                  <a:lnTo>
                    <a:pt x="66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9" name="Google Shape;1959;p44"/>
            <p:cNvSpPr/>
            <p:nvPr/>
          </p:nvSpPr>
          <p:spPr>
            <a:xfrm>
              <a:off x="10430993" y="-537913"/>
              <a:ext cx="190176" cy="515308"/>
            </a:xfrm>
            <a:custGeom>
              <a:avLst/>
              <a:gdLst/>
              <a:ahLst/>
              <a:cxnLst/>
              <a:rect l="l" t="t" r="r" b="b"/>
              <a:pathLst>
                <a:path w="768" h="2081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1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0" name="Google Shape;1960;p44"/>
            <p:cNvSpPr/>
            <p:nvPr/>
          </p:nvSpPr>
          <p:spPr>
            <a:xfrm>
              <a:off x="10430993" y="-537913"/>
              <a:ext cx="190176" cy="515308"/>
            </a:xfrm>
            <a:custGeom>
              <a:avLst/>
              <a:gdLst/>
              <a:ahLst/>
              <a:cxnLst/>
              <a:rect l="l" t="t" r="r" b="b"/>
              <a:pathLst>
                <a:path w="768" h="2081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1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1" name="Google Shape;1961;p44"/>
            <p:cNvSpPr/>
            <p:nvPr/>
          </p:nvSpPr>
          <p:spPr>
            <a:xfrm>
              <a:off x="10457241" y="-522560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19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2" name="Google Shape;1962;p44"/>
            <p:cNvSpPr/>
            <p:nvPr/>
          </p:nvSpPr>
          <p:spPr>
            <a:xfrm>
              <a:off x="10457241" y="-522560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19"/>
                  </a:lnTo>
                  <a:lnTo>
                    <a:pt x="66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3" name="Google Shape;1963;p44"/>
            <p:cNvSpPr/>
            <p:nvPr/>
          </p:nvSpPr>
          <p:spPr>
            <a:xfrm>
              <a:off x="10432974" y="-473282"/>
              <a:ext cx="620053" cy="539080"/>
            </a:xfrm>
            <a:custGeom>
              <a:avLst/>
              <a:gdLst/>
              <a:ahLst/>
              <a:cxnLst/>
              <a:rect l="l" t="t" r="r" b="b"/>
              <a:pathLst>
                <a:path w="2504" h="2177" extrusionOk="0">
                  <a:moveTo>
                    <a:pt x="601" y="356"/>
                  </a:moveTo>
                  <a:cubicBezTo>
                    <a:pt x="601" y="356"/>
                    <a:pt x="363" y="215"/>
                    <a:pt x="283" y="207"/>
                  </a:cubicBezTo>
                  <a:cubicBezTo>
                    <a:pt x="204" y="198"/>
                    <a:pt x="137" y="252"/>
                    <a:pt x="137" y="322"/>
                  </a:cubicBezTo>
                  <a:cubicBezTo>
                    <a:pt x="137" y="393"/>
                    <a:pt x="154" y="432"/>
                    <a:pt x="154" y="432"/>
                  </a:cubicBezTo>
                  <a:cubicBezTo>
                    <a:pt x="154" y="432"/>
                    <a:pt x="68" y="455"/>
                    <a:pt x="27" y="683"/>
                  </a:cubicBezTo>
                  <a:cubicBezTo>
                    <a:pt x="13" y="763"/>
                    <a:pt x="-25" y="824"/>
                    <a:pt x="27" y="886"/>
                  </a:cubicBezTo>
                  <a:cubicBezTo>
                    <a:pt x="80" y="947"/>
                    <a:pt x="195" y="1036"/>
                    <a:pt x="354" y="1053"/>
                  </a:cubicBezTo>
                  <a:cubicBezTo>
                    <a:pt x="513" y="1071"/>
                    <a:pt x="742" y="1141"/>
                    <a:pt x="742" y="1141"/>
                  </a:cubicBezTo>
                  <a:cubicBezTo>
                    <a:pt x="742" y="1141"/>
                    <a:pt x="1024" y="1441"/>
                    <a:pt x="1342" y="1688"/>
                  </a:cubicBezTo>
                  <a:cubicBezTo>
                    <a:pt x="1659" y="1935"/>
                    <a:pt x="1941" y="2217"/>
                    <a:pt x="2179" y="2173"/>
                  </a:cubicBezTo>
                  <a:cubicBezTo>
                    <a:pt x="2418" y="2129"/>
                    <a:pt x="2567" y="1856"/>
                    <a:pt x="2479" y="1626"/>
                  </a:cubicBezTo>
                  <a:cubicBezTo>
                    <a:pt x="2391" y="1397"/>
                    <a:pt x="1130" y="886"/>
                    <a:pt x="1086" y="868"/>
                  </a:cubicBezTo>
                  <a:cubicBezTo>
                    <a:pt x="1042" y="850"/>
                    <a:pt x="971" y="789"/>
                    <a:pt x="971" y="789"/>
                  </a:cubicBezTo>
                  <a:cubicBezTo>
                    <a:pt x="971" y="789"/>
                    <a:pt x="971" y="595"/>
                    <a:pt x="927" y="506"/>
                  </a:cubicBezTo>
                  <a:cubicBezTo>
                    <a:pt x="883" y="418"/>
                    <a:pt x="742" y="286"/>
                    <a:pt x="742" y="162"/>
                  </a:cubicBezTo>
                  <a:cubicBezTo>
                    <a:pt x="742" y="39"/>
                    <a:pt x="751" y="-14"/>
                    <a:pt x="680" y="4"/>
                  </a:cubicBezTo>
                  <a:cubicBezTo>
                    <a:pt x="610" y="21"/>
                    <a:pt x="565" y="242"/>
                    <a:pt x="601" y="356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4" name="Google Shape;1964;p44"/>
            <p:cNvSpPr/>
            <p:nvPr/>
          </p:nvSpPr>
          <p:spPr>
            <a:xfrm>
              <a:off x="10432974" y="-473282"/>
              <a:ext cx="620053" cy="539080"/>
            </a:xfrm>
            <a:custGeom>
              <a:avLst/>
              <a:gdLst/>
              <a:ahLst/>
              <a:cxnLst/>
              <a:rect l="l" t="t" r="r" b="b"/>
              <a:pathLst>
                <a:path w="2504" h="2177" extrusionOk="0">
                  <a:moveTo>
                    <a:pt x="601" y="356"/>
                  </a:moveTo>
                  <a:cubicBezTo>
                    <a:pt x="601" y="356"/>
                    <a:pt x="363" y="215"/>
                    <a:pt x="283" y="207"/>
                  </a:cubicBezTo>
                  <a:cubicBezTo>
                    <a:pt x="204" y="198"/>
                    <a:pt x="137" y="252"/>
                    <a:pt x="137" y="322"/>
                  </a:cubicBezTo>
                  <a:cubicBezTo>
                    <a:pt x="137" y="393"/>
                    <a:pt x="154" y="432"/>
                    <a:pt x="154" y="432"/>
                  </a:cubicBezTo>
                  <a:cubicBezTo>
                    <a:pt x="154" y="432"/>
                    <a:pt x="68" y="455"/>
                    <a:pt x="27" y="683"/>
                  </a:cubicBezTo>
                  <a:cubicBezTo>
                    <a:pt x="13" y="763"/>
                    <a:pt x="-25" y="824"/>
                    <a:pt x="27" y="886"/>
                  </a:cubicBezTo>
                  <a:cubicBezTo>
                    <a:pt x="80" y="947"/>
                    <a:pt x="195" y="1036"/>
                    <a:pt x="354" y="1053"/>
                  </a:cubicBezTo>
                  <a:cubicBezTo>
                    <a:pt x="513" y="1071"/>
                    <a:pt x="742" y="1141"/>
                    <a:pt x="742" y="1141"/>
                  </a:cubicBezTo>
                  <a:cubicBezTo>
                    <a:pt x="742" y="1141"/>
                    <a:pt x="1024" y="1441"/>
                    <a:pt x="1342" y="1688"/>
                  </a:cubicBezTo>
                  <a:cubicBezTo>
                    <a:pt x="1659" y="1935"/>
                    <a:pt x="1941" y="2217"/>
                    <a:pt x="2179" y="2173"/>
                  </a:cubicBezTo>
                  <a:cubicBezTo>
                    <a:pt x="2418" y="2129"/>
                    <a:pt x="2567" y="1856"/>
                    <a:pt x="2479" y="1626"/>
                  </a:cubicBezTo>
                  <a:cubicBezTo>
                    <a:pt x="2391" y="1397"/>
                    <a:pt x="1130" y="886"/>
                    <a:pt x="1086" y="868"/>
                  </a:cubicBezTo>
                  <a:cubicBezTo>
                    <a:pt x="1042" y="850"/>
                    <a:pt x="971" y="789"/>
                    <a:pt x="971" y="789"/>
                  </a:cubicBezTo>
                  <a:cubicBezTo>
                    <a:pt x="971" y="789"/>
                    <a:pt x="971" y="595"/>
                    <a:pt x="927" y="506"/>
                  </a:cubicBezTo>
                  <a:cubicBezTo>
                    <a:pt x="883" y="418"/>
                    <a:pt x="742" y="286"/>
                    <a:pt x="742" y="162"/>
                  </a:cubicBezTo>
                  <a:cubicBezTo>
                    <a:pt x="742" y="39"/>
                    <a:pt x="751" y="-14"/>
                    <a:pt x="680" y="4"/>
                  </a:cubicBezTo>
                  <a:cubicBezTo>
                    <a:pt x="610" y="21"/>
                    <a:pt x="565" y="242"/>
                    <a:pt x="601" y="3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5" name="Google Shape;1965;p44"/>
            <p:cNvSpPr/>
            <p:nvPr/>
          </p:nvSpPr>
          <p:spPr>
            <a:xfrm>
              <a:off x="10110812" y="-1204771"/>
              <a:ext cx="54725" cy="138175"/>
            </a:xfrm>
            <a:custGeom>
              <a:avLst/>
              <a:gdLst/>
              <a:ahLst/>
              <a:cxnLst/>
              <a:rect l="l" t="t" r="r" b="b"/>
              <a:pathLst>
                <a:path w="221" h="558" extrusionOk="0">
                  <a:moveTo>
                    <a:pt x="221" y="158"/>
                  </a:moveTo>
                  <a:cubicBezTo>
                    <a:pt x="221" y="158"/>
                    <a:pt x="109" y="-122"/>
                    <a:pt x="28" y="65"/>
                  </a:cubicBezTo>
                  <a:cubicBezTo>
                    <a:pt x="-72" y="296"/>
                    <a:pt x="122" y="526"/>
                    <a:pt x="172" y="557"/>
                  </a:cubicBezTo>
                  <a:cubicBezTo>
                    <a:pt x="221" y="589"/>
                    <a:pt x="221" y="158"/>
                    <a:pt x="221" y="158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6" name="Google Shape;1966;p44"/>
            <p:cNvSpPr/>
            <p:nvPr/>
          </p:nvSpPr>
          <p:spPr>
            <a:xfrm>
              <a:off x="10110812" y="-1204771"/>
              <a:ext cx="54725" cy="138175"/>
            </a:xfrm>
            <a:custGeom>
              <a:avLst/>
              <a:gdLst/>
              <a:ahLst/>
              <a:cxnLst/>
              <a:rect l="l" t="t" r="r" b="b"/>
              <a:pathLst>
                <a:path w="221" h="558" extrusionOk="0">
                  <a:moveTo>
                    <a:pt x="221" y="158"/>
                  </a:moveTo>
                  <a:cubicBezTo>
                    <a:pt x="221" y="158"/>
                    <a:pt x="109" y="-122"/>
                    <a:pt x="28" y="65"/>
                  </a:cubicBezTo>
                  <a:cubicBezTo>
                    <a:pt x="-72" y="296"/>
                    <a:pt x="122" y="526"/>
                    <a:pt x="172" y="557"/>
                  </a:cubicBezTo>
                  <a:cubicBezTo>
                    <a:pt x="221" y="589"/>
                    <a:pt x="221" y="158"/>
                    <a:pt x="221" y="15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7" name="Google Shape;1967;p44"/>
            <p:cNvSpPr/>
            <p:nvPr/>
          </p:nvSpPr>
          <p:spPr>
            <a:xfrm>
              <a:off x="10531777" y="-1137664"/>
              <a:ext cx="80973" cy="131489"/>
            </a:xfrm>
            <a:custGeom>
              <a:avLst/>
              <a:gdLst/>
              <a:ahLst/>
              <a:cxnLst/>
              <a:rect l="l" t="t" r="r" b="b"/>
              <a:pathLst>
                <a:path w="327" h="531" extrusionOk="0">
                  <a:moveTo>
                    <a:pt x="132" y="85"/>
                  </a:moveTo>
                  <a:cubicBezTo>
                    <a:pt x="132" y="85"/>
                    <a:pt x="275" y="-91"/>
                    <a:pt x="319" y="63"/>
                  </a:cubicBezTo>
                  <a:cubicBezTo>
                    <a:pt x="363" y="218"/>
                    <a:pt x="231" y="372"/>
                    <a:pt x="132" y="438"/>
                  </a:cubicBezTo>
                  <a:cubicBezTo>
                    <a:pt x="33" y="504"/>
                    <a:pt x="0" y="592"/>
                    <a:pt x="0" y="471"/>
                  </a:cubicBezTo>
                  <a:cubicBezTo>
                    <a:pt x="0" y="350"/>
                    <a:pt x="132" y="85"/>
                    <a:pt x="132" y="85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8" name="Google Shape;1968;p44"/>
            <p:cNvSpPr/>
            <p:nvPr/>
          </p:nvSpPr>
          <p:spPr>
            <a:xfrm>
              <a:off x="10531777" y="-1137664"/>
              <a:ext cx="80973" cy="131489"/>
            </a:xfrm>
            <a:custGeom>
              <a:avLst/>
              <a:gdLst/>
              <a:ahLst/>
              <a:cxnLst/>
              <a:rect l="l" t="t" r="r" b="b"/>
              <a:pathLst>
                <a:path w="327" h="531" extrusionOk="0">
                  <a:moveTo>
                    <a:pt x="132" y="85"/>
                  </a:moveTo>
                  <a:cubicBezTo>
                    <a:pt x="132" y="85"/>
                    <a:pt x="275" y="-91"/>
                    <a:pt x="319" y="63"/>
                  </a:cubicBezTo>
                  <a:cubicBezTo>
                    <a:pt x="363" y="218"/>
                    <a:pt x="231" y="372"/>
                    <a:pt x="132" y="438"/>
                  </a:cubicBezTo>
                  <a:cubicBezTo>
                    <a:pt x="33" y="504"/>
                    <a:pt x="0" y="592"/>
                    <a:pt x="0" y="471"/>
                  </a:cubicBezTo>
                  <a:cubicBezTo>
                    <a:pt x="0" y="350"/>
                    <a:pt x="132" y="85"/>
                    <a:pt x="132" y="8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9" name="Google Shape;1969;p44"/>
            <p:cNvSpPr/>
            <p:nvPr/>
          </p:nvSpPr>
          <p:spPr>
            <a:xfrm>
              <a:off x="10023648" y="-1747569"/>
              <a:ext cx="653978" cy="520013"/>
            </a:xfrm>
            <a:custGeom>
              <a:avLst/>
              <a:gdLst/>
              <a:ahLst/>
              <a:cxnLst/>
              <a:rect l="l" t="t" r="r" b="b"/>
              <a:pathLst>
                <a:path w="2641" h="2100" extrusionOk="0">
                  <a:moveTo>
                    <a:pt x="1359" y="186"/>
                  </a:moveTo>
                  <a:cubicBezTo>
                    <a:pt x="1359" y="186"/>
                    <a:pt x="1129" y="18"/>
                    <a:pt x="973" y="211"/>
                  </a:cubicBezTo>
                  <a:cubicBezTo>
                    <a:pt x="817" y="405"/>
                    <a:pt x="979" y="548"/>
                    <a:pt x="867" y="592"/>
                  </a:cubicBezTo>
                  <a:cubicBezTo>
                    <a:pt x="754" y="635"/>
                    <a:pt x="680" y="436"/>
                    <a:pt x="449" y="629"/>
                  </a:cubicBezTo>
                  <a:cubicBezTo>
                    <a:pt x="218" y="822"/>
                    <a:pt x="368" y="978"/>
                    <a:pt x="380" y="1047"/>
                  </a:cubicBezTo>
                  <a:cubicBezTo>
                    <a:pt x="393" y="1116"/>
                    <a:pt x="349" y="1116"/>
                    <a:pt x="174" y="1190"/>
                  </a:cubicBezTo>
                  <a:cubicBezTo>
                    <a:pt x="0" y="1265"/>
                    <a:pt x="-94" y="1446"/>
                    <a:pt x="137" y="1633"/>
                  </a:cubicBezTo>
                  <a:cubicBezTo>
                    <a:pt x="368" y="1820"/>
                    <a:pt x="480" y="1552"/>
                    <a:pt x="511" y="1677"/>
                  </a:cubicBezTo>
                  <a:cubicBezTo>
                    <a:pt x="542" y="1802"/>
                    <a:pt x="511" y="1908"/>
                    <a:pt x="667" y="1901"/>
                  </a:cubicBezTo>
                  <a:cubicBezTo>
                    <a:pt x="823" y="1895"/>
                    <a:pt x="1135" y="1639"/>
                    <a:pt x="1328" y="1758"/>
                  </a:cubicBezTo>
                  <a:cubicBezTo>
                    <a:pt x="1521" y="1876"/>
                    <a:pt x="1733" y="2176"/>
                    <a:pt x="1877" y="2082"/>
                  </a:cubicBezTo>
                  <a:cubicBezTo>
                    <a:pt x="2020" y="1989"/>
                    <a:pt x="2070" y="1826"/>
                    <a:pt x="2195" y="1908"/>
                  </a:cubicBezTo>
                  <a:cubicBezTo>
                    <a:pt x="2320" y="1989"/>
                    <a:pt x="2494" y="2026"/>
                    <a:pt x="2594" y="1770"/>
                  </a:cubicBezTo>
                  <a:cubicBezTo>
                    <a:pt x="2694" y="1515"/>
                    <a:pt x="2494" y="1427"/>
                    <a:pt x="2525" y="1290"/>
                  </a:cubicBezTo>
                  <a:cubicBezTo>
                    <a:pt x="2557" y="1153"/>
                    <a:pt x="2731" y="972"/>
                    <a:pt x="2582" y="760"/>
                  </a:cubicBezTo>
                  <a:cubicBezTo>
                    <a:pt x="2432" y="548"/>
                    <a:pt x="2282" y="773"/>
                    <a:pt x="2126" y="573"/>
                  </a:cubicBezTo>
                  <a:cubicBezTo>
                    <a:pt x="1970" y="373"/>
                    <a:pt x="2132" y="168"/>
                    <a:pt x="1933" y="55"/>
                  </a:cubicBezTo>
                  <a:cubicBezTo>
                    <a:pt x="1733" y="-57"/>
                    <a:pt x="1471" y="6"/>
                    <a:pt x="1359" y="211"/>
                  </a:cubicBezTo>
                  <a:lnTo>
                    <a:pt x="1359" y="18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0" name="Google Shape;1970;p44"/>
            <p:cNvSpPr/>
            <p:nvPr/>
          </p:nvSpPr>
          <p:spPr>
            <a:xfrm>
              <a:off x="10148451" y="-1404854"/>
              <a:ext cx="431858" cy="583405"/>
            </a:xfrm>
            <a:custGeom>
              <a:avLst/>
              <a:gdLst/>
              <a:ahLst/>
              <a:cxnLst/>
              <a:rect l="l" t="t" r="r" b="b"/>
              <a:pathLst>
                <a:path w="1744" h="2356" extrusionOk="0">
                  <a:moveTo>
                    <a:pt x="315" y="229"/>
                  </a:moveTo>
                  <a:cubicBezTo>
                    <a:pt x="315" y="229"/>
                    <a:pt x="84" y="427"/>
                    <a:pt x="62" y="680"/>
                  </a:cubicBezTo>
                  <a:cubicBezTo>
                    <a:pt x="40" y="933"/>
                    <a:pt x="-59" y="1539"/>
                    <a:pt x="51" y="1770"/>
                  </a:cubicBezTo>
                  <a:cubicBezTo>
                    <a:pt x="161" y="2001"/>
                    <a:pt x="436" y="2325"/>
                    <a:pt x="678" y="2353"/>
                  </a:cubicBezTo>
                  <a:cubicBezTo>
                    <a:pt x="1020" y="2392"/>
                    <a:pt x="1394" y="2078"/>
                    <a:pt x="1449" y="1957"/>
                  </a:cubicBezTo>
                  <a:cubicBezTo>
                    <a:pt x="1504" y="1836"/>
                    <a:pt x="1802" y="977"/>
                    <a:pt x="1735" y="592"/>
                  </a:cubicBezTo>
                  <a:cubicBezTo>
                    <a:pt x="1647" y="86"/>
                    <a:pt x="799" y="-244"/>
                    <a:pt x="315" y="229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1" name="Google Shape;1971;p44"/>
            <p:cNvSpPr/>
            <p:nvPr/>
          </p:nvSpPr>
          <p:spPr>
            <a:xfrm>
              <a:off x="10148451" y="-1404854"/>
              <a:ext cx="431858" cy="583405"/>
            </a:xfrm>
            <a:custGeom>
              <a:avLst/>
              <a:gdLst/>
              <a:ahLst/>
              <a:cxnLst/>
              <a:rect l="l" t="t" r="r" b="b"/>
              <a:pathLst>
                <a:path w="1744" h="2356" extrusionOk="0">
                  <a:moveTo>
                    <a:pt x="315" y="229"/>
                  </a:moveTo>
                  <a:cubicBezTo>
                    <a:pt x="315" y="229"/>
                    <a:pt x="84" y="427"/>
                    <a:pt x="62" y="680"/>
                  </a:cubicBezTo>
                  <a:cubicBezTo>
                    <a:pt x="40" y="933"/>
                    <a:pt x="-59" y="1539"/>
                    <a:pt x="51" y="1770"/>
                  </a:cubicBezTo>
                  <a:cubicBezTo>
                    <a:pt x="161" y="2001"/>
                    <a:pt x="436" y="2325"/>
                    <a:pt x="678" y="2353"/>
                  </a:cubicBezTo>
                  <a:cubicBezTo>
                    <a:pt x="1020" y="2392"/>
                    <a:pt x="1394" y="2078"/>
                    <a:pt x="1449" y="1957"/>
                  </a:cubicBezTo>
                  <a:cubicBezTo>
                    <a:pt x="1504" y="1836"/>
                    <a:pt x="1802" y="977"/>
                    <a:pt x="1735" y="592"/>
                  </a:cubicBezTo>
                  <a:cubicBezTo>
                    <a:pt x="1647" y="86"/>
                    <a:pt x="799" y="-244"/>
                    <a:pt x="315" y="22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2" name="Google Shape;1972;p44"/>
            <p:cNvSpPr/>
            <p:nvPr/>
          </p:nvSpPr>
          <p:spPr>
            <a:xfrm>
              <a:off x="10156128" y="-1404854"/>
              <a:ext cx="424182" cy="305074"/>
            </a:xfrm>
            <a:custGeom>
              <a:avLst/>
              <a:gdLst/>
              <a:ahLst/>
              <a:cxnLst/>
              <a:rect l="l" t="t" r="r" b="b"/>
              <a:pathLst>
                <a:path w="1713" h="1232" extrusionOk="0">
                  <a:moveTo>
                    <a:pt x="1704" y="592"/>
                  </a:moveTo>
                  <a:cubicBezTo>
                    <a:pt x="1616" y="86"/>
                    <a:pt x="768" y="-244"/>
                    <a:pt x="284" y="229"/>
                  </a:cubicBezTo>
                  <a:cubicBezTo>
                    <a:pt x="284" y="229"/>
                    <a:pt x="53" y="427"/>
                    <a:pt x="31" y="680"/>
                  </a:cubicBezTo>
                  <a:cubicBezTo>
                    <a:pt x="25" y="752"/>
                    <a:pt x="12" y="852"/>
                    <a:pt x="0" y="963"/>
                  </a:cubicBezTo>
                  <a:cubicBezTo>
                    <a:pt x="30" y="938"/>
                    <a:pt x="109" y="861"/>
                    <a:pt x="120" y="736"/>
                  </a:cubicBezTo>
                  <a:cubicBezTo>
                    <a:pt x="132" y="580"/>
                    <a:pt x="263" y="418"/>
                    <a:pt x="762" y="349"/>
                  </a:cubicBezTo>
                  <a:cubicBezTo>
                    <a:pt x="1261" y="280"/>
                    <a:pt x="1541" y="648"/>
                    <a:pt x="1585" y="779"/>
                  </a:cubicBezTo>
                  <a:cubicBezTo>
                    <a:pt x="1629" y="910"/>
                    <a:pt x="1566" y="1085"/>
                    <a:pt x="1598" y="1172"/>
                  </a:cubicBezTo>
                  <a:cubicBezTo>
                    <a:pt x="1609" y="1205"/>
                    <a:pt x="1624" y="1226"/>
                    <a:pt x="1642" y="1232"/>
                  </a:cubicBezTo>
                  <a:cubicBezTo>
                    <a:pt x="1696" y="995"/>
                    <a:pt x="1732" y="753"/>
                    <a:pt x="1704" y="5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3" name="Google Shape;1973;p44"/>
            <p:cNvSpPr/>
            <p:nvPr/>
          </p:nvSpPr>
          <p:spPr>
            <a:xfrm>
              <a:off x="10172966" y="-1514305"/>
              <a:ext cx="447706" cy="318693"/>
            </a:xfrm>
            <a:custGeom>
              <a:avLst/>
              <a:gdLst/>
              <a:ahLst/>
              <a:cxnLst/>
              <a:rect l="l" t="t" r="r" b="b"/>
              <a:pathLst>
                <a:path w="1808" h="1287" extrusionOk="0">
                  <a:moveTo>
                    <a:pt x="638" y="55"/>
                  </a:moveTo>
                  <a:cubicBezTo>
                    <a:pt x="633" y="60"/>
                    <a:pt x="628" y="66"/>
                    <a:pt x="624" y="72"/>
                  </a:cubicBezTo>
                  <a:cubicBezTo>
                    <a:pt x="583" y="130"/>
                    <a:pt x="550" y="134"/>
                    <a:pt x="482" y="111"/>
                  </a:cubicBezTo>
                  <a:cubicBezTo>
                    <a:pt x="332" y="61"/>
                    <a:pt x="207" y="130"/>
                    <a:pt x="214" y="255"/>
                  </a:cubicBezTo>
                  <a:cubicBezTo>
                    <a:pt x="220" y="379"/>
                    <a:pt x="276" y="361"/>
                    <a:pt x="164" y="442"/>
                  </a:cubicBezTo>
                  <a:cubicBezTo>
                    <a:pt x="52" y="523"/>
                    <a:pt x="-42" y="579"/>
                    <a:pt x="20" y="729"/>
                  </a:cubicBezTo>
                  <a:cubicBezTo>
                    <a:pt x="83" y="878"/>
                    <a:pt x="239" y="797"/>
                    <a:pt x="239" y="903"/>
                  </a:cubicBezTo>
                  <a:cubicBezTo>
                    <a:pt x="239" y="1009"/>
                    <a:pt x="232" y="1146"/>
                    <a:pt x="388" y="1146"/>
                  </a:cubicBezTo>
                  <a:cubicBezTo>
                    <a:pt x="544" y="1146"/>
                    <a:pt x="650" y="959"/>
                    <a:pt x="694" y="1059"/>
                  </a:cubicBezTo>
                  <a:cubicBezTo>
                    <a:pt x="738" y="1159"/>
                    <a:pt x="787" y="1302"/>
                    <a:pt x="925" y="1277"/>
                  </a:cubicBezTo>
                  <a:cubicBezTo>
                    <a:pt x="1062" y="1252"/>
                    <a:pt x="1137" y="1034"/>
                    <a:pt x="1274" y="1140"/>
                  </a:cubicBezTo>
                  <a:cubicBezTo>
                    <a:pt x="1411" y="1246"/>
                    <a:pt x="1486" y="1340"/>
                    <a:pt x="1561" y="1252"/>
                  </a:cubicBezTo>
                  <a:cubicBezTo>
                    <a:pt x="1636" y="1165"/>
                    <a:pt x="1554" y="1034"/>
                    <a:pt x="1654" y="978"/>
                  </a:cubicBezTo>
                  <a:cubicBezTo>
                    <a:pt x="1754" y="922"/>
                    <a:pt x="1848" y="897"/>
                    <a:pt x="1791" y="710"/>
                  </a:cubicBezTo>
                  <a:cubicBezTo>
                    <a:pt x="1735" y="523"/>
                    <a:pt x="1654" y="616"/>
                    <a:pt x="1592" y="473"/>
                  </a:cubicBezTo>
                  <a:cubicBezTo>
                    <a:pt x="1530" y="329"/>
                    <a:pt x="1542" y="174"/>
                    <a:pt x="1423" y="149"/>
                  </a:cubicBezTo>
                  <a:cubicBezTo>
                    <a:pt x="1305" y="124"/>
                    <a:pt x="1249" y="205"/>
                    <a:pt x="1137" y="192"/>
                  </a:cubicBezTo>
                  <a:cubicBezTo>
                    <a:pt x="1041" y="182"/>
                    <a:pt x="1003" y="65"/>
                    <a:pt x="922" y="26"/>
                  </a:cubicBezTo>
                  <a:cubicBezTo>
                    <a:pt x="840" y="-13"/>
                    <a:pt x="706" y="-12"/>
                    <a:pt x="638" y="55"/>
                  </a:cubicBez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4" name="Google Shape;1974;p44"/>
            <p:cNvSpPr/>
            <p:nvPr/>
          </p:nvSpPr>
          <p:spPr>
            <a:xfrm>
              <a:off x="10172966" y="-1514305"/>
              <a:ext cx="447706" cy="318693"/>
            </a:xfrm>
            <a:custGeom>
              <a:avLst/>
              <a:gdLst/>
              <a:ahLst/>
              <a:cxnLst/>
              <a:rect l="l" t="t" r="r" b="b"/>
              <a:pathLst>
                <a:path w="1808" h="1287" extrusionOk="0">
                  <a:moveTo>
                    <a:pt x="638" y="55"/>
                  </a:moveTo>
                  <a:cubicBezTo>
                    <a:pt x="633" y="60"/>
                    <a:pt x="628" y="66"/>
                    <a:pt x="624" y="72"/>
                  </a:cubicBezTo>
                  <a:cubicBezTo>
                    <a:pt x="583" y="130"/>
                    <a:pt x="550" y="134"/>
                    <a:pt x="482" y="111"/>
                  </a:cubicBezTo>
                  <a:cubicBezTo>
                    <a:pt x="332" y="61"/>
                    <a:pt x="207" y="130"/>
                    <a:pt x="214" y="255"/>
                  </a:cubicBezTo>
                  <a:cubicBezTo>
                    <a:pt x="220" y="379"/>
                    <a:pt x="276" y="361"/>
                    <a:pt x="164" y="442"/>
                  </a:cubicBezTo>
                  <a:cubicBezTo>
                    <a:pt x="52" y="523"/>
                    <a:pt x="-42" y="579"/>
                    <a:pt x="20" y="729"/>
                  </a:cubicBezTo>
                  <a:cubicBezTo>
                    <a:pt x="83" y="878"/>
                    <a:pt x="239" y="797"/>
                    <a:pt x="239" y="903"/>
                  </a:cubicBezTo>
                  <a:cubicBezTo>
                    <a:pt x="239" y="1009"/>
                    <a:pt x="232" y="1146"/>
                    <a:pt x="388" y="1146"/>
                  </a:cubicBezTo>
                  <a:cubicBezTo>
                    <a:pt x="544" y="1146"/>
                    <a:pt x="650" y="959"/>
                    <a:pt x="694" y="1059"/>
                  </a:cubicBezTo>
                  <a:cubicBezTo>
                    <a:pt x="738" y="1159"/>
                    <a:pt x="787" y="1302"/>
                    <a:pt x="925" y="1277"/>
                  </a:cubicBezTo>
                  <a:cubicBezTo>
                    <a:pt x="1062" y="1252"/>
                    <a:pt x="1137" y="1034"/>
                    <a:pt x="1274" y="1140"/>
                  </a:cubicBezTo>
                  <a:cubicBezTo>
                    <a:pt x="1411" y="1246"/>
                    <a:pt x="1486" y="1340"/>
                    <a:pt x="1561" y="1252"/>
                  </a:cubicBezTo>
                  <a:cubicBezTo>
                    <a:pt x="1636" y="1165"/>
                    <a:pt x="1554" y="1034"/>
                    <a:pt x="1654" y="978"/>
                  </a:cubicBezTo>
                  <a:cubicBezTo>
                    <a:pt x="1754" y="922"/>
                    <a:pt x="1848" y="897"/>
                    <a:pt x="1791" y="710"/>
                  </a:cubicBezTo>
                  <a:cubicBezTo>
                    <a:pt x="1735" y="523"/>
                    <a:pt x="1654" y="616"/>
                    <a:pt x="1592" y="473"/>
                  </a:cubicBezTo>
                  <a:cubicBezTo>
                    <a:pt x="1530" y="329"/>
                    <a:pt x="1542" y="174"/>
                    <a:pt x="1423" y="149"/>
                  </a:cubicBezTo>
                  <a:cubicBezTo>
                    <a:pt x="1305" y="124"/>
                    <a:pt x="1249" y="205"/>
                    <a:pt x="1137" y="192"/>
                  </a:cubicBezTo>
                  <a:cubicBezTo>
                    <a:pt x="1041" y="182"/>
                    <a:pt x="1003" y="65"/>
                    <a:pt x="922" y="26"/>
                  </a:cubicBezTo>
                  <a:cubicBezTo>
                    <a:pt x="840" y="-13"/>
                    <a:pt x="706" y="-12"/>
                    <a:pt x="638" y="55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5" name="Google Shape;1975;p44"/>
            <p:cNvSpPr/>
            <p:nvPr/>
          </p:nvSpPr>
          <p:spPr>
            <a:xfrm>
              <a:off x="10332313" y="-1129860"/>
              <a:ext cx="52982" cy="118845"/>
            </a:xfrm>
            <a:custGeom>
              <a:avLst/>
              <a:gdLst/>
              <a:ahLst/>
              <a:cxnLst/>
              <a:rect l="l" t="t" r="r" b="b"/>
              <a:pathLst>
                <a:path w="202" h="453" extrusionOk="0">
                  <a:moveTo>
                    <a:pt x="198" y="0"/>
                  </a:moveTo>
                  <a:cubicBezTo>
                    <a:pt x="198" y="0"/>
                    <a:pt x="143" y="155"/>
                    <a:pt x="165" y="254"/>
                  </a:cubicBezTo>
                  <a:cubicBezTo>
                    <a:pt x="187" y="353"/>
                    <a:pt x="242" y="441"/>
                    <a:pt x="154" y="452"/>
                  </a:cubicBezTo>
                  <a:cubicBezTo>
                    <a:pt x="66" y="463"/>
                    <a:pt x="0" y="408"/>
                    <a:pt x="0" y="353"/>
                  </a:cubicBezTo>
                  <a:lnTo>
                    <a:pt x="1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6" name="Google Shape;1976;p44"/>
            <p:cNvSpPr/>
            <p:nvPr/>
          </p:nvSpPr>
          <p:spPr>
            <a:xfrm>
              <a:off x="10275731" y="-976829"/>
              <a:ext cx="152785" cy="38134"/>
            </a:xfrm>
            <a:custGeom>
              <a:avLst/>
              <a:gdLst/>
              <a:ahLst/>
              <a:cxnLst/>
              <a:rect l="l" t="t" r="r" b="b"/>
              <a:pathLst>
                <a:path w="617" h="154" extrusionOk="0">
                  <a:moveTo>
                    <a:pt x="0" y="0"/>
                  </a:moveTo>
                  <a:cubicBezTo>
                    <a:pt x="0" y="0"/>
                    <a:pt x="110" y="154"/>
                    <a:pt x="297" y="154"/>
                  </a:cubicBezTo>
                  <a:cubicBezTo>
                    <a:pt x="484" y="154"/>
                    <a:pt x="617" y="55"/>
                    <a:pt x="617" y="5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56F5F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7550" rIns="92875" bIns="75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7" name="Google Shape;1977;p44"/>
            <p:cNvSpPr/>
            <p:nvPr/>
          </p:nvSpPr>
          <p:spPr>
            <a:xfrm>
              <a:off x="10284893" y="-1152027"/>
              <a:ext cx="25753" cy="46306"/>
            </a:xfrm>
            <a:custGeom>
              <a:avLst/>
              <a:gdLst/>
              <a:ahLst/>
              <a:cxnLst/>
              <a:rect l="l" t="t" r="r" b="b"/>
              <a:pathLst>
                <a:path w="104" h="187" extrusionOk="0">
                  <a:moveTo>
                    <a:pt x="103" y="98"/>
                  </a:moveTo>
                  <a:cubicBezTo>
                    <a:pt x="98" y="150"/>
                    <a:pt x="71" y="189"/>
                    <a:pt x="43" y="187"/>
                  </a:cubicBezTo>
                  <a:cubicBezTo>
                    <a:pt x="14" y="184"/>
                    <a:pt x="-4" y="140"/>
                    <a:pt x="1" y="88"/>
                  </a:cubicBezTo>
                  <a:cubicBezTo>
                    <a:pt x="6" y="37"/>
                    <a:pt x="33" y="-3"/>
                    <a:pt x="61" y="0"/>
                  </a:cubicBezTo>
                  <a:cubicBezTo>
                    <a:pt x="90" y="3"/>
                    <a:pt x="108" y="47"/>
                    <a:pt x="103" y="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22300" rIns="90000" bIns="22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8" name="Google Shape;1978;p44"/>
            <p:cNvSpPr/>
            <p:nvPr/>
          </p:nvSpPr>
          <p:spPr>
            <a:xfrm>
              <a:off x="10409945" y="-1129740"/>
              <a:ext cx="25753" cy="46306"/>
            </a:xfrm>
            <a:custGeom>
              <a:avLst/>
              <a:gdLst/>
              <a:ahLst/>
              <a:cxnLst/>
              <a:rect l="l" t="t" r="r" b="b"/>
              <a:pathLst>
                <a:path w="104" h="187" extrusionOk="0">
                  <a:moveTo>
                    <a:pt x="103" y="99"/>
                  </a:moveTo>
                  <a:cubicBezTo>
                    <a:pt x="98" y="150"/>
                    <a:pt x="71" y="190"/>
                    <a:pt x="43" y="187"/>
                  </a:cubicBezTo>
                  <a:cubicBezTo>
                    <a:pt x="14" y="184"/>
                    <a:pt x="-4" y="140"/>
                    <a:pt x="1" y="89"/>
                  </a:cubicBezTo>
                  <a:cubicBezTo>
                    <a:pt x="6" y="37"/>
                    <a:pt x="33" y="-3"/>
                    <a:pt x="61" y="0"/>
                  </a:cubicBezTo>
                  <a:cubicBezTo>
                    <a:pt x="89" y="3"/>
                    <a:pt x="108" y="47"/>
                    <a:pt x="103" y="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22300" rIns="90000" bIns="22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9" name="Google Shape;1979;p44"/>
            <p:cNvSpPr/>
            <p:nvPr/>
          </p:nvSpPr>
          <p:spPr>
            <a:xfrm>
              <a:off x="10183614" y="-1241172"/>
              <a:ext cx="173833" cy="174080"/>
            </a:xfrm>
            <a:custGeom>
              <a:avLst/>
              <a:gdLst/>
              <a:ahLst/>
              <a:cxnLst/>
              <a:rect l="l" t="t" r="r" b="b"/>
              <a:pathLst>
                <a:path w="702" h="703" extrusionOk="0">
                  <a:moveTo>
                    <a:pt x="702" y="345"/>
                  </a:moveTo>
                  <a:cubicBezTo>
                    <a:pt x="705" y="539"/>
                    <a:pt x="551" y="699"/>
                    <a:pt x="357" y="703"/>
                  </a:cubicBezTo>
                  <a:cubicBezTo>
                    <a:pt x="163" y="706"/>
                    <a:pt x="3" y="552"/>
                    <a:pt x="0" y="358"/>
                  </a:cubicBezTo>
                  <a:cubicBezTo>
                    <a:pt x="-4" y="164"/>
                    <a:pt x="150" y="4"/>
                    <a:pt x="344" y="0"/>
                  </a:cubicBezTo>
                  <a:cubicBezTo>
                    <a:pt x="538" y="-3"/>
                    <a:pt x="698" y="151"/>
                    <a:pt x="702" y="34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0" name="Google Shape;1980;p44"/>
            <p:cNvSpPr/>
            <p:nvPr/>
          </p:nvSpPr>
          <p:spPr>
            <a:xfrm>
              <a:off x="10376763" y="-1204276"/>
              <a:ext cx="173833" cy="173833"/>
            </a:xfrm>
            <a:custGeom>
              <a:avLst/>
              <a:gdLst/>
              <a:ahLst/>
              <a:cxnLst/>
              <a:rect l="l" t="t" r="r" b="b"/>
              <a:pathLst>
                <a:path w="702" h="702" extrusionOk="0">
                  <a:moveTo>
                    <a:pt x="702" y="345"/>
                  </a:moveTo>
                  <a:cubicBezTo>
                    <a:pt x="706" y="539"/>
                    <a:pt x="552" y="699"/>
                    <a:pt x="358" y="702"/>
                  </a:cubicBezTo>
                  <a:cubicBezTo>
                    <a:pt x="164" y="706"/>
                    <a:pt x="4" y="552"/>
                    <a:pt x="0" y="358"/>
                  </a:cubicBezTo>
                  <a:cubicBezTo>
                    <a:pt x="-4" y="164"/>
                    <a:pt x="150" y="4"/>
                    <a:pt x="344" y="0"/>
                  </a:cubicBezTo>
                  <a:cubicBezTo>
                    <a:pt x="538" y="-3"/>
                    <a:pt x="698" y="151"/>
                    <a:pt x="702" y="34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1" name="Google Shape;1981;p44"/>
            <p:cNvSpPr/>
            <p:nvPr/>
          </p:nvSpPr>
          <p:spPr>
            <a:xfrm>
              <a:off x="10357448" y="-1146579"/>
              <a:ext cx="20553" cy="4705"/>
            </a:xfrm>
            <a:custGeom>
              <a:avLst/>
              <a:gdLst/>
              <a:ahLst/>
              <a:cxnLst/>
              <a:rect l="l" t="t" r="r" b="b"/>
              <a:pathLst>
                <a:path w="83" h="19" extrusionOk="0">
                  <a:moveTo>
                    <a:pt x="0" y="0"/>
                  </a:moveTo>
                  <a:lnTo>
                    <a:pt x="83" y="1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2" name="Google Shape;1982;p44"/>
            <p:cNvSpPr/>
            <p:nvPr/>
          </p:nvSpPr>
          <p:spPr>
            <a:xfrm>
              <a:off x="10157613" y="-1184961"/>
              <a:ext cx="26991" cy="6191"/>
            </a:xfrm>
            <a:custGeom>
              <a:avLst/>
              <a:gdLst/>
              <a:ahLst/>
              <a:cxnLst/>
              <a:rect l="l" t="t" r="r" b="b"/>
              <a:pathLst>
                <a:path w="109" h="25" extrusionOk="0">
                  <a:moveTo>
                    <a:pt x="109" y="25"/>
                  </a:moveTo>
                  <a:lnTo>
                    <a:pt x="0" y="0"/>
                  </a:lnTo>
                  <a:lnTo>
                    <a:pt x="109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3" name="Google Shape;1983;p44"/>
            <p:cNvSpPr/>
            <p:nvPr/>
          </p:nvSpPr>
          <p:spPr>
            <a:xfrm>
              <a:off x="10550596" y="-1118845"/>
              <a:ext cx="20305" cy="3714"/>
            </a:xfrm>
            <a:custGeom>
              <a:avLst/>
              <a:gdLst/>
              <a:ahLst/>
              <a:cxnLst/>
              <a:rect l="l" t="t" r="r" b="b"/>
              <a:pathLst>
                <a:path w="82" h="15" extrusionOk="0">
                  <a:moveTo>
                    <a:pt x="0" y="0"/>
                  </a:moveTo>
                  <a:lnTo>
                    <a:pt x="82" y="1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4" name="Google Shape;1984;p44"/>
            <p:cNvSpPr/>
            <p:nvPr/>
          </p:nvSpPr>
          <p:spPr>
            <a:xfrm>
              <a:off x="10249730" y="-1208486"/>
              <a:ext cx="73049" cy="18819"/>
            </a:xfrm>
            <a:custGeom>
              <a:avLst/>
              <a:gdLst/>
              <a:ahLst/>
              <a:cxnLst/>
              <a:rect l="l" t="t" r="r" b="b"/>
              <a:pathLst>
                <a:path w="295" h="76" extrusionOk="0">
                  <a:moveTo>
                    <a:pt x="0" y="76"/>
                  </a:moveTo>
                  <a:cubicBezTo>
                    <a:pt x="0" y="76"/>
                    <a:pt x="112" y="-36"/>
                    <a:pt x="295" y="13"/>
                  </a:cubicBezTo>
                  <a:lnTo>
                    <a:pt x="0" y="76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5" name="Google Shape;1985;p44"/>
            <p:cNvSpPr/>
            <p:nvPr/>
          </p:nvSpPr>
          <p:spPr>
            <a:xfrm>
              <a:off x="10433469" y="-1176047"/>
              <a:ext cx="62649" cy="40610"/>
            </a:xfrm>
            <a:custGeom>
              <a:avLst/>
              <a:gdLst/>
              <a:ahLst/>
              <a:cxnLst/>
              <a:rect l="l" t="t" r="r" b="b"/>
              <a:pathLst>
                <a:path w="253" h="164" extrusionOk="0">
                  <a:moveTo>
                    <a:pt x="253" y="164"/>
                  </a:moveTo>
                  <a:cubicBezTo>
                    <a:pt x="253" y="164"/>
                    <a:pt x="188" y="19"/>
                    <a:pt x="0" y="0"/>
                  </a:cubicBezTo>
                  <a:lnTo>
                    <a:pt x="253" y="164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1150" rIns="92875" bIns="11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6" name="Google Shape;1986;p44"/>
            <p:cNvSpPr/>
            <p:nvPr/>
          </p:nvSpPr>
          <p:spPr>
            <a:xfrm>
              <a:off x="9418449" y="-1237210"/>
              <a:ext cx="841182" cy="855049"/>
            </a:xfrm>
            <a:custGeom>
              <a:avLst/>
              <a:gdLst/>
              <a:ahLst/>
              <a:cxnLst/>
              <a:rect l="l" t="t" r="r" b="b"/>
              <a:pathLst>
                <a:path w="3397" h="3453" extrusionOk="0">
                  <a:moveTo>
                    <a:pt x="2632" y="454"/>
                  </a:moveTo>
                  <a:cubicBezTo>
                    <a:pt x="2632" y="454"/>
                    <a:pt x="2751" y="283"/>
                    <a:pt x="2885" y="149"/>
                  </a:cubicBezTo>
                  <a:cubicBezTo>
                    <a:pt x="3019" y="15"/>
                    <a:pt x="3197" y="-44"/>
                    <a:pt x="3197" y="37"/>
                  </a:cubicBezTo>
                  <a:cubicBezTo>
                    <a:pt x="3197" y="119"/>
                    <a:pt x="3078" y="134"/>
                    <a:pt x="2996" y="238"/>
                  </a:cubicBezTo>
                  <a:cubicBezTo>
                    <a:pt x="2915" y="342"/>
                    <a:pt x="2721" y="617"/>
                    <a:pt x="2714" y="692"/>
                  </a:cubicBezTo>
                  <a:cubicBezTo>
                    <a:pt x="2706" y="766"/>
                    <a:pt x="2714" y="893"/>
                    <a:pt x="2848" y="870"/>
                  </a:cubicBezTo>
                  <a:cubicBezTo>
                    <a:pt x="2982" y="848"/>
                    <a:pt x="3130" y="722"/>
                    <a:pt x="3197" y="677"/>
                  </a:cubicBezTo>
                  <a:cubicBezTo>
                    <a:pt x="3264" y="632"/>
                    <a:pt x="3450" y="677"/>
                    <a:pt x="3383" y="736"/>
                  </a:cubicBezTo>
                  <a:cubicBezTo>
                    <a:pt x="3316" y="796"/>
                    <a:pt x="3197" y="826"/>
                    <a:pt x="3101" y="907"/>
                  </a:cubicBezTo>
                  <a:cubicBezTo>
                    <a:pt x="3004" y="989"/>
                    <a:pt x="2848" y="1153"/>
                    <a:pt x="2766" y="1197"/>
                  </a:cubicBezTo>
                  <a:cubicBezTo>
                    <a:pt x="2684" y="1242"/>
                    <a:pt x="2625" y="1272"/>
                    <a:pt x="2625" y="1272"/>
                  </a:cubicBezTo>
                  <a:cubicBezTo>
                    <a:pt x="2625" y="1272"/>
                    <a:pt x="2595" y="1302"/>
                    <a:pt x="2491" y="1480"/>
                  </a:cubicBezTo>
                  <a:cubicBezTo>
                    <a:pt x="2387" y="1658"/>
                    <a:pt x="2059" y="2172"/>
                    <a:pt x="1859" y="2395"/>
                  </a:cubicBezTo>
                  <a:cubicBezTo>
                    <a:pt x="1658" y="2618"/>
                    <a:pt x="907" y="3361"/>
                    <a:pt x="721" y="3428"/>
                  </a:cubicBezTo>
                  <a:cubicBezTo>
                    <a:pt x="535" y="3495"/>
                    <a:pt x="81" y="3436"/>
                    <a:pt x="15" y="3198"/>
                  </a:cubicBezTo>
                  <a:cubicBezTo>
                    <a:pt x="-52" y="2960"/>
                    <a:pt x="104" y="2685"/>
                    <a:pt x="438" y="2447"/>
                  </a:cubicBezTo>
                  <a:cubicBezTo>
                    <a:pt x="773" y="2209"/>
                    <a:pt x="1725" y="1658"/>
                    <a:pt x="1933" y="1547"/>
                  </a:cubicBezTo>
                  <a:cubicBezTo>
                    <a:pt x="2141" y="1435"/>
                    <a:pt x="2223" y="1376"/>
                    <a:pt x="2231" y="1316"/>
                  </a:cubicBezTo>
                  <a:cubicBezTo>
                    <a:pt x="2238" y="1257"/>
                    <a:pt x="2335" y="870"/>
                    <a:pt x="2424" y="714"/>
                  </a:cubicBezTo>
                  <a:cubicBezTo>
                    <a:pt x="2513" y="558"/>
                    <a:pt x="2632" y="454"/>
                    <a:pt x="2632" y="454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7" name="Google Shape;1987;p44"/>
            <p:cNvSpPr/>
            <p:nvPr/>
          </p:nvSpPr>
          <p:spPr>
            <a:xfrm>
              <a:off x="9418449" y="-1237210"/>
              <a:ext cx="841182" cy="855049"/>
            </a:xfrm>
            <a:custGeom>
              <a:avLst/>
              <a:gdLst/>
              <a:ahLst/>
              <a:cxnLst/>
              <a:rect l="l" t="t" r="r" b="b"/>
              <a:pathLst>
                <a:path w="3397" h="3453" extrusionOk="0">
                  <a:moveTo>
                    <a:pt x="2632" y="454"/>
                  </a:moveTo>
                  <a:cubicBezTo>
                    <a:pt x="2632" y="454"/>
                    <a:pt x="2751" y="283"/>
                    <a:pt x="2885" y="149"/>
                  </a:cubicBezTo>
                  <a:cubicBezTo>
                    <a:pt x="3019" y="15"/>
                    <a:pt x="3197" y="-44"/>
                    <a:pt x="3197" y="37"/>
                  </a:cubicBezTo>
                  <a:cubicBezTo>
                    <a:pt x="3197" y="119"/>
                    <a:pt x="3078" y="134"/>
                    <a:pt x="2996" y="238"/>
                  </a:cubicBezTo>
                  <a:cubicBezTo>
                    <a:pt x="2915" y="342"/>
                    <a:pt x="2721" y="617"/>
                    <a:pt x="2714" y="692"/>
                  </a:cubicBezTo>
                  <a:cubicBezTo>
                    <a:pt x="2706" y="766"/>
                    <a:pt x="2714" y="893"/>
                    <a:pt x="2848" y="870"/>
                  </a:cubicBezTo>
                  <a:cubicBezTo>
                    <a:pt x="2982" y="848"/>
                    <a:pt x="3130" y="722"/>
                    <a:pt x="3197" y="677"/>
                  </a:cubicBezTo>
                  <a:cubicBezTo>
                    <a:pt x="3264" y="632"/>
                    <a:pt x="3450" y="677"/>
                    <a:pt x="3383" y="736"/>
                  </a:cubicBezTo>
                  <a:cubicBezTo>
                    <a:pt x="3316" y="796"/>
                    <a:pt x="3197" y="826"/>
                    <a:pt x="3101" y="907"/>
                  </a:cubicBezTo>
                  <a:cubicBezTo>
                    <a:pt x="3004" y="989"/>
                    <a:pt x="2848" y="1153"/>
                    <a:pt x="2766" y="1197"/>
                  </a:cubicBezTo>
                  <a:cubicBezTo>
                    <a:pt x="2684" y="1242"/>
                    <a:pt x="2625" y="1272"/>
                    <a:pt x="2625" y="1272"/>
                  </a:cubicBezTo>
                  <a:cubicBezTo>
                    <a:pt x="2625" y="1272"/>
                    <a:pt x="2595" y="1302"/>
                    <a:pt x="2491" y="1480"/>
                  </a:cubicBezTo>
                  <a:cubicBezTo>
                    <a:pt x="2387" y="1658"/>
                    <a:pt x="2059" y="2172"/>
                    <a:pt x="1859" y="2395"/>
                  </a:cubicBezTo>
                  <a:cubicBezTo>
                    <a:pt x="1658" y="2618"/>
                    <a:pt x="907" y="3361"/>
                    <a:pt x="721" y="3428"/>
                  </a:cubicBezTo>
                  <a:cubicBezTo>
                    <a:pt x="535" y="3495"/>
                    <a:pt x="81" y="3436"/>
                    <a:pt x="15" y="3198"/>
                  </a:cubicBezTo>
                  <a:cubicBezTo>
                    <a:pt x="-52" y="2960"/>
                    <a:pt x="104" y="2685"/>
                    <a:pt x="438" y="2447"/>
                  </a:cubicBezTo>
                  <a:cubicBezTo>
                    <a:pt x="773" y="2209"/>
                    <a:pt x="1725" y="1658"/>
                    <a:pt x="1933" y="1547"/>
                  </a:cubicBezTo>
                  <a:cubicBezTo>
                    <a:pt x="2141" y="1435"/>
                    <a:pt x="2223" y="1376"/>
                    <a:pt x="2231" y="1316"/>
                  </a:cubicBezTo>
                  <a:cubicBezTo>
                    <a:pt x="2238" y="1257"/>
                    <a:pt x="2335" y="870"/>
                    <a:pt x="2424" y="714"/>
                  </a:cubicBezTo>
                  <a:cubicBezTo>
                    <a:pt x="2513" y="558"/>
                    <a:pt x="2632" y="454"/>
                    <a:pt x="2632" y="45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8" name="Google Shape;1988;p44"/>
            <p:cNvSpPr/>
            <p:nvPr/>
          </p:nvSpPr>
          <p:spPr>
            <a:xfrm>
              <a:off x="10010771" y="-1111664"/>
              <a:ext cx="108955" cy="90383"/>
            </a:xfrm>
            <a:custGeom>
              <a:avLst/>
              <a:gdLst/>
              <a:ahLst/>
              <a:cxnLst/>
              <a:rect l="l" t="t" r="r" b="b"/>
              <a:pathLst>
                <a:path w="440" h="365" extrusionOk="0">
                  <a:moveTo>
                    <a:pt x="0" y="325"/>
                  </a:moveTo>
                  <a:cubicBezTo>
                    <a:pt x="0" y="325"/>
                    <a:pt x="35" y="60"/>
                    <a:pt x="76" y="25"/>
                  </a:cubicBezTo>
                  <a:cubicBezTo>
                    <a:pt x="117" y="-10"/>
                    <a:pt x="353" y="-4"/>
                    <a:pt x="400" y="19"/>
                  </a:cubicBezTo>
                  <a:cubicBezTo>
                    <a:pt x="447" y="43"/>
                    <a:pt x="447" y="254"/>
                    <a:pt x="429" y="301"/>
                  </a:cubicBezTo>
                  <a:cubicBezTo>
                    <a:pt x="411" y="348"/>
                    <a:pt x="382" y="378"/>
                    <a:pt x="364" y="360"/>
                  </a:cubicBezTo>
                  <a:cubicBezTo>
                    <a:pt x="347" y="343"/>
                    <a:pt x="312" y="166"/>
                    <a:pt x="312" y="166"/>
                  </a:cubicBezTo>
                  <a:lnTo>
                    <a:pt x="188" y="149"/>
                  </a:lnTo>
                  <a:lnTo>
                    <a:pt x="147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rgbClr val="CE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9" name="Google Shape;1989;p44"/>
            <p:cNvSpPr/>
            <p:nvPr/>
          </p:nvSpPr>
          <p:spPr>
            <a:xfrm>
              <a:off x="10004828" y="-1091358"/>
              <a:ext cx="108955" cy="90631"/>
            </a:xfrm>
            <a:custGeom>
              <a:avLst/>
              <a:gdLst/>
              <a:ahLst/>
              <a:cxnLst/>
              <a:rect l="l" t="t" r="r" b="b"/>
              <a:pathLst>
                <a:path w="440" h="366" extrusionOk="0">
                  <a:moveTo>
                    <a:pt x="0" y="325"/>
                  </a:moveTo>
                  <a:cubicBezTo>
                    <a:pt x="0" y="325"/>
                    <a:pt x="36" y="61"/>
                    <a:pt x="77" y="25"/>
                  </a:cubicBezTo>
                  <a:cubicBezTo>
                    <a:pt x="118" y="-10"/>
                    <a:pt x="353" y="-4"/>
                    <a:pt x="400" y="19"/>
                  </a:cubicBezTo>
                  <a:cubicBezTo>
                    <a:pt x="447" y="43"/>
                    <a:pt x="447" y="255"/>
                    <a:pt x="430" y="302"/>
                  </a:cubicBezTo>
                  <a:cubicBezTo>
                    <a:pt x="412" y="349"/>
                    <a:pt x="383" y="378"/>
                    <a:pt x="365" y="361"/>
                  </a:cubicBezTo>
                  <a:cubicBezTo>
                    <a:pt x="347" y="343"/>
                    <a:pt x="312" y="166"/>
                    <a:pt x="312" y="166"/>
                  </a:cubicBezTo>
                  <a:lnTo>
                    <a:pt x="189" y="149"/>
                  </a:lnTo>
                  <a:lnTo>
                    <a:pt x="147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rgbClr val="CE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90" name="Google Shape;1990;p44"/>
            <p:cNvSpPr/>
            <p:nvPr/>
          </p:nvSpPr>
          <p:spPr>
            <a:xfrm>
              <a:off x="10002104" y="-1060405"/>
              <a:ext cx="103012" cy="85678"/>
            </a:xfrm>
            <a:custGeom>
              <a:avLst/>
              <a:gdLst/>
              <a:ahLst/>
              <a:cxnLst/>
              <a:rect l="l" t="t" r="r" b="b"/>
              <a:pathLst>
                <a:path w="416" h="346" extrusionOk="0">
                  <a:moveTo>
                    <a:pt x="0" y="308"/>
                  </a:moveTo>
                  <a:cubicBezTo>
                    <a:pt x="0" y="308"/>
                    <a:pt x="33" y="57"/>
                    <a:pt x="72" y="24"/>
                  </a:cubicBezTo>
                  <a:cubicBezTo>
                    <a:pt x="111" y="-9"/>
                    <a:pt x="334" y="-4"/>
                    <a:pt x="379" y="18"/>
                  </a:cubicBezTo>
                  <a:cubicBezTo>
                    <a:pt x="423" y="41"/>
                    <a:pt x="423" y="241"/>
                    <a:pt x="406" y="286"/>
                  </a:cubicBezTo>
                  <a:cubicBezTo>
                    <a:pt x="390" y="330"/>
                    <a:pt x="362" y="358"/>
                    <a:pt x="345" y="342"/>
                  </a:cubicBezTo>
                  <a:cubicBezTo>
                    <a:pt x="328" y="325"/>
                    <a:pt x="295" y="158"/>
                    <a:pt x="295" y="158"/>
                  </a:cubicBezTo>
                  <a:lnTo>
                    <a:pt x="178" y="141"/>
                  </a:lnTo>
                  <a:lnTo>
                    <a:pt x="139" y="308"/>
                  </a:lnTo>
                  <a:lnTo>
                    <a:pt x="0" y="308"/>
                  </a:lnTo>
                  <a:close/>
                </a:path>
              </a:pathLst>
            </a:custGeom>
            <a:solidFill>
              <a:srgbClr val="CE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91" name="Google Shape;1991;p44"/>
            <p:cNvSpPr/>
            <p:nvPr/>
          </p:nvSpPr>
          <p:spPr>
            <a:xfrm>
              <a:off x="9990091" y="-1047534"/>
              <a:ext cx="40363" cy="110688"/>
            </a:xfrm>
            <a:custGeom>
              <a:avLst/>
              <a:gdLst/>
              <a:ahLst/>
              <a:cxnLst/>
              <a:rect l="l" t="t" r="r" b="b"/>
              <a:pathLst>
                <a:path w="163" h="447" extrusionOk="0">
                  <a:moveTo>
                    <a:pt x="155" y="0"/>
                  </a:moveTo>
                  <a:cubicBezTo>
                    <a:pt x="155" y="0"/>
                    <a:pt x="187" y="219"/>
                    <a:pt x="127" y="333"/>
                  </a:cubicBezTo>
                  <a:cubicBezTo>
                    <a:pt x="68" y="447"/>
                    <a:pt x="0" y="447"/>
                    <a:pt x="0" y="447"/>
                  </a:cubicBezTo>
                  <a:lnTo>
                    <a:pt x="155" y="0"/>
                  </a:ln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92" name="Google Shape;1992;p44"/>
            <p:cNvSpPr/>
            <p:nvPr/>
          </p:nvSpPr>
          <p:spPr>
            <a:xfrm>
              <a:off x="10323649" y="-1129869"/>
              <a:ext cx="50020" cy="112174"/>
            </a:xfrm>
            <a:custGeom>
              <a:avLst/>
              <a:gdLst/>
              <a:ahLst/>
              <a:cxnLst/>
              <a:rect l="l" t="t" r="r" b="b"/>
              <a:pathLst>
                <a:path w="202" h="453" extrusionOk="0">
                  <a:moveTo>
                    <a:pt x="198" y="0"/>
                  </a:moveTo>
                  <a:cubicBezTo>
                    <a:pt x="198" y="0"/>
                    <a:pt x="143" y="155"/>
                    <a:pt x="165" y="254"/>
                  </a:cubicBezTo>
                  <a:cubicBezTo>
                    <a:pt x="187" y="353"/>
                    <a:pt x="242" y="441"/>
                    <a:pt x="154" y="452"/>
                  </a:cubicBezTo>
                  <a:cubicBezTo>
                    <a:pt x="66" y="463"/>
                    <a:pt x="0" y="408"/>
                    <a:pt x="0" y="353"/>
                  </a:cubicBezTo>
                  <a:lnTo>
                    <a:pt x="198" y="0"/>
                  </a:ln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</p:grpSp>
      <p:grpSp>
        <p:nvGrpSpPr>
          <p:cNvPr id="1993" name="Google Shape;1993;p44"/>
          <p:cNvGrpSpPr/>
          <p:nvPr/>
        </p:nvGrpSpPr>
        <p:grpSpPr>
          <a:xfrm>
            <a:off x="5269937" y="408478"/>
            <a:ext cx="843248" cy="734846"/>
            <a:chOff x="11966612" y="1532353"/>
            <a:chExt cx="843248" cy="734846"/>
          </a:xfrm>
        </p:grpSpPr>
        <p:sp>
          <p:nvSpPr>
            <p:cNvPr id="1994" name="Google Shape;1994;p44"/>
            <p:cNvSpPr/>
            <p:nvPr/>
          </p:nvSpPr>
          <p:spPr>
            <a:xfrm>
              <a:off x="11993921" y="1559662"/>
              <a:ext cx="815938" cy="707537"/>
            </a:xfrm>
            <a:custGeom>
              <a:avLst/>
              <a:gdLst/>
              <a:ahLst/>
              <a:cxnLst/>
              <a:rect l="l" t="t" r="r" b="b"/>
              <a:pathLst>
                <a:path w="2928" h="2539" extrusionOk="0">
                  <a:moveTo>
                    <a:pt x="325" y="36"/>
                  </a:moveTo>
                  <a:cubicBezTo>
                    <a:pt x="165" y="36"/>
                    <a:pt x="35" y="166"/>
                    <a:pt x="35" y="325"/>
                  </a:cubicBezTo>
                  <a:lnTo>
                    <a:pt x="35" y="1525"/>
                  </a:lnTo>
                  <a:cubicBezTo>
                    <a:pt x="35" y="1684"/>
                    <a:pt x="165" y="1814"/>
                    <a:pt x="325" y="1814"/>
                  </a:cubicBezTo>
                  <a:lnTo>
                    <a:pt x="920" y="1814"/>
                  </a:lnTo>
                  <a:lnTo>
                    <a:pt x="1303" y="2426"/>
                  </a:lnTo>
                  <a:lnTo>
                    <a:pt x="1339" y="1814"/>
                  </a:lnTo>
                  <a:lnTo>
                    <a:pt x="2603" y="1814"/>
                  </a:lnTo>
                  <a:cubicBezTo>
                    <a:pt x="2763" y="1814"/>
                    <a:pt x="2893" y="1684"/>
                    <a:pt x="2893" y="1525"/>
                  </a:cubicBezTo>
                  <a:lnTo>
                    <a:pt x="2893" y="325"/>
                  </a:lnTo>
                  <a:cubicBezTo>
                    <a:pt x="2893" y="166"/>
                    <a:pt x="2763" y="36"/>
                    <a:pt x="2603" y="36"/>
                  </a:cubicBezTo>
                  <a:lnTo>
                    <a:pt x="325" y="36"/>
                  </a:lnTo>
                  <a:moveTo>
                    <a:pt x="1331" y="2539"/>
                  </a:moveTo>
                  <a:lnTo>
                    <a:pt x="901" y="1850"/>
                  </a:lnTo>
                  <a:lnTo>
                    <a:pt x="325" y="1850"/>
                  </a:lnTo>
                  <a:cubicBezTo>
                    <a:pt x="146" y="1850"/>
                    <a:pt x="0" y="1704"/>
                    <a:pt x="0" y="1525"/>
                  </a:cubicBezTo>
                  <a:lnTo>
                    <a:pt x="0" y="325"/>
                  </a:lnTo>
                  <a:cubicBezTo>
                    <a:pt x="0" y="146"/>
                    <a:pt x="146" y="0"/>
                    <a:pt x="325" y="0"/>
                  </a:cubicBezTo>
                  <a:lnTo>
                    <a:pt x="2603" y="0"/>
                  </a:lnTo>
                  <a:cubicBezTo>
                    <a:pt x="2782" y="0"/>
                    <a:pt x="2928" y="146"/>
                    <a:pt x="2928" y="325"/>
                  </a:cubicBezTo>
                  <a:lnTo>
                    <a:pt x="2928" y="1525"/>
                  </a:lnTo>
                  <a:cubicBezTo>
                    <a:pt x="2928" y="1704"/>
                    <a:pt x="2782" y="1850"/>
                    <a:pt x="2603" y="1850"/>
                  </a:cubicBezTo>
                  <a:lnTo>
                    <a:pt x="1372" y="1850"/>
                  </a:lnTo>
                  <a:lnTo>
                    <a:pt x="1331" y="25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44"/>
            <p:cNvSpPr/>
            <p:nvPr/>
          </p:nvSpPr>
          <p:spPr>
            <a:xfrm>
              <a:off x="11998937" y="1564678"/>
              <a:ext cx="805906" cy="686637"/>
            </a:xfrm>
            <a:custGeom>
              <a:avLst/>
              <a:gdLst/>
              <a:ahLst/>
              <a:cxnLst/>
              <a:rect l="l" t="t" r="r" b="b"/>
              <a:pathLst>
                <a:path w="2892" h="2464" extrusionOk="0">
                  <a:moveTo>
                    <a:pt x="2585" y="0"/>
                  </a:moveTo>
                  <a:lnTo>
                    <a:pt x="307" y="0"/>
                  </a:lnTo>
                  <a:cubicBezTo>
                    <a:pt x="137" y="0"/>
                    <a:pt x="0" y="138"/>
                    <a:pt x="0" y="307"/>
                  </a:cubicBezTo>
                  <a:lnTo>
                    <a:pt x="0" y="1507"/>
                  </a:lnTo>
                  <a:cubicBezTo>
                    <a:pt x="0" y="1676"/>
                    <a:pt x="137" y="1814"/>
                    <a:pt x="307" y="1814"/>
                  </a:cubicBezTo>
                  <a:lnTo>
                    <a:pt x="892" y="1814"/>
                  </a:lnTo>
                  <a:lnTo>
                    <a:pt x="1299" y="2464"/>
                  </a:lnTo>
                  <a:lnTo>
                    <a:pt x="1337" y="1814"/>
                  </a:lnTo>
                  <a:lnTo>
                    <a:pt x="2585" y="1814"/>
                  </a:lnTo>
                  <a:cubicBezTo>
                    <a:pt x="2755" y="1814"/>
                    <a:pt x="2892" y="1676"/>
                    <a:pt x="2892" y="1507"/>
                  </a:cubicBezTo>
                  <a:lnTo>
                    <a:pt x="2892" y="307"/>
                  </a:lnTo>
                  <a:cubicBezTo>
                    <a:pt x="2892" y="138"/>
                    <a:pt x="2755" y="0"/>
                    <a:pt x="2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44"/>
            <p:cNvSpPr/>
            <p:nvPr/>
          </p:nvSpPr>
          <p:spPr>
            <a:xfrm>
              <a:off x="11971628" y="1537369"/>
              <a:ext cx="805906" cy="686637"/>
            </a:xfrm>
            <a:custGeom>
              <a:avLst/>
              <a:gdLst/>
              <a:ahLst/>
              <a:cxnLst/>
              <a:rect l="l" t="t" r="r" b="b"/>
              <a:pathLst>
                <a:path w="2892" h="2464" extrusionOk="0">
                  <a:moveTo>
                    <a:pt x="2585" y="0"/>
                  </a:moveTo>
                  <a:lnTo>
                    <a:pt x="307" y="0"/>
                  </a:lnTo>
                  <a:cubicBezTo>
                    <a:pt x="137" y="0"/>
                    <a:pt x="0" y="138"/>
                    <a:pt x="0" y="307"/>
                  </a:cubicBezTo>
                  <a:lnTo>
                    <a:pt x="0" y="1507"/>
                  </a:lnTo>
                  <a:cubicBezTo>
                    <a:pt x="0" y="1676"/>
                    <a:pt x="137" y="1814"/>
                    <a:pt x="307" y="1814"/>
                  </a:cubicBezTo>
                  <a:lnTo>
                    <a:pt x="892" y="1814"/>
                  </a:lnTo>
                  <a:lnTo>
                    <a:pt x="1299" y="2464"/>
                  </a:lnTo>
                  <a:lnTo>
                    <a:pt x="1337" y="1814"/>
                  </a:lnTo>
                  <a:lnTo>
                    <a:pt x="2585" y="1814"/>
                  </a:lnTo>
                  <a:cubicBezTo>
                    <a:pt x="2755" y="1814"/>
                    <a:pt x="2892" y="1676"/>
                    <a:pt x="2892" y="1507"/>
                  </a:cubicBezTo>
                  <a:lnTo>
                    <a:pt x="2892" y="307"/>
                  </a:lnTo>
                  <a:cubicBezTo>
                    <a:pt x="2892" y="138"/>
                    <a:pt x="2755" y="0"/>
                    <a:pt x="25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44"/>
            <p:cNvSpPr/>
            <p:nvPr/>
          </p:nvSpPr>
          <p:spPr>
            <a:xfrm>
              <a:off x="11966612" y="1532353"/>
              <a:ext cx="815938" cy="707537"/>
            </a:xfrm>
            <a:custGeom>
              <a:avLst/>
              <a:gdLst/>
              <a:ahLst/>
              <a:cxnLst/>
              <a:rect l="l" t="t" r="r" b="b"/>
              <a:pathLst>
                <a:path w="2928" h="2539" extrusionOk="0">
                  <a:moveTo>
                    <a:pt x="325" y="36"/>
                  </a:moveTo>
                  <a:cubicBezTo>
                    <a:pt x="165" y="36"/>
                    <a:pt x="35" y="166"/>
                    <a:pt x="35" y="325"/>
                  </a:cubicBezTo>
                  <a:lnTo>
                    <a:pt x="35" y="1525"/>
                  </a:lnTo>
                  <a:cubicBezTo>
                    <a:pt x="35" y="1684"/>
                    <a:pt x="165" y="1814"/>
                    <a:pt x="325" y="1814"/>
                  </a:cubicBezTo>
                  <a:lnTo>
                    <a:pt x="920" y="1814"/>
                  </a:lnTo>
                  <a:lnTo>
                    <a:pt x="1303" y="2426"/>
                  </a:lnTo>
                  <a:lnTo>
                    <a:pt x="1339" y="1814"/>
                  </a:lnTo>
                  <a:lnTo>
                    <a:pt x="2603" y="1814"/>
                  </a:lnTo>
                  <a:cubicBezTo>
                    <a:pt x="2763" y="1814"/>
                    <a:pt x="2893" y="1684"/>
                    <a:pt x="2893" y="1525"/>
                  </a:cubicBezTo>
                  <a:lnTo>
                    <a:pt x="2893" y="325"/>
                  </a:lnTo>
                  <a:cubicBezTo>
                    <a:pt x="2893" y="166"/>
                    <a:pt x="2763" y="36"/>
                    <a:pt x="2603" y="36"/>
                  </a:cubicBezTo>
                  <a:lnTo>
                    <a:pt x="325" y="36"/>
                  </a:lnTo>
                  <a:moveTo>
                    <a:pt x="1331" y="2539"/>
                  </a:moveTo>
                  <a:lnTo>
                    <a:pt x="901" y="1850"/>
                  </a:lnTo>
                  <a:lnTo>
                    <a:pt x="325" y="1850"/>
                  </a:lnTo>
                  <a:cubicBezTo>
                    <a:pt x="146" y="1850"/>
                    <a:pt x="0" y="1704"/>
                    <a:pt x="0" y="1525"/>
                  </a:cubicBezTo>
                  <a:lnTo>
                    <a:pt x="0" y="325"/>
                  </a:lnTo>
                  <a:cubicBezTo>
                    <a:pt x="0" y="146"/>
                    <a:pt x="146" y="0"/>
                    <a:pt x="325" y="0"/>
                  </a:cubicBezTo>
                  <a:lnTo>
                    <a:pt x="2603" y="0"/>
                  </a:lnTo>
                  <a:cubicBezTo>
                    <a:pt x="2782" y="0"/>
                    <a:pt x="2928" y="146"/>
                    <a:pt x="2928" y="325"/>
                  </a:cubicBezTo>
                  <a:lnTo>
                    <a:pt x="2928" y="1525"/>
                  </a:lnTo>
                  <a:cubicBezTo>
                    <a:pt x="2928" y="1704"/>
                    <a:pt x="2782" y="1850"/>
                    <a:pt x="2603" y="1850"/>
                  </a:cubicBezTo>
                  <a:lnTo>
                    <a:pt x="1372" y="1850"/>
                  </a:lnTo>
                  <a:lnTo>
                    <a:pt x="1331" y="25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44"/>
            <p:cNvSpPr/>
            <p:nvPr/>
          </p:nvSpPr>
          <p:spPr>
            <a:xfrm>
              <a:off x="12197070" y="1745812"/>
              <a:ext cx="74962" cy="75240"/>
            </a:xfrm>
            <a:custGeom>
              <a:avLst/>
              <a:gdLst/>
              <a:ahLst/>
              <a:cxnLst/>
              <a:rect l="l" t="t" r="r" b="b"/>
              <a:pathLst>
                <a:path w="269" h="270" extrusionOk="0">
                  <a:moveTo>
                    <a:pt x="269" y="135"/>
                  </a:moveTo>
                  <a:cubicBezTo>
                    <a:pt x="269" y="210"/>
                    <a:pt x="209" y="270"/>
                    <a:pt x="134" y="270"/>
                  </a:cubicBezTo>
                  <a:cubicBezTo>
                    <a:pt x="60" y="270"/>
                    <a:pt x="0" y="210"/>
                    <a:pt x="0" y="135"/>
                  </a:cubicBezTo>
                  <a:cubicBezTo>
                    <a:pt x="0" y="61"/>
                    <a:pt x="60" y="0"/>
                    <a:pt x="134" y="0"/>
                  </a:cubicBezTo>
                  <a:cubicBezTo>
                    <a:pt x="209" y="0"/>
                    <a:pt x="269" y="61"/>
                    <a:pt x="269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44"/>
            <p:cNvSpPr/>
            <p:nvPr/>
          </p:nvSpPr>
          <p:spPr>
            <a:xfrm>
              <a:off x="12360927" y="1745812"/>
              <a:ext cx="75240" cy="7524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270" y="135"/>
                  </a:moveTo>
                  <a:cubicBezTo>
                    <a:pt x="270" y="210"/>
                    <a:pt x="209" y="270"/>
                    <a:pt x="135" y="270"/>
                  </a:cubicBezTo>
                  <a:cubicBezTo>
                    <a:pt x="60" y="270"/>
                    <a:pt x="0" y="210"/>
                    <a:pt x="0" y="135"/>
                  </a:cubicBezTo>
                  <a:cubicBezTo>
                    <a:pt x="0" y="61"/>
                    <a:pt x="60" y="0"/>
                    <a:pt x="135" y="0"/>
                  </a:cubicBezTo>
                  <a:cubicBezTo>
                    <a:pt x="209" y="0"/>
                    <a:pt x="270" y="61"/>
                    <a:pt x="270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44"/>
            <p:cNvSpPr/>
            <p:nvPr/>
          </p:nvSpPr>
          <p:spPr>
            <a:xfrm>
              <a:off x="12524783" y="1745812"/>
              <a:ext cx="75240" cy="7524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270" y="135"/>
                  </a:moveTo>
                  <a:cubicBezTo>
                    <a:pt x="270" y="210"/>
                    <a:pt x="210" y="270"/>
                    <a:pt x="135" y="270"/>
                  </a:cubicBezTo>
                  <a:cubicBezTo>
                    <a:pt x="61" y="270"/>
                    <a:pt x="0" y="210"/>
                    <a:pt x="0" y="135"/>
                  </a:cubicBezTo>
                  <a:cubicBezTo>
                    <a:pt x="0" y="61"/>
                    <a:pt x="61" y="0"/>
                    <a:pt x="135" y="0"/>
                  </a:cubicBezTo>
                  <a:cubicBezTo>
                    <a:pt x="210" y="0"/>
                    <a:pt x="270" y="61"/>
                    <a:pt x="270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" name="Google Shape;1612;p36">
            <a:extLst>
              <a:ext uri="{FF2B5EF4-FFF2-40B4-BE49-F238E27FC236}">
                <a16:creationId xmlns:a16="http://schemas.microsoft.com/office/drawing/2014/main" id="{D36A5D9E-185B-1CCE-D125-00E6002DEBAB}"/>
              </a:ext>
            </a:extLst>
          </p:cNvPr>
          <p:cNvSpPr/>
          <p:nvPr/>
        </p:nvSpPr>
        <p:spPr>
          <a:xfrm>
            <a:off x="2217750" y="754746"/>
            <a:ext cx="1138800" cy="113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1C85E388-DF3F-304A-3E88-25C6C081B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155" y="2208401"/>
            <a:ext cx="4244222" cy="154215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2D35"/>
              </a:buClr>
              <a:buSzPts val="2400"/>
              <a:buFont typeface="Days One"/>
              <a:buNone/>
              <a:tabLst/>
              <a:defRPr/>
            </a:pPr>
            <a:r>
              <a:rPr kumimoji="0" lang="vi-VN" sz="3000" b="1" i="0" u="none" strike="noStrike" kern="0" cap="none" spc="0" normalizeH="0" baseline="0" noProof="0" dirty="0">
                <a:ln>
                  <a:noFill/>
                </a:ln>
                <a:solidFill>
                  <a:srgbClr val="192D35"/>
                </a:solidFill>
                <a:effectLst/>
                <a:uLnTx/>
                <a:uFillTx/>
                <a:latin typeface="Arial"/>
                <a:sym typeface="Days One"/>
              </a:rPr>
              <a:t>CĂN BẬC HAI CỦA </a:t>
            </a:r>
            <a:br>
              <a:rPr kumimoji="0" lang="vi-VN" sz="3000" b="1" i="0" u="none" strike="noStrike" kern="0" cap="none" spc="0" normalizeH="0" baseline="0" noProof="0" dirty="0">
                <a:ln>
                  <a:noFill/>
                </a:ln>
                <a:solidFill>
                  <a:srgbClr val="192D35"/>
                </a:solidFill>
                <a:effectLst/>
                <a:uLnTx/>
                <a:uFillTx/>
                <a:latin typeface="Arial"/>
                <a:sym typeface="Days One"/>
              </a:rPr>
            </a:b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192D35"/>
                </a:solidFill>
                <a:effectLst/>
                <a:uLnTx/>
                <a:uFillTx/>
                <a:latin typeface="Arial"/>
                <a:sym typeface="Days One"/>
              </a:rPr>
              <a:t>MỘT THƯƠNG</a:t>
            </a:r>
            <a:endParaRPr kumimoji="0" lang="vi-VN" sz="3000" b="1" i="0" u="none" strike="noStrike" kern="0" cap="none" spc="0" normalizeH="0" baseline="0" noProof="0" dirty="0">
              <a:ln>
                <a:noFill/>
              </a:ln>
              <a:solidFill>
                <a:srgbClr val="192D35"/>
              </a:solidFill>
              <a:effectLst/>
              <a:uLnTx/>
              <a:uFillTx/>
              <a:latin typeface="Arial"/>
              <a:sym typeface="Days One"/>
            </a:endParaRPr>
          </a:p>
        </p:txBody>
      </p:sp>
      <p:sp>
        <p:nvSpPr>
          <p:cNvPr id="9" name="Google Shape;1614;p36">
            <a:extLst>
              <a:ext uri="{FF2B5EF4-FFF2-40B4-BE49-F238E27FC236}">
                <a16:creationId xmlns:a16="http://schemas.microsoft.com/office/drawing/2014/main" id="{0E33DFAB-A9B1-A20C-F1E9-10AC59D63E65}"/>
              </a:ext>
            </a:extLst>
          </p:cNvPr>
          <p:cNvSpPr txBox="1">
            <a:spLocks/>
          </p:cNvSpPr>
          <p:nvPr/>
        </p:nvSpPr>
        <p:spPr>
          <a:xfrm>
            <a:off x="2239075" y="991092"/>
            <a:ext cx="1096200" cy="66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000" b="1" dirty="0"/>
              <a:t>III</a:t>
            </a:r>
          </a:p>
        </p:txBody>
      </p:sp>
    </p:spTree>
    <p:extLst>
      <p:ext uri="{BB962C8B-B14F-4D97-AF65-F5344CB8AC3E}">
        <p14:creationId xmlns:p14="http://schemas.microsoft.com/office/powerpoint/2010/main" val="4278181717"/>
      </p:ext>
    </p:extLst>
  </p:cSld>
  <p:clrMapOvr>
    <a:masterClrMapping/>
  </p:clrMapOvr>
  <p:transition spd="med">
    <p:wheel spokes="1"/>
  </p:transition>
</p:sld>
</file>

<file path=ppt/theme/theme1.xml><?xml version="1.0" encoding="utf-8"?>
<a:theme xmlns:a="http://schemas.openxmlformats.org/drawingml/2006/main" name="Algebra Studies - Math - 11th grade by Slidesgo">
  <a:themeElements>
    <a:clrScheme name="Simple Light">
      <a:dk1>
        <a:srgbClr val="192D35"/>
      </a:dk1>
      <a:lt1>
        <a:srgbClr val="F8F8F8"/>
      </a:lt1>
      <a:dk2>
        <a:srgbClr val="D7E8FF"/>
      </a:dk2>
      <a:lt2>
        <a:srgbClr val="BFD7FF"/>
      </a:lt2>
      <a:accent1>
        <a:srgbClr val="4494FF"/>
      </a:accent1>
      <a:accent2>
        <a:srgbClr val="0079FF"/>
      </a:accent2>
      <a:accent3>
        <a:srgbClr val="0052BB"/>
      </a:accent3>
      <a:accent4>
        <a:srgbClr val="94999C"/>
      </a:accent4>
      <a:accent5>
        <a:srgbClr val="E7E7E7"/>
      </a:accent5>
      <a:accent6>
        <a:srgbClr val="EFEFEF"/>
      </a:accent6>
      <a:hlink>
        <a:srgbClr val="192D3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700</Words>
  <Application>Microsoft Office PowerPoint</Application>
  <PresentationFormat>On-screen Show (16:9)</PresentationFormat>
  <Paragraphs>110</Paragraphs>
  <Slides>26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Times New Roman</vt:lpstr>
      <vt:lpstr>Grandstander</vt:lpstr>
      <vt:lpstr>Cambria Math</vt:lpstr>
      <vt:lpstr>Grandstander ExtraBold</vt:lpstr>
      <vt:lpstr>Abel</vt:lpstr>
      <vt:lpstr>Arial</vt:lpstr>
      <vt:lpstr>Calibri</vt:lpstr>
      <vt:lpstr>Days One</vt:lpstr>
      <vt:lpstr>Nunito Light</vt:lpstr>
      <vt:lpstr>Lato Light</vt:lpstr>
      <vt:lpstr>Calibri Light</vt:lpstr>
      <vt:lpstr>Algebra Studies - Math - 11th grade by Slidesgo</vt:lpstr>
      <vt:lpstr>BÀI GIẢNG ĐIỆN TỬ- MÔN TOÁN 9 Năm học 2024 -2025</vt:lpstr>
      <vt:lpstr>PowerPoint Presentation</vt:lpstr>
      <vt:lpstr>KHỞI ĐỘNG</vt:lpstr>
      <vt:lpstr>GIẢI MÃ THÍ NGHIỆM</vt:lpstr>
      <vt:lpstr>Có 2 lọ thí nghiệm, trong mỗi lọ thí nghiệm ẩn chứa một bí mật. Các em hãy giải mã những bí mật đó nhé!</vt:lpstr>
      <vt:lpstr>PowerPoint Presentation</vt:lpstr>
      <vt:lpstr>PowerPoint Presentation</vt:lpstr>
      <vt:lpstr>PowerPoint Presentation</vt:lpstr>
      <vt:lpstr>CĂN BẬC HAI CỦA  MỘT THƯƠNG</vt:lpstr>
      <vt:lpstr>PowerPoint Presentation</vt:lpstr>
      <vt:lpstr>Ghi nhớ</vt:lpstr>
      <vt:lpstr>PowerPoint Presentation</vt:lpstr>
      <vt:lpstr>PowerPoint Presentation</vt:lpstr>
      <vt:lpstr>ĐƯA THỪA SỐ RA NGOÀI DẤU CĂN BẬC HAI</vt:lpstr>
      <vt:lpstr>PowerPoint Presentation</vt:lpstr>
      <vt:lpstr>Ghi nhớ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BÀI GIẢNG HÔM NAY</dc:title>
  <dc:creator>tuyết nguyễn thị ánh</dc:creator>
  <cp:lastModifiedBy>Phan Huong</cp:lastModifiedBy>
  <cp:revision>17</cp:revision>
  <dcterms:modified xsi:type="dcterms:W3CDTF">2024-12-17T10:15:04Z</dcterms:modified>
</cp:coreProperties>
</file>