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emf" ContentType="image/x-emf"/>
  <Default Extension="wmf" ContentType="image/x-wmf"/>
  <Default Extension="wma" ContentType="audio/x-ms-wma"/>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4" r:id="rId2"/>
    <p:sldId id="412" r:id="rId3"/>
    <p:sldId id="257" r:id="rId4"/>
    <p:sldId id="259" r:id="rId5"/>
    <p:sldId id="384" r:id="rId6"/>
    <p:sldId id="306" r:id="rId7"/>
    <p:sldId id="389" r:id="rId8"/>
    <p:sldId id="413" r:id="rId9"/>
    <p:sldId id="414" r:id="rId10"/>
    <p:sldId id="415" r:id="rId11"/>
    <p:sldId id="268" r:id="rId12"/>
    <p:sldId id="270" r:id="rId13"/>
    <p:sldId id="275" r:id="rId14"/>
    <p:sldId id="392" r:id="rId15"/>
    <p:sldId id="393" r:id="rId16"/>
    <p:sldId id="394" r:id="rId17"/>
    <p:sldId id="395" r:id="rId18"/>
    <p:sldId id="396" r:id="rId19"/>
    <p:sldId id="397" r:id="rId20"/>
    <p:sldId id="398" r:id="rId21"/>
    <p:sldId id="399" r:id="rId22"/>
    <p:sldId id="401" r:id="rId23"/>
    <p:sldId id="402" r:id="rId24"/>
    <p:sldId id="403" r:id="rId25"/>
    <p:sldId id="404" r:id="rId26"/>
    <p:sldId id="428" r:id="rId27"/>
    <p:sldId id="405" r:id="rId28"/>
    <p:sldId id="406" r:id="rId29"/>
    <p:sldId id="407" r:id="rId30"/>
    <p:sldId id="408" r:id="rId31"/>
    <p:sldId id="411" r:id="rId32"/>
    <p:sldId id="416" r:id="rId33"/>
    <p:sldId id="256" r:id="rId34"/>
    <p:sldId id="258" r:id="rId35"/>
    <p:sldId id="417" r:id="rId36"/>
    <p:sldId id="260" r:id="rId37"/>
    <p:sldId id="418" r:id="rId38"/>
    <p:sldId id="419" r:id="rId39"/>
    <p:sldId id="420" r:id="rId40"/>
    <p:sldId id="421" r:id="rId41"/>
    <p:sldId id="423" r:id="rId42"/>
    <p:sldId id="422" r:id="rId43"/>
    <p:sldId id="424" r:id="rId44"/>
    <p:sldId id="427" r:id="rId45"/>
    <p:sldId id="426" r:id="rId46"/>
    <p:sldId id="425" r:id="rId47"/>
    <p:sldId id="265" r:id="rId48"/>
    <p:sldId id="326" r:id="rId49"/>
  </p:sldIdLst>
  <p:sldSz cx="18288000" cy="10287000"/>
  <p:notesSz cx="6858000" cy="9144000"/>
  <p:embeddedFontLst>
    <p:embeddedFont>
      <p:font typeface="Calibri" pitchFamily="34" charset="0"/>
      <p:regular r:id="rId51"/>
      <p:bold r:id="rId52"/>
      <p:italic r:id="rId53"/>
      <p:boldItalic r:id="rId54"/>
    </p:embeddedFont>
    <p:embeddedFont>
      <p:font typeface="Cambria Math" pitchFamily="18" charset="0"/>
      <p:regular r:id="rId55"/>
    </p:embeddedFont>
    <p:embeddedFont>
      <p:font typeface="Open Sans" pitchFamily="34" charset="0"/>
      <p:regular r:id="rId56"/>
      <p:bold r:id="rId57"/>
      <p:italic r:id="rId58"/>
      <p:boldItalic r:id="rId59"/>
    </p:embeddedFont>
    <p:embeddedFont>
      <p:font typeface="Bookshelf Symbol 7" pitchFamily="2" charset="2"/>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xmlns=""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0" autoAdjust="0"/>
    <p:restoredTop sz="94622" autoAdjust="0"/>
  </p:normalViewPr>
  <p:slideViewPr>
    <p:cSldViewPr>
      <p:cViewPr varScale="1">
        <p:scale>
          <a:sx n="43" d="100"/>
          <a:sy n="43" d="100"/>
        </p:scale>
        <p:origin x="-70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wmf"/><Relationship Id="rId4"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4"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w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e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40.wmf"/><Relationship Id="rId3" Type="http://schemas.openxmlformats.org/officeDocument/2006/relationships/image" Target="../media/image27.png"/><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png"/><Relationship Id="rId11" Type="http://schemas.openxmlformats.org/officeDocument/2006/relationships/image" Target="../media/image39.wmf"/><Relationship Id="rId5" Type="http://schemas.openxmlformats.org/officeDocument/2006/relationships/image" Target="../media/image34.svg"/><Relationship Id="rId10" Type="http://schemas.openxmlformats.org/officeDocument/2006/relationships/oleObject" Target="../embeddings/oleObject4.bin"/><Relationship Id="rId4" Type="http://schemas.openxmlformats.org/officeDocument/2006/relationships/image" Target="../media/image28.png"/><Relationship Id="rId9" Type="http://schemas.openxmlformats.org/officeDocument/2006/relationships/image" Target="../media/image25.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47.wmf"/><Relationship Id="rId18" Type="http://schemas.openxmlformats.org/officeDocument/2006/relationships/oleObject" Target="../embeddings/oleObject11.bin"/><Relationship Id="rId3" Type="http://schemas.openxmlformats.org/officeDocument/2006/relationships/image" Target="../media/image16.png"/><Relationship Id="rId21" Type="http://schemas.openxmlformats.org/officeDocument/2006/relationships/image" Target="../media/image51.wmf"/><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49.wmf"/><Relationship Id="rId2" Type="http://schemas.openxmlformats.org/officeDocument/2006/relationships/slideLayout" Target="../slideLayouts/slideLayout7.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image" Target="../media/image43.png"/><Relationship Id="rId11" Type="http://schemas.openxmlformats.org/officeDocument/2006/relationships/image" Target="../media/image46.wmf"/><Relationship Id="rId5" Type="http://schemas.openxmlformats.org/officeDocument/2006/relationships/image" Target="../media/image6.svg"/><Relationship Id="rId15" Type="http://schemas.openxmlformats.org/officeDocument/2006/relationships/image" Target="../media/image48.wmf"/><Relationship Id="rId10" Type="http://schemas.openxmlformats.org/officeDocument/2006/relationships/oleObject" Target="../embeddings/oleObject7.bin"/><Relationship Id="rId19" Type="http://schemas.openxmlformats.org/officeDocument/2006/relationships/image" Target="../media/image50.wmf"/><Relationship Id="rId4" Type="http://schemas.openxmlformats.org/officeDocument/2006/relationships/image" Target="../media/image3.png"/><Relationship Id="rId9" Type="http://schemas.openxmlformats.org/officeDocument/2006/relationships/image" Target="../media/image44.emf"/><Relationship Id="rId1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2.wmf"/><Relationship Id="rId18" Type="http://schemas.openxmlformats.org/officeDocument/2006/relationships/oleObject" Target="../embeddings/oleObject18.bin"/><Relationship Id="rId3" Type="http://schemas.openxmlformats.org/officeDocument/2006/relationships/image" Target="../media/image16.png"/><Relationship Id="rId7" Type="http://schemas.openxmlformats.org/officeDocument/2006/relationships/image" Target="../media/image44.emf"/><Relationship Id="rId12" Type="http://schemas.openxmlformats.org/officeDocument/2006/relationships/oleObject" Target="../embeddings/oleObject15.bin"/><Relationship Id="rId17" Type="http://schemas.openxmlformats.org/officeDocument/2006/relationships/image" Target="../media/image54.wmf"/><Relationship Id="rId2" Type="http://schemas.openxmlformats.org/officeDocument/2006/relationships/slideLayout" Target="../slideLayouts/slideLayout7.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image" Target="../media/image43.png"/><Relationship Id="rId11" Type="http://schemas.openxmlformats.org/officeDocument/2006/relationships/image" Target="../media/image47.wmf"/><Relationship Id="rId5" Type="http://schemas.openxmlformats.org/officeDocument/2006/relationships/image" Target="../media/image6.svg"/><Relationship Id="rId15" Type="http://schemas.openxmlformats.org/officeDocument/2006/relationships/image" Target="../media/image53.wmf"/><Relationship Id="rId10" Type="http://schemas.openxmlformats.org/officeDocument/2006/relationships/oleObject" Target="../embeddings/oleObject14.bin"/><Relationship Id="rId19" Type="http://schemas.openxmlformats.org/officeDocument/2006/relationships/image" Target="../media/image55.wmf"/><Relationship Id="rId4" Type="http://schemas.openxmlformats.org/officeDocument/2006/relationships/image" Target="../media/image3.png"/><Relationship Id="rId9" Type="http://schemas.openxmlformats.org/officeDocument/2006/relationships/image" Target="../media/image46.wmf"/><Relationship Id="rId14" Type="http://schemas.openxmlformats.org/officeDocument/2006/relationships/oleObject" Target="../embeddings/oleObject16.bin"/></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7.png"/><Relationship Id="rId5" Type="http://schemas.openxmlformats.org/officeDocument/2006/relationships/image" Target="../media/image56.wmf"/><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62.wmf"/><Relationship Id="rId3" Type="http://schemas.openxmlformats.org/officeDocument/2006/relationships/image" Target="../media/image23.png"/><Relationship Id="rId7" Type="http://schemas.openxmlformats.org/officeDocument/2006/relationships/image" Target="../media/image58.png"/><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9.wmf"/><Relationship Id="rId11" Type="http://schemas.openxmlformats.org/officeDocument/2006/relationships/image" Target="../media/image61.emf"/><Relationship Id="rId5" Type="http://schemas.openxmlformats.org/officeDocument/2006/relationships/oleObject" Target="../embeddings/oleObject20.bin"/><Relationship Id="rId10" Type="http://schemas.openxmlformats.org/officeDocument/2006/relationships/oleObject" Target="../embeddings/oleObject22.bin"/><Relationship Id="rId4" Type="http://schemas.openxmlformats.org/officeDocument/2006/relationships/image" Target="../media/image57.png"/><Relationship Id="rId9" Type="http://schemas.openxmlformats.org/officeDocument/2006/relationships/image" Target="../media/image60.emf"/></Relationships>
</file>

<file path=ppt/slides/_rels/slide31.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26.bin"/><Relationship Id="rId18" Type="http://schemas.openxmlformats.org/officeDocument/2006/relationships/image" Target="../media/image67.wmf"/><Relationship Id="rId3" Type="http://schemas.openxmlformats.org/officeDocument/2006/relationships/image" Target="../media/image27.png"/><Relationship Id="rId7" Type="http://schemas.openxmlformats.org/officeDocument/2006/relationships/oleObject" Target="../embeddings/oleObject24.bin"/><Relationship Id="rId12" Type="http://schemas.openxmlformats.org/officeDocument/2006/relationships/image" Target="../media/image69.png"/><Relationship Id="rId17" Type="http://schemas.openxmlformats.org/officeDocument/2006/relationships/oleObject" Target="../embeddings/oleObject28.bin"/><Relationship Id="rId2" Type="http://schemas.openxmlformats.org/officeDocument/2006/relationships/slideLayout" Target="../slideLayouts/slideLayout7.xml"/><Relationship Id="rId16" Type="http://schemas.openxmlformats.org/officeDocument/2006/relationships/image" Target="../media/image66.wmf"/><Relationship Id="rId1" Type="http://schemas.openxmlformats.org/officeDocument/2006/relationships/vmlDrawing" Target="../drawings/vmlDrawing7.vml"/><Relationship Id="rId6" Type="http://schemas.openxmlformats.org/officeDocument/2006/relationships/image" Target="../media/image68.png"/><Relationship Id="rId11" Type="http://schemas.openxmlformats.org/officeDocument/2006/relationships/image" Target="../media/image64.wmf"/><Relationship Id="rId5" Type="http://schemas.openxmlformats.org/officeDocument/2006/relationships/image" Target="../media/image34.svg"/><Relationship Id="rId15" Type="http://schemas.openxmlformats.org/officeDocument/2006/relationships/oleObject" Target="../embeddings/oleObject27.bin"/><Relationship Id="rId10" Type="http://schemas.openxmlformats.org/officeDocument/2006/relationships/oleObject" Target="../embeddings/oleObject25.bin"/><Relationship Id="rId4" Type="http://schemas.openxmlformats.org/officeDocument/2006/relationships/image" Target="../media/image28.png"/><Relationship Id="rId9" Type="http://schemas.openxmlformats.org/officeDocument/2006/relationships/image" Target="../media/image25.png"/><Relationship Id="rId14" Type="http://schemas.openxmlformats.org/officeDocument/2006/relationships/image" Target="../media/image65.wmf"/></Relationships>
</file>

<file path=ppt/slides/_rels/slide32.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slideLayout" Target="../slideLayouts/slideLayout1.xml"/><Relationship Id="rId7" Type="http://schemas.openxmlformats.org/officeDocument/2006/relationships/image" Target="../media/image7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2.png"/><Relationship Id="rId5" Type="http://schemas.openxmlformats.org/officeDocument/2006/relationships/image" Target="../media/image71.gif"/><Relationship Id="rId4" Type="http://schemas.openxmlformats.org/officeDocument/2006/relationships/image" Target="../media/image70.png"/><Relationship Id="rId9" Type="http://schemas.openxmlformats.org/officeDocument/2006/relationships/image" Target="../media/image75.gif"/></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8.png"/><Relationship Id="rId18" Type="http://schemas.openxmlformats.org/officeDocument/2006/relationships/image" Target="../media/image72.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2.wav"/><Relationship Id="rId16" Type="http://schemas.openxmlformats.org/officeDocument/2006/relationships/image" Target="../media/image80.png"/><Relationship Id="rId20" Type="http://schemas.openxmlformats.org/officeDocument/2006/relationships/image" Target="../media/image71.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79.gif"/><Relationship Id="rId10" Type="http://schemas.openxmlformats.org/officeDocument/2006/relationships/image" Target="../media/image76.png"/><Relationship Id="rId19" Type="http://schemas.openxmlformats.org/officeDocument/2006/relationships/image" Target="../media/image82.png"/><Relationship Id="rId4" Type="http://schemas.microsoft.com/office/2007/relationships/media" Target="../media/media3.wav"/><Relationship Id="rId9" Type="http://schemas.openxmlformats.org/officeDocument/2006/relationships/image" Target="../media/image70.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8.png"/><Relationship Id="rId18" Type="http://schemas.openxmlformats.org/officeDocument/2006/relationships/image" Target="../media/image81.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7.gif"/><Relationship Id="rId17" Type="http://schemas.openxmlformats.org/officeDocument/2006/relationships/image" Target="../media/image80.png"/><Relationship Id="rId2" Type="http://schemas.openxmlformats.org/officeDocument/2006/relationships/audio" Target="../media/media2.wav"/><Relationship Id="rId16" Type="http://schemas.openxmlformats.org/officeDocument/2006/relationships/image" Target="../media/image71.gif"/><Relationship Id="rId20" Type="http://schemas.openxmlformats.org/officeDocument/2006/relationships/image" Target="../media/image82.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79.gif"/><Relationship Id="rId10" Type="http://schemas.openxmlformats.org/officeDocument/2006/relationships/image" Target="../media/image76.png"/><Relationship Id="rId19" Type="http://schemas.openxmlformats.org/officeDocument/2006/relationships/image" Target="../media/image72.png"/><Relationship Id="rId4" Type="http://schemas.microsoft.com/office/2007/relationships/media" Target="../media/media3.wav"/><Relationship Id="rId9" Type="http://schemas.openxmlformats.org/officeDocument/2006/relationships/image" Target="../media/image70.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2.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8.png"/><Relationship Id="rId17" Type="http://schemas.openxmlformats.org/officeDocument/2006/relationships/image" Target="../media/image72.png"/><Relationship Id="rId2" Type="http://schemas.openxmlformats.org/officeDocument/2006/relationships/audio" Target="../media/media2.wav"/><Relationship Id="rId16" Type="http://schemas.openxmlformats.org/officeDocument/2006/relationships/image" Target="../media/image81.png"/><Relationship Id="rId20" Type="http://schemas.openxmlformats.org/officeDocument/2006/relationships/image" Target="../media/image71.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77.gif"/><Relationship Id="rId4" Type="http://schemas.microsoft.com/office/2007/relationships/media" Target="../media/media3.wav"/><Relationship Id="rId9" Type="http://schemas.openxmlformats.org/officeDocument/2006/relationships/image" Target="../media/image70.png"/><Relationship Id="rId14" Type="http://schemas.openxmlformats.org/officeDocument/2006/relationships/image" Target="../media/image79.gi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8.png"/><Relationship Id="rId18" Type="http://schemas.openxmlformats.org/officeDocument/2006/relationships/image" Target="../media/image81.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0.png"/><Relationship Id="rId2" Type="http://schemas.openxmlformats.org/officeDocument/2006/relationships/audio" Target="../media/media2.wav"/><Relationship Id="rId16" Type="http://schemas.openxmlformats.org/officeDocument/2006/relationships/image" Target="../media/image71.gif"/><Relationship Id="rId20" Type="http://schemas.openxmlformats.org/officeDocument/2006/relationships/image" Target="../media/image82.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76.png"/><Relationship Id="rId5" Type="http://schemas.microsoft.com/office/2007/relationships/media" Target="../media/media4.wma"/><Relationship Id="rId15" Type="http://schemas.openxmlformats.org/officeDocument/2006/relationships/image" Target="../media/image79.gif"/><Relationship Id="rId10" Type="http://schemas.openxmlformats.org/officeDocument/2006/relationships/image" Target="../media/image77.gif"/><Relationship Id="rId19" Type="http://schemas.openxmlformats.org/officeDocument/2006/relationships/image" Target="../media/image72.png"/><Relationship Id="rId4" Type="http://schemas.microsoft.com/office/2007/relationships/media" Target="../media/media3.wav"/><Relationship Id="rId9" Type="http://schemas.openxmlformats.org/officeDocument/2006/relationships/image" Target="../media/image70.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86.wmf"/><Relationship Id="rId3" Type="http://schemas.openxmlformats.org/officeDocument/2006/relationships/oleObject" Target="../embeddings/oleObject29.bin"/><Relationship Id="rId7" Type="http://schemas.openxmlformats.org/officeDocument/2006/relationships/image" Target="../media/image92.png"/><Relationship Id="rId12"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4.wmf"/><Relationship Id="rId11" Type="http://schemas.openxmlformats.org/officeDocument/2006/relationships/image" Target="../media/image25.png"/><Relationship Id="rId5" Type="http://schemas.openxmlformats.org/officeDocument/2006/relationships/oleObject" Target="../embeddings/oleObject270.bin"/><Relationship Id="rId15" Type="http://schemas.openxmlformats.org/officeDocument/2006/relationships/image" Target="../media/image87.emf"/><Relationship Id="rId10" Type="http://schemas.openxmlformats.org/officeDocument/2006/relationships/image" Target="../media/image85.wmf"/><Relationship Id="rId4" Type="http://schemas.openxmlformats.org/officeDocument/2006/relationships/image" Target="../media/image84.wmf"/><Relationship Id="rId9" Type="http://schemas.openxmlformats.org/officeDocument/2006/relationships/oleObject" Target="../embeddings/oleObject30.bin"/><Relationship Id="rId14" Type="http://schemas.openxmlformats.org/officeDocument/2006/relationships/oleObject" Target="../embeddings/oleObject32.bin"/></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5.png"/><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89.wmf"/><Relationship Id="rId5" Type="http://schemas.openxmlformats.org/officeDocument/2006/relationships/oleObject" Target="../embeddings/oleObject33.bin"/><Relationship Id="rId10" Type="http://schemas.openxmlformats.org/officeDocument/2006/relationships/image" Target="../media/image102.png"/><Relationship Id="rId4" Type="http://schemas.openxmlformats.org/officeDocument/2006/relationships/image" Target="../media/image90.emf"/><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91.png"/><Relationship Id="rId7" Type="http://schemas.openxmlformats.org/officeDocument/2006/relationships/image" Target="../media/image93.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5.bin"/><Relationship Id="rId11" Type="http://schemas.openxmlformats.org/officeDocument/2006/relationships/image" Target="../media/image95.wmf"/><Relationship Id="rId5" Type="http://schemas.openxmlformats.org/officeDocument/2006/relationships/image" Target="../media/image92.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94.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99.emf"/><Relationship Id="rId7" Type="http://schemas.openxmlformats.org/officeDocument/2006/relationships/image" Target="../media/image97.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9.bin"/><Relationship Id="rId5" Type="http://schemas.openxmlformats.org/officeDocument/2006/relationships/image" Target="../media/image96.wmf"/><Relationship Id="rId10" Type="http://schemas.openxmlformats.org/officeDocument/2006/relationships/comments" Target="../comments/comment1.xml"/><Relationship Id="rId4" Type="http://schemas.openxmlformats.org/officeDocument/2006/relationships/oleObject" Target="../embeddings/oleObject38.bin"/><Relationship Id="rId9" Type="http://schemas.openxmlformats.org/officeDocument/2006/relationships/image" Target="../media/image98.wmf"/></Relationships>
</file>

<file path=ppt/slides/_rels/slide4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104.wmf"/><Relationship Id="rId3" Type="http://schemas.openxmlformats.org/officeDocument/2006/relationships/image" Target="../media/image99.emf"/><Relationship Id="rId7" Type="http://schemas.openxmlformats.org/officeDocument/2006/relationships/image" Target="../media/image101.wmf"/><Relationship Id="rId12"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2.bin"/><Relationship Id="rId11" Type="http://schemas.openxmlformats.org/officeDocument/2006/relationships/image" Target="../media/image103.wmf"/><Relationship Id="rId5" Type="http://schemas.openxmlformats.org/officeDocument/2006/relationships/image" Target="../media/image100.wmf"/><Relationship Id="rId15" Type="http://schemas.openxmlformats.org/officeDocument/2006/relationships/image" Target="../media/image105.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102.wmf"/><Relationship Id="rId14" Type="http://schemas.openxmlformats.org/officeDocument/2006/relationships/oleObject" Target="../embeddings/oleObject46.bin"/></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7.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8.bin"/><Relationship Id="rId5" Type="http://schemas.openxmlformats.org/officeDocument/2006/relationships/image" Target="../media/image106.wmf"/><Relationship Id="rId4"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image" Target="../media/image99.emf"/><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50.bin"/><Relationship Id="rId5" Type="http://schemas.openxmlformats.org/officeDocument/2006/relationships/image" Target="../media/image108.wmf"/><Relationship Id="rId4" Type="http://schemas.openxmlformats.org/officeDocument/2006/relationships/oleObject" Target="../embeddings/oleObject49.bin"/><Relationship Id="rId9" Type="http://schemas.openxmlformats.org/officeDocument/2006/relationships/image" Target="../media/image110.wmf"/></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2.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xmlns="" id="{3083CD23-EBA3-93DC-42F6-2910D5F54C8D}"/>
              </a:ext>
            </a:extLst>
          </p:cNvPr>
          <p:cNvSpPr>
            <a:spLocks noGrp="1"/>
          </p:cNvSpPr>
          <p:nvPr>
            <p:ph idx="1"/>
          </p:nvPr>
        </p:nvSpPr>
        <p:spPr>
          <a:xfrm>
            <a:off x="1962150" y="1485900"/>
            <a:ext cx="14363700" cy="6331745"/>
          </a:xfrm>
        </p:spPr>
        <p:txBody>
          <a:bodyPr/>
          <a:lstStyle/>
          <a:p>
            <a:pPr marL="0" marR="0" lvl="0" indent="0" algn="ctr" rtl="0">
              <a:lnSpc>
                <a:spcPct val="150000"/>
              </a:lnSpc>
              <a:spcBef>
                <a:spcPts val="0"/>
              </a:spcBef>
              <a:spcAft>
                <a:spcPts val="0"/>
              </a:spcAft>
              <a:buNone/>
            </a:pPr>
            <a:r>
              <a:rPr lang="en-US" sz="6000" b="1" i="0" u="none" strike="noStrike" cap="none" dirty="0" smtClean="0">
                <a:solidFill>
                  <a:srgbClr val="7030A0"/>
                </a:solidFill>
                <a:latin typeface="Arial"/>
                <a:ea typeface="Arial"/>
                <a:cs typeface="Arial"/>
                <a:sym typeface="Arial"/>
              </a:rPr>
              <a:t>BÀI GIẢNG ĐIỆN TỬ MÔN TOÁN 9</a:t>
            </a:r>
            <a:endParaRPr lang="en-US" altLang="en-US" sz="1200" dirty="0">
              <a:solidFill>
                <a:srgbClr val="0000FF"/>
              </a:solidFill>
              <a:latin typeface="Times New Roman" panose="02020603050405020304" pitchFamily="18" charset="0"/>
              <a:cs typeface="Times New Roman" panose="02020603050405020304" pitchFamily="18" charset="0"/>
            </a:endParaRPr>
          </a:p>
        </p:txBody>
      </p:sp>
      <p:sp>
        <p:nvSpPr>
          <p:cNvPr id="5126" name="AutoShape 12">
            <a:extLst>
              <a:ext uri="{FF2B5EF4-FFF2-40B4-BE49-F238E27FC236}">
                <a16:creationId xmlns:a16="http://schemas.microsoft.com/office/drawing/2014/main" xmlns="" id="{5E9A8EF7-E898-B59D-66E7-852E5585A504}"/>
              </a:ext>
            </a:extLst>
          </p:cNvPr>
          <p:cNvSpPr>
            <a:spLocks noChangeArrowheads="1"/>
          </p:cNvSpPr>
          <p:nvPr/>
        </p:nvSpPr>
        <p:spPr bwMode="auto">
          <a:xfrm>
            <a:off x="5067300" y="7691284"/>
            <a:ext cx="6172200" cy="914400"/>
          </a:xfrm>
          <a:prstGeom prst="ribbon2">
            <a:avLst>
              <a:gd name="adj1" fmla="val 23435"/>
              <a:gd name="adj2" fmla="val 6912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870" tIns="51435" rIns="102870" bIns="5143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err="1">
                <a:latin typeface="Times New Roman" panose="02020603050405020304" pitchFamily="18" charset="0"/>
              </a:rPr>
              <a:t>Năm</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học</a:t>
            </a:r>
            <a:r>
              <a:rPr lang="en-US" altLang="en-US" sz="2700" b="1" dirty="0">
                <a:latin typeface="Times New Roman" panose="02020603050405020304" pitchFamily="18" charset="0"/>
              </a:rPr>
              <a:t>: 2024 - 2025</a:t>
            </a:r>
          </a:p>
        </p:txBody>
      </p:sp>
      <p:sp>
        <p:nvSpPr>
          <p:cNvPr id="2" name="TextBox 1"/>
          <p:cNvSpPr txBox="1"/>
          <p:nvPr/>
        </p:nvSpPr>
        <p:spPr>
          <a:xfrm>
            <a:off x="3657600" y="4457700"/>
            <a:ext cx="5477140" cy="1200329"/>
          </a:xfrm>
          <a:prstGeom prst="rect">
            <a:avLst/>
          </a:prstGeom>
          <a:noFill/>
        </p:spPr>
        <p:txBody>
          <a:bodyPr wrap="none" rtlCol="0">
            <a:spAutoFit/>
          </a:bodyPr>
          <a:lstStyle/>
          <a:p>
            <a:r>
              <a:rPr lang="en-US" sz="7200" b="1" dirty="0" smtClean="0">
                <a:solidFill>
                  <a:srgbClr val="FF0000"/>
                </a:solidFill>
                <a:latin typeface="Times New Roman" pitchFamily="18" charset="0"/>
                <a:cs typeface="Times New Roman" pitchFamily="18" charset="0"/>
              </a:rPr>
              <a:t>GIÁO VIÊN:</a:t>
            </a:r>
            <a:endParaRPr lang="en-US" sz="7200"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xmlns=""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xmlns=""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4"/>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xmlns=""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xmlns=""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spid="_x0000_s1030" name="Equation" r:id="rId6" imgW="571320" imgH="228600" progId="Equation.DSMT4">
                    <p:embed/>
                  </p:oleObj>
                </mc:Choice>
                <mc:Fallback>
                  <p:oleObj name="Equation" r:id="rId6" imgW="571320" imgH="228600" progId="Equation.DSMT4">
                    <p:embed/>
                    <p:pic>
                      <p:nvPicPr>
                        <p:cNvPr id="0" name=""/>
                        <p:cNvPicPr/>
                        <p:nvPr/>
                      </p:nvPicPr>
                      <p:blipFill>
                        <a:blip r:embed="rId7"/>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xmlns=""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xmlns=""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spid="_x0000_s1031" name="Equation" r:id="rId8" imgW="571320" imgH="228600" progId="Equation.DSMT4">
                    <p:embed/>
                  </p:oleObj>
                </mc:Choice>
                <mc:Fallback>
                  <p:oleObj name="Equation" r:id="rId8" imgW="571320" imgH="228600" progId="Equation.DSMT4">
                    <p:embed/>
                    <p:pic>
                      <p:nvPicPr>
                        <p:cNvPr id="6" name="Object 5">
                          <a:extLst>
                            <a:ext uri="{FF2B5EF4-FFF2-40B4-BE49-F238E27FC236}">
                              <a16:creationId xmlns:a16="http://schemas.microsoft.com/office/drawing/2014/main" xmlns="" id="{907EE6CC-6CCA-AF7F-89E2-8390D8244138}"/>
                            </a:ext>
                          </a:extLst>
                        </p:cNvPr>
                        <p:cNvPicPr/>
                        <p:nvPr/>
                      </p:nvPicPr>
                      <p:blipFill>
                        <a:blip r:embed="rId7"/>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xmlns=""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xmlns=""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xmlns=""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xmlns="" id="{00B9A7FE-2335-C660-5AD9-EE1D7ACD864C}"/>
              </a:ext>
            </a:extLst>
          </p:cNvPr>
          <p:cNvPicPr>
            <a:picLocks noChangeAspect="1"/>
          </p:cNvPicPr>
          <p:nvPr/>
        </p:nvPicPr>
        <p:blipFill>
          <a:blip r:embed="rId9"/>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xmlns=""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xmlns=""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xmlns=""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xmlns=""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xmlns=""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xmlns=""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xmlns=""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xmlns=""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xmlns=""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xmlns=""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xmlns=""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xmlns=""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xmlns=""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xmlns=""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xmlns=""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xmlns=""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xmlns=""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xmlns=""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xmlns=""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xmlns=""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xmlns=""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xmlns=""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xmlns=""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xmlns=""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xmlns=""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xmlns=""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xmlns=""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xmlns=""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xmlns=""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xmlns=""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xmlns=""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xmlns=""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xmlns=""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xmlns=""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xmlns=""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xmlns=""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xmlns=""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xmlns=""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xmlns=""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xmlns=""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xmlns=""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xmlns=""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xmlns=""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xmlns=""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xmlns=""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xmlns=""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xmlns=""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xmlns=""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xmlns=""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xmlns=""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xmlns=""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xmlns=""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xmlns=""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xmlns=""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xmlns=""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xmlns=""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xmlns=""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xmlns=""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xmlns=""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xmlns=""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xmlns=""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xmlns=""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xmlns=""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xmlns=""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xmlns=""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xmlns=""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xmlns=""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xmlns=""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xmlns=""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xmlns=""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xmlns=""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xmlns=""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xmlns=""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xmlns=""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xmlns=""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xmlns=""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xmlns=""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xmlns=""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xmlns=""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xmlns=""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xmlns=""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xmlns=""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xmlns=""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xmlns=""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xmlns=""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xmlns=""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xmlns=""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xmlns=""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xmlns=""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xmlns=""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xmlns=""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xmlns=""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xmlns=""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xmlns=""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xmlns=""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xmlns=""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xmlns=""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xmlns=""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xmlns=""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xmlns=""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xmlns=""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xmlns=""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xmlns=""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xmlns=""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xmlns="" id="{FF7F4D26-70D2-9A9E-0328-FB99148970EF}"/>
              </a:ext>
            </a:extLst>
          </p:cNvPr>
          <p:cNvPicPr>
            <a:picLocks noChangeAspect="1"/>
          </p:cNvPicPr>
          <p:nvPr/>
        </p:nvPicPr>
        <p:blipFill rotWithShape="1">
          <a:blip r:embed="rId6"/>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xmlns=""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xmlns=""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xmlns=""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xmlns=""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spid="_x0000_s2056" name="Equation" r:id="rId7" imgW="761760" imgH="228600" progId="Equation.DSMT4">
                    <p:embed/>
                  </p:oleObj>
                </mc:Choice>
                <mc:Fallback>
                  <p:oleObj name="Equation" r:id="rId7" imgW="761760" imgH="228600" progId="Equation.DSMT4">
                    <p:embed/>
                    <p:pic>
                      <p:nvPicPr>
                        <p:cNvPr id="8" name="Object 7">
                          <a:extLst>
                            <a:ext uri="{FF2B5EF4-FFF2-40B4-BE49-F238E27FC236}">
                              <a16:creationId xmlns:a16="http://schemas.microsoft.com/office/drawing/2014/main" xmlns="" id="{26313393-B26C-D94E-E42B-2F9713CB2301}"/>
                            </a:ext>
                          </a:extLst>
                        </p:cNvPr>
                        <p:cNvPicPr/>
                        <p:nvPr/>
                      </p:nvPicPr>
                      <p:blipFill>
                        <a:blip r:embed="rId8"/>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xmlns=""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xmlns=""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xmlns=""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xmlns="" id="{36281C89-D019-9994-01C1-EBD099DEAD88}"/>
                </a:ext>
              </a:extLst>
            </p:cNvPr>
            <p:cNvPicPr preferRelativeResize="0"/>
            <p:nvPr/>
          </p:nvPicPr>
          <p:blipFill rotWithShape="1">
            <a:blip r:embed="rId9">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xmlns=""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xmlns=""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xmlns=""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xmlns=""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spid="_x0000_s2057" name="Equation" r:id="rId10" imgW="914400" imgH="228600" progId="Equation.DSMT4">
                    <p:embed/>
                  </p:oleObj>
                </mc:Choice>
                <mc:Fallback>
                  <p:oleObj name="Equation" r:id="rId10" imgW="914400" imgH="228600" progId="Equation.DSMT4">
                    <p:embed/>
                    <p:pic>
                      <p:nvPicPr>
                        <p:cNvPr id="3" name="Object 2">
                          <a:extLst>
                            <a:ext uri="{FF2B5EF4-FFF2-40B4-BE49-F238E27FC236}">
                              <a16:creationId xmlns:a16="http://schemas.microsoft.com/office/drawing/2014/main" xmlns="" id="{8F3118AF-CFC9-2BEB-FED9-8B3FB7E69B6A}"/>
                            </a:ext>
                          </a:extLst>
                        </p:cNvPr>
                        <p:cNvPicPr/>
                        <p:nvPr/>
                      </p:nvPicPr>
                      <p:blipFill>
                        <a:blip r:embed="rId11"/>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xmlns=""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spid="_x0000_s2058" name="Equation" r:id="rId12" imgW="761760" imgH="228600" progId="Equation.DSMT4">
                    <p:embed/>
                  </p:oleObj>
                </mc:Choice>
                <mc:Fallback>
                  <p:oleObj name="Equation" r:id="rId12" imgW="761760" imgH="228600" progId="Equation.DSMT4">
                    <p:embed/>
                    <p:pic>
                      <p:nvPicPr>
                        <p:cNvPr id="7" name="Object 6">
                          <a:extLst>
                            <a:ext uri="{FF2B5EF4-FFF2-40B4-BE49-F238E27FC236}">
                              <a16:creationId xmlns:a16="http://schemas.microsoft.com/office/drawing/2014/main" xmlns="" id="{9EEA3756-CE85-D002-AE09-F78CCA06ACB7}"/>
                            </a:ext>
                          </a:extLst>
                        </p:cNvPr>
                        <p:cNvPicPr/>
                        <p:nvPr/>
                      </p:nvPicPr>
                      <p:blipFill>
                        <a:blip r:embed="rId13"/>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xmlns="" id="{1FBA2310-03ED-9051-BB5D-09EF091FF191}"/>
              </a:ext>
            </a:extLst>
          </p:cNvPr>
          <p:cNvPicPr>
            <a:picLocks noChangeAspect="1"/>
          </p:cNvPicPr>
          <p:nvPr/>
        </p:nvPicPr>
        <p:blipFill>
          <a:blip r:embed="rId14"/>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xmlns=""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xmlns=""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xmlns=""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xmlns=""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xmlns=""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xmlns=""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xmlns=""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xmlns=""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spid="_x0000_s3088" name="Equation" r:id="rId7" imgW="1244520" imgH="228600" progId="Equation.DSMT4">
                    <p:embed/>
                  </p:oleObj>
                </mc:Choice>
                <mc:Fallback>
                  <p:oleObj name="Equation" r:id="rId7" imgW="1244520" imgH="228600" progId="Equation.DSMT4">
                    <p:embed/>
                    <p:pic>
                      <p:nvPicPr>
                        <p:cNvPr id="0" name=""/>
                        <p:cNvPicPr/>
                        <p:nvPr/>
                      </p:nvPicPr>
                      <p:blipFill>
                        <a:blip r:embed="rId8"/>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xmlns="" id="{6AFD1ECA-6955-8174-00E7-45ECCDC37055}"/>
              </a:ext>
            </a:extLst>
          </p:cNvPr>
          <p:cNvPicPr>
            <a:picLocks noChangeAspect="1"/>
          </p:cNvPicPr>
          <p:nvPr/>
        </p:nvPicPr>
        <p:blipFill rotWithShape="1">
          <a:blip r:embed="rId9"/>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xmlns=""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xmlns=""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3089" name="Equation" r:id="rId10" imgW="939600" imgH="228600" progId="Equation.DSMT4">
                    <p:embed/>
                  </p:oleObj>
                </mc:Choice>
                <mc:Fallback>
                  <p:oleObj name="Equation" r:id="rId10" imgW="939600" imgH="228600" progId="Equation.DSMT4">
                    <p:embed/>
                    <p:pic>
                      <p:nvPicPr>
                        <p:cNvPr id="36" name="Object 35">
                          <a:extLst>
                            <a:ext uri="{FF2B5EF4-FFF2-40B4-BE49-F238E27FC236}">
                              <a16:creationId xmlns:a16="http://schemas.microsoft.com/office/drawing/2014/main" xmlns="" id="{E31D101B-59CD-A2A2-E474-26705B32584B}"/>
                            </a:ext>
                          </a:extLst>
                        </p:cNvPr>
                        <p:cNvPicPr/>
                        <p:nvPr/>
                      </p:nvPicPr>
                      <p:blipFill>
                        <a:blip r:embed="rId11"/>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xmlns=""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3090" name="Equation" r:id="rId12" imgW="355320" imgH="228600" progId="Equation.DSMT4">
                    <p:embed/>
                  </p:oleObj>
                </mc:Choice>
                <mc:Fallback>
                  <p:oleObj name="Equation" r:id="rId12" imgW="355320" imgH="228600" progId="Equation.DSMT4">
                    <p:embed/>
                    <p:pic>
                      <p:nvPicPr>
                        <p:cNvPr id="37" name="Object 36">
                          <a:extLst>
                            <a:ext uri="{FF2B5EF4-FFF2-40B4-BE49-F238E27FC236}">
                              <a16:creationId xmlns:a16="http://schemas.microsoft.com/office/drawing/2014/main" xmlns="" id="{58D850BE-6A9B-2A42-42C7-FCDC08D161B2}"/>
                            </a:ext>
                          </a:extLst>
                        </p:cNvPr>
                        <p:cNvPicPr/>
                        <p:nvPr/>
                      </p:nvPicPr>
                      <p:blipFill>
                        <a:blip r:embed="rId13"/>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xmlns=""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xmlns=""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xmlns=""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xmlns=""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xmlns=""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spid="_x0000_s3091" name="Equation" r:id="rId14" imgW="545760" imgH="228600" progId="Equation.DSMT4">
                      <p:embed/>
                    </p:oleObj>
                  </mc:Choice>
                  <mc:Fallback>
                    <p:oleObj name="Equation" r:id="rId14" imgW="545760" imgH="228600" progId="Equation.DSMT4">
                      <p:embed/>
                      <p:pic>
                        <p:nvPicPr>
                          <p:cNvPr id="4" name="Object 3">
                            <a:extLst>
                              <a:ext uri="{FF2B5EF4-FFF2-40B4-BE49-F238E27FC236}">
                                <a16:creationId xmlns:a16="http://schemas.microsoft.com/office/drawing/2014/main" xmlns="" id="{0073117F-3919-1DB4-9AC0-079E2C3C9A39}"/>
                              </a:ext>
                            </a:extLst>
                          </p:cNvPr>
                          <p:cNvPicPr/>
                          <p:nvPr/>
                        </p:nvPicPr>
                        <p:blipFill>
                          <a:blip r:embed="rId15"/>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xmlns=""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spid="_x0000_s3092" name="Equation" r:id="rId16" imgW="558720" imgH="228600" progId="Equation.DSMT4">
                      <p:embed/>
                    </p:oleObj>
                  </mc:Choice>
                  <mc:Fallback>
                    <p:oleObj name="Equation" r:id="rId16" imgW="558720" imgH="228600" progId="Equation.DSMT4">
                      <p:embed/>
                      <p:pic>
                        <p:nvPicPr>
                          <p:cNvPr id="8" name="Object 7">
                            <a:extLst>
                              <a:ext uri="{FF2B5EF4-FFF2-40B4-BE49-F238E27FC236}">
                                <a16:creationId xmlns:a16="http://schemas.microsoft.com/office/drawing/2014/main" xmlns="" id="{BEEB44B1-EC0F-9C10-E7F2-F2FFB2A608D7}"/>
                              </a:ext>
                            </a:extLst>
                          </p:cNvPr>
                          <p:cNvPicPr/>
                          <p:nvPr/>
                        </p:nvPicPr>
                        <p:blipFill>
                          <a:blip r:embed="rId17"/>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xmlns=""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spid="_x0000_s3093" name="Equation" r:id="rId18" imgW="545760" imgH="228600" progId="Equation.DSMT4">
                    <p:embed/>
                  </p:oleObj>
                </mc:Choice>
                <mc:Fallback>
                  <p:oleObj name="Equation" r:id="rId18" imgW="545760" imgH="228600" progId="Equation.DSMT4">
                    <p:embed/>
                    <p:pic>
                      <p:nvPicPr>
                        <p:cNvPr id="0" name=""/>
                        <p:cNvPicPr/>
                        <p:nvPr/>
                      </p:nvPicPr>
                      <p:blipFill>
                        <a:blip r:embed="rId19"/>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xmlns=""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spid="_x0000_s3094" name="Equation" r:id="rId20" imgW="558720" imgH="228600" progId="Equation.DSMT4">
                    <p:embed/>
                  </p:oleObj>
                </mc:Choice>
                <mc:Fallback>
                  <p:oleObj name="Equation" r:id="rId20" imgW="558720" imgH="228600" progId="Equation.DSMT4">
                    <p:embed/>
                    <p:pic>
                      <p:nvPicPr>
                        <p:cNvPr id="0" name=""/>
                        <p:cNvPicPr/>
                        <p:nvPr/>
                      </p:nvPicPr>
                      <p:blipFill>
                        <a:blip r:embed="rId21"/>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xmlns=""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xmlns=""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xmlns=""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xmlns="" id="{6AFD1ECA-6955-8174-00E7-45ECCDC37055}"/>
              </a:ext>
            </a:extLst>
          </p:cNvPr>
          <p:cNvPicPr>
            <a:picLocks noChangeAspect="1"/>
          </p:cNvPicPr>
          <p:nvPr/>
        </p:nvPicPr>
        <p:blipFill rotWithShape="1">
          <a:blip r:embed="rId7"/>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xmlns=""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xmlns=""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4110" name="Equation" r:id="rId8" imgW="939600" imgH="228600" progId="Equation.DSMT4">
                    <p:embed/>
                  </p:oleObj>
                </mc:Choice>
                <mc:Fallback>
                  <p:oleObj name="Equation" r:id="rId8" imgW="939600" imgH="228600" progId="Equation.DSMT4">
                    <p:embed/>
                    <p:pic>
                      <p:nvPicPr>
                        <p:cNvPr id="47" name="Object 46">
                          <a:extLst>
                            <a:ext uri="{FF2B5EF4-FFF2-40B4-BE49-F238E27FC236}">
                              <a16:creationId xmlns:a16="http://schemas.microsoft.com/office/drawing/2014/main" xmlns="" id="{0DBD540C-9864-A392-982F-5D5203C4C622}"/>
                            </a:ext>
                          </a:extLst>
                        </p:cNvPr>
                        <p:cNvPicPr/>
                        <p:nvPr/>
                      </p:nvPicPr>
                      <p:blipFill>
                        <a:blip r:embed="rId9"/>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xmlns=""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4111" name="Equation" r:id="rId10" imgW="355320" imgH="228600" progId="Equation.DSMT4">
                    <p:embed/>
                  </p:oleObj>
                </mc:Choice>
                <mc:Fallback>
                  <p:oleObj name="Equation" r:id="rId10" imgW="355320" imgH="228600" progId="Equation.DSMT4">
                    <p:embed/>
                    <p:pic>
                      <p:nvPicPr>
                        <p:cNvPr id="48" name="Object 47">
                          <a:extLst>
                            <a:ext uri="{FF2B5EF4-FFF2-40B4-BE49-F238E27FC236}">
                              <a16:creationId xmlns:a16="http://schemas.microsoft.com/office/drawing/2014/main" xmlns="" id="{4A7B2508-39C5-6B6C-EBD0-0EDC1ADEE734}"/>
                            </a:ext>
                          </a:extLst>
                        </p:cNvPr>
                        <p:cNvPicPr/>
                        <p:nvPr/>
                      </p:nvPicPr>
                      <p:blipFill>
                        <a:blip r:embed="rId11"/>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xmlns=""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xmlns=""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xmlns=""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spid="_x0000_s4112" name="Equation" r:id="rId12" imgW="355320" imgH="228600" progId="Equation.DSMT4">
                    <p:embed/>
                  </p:oleObj>
                </mc:Choice>
                <mc:Fallback>
                  <p:oleObj name="Equation" r:id="rId12" imgW="355320" imgH="228600" progId="Equation.DSMT4">
                    <p:embed/>
                    <p:pic>
                      <p:nvPicPr>
                        <p:cNvPr id="71" name="Object 70">
                          <a:extLst>
                            <a:ext uri="{FF2B5EF4-FFF2-40B4-BE49-F238E27FC236}">
                              <a16:creationId xmlns:a16="http://schemas.microsoft.com/office/drawing/2014/main" xmlns="" id="{B836F713-63F3-179C-9765-CD84D20BAA08}"/>
                            </a:ext>
                          </a:extLst>
                        </p:cNvPr>
                        <p:cNvPicPr/>
                        <p:nvPr/>
                      </p:nvPicPr>
                      <p:blipFill>
                        <a:blip r:embed="rId13"/>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xmlns=""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spid="_x0000_s4113" name="Equation" r:id="rId14" imgW="939600" imgH="228600" progId="Equation.DSMT4">
                    <p:embed/>
                  </p:oleObj>
                </mc:Choice>
                <mc:Fallback>
                  <p:oleObj name="Equation" r:id="rId14" imgW="939600" imgH="228600" progId="Equation.DSMT4">
                    <p:embed/>
                    <p:pic>
                      <p:nvPicPr>
                        <p:cNvPr id="72" name="Object 71">
                          <a:extLst>
                            <a:ext uri="{FF2B5EF4-FFF2-40B4-BE49-F238E27FC236}">
                              <a16:creationId xmlns:a16="http://schemas.microsoft.com/office/drawing/2014/main" xmlns="" id="{94AAFD8D-B538-765A-3583-C9B7C9EE0A12}"/>
                            </a:ext>
                          </a:extLst>
                        </p:cNvPr>
                        <p:cNvPicPr/>
                        <p:nvPr/>
                      </p:nvPicPr>
                      <p:blipFill>
                        <a:blip r:embed="rId15"/>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xmlns=""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xmlns=""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xmlns=""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spid="_x0000_s4114" name="Equation" r:id="rId16" imgW="888840" imgH="228600" progId="Equation.DSMT4">
                    <p:embed/>
                  </p:oleObj>
                </mc:Choice>
                <mc:Fallback>
                  <p:oleObj name="Equation" r:id="rId16" imgW="888840" imgH="228600" progId="Equation.DSMT4">
                    <p:embed/>
                    <p:pic>
                      <p:nvPicPr>
                        <p:cNvPr id="75" name="Object 74">
                          <a:extLst>
                            <a:ext uri="{FF2B5EF4-FFF2-40B4-BE49-F238E27FC236}">
                              <a16:creationId xmlns:a16="http://schemas.microsoft.com/office/drawing/2014/main" xmlns="" id="{B89649F4-AC30-7F6F-31C5-ABB5EA00471C}"/>
                            </a:ext>
                          </a:extLst>
                        </p:cNvPr>
                        <p:cNvPicPr/>
                        <p:nvPr/>
                      </p:nvPicPr>
                      <p:blipFill>
                        <a:blip r:embed="rId17"/>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xmlns=""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spid="_x0000_s4115" name="Equation" r:id="rId18" imgW="380880" imgH="215640" progId="Equation.DSMT4">
                    <p:embed/>
                  </p:oleObj>
                </mc:Choice>
                <mc:Fallback>
                  <p:oleObj name="Equation" r:id="rId18" imgW="380880" imgH="215640" progId="Equation.DSMT4">
                    <p:embed/>
                    <p:pic>
                      <p:nvPicPr>
                        <p:cNvPr id="76" name="Object 75">
                          <a:extLst>
                            <a:ext uri="{FF2B5EF4-FFF2-40B4-BE49-F238E27FC236}">
                              <a16:creationId xmlns:a16="http://schemas.microsoft.com/office/drawing/2014/main" xmlns="" id="{E408CF79-6166-8463-6D60-D353C993BED0}"/>
                            </a:ext>
                          </a:extLst>
                        </p:cNvPr>
                        <p:cNvPicPr/>
                        <p:nvPr/>
                      </p:nvPicPr>
                      <p:blipFill>
                        <a:blip r:embed="rId19"/>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xmlns=""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xmlns=""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724083"/>
            <a:chOff x="1066800" y="3009900"/>
            <a:chExt cx="16341026" cy="7020179"/>
          </a:xfrm>
        </p:grpSpPr>
        <p:sp>
          <p:nvSpPr>
            <p:cNvPr id="28" name="Google Shape;259;p11"/>
            <p:cNvSpPr/>
            <p:nvPr/>
          </p:nvSpPr>
          <p:spPr>
            <a:xfrm>
              <a:off x="1066800" y="3009900"/>
              <a:ext cx="16341026" cy="5147773"/>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739787"/>
            <a:chOff x="1066800" y="3009900"/>
            <a:chExt cx="16341026" cy="7790597"/>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599868"/>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kể 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kể 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xmlns=""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xmlns=""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xmlns=""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spid="_x0000_s5124" name="Equation" r:id="rId4" imgW="241200" imgH="203040" progId="Equation.DSMT4">
                    <p:embed/>
                  </p:oleObj>
                </mc:Choice>
                <mc:Fallback>
                  <p:oleObj name="Equation" r:id="rId4" imgW="241200" imgH="203040" progId="Equation.DSMT4">
                    <p:embed/>
                    <p:pic>
                      <p:nvPicPr>
                        <p:cNvPr id="0" name=""/>
                        <p:cNvPicPr/>
                        <p:nvPr/>
                      </p:nvPicPr>
                      <p:blipFill>
                        <a:blip r:embed="rId5"/>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xmlns="" id="{5CDCFBC2-776C-945B-ABB0-430DE9F3C2D9}"/>
              </a:ext>
            </a:extLst>
          </p:cNvPr>
          <p:cNvPicPr>
            <a:picLocks noChangeAspect="1"/>
          </p:cNvPicPr>
          <p:nvPr/>
        </p:nvPicPr>
        <p:blipFill>
          <a:blip r:embed="rId6"/>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xmlns="" id="{1B9736FF-FAFC-3FD5-E6AA-FDE897018E44}"/>
              </a:ext>
            </a:extLst>
          </p:cNvPr>
          <p:cNvPicPr>
            <a:picLocks noChangeAspect="1"/>
          </p:cNvPicPr>
          <p:nvPr/>
        </p:nvPicPr>
        <p:blipFill>
          <a:blip r:embed="rId7"/>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xmlns=""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xmlns="" id="{5CDCFBC2-776C-945B-ABB0-430DE9F3C2D9}"/>
              </a:ext>
            </a:extLst>
          </p:cNvPr>
          <p:cNvPicPr>
            <a:picLocks noChangeAspect="1"/>
          </p:cNvPicPr>
          <p:nvPr/>
        </p:nvPicPr>
        <p:blipFill rotWithShape="1">
          <a:blip r:embed="rId4"/>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xmlns=""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xmlns=""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xmlns=""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spid="_x0000_s6154" name="Equation" r:id="rId5" imgW="1218960" imgH="228600" progId="Equation.DSMT4">
                    <p:embed/>
                  </p:oleObj>
                </mc:Choice>
                <mc:Fallback>
                  <p:oleObj name="Equation" r:id="rId5" imgW="1218960" imgH="228600" progId="Equation.DSMT4">
                    <p:embed/>
                    <p:pic>
                      <p:nvPicPr>
                        <p:cNvPr id="0" name=""/>
                        <p:cNvPicPr/>
                        <p:nvPr/>
                      </p:nvPicPr>
                      <p:blipFill>
                        <a:blip r:embed="rId6"/>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xmlns="" id="{01D6477D-5215-08A0-DC54-4E1054524983}"/>
              </a:ext>
            </a:extLst>
          </p:cNvPr>
          <p:cNvPicPr>
            <a:picLocks noChangeAspect="1"/>
          </p:cNvPicPr>
          <p:nvPr/>
        </p:nvPicPr>
        <p:blipFill>
          <a:blip r:embed="rId7"/>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xmlns=""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xmlns=""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xmlns=""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spid="_x0000_s6155" name="Equation" r:id="rId8" imgW="2464498" imgH="765015" progId="Equation.DSMT4">
                    <p:embed/>
                  </p:oleObj>
                </mc:Choice>
                <mc:Fallback>
                  <p:oleObj name="Equation" r:id="rId8" imgW="2464498" imgH="765015" progId="Equation.DSMT4">
                    <p:embed/>
                    <p:pic>
                      <p:nvPicPr>
                        <p:cNvPr id="0" name=""/>
                        <p:cNvPicPr/>
                        <p:nvPr/>
                      </p:nvPicPr>
                      <p:blipFill>
                        <a:blip r:embed="rId9"/>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xmlns=""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xmlns=""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spid="_x0000_s6156" name="Equation" r:id="rId10" imgW="1642999" imgH="687504" progId="Equation.DSMT4">
                    <p:embed/>
                  </p:oleObj>
                </mc:Choice>
                <mc:Fallback>
                  <p:oleObj name="Equation" r:id="rId10" imgW="1642999" imgH="687504" progId="Equation.DSMT4">
                    <p:embed/>
                    <p:pic>
                      <p:nvPicPr>
                        <p:cNvPr id="3" name="Object 2">
                          <a:extLst>
                            <a:ext uri="{FF2B5EF4-FFF2-40B4-BE49-F238E27FC236}">
                              <a16:creationId xmlns:a16="http://schemas.microsoft.com/office/drawing/2014/main" xmlns="" id="{90213957-EF15-849E-0070-8D9956716EFF}"/>
                            </a:ext>
                          </a:extLst>
                        </p:cNvPr>
                        <p:cNvPicPr/>
                        <p:nvPr/>
                      </p:nvPicPr>
                      <p:blipFill>
                        <a:blip r:embed="rId11"/>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xmlns=""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spid="_x0000_s6157" name="Equation" r:id="rId12" imgW="3136680" imgH="431640" progId="Equation.DSMT4">
                    <p:embed/>
                  </p:oleObj>
                </mc:Choice>
                <mc:Fallback>
                  <p:oleObj name="Equation" r:id="rId12" imgW="3136680" imgH="431640" progId="Equation.DSMT4">
                    <p:embed/>
                    <p:pic>
                      <p:nvPicPr>
                        <p:cNvPr id="10" name="Object 9">
                          <a:extLst>
                            <a:ext uri="{FF2B5EF4-FFF2-40B4-BE49-F238E27FC236}">
                              <a16:creationId xmlns:a16="http://schemas.microsoft.com/office/drawing/2014/main" xmlns="" id="{134053B6-4886-DCC3-12BE-60C573869154}"/>
                            </a:ext>
                          </a:extLst>
                        </p:cNvPr>
                        <p:cNvPicPr/>
                        <p:nvPr/>
                      </p:nvPicPr>
                      <p:blipFill>
                        <a:blip r:embed="rId13"/>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xmlns=""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xmlns="" id="{72FE2A4F-C316-1CB0-6679-28C55B9DEAD7}"/>
              </a:ext>
            </a:extLst>
          </p:cNvPr>
          <p:cNvPicPr>
            <a:picLocks noChangeAspect="1"/>
          </p:cNvPicPr>
          <p:nvPr/>
        </p:nvPicPr>
        <p:blipFill>
          <a:blip r:embed="rId6"/>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xmlns=""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xmlns=""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xmlns=""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spid="_x0000_s7180" name="Equation" r:id="rId7" imgW="1269720" imgH="228600" progId="Equation.DSMT4">
                    <p:embed/>
                  </p:oleObj>
                </mc:Choice>
                <mc:Fallback>
                  <p:oleObj name="Equation" r:id="rId7" imgW="1269720" imgH="228600" progId="Equation.DSMT4">
                    <p:embed/>
                    <p:pic>
                      <p:nvPicPr>
                        <p:cNvPr id="20" name="Object 19">
                          <a:extLst>
                            <a:ext uri="{FF2B5EF4-FFF2-40B4-BE49-F238E27FC236}">
                              <a16:creationId xmlns:a16="http://schemas.microsoft.com/office/drawing/2014/main" xmlns="" id="{F24438FA-766D-975B-3A23-89DE8870DD8D}"/>
                            </a:ext>
                          </a:extLst>
                        </p:cNvPr>
                        <p:cNvPicPr/>
                        <p:nvPr/>
                      </p:nvPicPr>
                      <p:blipFill>
                        <a:blip r:embed="rId8"/>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xmlns=""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xmlns="" id="{0C5EB43B-8085-E889-6D6B-57E96F3B98EF}"/>
                </a:ext>
              </a:extLst>
            </p:cNvPr>
            <p:cNvPicPr preferRelativeResize="0"/>
            <p:nvPr/>
          </p:nvPicPr>
          <p:blipFill rotWithShape="1">
            <a:blip r:embed="rId9">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xmlns=""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xmlns=""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xmlns=""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xmlns=""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spid="_x0000_s7181" name="Equation" r:id="rId10" imgW="723600" imgH="228600" progId="Equation.DSMT4">
                    <p:embed/>
                  </p:oleObj>
                </mc:Choice>
                <mc:Fallback>
                  <p:oleObj name="Equation" r:id="rId10" imgW="723600" imgH="228600" progId="Equation.DSMT4">
                    <p:embed/>
                    <p:pic>
                      <p:nvPicPr>
                        <p:cNvPr id="32" name="Object 31">
                          <a:extLst>
                            <a:ext uri="{FF2B5EF4-FFF2-40B4-BE49-F238E27FC236}">
                              <a16:creationId xmlns:a16="http://schemas.microsoft.com/office/drawing/2014/main" xmlns="" id="{D3308E27-1D6B-7F68-22D3-19E9D9855472}"/>
                            </a:ext>
                          </a:extLst>
                        </p:cNvPr>
                        <p:cNvPicPr/>
                        <p:nvPr/>
                      </p:nvPicPr>
                      <p:blipFill>
                        <a:blip r:embed="rId11"/>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xmlns="" id="{D29A309B-2991-494B-D91C-5EA89D6EA456}"/>
              </a:ext>
            </a:extLst>
          </p:cNvPr>
          <p:cNvPicPr>
            <a:picLocks noChangeAspect="1"/>
          </p:cNvPicPr>
          <p:nvPr/>
        </p:nvPicPr>
        <p:blipFill>
          <a:blip r:embed="rId12"/>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xmlns=""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xmlns=""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xmlns=""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spid="_x0000_s7182" name="Equation" r:id="rId13" imgW="799920" imgH="228600" progId="Equation.DSMT4">
                    <p:embed/>
                  </p:oleObj>
                </mc:Choice>
                <mc:Fallback>
                  <p:oleObj name="Equation" r:id="rId13" imgW="799920" imgH="228600" progId="Equation.DSMT4">
                    <p:embed/>
                    <p:pic>
                      <p:nvPicPr>
                        <p:cNvPr id="13" name="Object 12">
                          <a:extLst>
                            <a:ext uri="{FF2B5EF4-FFF2-40B4-BE49-F238E27FC236}">
                              <a16:creationId xmlns:a16="http://schemas.microsoft.com/office/drawing/2014/main" xmlns="" id="{FF4E638E-B00C-2E01-7BBB-FEE88675545E}"/>
                            </a:ext>
                          </a:extLst>
                        </p:cNvPr>
                        <p:cNvPicPr/>
                        <p:nvPr/>
                      </p:nvPicPr>
                      <p:blipFill>
                        <a:blip r:embed="rId14"/>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xmlns=""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xmlns=""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xmlns=""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spid="_x0000_s7183" name="Equation" r:id="rId15" imgW="2260440" imgH="228600" progId="Equation.DSMT4">
                    <p:embed/>
                  </p:oleObj>
                </mc:Choice>
                <mc:Fallback>
                  <p:oleObj name="Equation" r:id="rId15" imgW="2260440" imgH="228600" progId="Equation.DSMT4">
                    <p:embed/>
                    <p:pic>
                      <p:nvPicPr>
                        <p:cNvPr id="21" name="Object 20">
                          <a:extLst>
                            <a:ext uri="{FF2B5EF4-FFF2-40B4-BE49-F238E27FC236}">
                              <a16:creationId xmlns:a16="http://schemas.microsoft.com/office/drawing/2014/main" xmlns="" id="{A689D4B2-34AD-F04D-C0F1-9EAF961535A5}"/>
                            </a:ext>
                          </a:extLst>
                        </p:cNvPr>
                        <p:cNvPicPr/>
                        <p:nvPr/>
                      </p:nvPicPr>
                      <p:blipFill>
                        <a:blip r:embed="rId16"/>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xmlns=""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spid="_x0000_s7184" name="Equation" r:id="rId17" imgW="2641320" imgH="558720" progId="Equation.DSMT4">
                  <p:embed/>
                </p:oleObj>
              </mc:Choice>
              <mc:Fallback>
                <p:oleObj name="Equation" r:id="rId17" imgW="2641320" imgH="558720" progId="Equation.DSMT4">
                  <p:embed/>
                  <p:pic>
                    <p:nvPicPr>
                      <p:cNvPr id="11" name="Object 10">
                        <a:extLst>
                          <a:ext uri="{FF2B5EF4-FFF2-40B4-BE49-F238E27FC236}">
                            <a16:creationId xmlns:a16="http://schemas.microsoft.com/office/drawing/2014/main" xmlns="" id="{C2A380DB-C534-F56A-25A4-960A939DF9D9}"/>
                          </a:ext>
                        </a:extLst>
                      </p:cNvPr>
                      <p:cNvPicPr/>
                      <p:nvPr/>
                    </p:nvPicPr>
                    <p:blipFill>
                      <a:blip r:embed="rId18"/>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xmlns=""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xmlns=""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xmlns=""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xmlns=""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xmlns=""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xmlns=""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xmlns=""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xmlns=""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spid="_x0000_s8202" name="Equation" r:id="rId3" imgW="380880" imgH="228600" progId="Equation.DSMT4">
                        <p:embed/>
                      </p:oleObj>
                    </mc:Choice>
                    <mc:Fallback>
                      <p:oleObj name="Equation" r:id="rId3" imgW="380880" imgH="228600" progId="Equation.DSMT4">
                        <p:embed/>
                        <p:pic>
                          <p:nvPicPr>
                            <p:cNvPr id="0" name=""/>
                            <p:cNvPicPr/>
                            <p:nvPr/>
                          </p:nvPicPr>
                          <p:blipFill>
                            <a:blip r:embed="rId4"/>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xmlns=""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xmlns=""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xmlns=""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xmlns=""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spid="_x0000_s8203"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xmlns=""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xmlns=""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xmlns=""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xmlns=""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xmlns=""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xmlns=""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xmlns=""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xmlns=""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spid="_x0000_s8204"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xmlns=""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xmlns=""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spid="_x0000_s8205"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xmlns=""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xmlns="" id="{A981520A-EB66-FC2B-4D3F-51382E73E636}"/>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xmlns=""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xmlns="" id="{49CDC015-F7E0-AB04-FAF1-21B3BE3CB1C1}"/>
              </a:ext>
            </a:extLst>
          </p:cNvPr>
          <p:cNvPicPr>
            <a:picLocks noChangeAspect="1"/>
          </p:cNvPicPr>
          <p:nvPr/>
        </p:nvPicPr>
        <p:blipFill rotWithShape="1">
          <a:blip r:embed="rId4"/>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xmlns=""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xmlns=""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spid="_x0000_s9220" name="Equation" r:id="rId5" imgW="368280" imgH="215640" progId="Equation.DSMT4">
                    <p:embed/>
                  </p:oleObj>
                </mc:Choice>
                <mc:Fallback>
                  <p:oleObj name="Equation" r:id="rId5" imgW="368280" imgH="215640" progId="Equation.DSMT4">
                    <p:embed/>
                    <p:pic>
                      <p:nvPicPr>
                        <p:cNvPr id="10" name="Object 9">
                          <a:extLst>
                            <a:ext uri="{FF2B5EF4-FFF2-40B4-BE49-F238E27FC236}">
                              <a16:creationId xmlns:a16="http://schemas.microsoft.com/office/drawing/2014/main" xmlns="" id="{D9B0A68A-E1AC-59B9-47A0-DB3CC4FCF260}"/>
                            </a:ext>
                          </a:extLst>
                        </p:cNvPr>
                        <p:cNvPicPr/>
                        <p:nvPr/>
                      </p:nvPicPr>
                      <p:blipFill>
                        <a:blip r:embed="rId6"/>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xmlns=""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xmlns=""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xmlns=""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xmlns=""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xmlns=""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xmlns=""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xmlns=""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xmlns=""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7ADD2266-E1D0-50E4-6C87-D7C9AC9ED4F0}"/>
              </a:ext>
            </a:extLst>
          </p:cNvPr>
          <p:cNvPicPr>
            <a:picLocks noChangeAspect="1"/>
          </p:cNvPicPr>
          <p:nvPr/>
        </p:nvPicPr>
        <p:blipFill rotWithShape="1">
          <a:blip r:embed="rId3"/>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xmlns=""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xmlns=""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xmlns=""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spid="_x0000_s10250" name="Equation" r:id="rId4" imgW="2971800" imgH="393480" progId="Equation.DSMT4">
                    <p:embed/>
                  </p:oleObj>
                </mc:Choice>
                <mc:Fallback>
                  <p:oleObj name="Equation" r:id="rId4" imgW="2971800" imgH="393480" progId="Equation.DSMT4">
                    <p:embed/>
                    <p:pic>
                      <p:nvPicPr>
                        <p:cNvPr id="0" name=""/>
                        <p:cNvPicPr/>
                        <p:nvPr/>
                      </p:nvPicPr>
                      <p:blipFill>
                        <a:blip r:embed="rId5"/>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xmlns=""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spid="_x0000_s10251" name="Equation" r:id="rId6" imgW="1193760" imgH="203040" progId="Equation.DSMT4">
                  <p:embed/>
                </p:oleObj>
              </mc:Choice>
              <mc:Fallback>
                <p:oleObj name="Equation" r:id="rId6" imgW="1193760" imgH="203040" progId="Equation.DSMT4">
                  <p:embed/>
                  <p:pic>
                    <p:nvPicPr>
                      <p:cNvPr id="5" name="Object 4">
                        <a:extLst>
                          <a:ext uri="{FF2B5EF4-FFF2-40B4-BE49-F238E27FC236}">
                            <a16:creationId xmlns:a16="http://schemas.microsoft.com/office/drawing/2014/main" xmlns="" id="{9ED72C79-5204-1431-B153-DF5332420F99}"/>
                          </a:ext>
                        </a:extLst>
                      </p:cNvPr>
                      <p:cNvPicPr/>
                      <p:nvPr/>
                    </p:nvPicPr>
                    <p:blipFill>
                      <a:blip r:embed="rId7"/>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xmlns=""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spid="_x0000_s10252" name="Equation" r:id="rId8" imgW="1892160" imgH="711000" progId="Equation.DSMT4">
                  <p:embed/>
                </p:oleObj>
              </mc:Choice>
              <mc:Fallback>
                <p:oleObj name="Equation" r:id="rId8" imgW="1892160" imgH="711000" progId="Equation.DSMT4">
                  <p:embed/>
                  <p:pic>
                    <p:nvPicPr>
                      <p:cNvPr id="6" name="Object 5">
                        <a:extLst>
                          <a:ext uri="{FF2B5EF4-FFF2-40B4-BE49-F238E27FC236}">
                            <a16:creationId xmlns:a16="http://schemas.microsoft.com/office/drawing/2014/main" xmlns="" id="{16AA11C6-2A25-0686-8687-6AF591541A74}"/>
                          </a:ext>
                        </a:extLst>
                      </p:cNvPr>
                      <p:cNvPicPr/>
                      <p:nvPr/>
                    </p:nvPicPr>
                    <p:blipFill>
                      <a:blip r:embed="rId9"/>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spid="_x0000_s10253" name="Equation" r:id="rId10" imgW="990360" imgH="253800" progId="Equation.DSMT4">
                  <p:embed/>
                </p:oleObj>
              </mc:Choice>
              <mc:Fallback>
                <p:oleObj name="Equation" r:id="rId10" imgW="990360" imgH="253800" progId="Equation.DSMT4">
                  <p:embed/>
                  <p:pic>
                    <p:nvPicPr>
                      <p:cNvPr id="8" name="Object 7">
                        <a:extLst>
                          <a:ext uri="{FF2B5EF4-FFF2-40B4-BE49-F238E27FC236}">
                            <a16:creationId xmlns:a16="http://schemas.microsoft.com/office/drawing/2014/main" xmlns="" id="{D267EF77-7CF6-7EDE-6623-1C91D0913394}"/>
                          </a:ext>
                        </a:extLst>
                      </p:cNvPr>
                      <p:cNvPicPr/>
                      <p:nvPr/>
                    </p:nvPicPr>
                    <p:blipFill>
                      <a:blip r:embed="rId11"/>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xmlns=""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xmlns=""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xmlns=""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spid="_x0000_s11272" name="Equation" r:id="rId4" imgW="952200" imgH="393480" progId="Equation.DSMT4">
                    <p:embed/>
                  </p:oleObj>
                </mc:Choice>
                <mc:Fallback>
                  <p:oleObj name="Equation" r:id="rId4" imgW="952200" imgH="393480" progId="Equation.DSMT4">
                    <p:embed/>
                    <p:pic>
                      <p:nvPicPr>
                        <p:cNvPr id="0" name=""/>
                        <p:cNvPicPr/>
                        <p:nvPr/>
                      </p:nvPicPr>
                      <p:blipFill>
                        <a:blip r:embed="rId5"/>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spid="_x0000_s11273" name="Equation" r:id="rId6" imgW="939600" imgH="393480" progId="Equation.DSMT4">
                    <p:embed/>
                  </p:oleObj>
                </mc:Choice>
                <mc:Fallback>
                  <p:oleObj name="Equation" r:id="rId6" imgW="939600" imgH="393480" progId="Equation.DSMT4">
                    <p:embed/>
                    <p:pic>
                      <p:nvPicPr>
                        <p:cNvPr id="10" name="Object 9">
                          <a:extLst>
                            <a:ext uri="{FF2B5EF4-FFF2-40B4-BE49-F238E27FC236}">
                              <a16:creationId xmlns:a16="http://schemas.microsoft.com/office/drawing/2014/main" xmlns="" id="{BEAF9D48-0F2C-8FB5-BEC4-1F46B976BDAD}"/>
                            </a:ext>
                          </a:extLst>
                        </p:cNvPr>
                        <p:cNvPicPr/>
                        <p:nvPr/>
                      </p:nvPicPr>
                      <p:blipFill>
                        <a:blip r:embed="rId7"/>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spid="_x0000_s11274" name="Equation" r:id="rId8" imgW="812520" imgH="393480" progId="Equation.DSMT4">
                    <p:embed/>
                  </p:oleObj>
                </mc:Choice>
                <mc:Fallback>
                  <p:oleObj name="Equation" r:id="rId8" imgW="812520" imgH="393480" progId="Equation.DSMT4">
                    <p:embed/>
                    <p:pic>
                      <p:nvPicPr>
                        <p:cNvPr id="11" name="Object 10">
                          <a:extLst>
                            <a:ext uri="{FF2B5EF4-FFF2-40B4-BE49-F238E27FC236}">
                              <a16:creationId xmlns:a16="http://schemas.microsoft.com/office/drawing/2014/main" xmlns="" id="{324708E9-E1EF-5E11-8260-86B90E1936DF}"/>
                            </a:ext>
                          </a:extLst>
                        </p:cNvPr>
                        <p:cNvPicPr/>
                        <p:nvPr/>
                      </p:nvPicPr>
                      <p:blipFill>
                        <a:blip r:embed="rId9"/>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xmlns=""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xmlns=""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A338B63-8112-DAEC-1F19-4CEEB8C958C9}"/>
              </a:ext>
            </a:extLst>
          </p:cNvPr>
          <p:cNvPicPr>
            <a:picLocks noChangeAspect="1"/>
          </p:cNvPicPr>
          <p:nvPr/>
        </p:nvPicPr>
        <p:blipFill rotWithShape="1">
          <a:blip r:embed="rId3"/>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xmlns=""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xmlns=""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spid="_x0000_s12302" name="Equation" r:id="rId4" imgW="1130040" imgH="393480" progId="Equation.DSMT4">
                    <p:embed/>
                  </p:oleObj>
                </mc:Choice>
                <mc:Fallback>
                  <p:oleObj name="Equation" r:id="rId4" imgW="1130040" imgH="393480" progId="Equation.DSMT4">
                    <p:embed/>
                    <p:pic>
                      <p:nvPicPr>
                        <p:cNvPr id="2" name="Object 1">
                          <a:extLst>
                            <a:ext uri="{FF2B5EF4-FFF2-40B4-BE49-F238E27FC236}">
                              <a16:creationId xmlns:a16="http://schemas.microsoft.com/office/drawing/2014/main" xmlns="" id="{04CC389E-E99C-9A55-CEC7-176DF517C8BB}"/>
                            </a:ext>
                          </a:extLst>
                        </p:cNvPr>
                        <p:cNvPicPr/>
                        <p:nvPr/>
                      </p:nvPicPr>
                      <p:blipFill>
                        <a:blip r:embed="rId5"/>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xmlns=""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xmlns=""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spid="_x0000_s12303" name="Equation" r:id="rId6" imgW="342720" imgH="228600" progId="Equation.DSMT4">
                    <p:embed/>
                  </p:oleObj>
                </mc:Choice>
                <mc:Fallback>
                  <p:oleObj name="Equation" r:id="rId6" imgW="342720" imgH="228600" progId="Equation.DSMT4">
                    <p:embed/>
                    <p:pic>
                      <p:nvPicPr>
                        <p:cNvPr id="5" name="Object 4">
                          <a:extLst>
                            <a:ext uri="{FF2B5EF4-FFF2-40B4-BE49-F238E27FC236}">
                              <a16:creationId xmlns:a16="http://schemas.microsoft.com/office/drawing/2014/main" xmlns="" id="{391DE38B-E8A0-37C6-A379-CFE074652425}"/>
                            </a:ext>
                          </a:extLst>
                        </p:cNvPr>
                        <p:cNvPicPr/>
                        <p:nvPr/>
                      </p:nvPicPr>
                      <p:blipFill>
                        <a:blip r:embed="rId7"/>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xmlns=""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xmlns=""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xmlns=""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spid="_x0000_s12304" name="Equation" r:id="rId8" imgW="952200" imgH="393480" progId="Equation.DSMT4">
                    <p:embed/>
                  </p:oleObj>
                </mc:Choice>
                <mc:Fallback>
                  <p:oleObj name="Equation" r:id="rId8" imgW="952200" imgH="393480" progId="Equation.DSMT4">
                    <p:embed/>
                    <p:pic>
                      <p:nvPicPr>
                        <p:cNvPr id="10" name="Object 9">
                          <a:extLst>
                            <a:ext uri="{FF2B5EF4-FFF2-40B4-BE49-F238E27FC236}">
                              <a16:creationId xmlns:a16="http://schemas.microsoft.com/office/drawing/2014/main" xmlns="" id="{BEAF9D48-0F2C-8FB5-BEC4-1F46B976BDAD}"/>
                            </a:ext>
                          </a:extLst>
                        </p:cNvPr>
                        <p:cNvPicPr/>
                        <p:nvPr/>
                      </p:nvPicPr>
                      <p:blipFill>
                        <a:blip r:embed="rId9"/>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spid="_x0000_s12305" name="Equation" r:id="rId10" imgW="939600" imgH="393480" progId="Equation.DSMT4">
                    <p:embed/>
                  </p:oleObj>
                </mc:Choice>
                <mc:Fallback>
                  <p:oleObj name="Equation" r:id="rId10" imgW="939600" imgH="393480" progId="Equation.DSMT4">
                    <p:embed/>
                    <p:pic>
                      <p:nvPicPr>
                        <p:cNvPr id="11" name="Object 10">
                          <a:extLst>
                            <a:ext uri="{FF2B5EF4-FFF2-40B4-BE49-F238E27FC236}">
                              <a16:creationId xmlns:a16="http://schemas.microsoft.com/office/drawing/2014/main" xmlns="" id="{324708E9-E1EF-5E11-8260-86B90E1936DF}"/>
                            </a:ext>
                          </a:extLst>
                        </p:cNvPr>
                        <p:cNvPicPr/>
                        <p:nvPr/>
                      </p:nvPicPr>
                      <p:blipFill>
                        <a:blip r:embed="rId11"/>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xmlns=""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xmlns=""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spid="_x0000_s12306" name="Equation" r:id="rId12" imgW="1130040" imgH="393480" progId="Equation.DSMT4">
                    <p:embed/>
                  </p:oleObj>
                </mc:Choice>
                <mc:Fallback>
                  <p:oleObj name="Equation" r:id="rId12" imgW="1130040" imgH="393480" progId="Equation.DSMT4">
                    <p:embed/>
                    <p:pic>
                      <p:nvPicPr>
                        <p:cNvPr id="2" name="Object 1">
                          <a:extLst>
                            <a:ext uri="{FF2B5EF4-FFF2-40B4-BE49-F238E27FC236}">
                              <a16:creationId xmlns:a16="http://schemas.microsoft.com/office/drawing/2014/main" xmlns="" id="{04CC389E-E99C-9A55-CEC7-176DF517C8BB}"/>
                            </a:ext>
                          </a:extLst>
                        </p:cNvPr>
                        <p:cNvPicPr/>
                        <p:nvPr/>
                      </p:nvPicPr>
                      <p:blipFill>
                        <a:blip r:embed="rId13"/>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xmlns=""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xmlns=""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spid="_x0000_s12307" name="Equation" r:id="rId14" imgW="355320" imgH="228600" progId="Equation.DSMT4">
                    <p:embed/>
                  </p:oleObj>
                </mc:Choice>
                <mc:Fallback>
                  <p:oleObj name="Equation" r:id="rId14" imgW="355320" imgH="228600" progId="Equation.DSMT4">
                    <p:embed/>
                    <p:pic>
                      <p:nvPicPr>
                        <p:cNvPr id="5" name="Object 4">
                          <a:extLst>
                            <a:ext uri="{FF2B5EF4-FFF2-40B4-BE49-F238E27FC236}">
                              <a16:creationId xmlns:a16="http://schemas.microsoft.com/office/drawing/2014/main" xmlns="" id="{391DE38B-E8A0-37C6-A379-CFE074652425}"/>
                            </a:ext>
                          </a:extLst>
                        </p:cNvPr>
                        <p:cNvPicPr/>
                        <p:nvPr/>
                      </p:nvPicPr>
                      <p:blipFill>
                        <a:blip r:embed="rId15"/>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xmlns=""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xmlns=""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xmlns=""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xmlns=""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spid="_x0000_s13318" name="Equation" r:id="rId4" imgW="1244520" imgH="228600" progId="Equation.DSMT4">
                    <p:embed/>
                  </p:oleObj>
                </mc:Choice>
                <mc:Fallback>
                  <p:oleObj name="Equation" r:id="rId4" imgW="1244520" imgH="228600" progId="Equation.DSMT4">
                    <p:embed/>
                    <p:pic>
                      <p:nvPicPr>
                        <p:cNvPr id="15" name="Object 14">
                          <a:extLst>
                            <a:ext uri="{FF2B5EF4-FFF2-40B4-BE49-F238E27FC236}">
                              <a16:creationId xmlns:a16="http://schemas.microsoft.com/office/drawing/2014/main" xmlns="" id="{B1DE7531-34B6-82FC-4E11-0B389E2FA4E0}"/>
                            </a:ext>
                          </a:extLst>
                        </p:cNvPr>
                        <p:cNvPicPr/>
                        <p:nvPr/>
                      </p:nvPicPr>
                      <p:blipFill>
                        <a:blip r:embed="rId5"/>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xmlns=""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spid="_x0000_s13319" name="Equation" r:id="rId6" imgW="1676160" imgH="1168200" progId="Equation.DSMT4">
                  <p:embed/>
                </p:oleObj>
              </mc:Choice>
              <mc:Fallback>
                <p:oleObj name="Equation" r:id="rId6" imgW="1676160" imgH="1168200" progId="Equation.DSMT4">
                  <p:embed/>
                  <p:pic>
                    <p:nvPicPr>
                      <p:cNvPr id="5" name="Object 4">
                        <a:extLst>
                          <a:ext uri="{FF2B5EF4-FFF2-40B4-BE49-F238E27FC236}">
                            <a16:creationId xmlns:a16="http://schemas.microsoft.com/office/drawing/2014/main" xmlns="" id="{053E96CB-0389-A82E-A594-FC5C505FDD4C}"/>
                          </a:ext>
                        </a:extLst>
                      </p:cNvPr>
                      <p:cNvPicPr/>
                      <p:nvPr/>
                    </p:nvPicPr>
                    <p:blipFill>
                      <a:blip r:embed="rId7"/>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xmlns="" id="{FA338B63-8112-DAEC-1F19-4CEEB8C958C9}"/>
              </a:ext>
            </a:extLst>
          </p:cNvPr>
          <p:cNvPicPr>
            <a:picLocks noChangeAspect="1"/>
          </p:cNvPicPr>
          <p:nvPr/>
        </p:nvPicPr>
        <p:blipFill rotWithShape="1">
          <a:blip r:embed="rId3"/>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xmlns=""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spid="_x0000_s14344" name="Equation" r:id="rId4" imgW="812520" imgH="393480" progId="Equation.DSMT4">
                  <p:embed/>
                </p:oleObj>
              </mc:Choice>
              <mc:Fallback>
                <p:oleObj name="Equation" r:id="rId4" imgW="812520" imgH="393480" progId="Equation.DSMT4">
                  <p:embed/>
                  <p:pic>
                    <p:nvPicPr>
                      <p:cNvPr id="12" name="Object 11">
                        <a:extLst>
                          <a:ext uri="{FF2B5EF4-FFF2-40B4-BE49-F238E27FC236}">
                            <a16:creationId xmlns:a16="http://schemas.microsoft.com/office/drawing/2014/main" xmlns="" id="{A7592061-F76B-C945-C806-FE92C54E4650}"/>
                          </a:ext>
                        </a:extLst>
                      </p:cNvPr>
                      <p:cNvPicPr/>
                      <p:nvPr/>
                    </p:nvPicPr>
                    <p:blipFill>
                      <a:blip r:embed="rId5"/>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xmlns=""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xmlns=""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spid="_x0000_s14345" name="Equation" r:id="rId6" imgW="1650960" imgH="228600" progId="Equation.DSMT4">
                  <p:embed/>
                </p:oleObj>
              </mc:Choice>
              <mc:Fallback>
                <p:oleObj name="Equation" r:id="rId6" imgW="1650960" imgH="228600" progId="Equation.DSMT4">
                  <p:embed/>
                  <p:pic>
                    <p:nvPicPr>
                      <p:cNvPr id="0" name=""/>
                      <p:cNvPicPr/>
                      <p:nvPr/>
                    </p:nvPicPr>
                    <p:blipFill>
                      <a:blip r:embed="rId7"/>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spid="_x0000_s14346" name="Equation" r:id="rId8" imgW="1218960" imgH="609480" progId="Equation.DSMT4">
                  <p:embed/>
                </p:oleObj>
              </mc:Choice>
              <mc:Fallback>
                <p:oleObj name="Equation" r:id="rId8" imgW="1218960" imgH="609480" progId="Equation.DSMT4">
                  <p:embed/>
                  <p:pic>
                    <p:nvPicPr>
                      <p:cNvPr id="2" name="Object 1">
                        <a:extLst>
                          <a:ext uri="{FF2B5EF4-FFF2-40B4-BE49-F238E27FC236}">
                            <a16:creationId xmlns:a16="http://schemas.microsoft.com/office/drawing/2014/main" xmlns="" id="{A1E77B63-00EF-5867-937C-742D9D4E8FAC}"/>
                          </a:ext>
                        </a:extLst>
                      </p:cNvPr>
                      <p:cNvPicPr/>
                      <p:nvPr/>
                    </p:nvPicPr>
                    <p:blipFill>
                      <a:blip r:embed="rId9"/>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4708941"/>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1; 2; 3; 4; 5  SGK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xmlns=""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xmlns=""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xmlns=""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xmlns=""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xmlns=""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xmlns=""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4066</TotalTime>
  <Words>3465</Words>
  <Application>Microsoft Office PowerPoint</Application>
  <PresentationFormat>Custom</PresentationFormat>
  <Paragraphs>279</Paragraphs>
  <Slides>48</Slides>
  <Notes>0</Notes>
  <HiddenSlides>0</HiddenSlides>
  <MMClips>18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Cambria Math</vt:lpstr>
      <vt:lpstr>Symbol</vt:lpstr>
      <vt:lpstr>Open Sans</vt:lpstr>
      <vt:lpstr>Arial </vt:lpstr>
      <vt:lpstr>VNI-Aptima</vt:lpstr>
      <vt:lpstr>Times New Roman</vt:lpstr>
      <vt:lpstr>Bookshelf Symbol 7</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HP</cp:lastModifiedBy>
  <cp:revision>145</cp:revision>
  <dcterms:created xsi:type="dcterms:W3CDTF">2006-08-16T00:00:00Z</dcterms:created>
  <dcterms:modified xsi:type="dcterms:W3CDTF">2024-12-17T14:42:00Z</dcterms:modified>
  <dc:identifier>DAFWAZhnXwQ</dc:identifier>
</cp:coreProperties>
</file>