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6" r:id="rId2"/>
  </p:sldMasterIdLst>
  <p:notesMasterIdLst>
    <p:notesMasterId r:id="rId66"/>
  </p:notesMasterIdLst>
  <p:sldIdLst>
    <p:sldId id="359" r:id="rId3"/>
    <p:sldId id="290" r:id="rId4"/>
    <p:sldId id="263" r:id="rId5"/>
    <p:sldId id="367" r:id="rId6"/>
    <p:sldId id="368" r:id="rId7"/>
    <p:sldId id="361" r:id="rId8"/>
    <p:sldId id="364" r:id="rId9"/>
    <p:sldId id="260" r:id="rId10"/>
    <p:sldId id="2971" r:id="rId11"/>
    <p:sldId id="2975" r:id="rId12"/>
    <p:sldId id="2950" r:id="rId13"/>
    <p:sldId id="2968" r:id="rId14"/>
    <p:sldId id="2969" r:id="rId15"/>
    <p:sldId id="2970" r:id="rId16"/>
    <p:sldId id="369" r:id="rId17"/>
    <p:sldId id="2972" r:id="rId18"/>
    <p:sldId id="370" r:id="rId19"/>
    <p:sldId id="371" r:id="rId20"/>
    <p:sldId id="2974" r:id="rId21"/>
    <p:sldId id="372" r:id="rId22"/>
    <p:sldId id="2976" r:id="rId23"/>
    <p:sldId id="2977" r:id="rId24"/>
    <p:sldId id="373" r:id="rId25"/>
    <p:sldId id="2978" r:id="rId26"/>
    <p:sldId id="269" r:id="rId27"/>
    <p:sldId id="365" r:id="rId28"/>
    <p:sldId id="2979" r:id="rId29"/>
    <p:sldId id="2981" r:id="rId30"/>
    <p:sldId id="2949" r:id="rId31"/>
    <p:sldId id="2980" r:id="rId32"/>
    <p:sldId id="374" r:id="rId33"/>
    <p:sldId id="375" r:id="rId34"/>
    <p:sldId id="376" r:id="rId35"/>
    <p:sldId id="377" r:id="rId36"/>
    <p:sldId id="378" r:id="rId37"/>
    <p:sldId id="379" r:id="rId38"/>
    <p:sldId id="380" r:id="rId39"/>
    <p:sldId id="2982" r:id="rId40"/>
    <p:sldId id="383" r:id="rId41"/>
    <p:sldId id="268" r:id="rId42"/>
    <p:sldId id="2983" r:id="rId43"/>
    <p:sldId id="381" r:id="rId44"/>
    <p:sldId id="382" r:id="rId45"/>
    <p:sldId id="366" r:id="rId46"/>
    <p:sldId id="2942" r:id="rId47"/>
    <p:sldId id="2944" r:id="rId48"/>
    <p:sldId id="2943" r:id="rId49"/>
    <p:sldId id="362" r:id="rId50"/>
    <p:sldId id="2947" r:id="rId51"/>
    <p:sldId id="2957" r:id="rId52"/>
    <p:sldId id="2958" r:id="rId53"/>
    <p:sldId id="2959" r:id="rId54"/>
    <p:sldId id="2960" r:id="rId55"/>
    <p:sldId id="2961" r:id="rId56"/>
    <p:sldId id="2962" r:id="rId57"/>
    <p:sldId id="2963" r:id="rId58"/>
    <p:sldId id="2964" r:id="rId59"/>
    <p:sldId id="2965" r:id="rId60"/>
    <p:sldId id="2984" r:id="rId61"/>
    <p:sldId id="2985" r:id="rId62"/>
    <p:sldId id="2986" r:id="rId63"/>
    <p:sldId id="363" r:id="rId64"/>
    <p:sldId id="2952" r:id="rId65"/>
  </p:sldIdLst>
  <p:sldSz cx="12192000" cy="6858000"/>
  <p:notesSz cx="6858000" cy="9144000"/>
  <p:embeddedFontLst>
    <p:embeddedFont>
      <p:font typeface="#9Slide03 Ample" panose="02000000000000000000" pitchFamily="2" charset="0"/>
      <p:regular r:id="rId67"/>
    </p:embeddedFont>
    <p:embeddedFont>
      <p:font typeface="#9Slide03 AmpleSoft" panose="02000000000000000000" pitchFamily="2" charset="0"/>
      <p:regular r:id="rId68"/>
    </p:embeddedFont>
    <p:embeddedFont>
      <p:font typeface="#9Slide03 AmpleSoft Bold" panose="02000000000000000000" pitchFamily="2" charset="0"/>
      <p:regular r:id="rId69"/>
    </p:embeddedFont>
    <p:embeddedFont>
      <p:font typeface="#9Slide05 Fourth" panose="00000500000000000000" pitchFamily="2" charset="0"/>
      <p:regular r:id="rId70"/>
    </p:embeddedFont>
    <p:embeddedFont>
      <p:font typeface="#9Slide05 Fourth Medium" panose="00000600000000000000" pitchFamily="2" charset="0"/>
      <p:bold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2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howGuides="1">
      <p:cViewPr varScale="1">
        <p:scale>
          <a:sx n="52" d="100"/>
          <a:sy n="52" d="100"/>
        </p:scale>
        <p:origin x="1160"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3.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4.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0A4A4B-9F68-4E59-B0F4-ACB38963ABC5}" type="datetimeFigureOut">
              <a:rPr lang="en-US" smtClean="0"/>
              <a:t>28/7/2024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742678-7C64-41AF-88C9-FAC0FB86D255}" type="slidenum">
              <a:rPr lang="en-US" smtClean="0"/>
              <a:t>‹#›</a:t>
            </a:fld>
            <a:endParaRPr lang="en-US"/>
          </a:p>
        </p:txBody>
      </p:sp>
    </p:spTree>
    <p:extLst>
      <p:ext uri="{BB962C8B-B14F-4D97-AF65-F5344CB8AC3E}">
        <p14:creationId xmlns:p14="http://schemas.microsoft.com/office/powerpoint/2010/main" val="2582907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BE523B-B555-446B-8992-6ECEFD2DFB0D}" type="slidenum">
              <a:rPr lang="en-US" smtClean="0"/>
              <a:t>2</a:t>
            </a:fld>
            <a:endParaRPr lang="en-US"/>
          </a:p>
        </p:txBody>
      </p:sp>
    </p:spTree>
    <p:extLst>
      <p:ext uri="{BB962C8B-B14F-4D97-AF65-F5344CB8AC3E}">
        <p14:creationId xmlns:p14="http://schemas.microsoft.com/office/powerpoint/2010/main" val="1463089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3</a:t>
            </a:fld>
            <a:endParaRPr lang="zh-CN" altLang="en-US"/>
          </a:p>
        </p:txBody>
      </p:sp>
    </p:spTree>
    <p:extLst>
      <p:ext uri="{BB962C8B-B14F-4D97-AF65-F5344CB8AC3E}">
        <p14:creationId xmlns:p14="http://schemas.microsoft.com/office/powerpoint/2010/main" val="3230202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5</a:t>
            </a:fld>
            <a:endParaRPr lang="zh-CN" altLang="en-US"/>
          </a:p>
        </p:txBody>
      </p:sp>
    </p:spTree>
    <p:extLst>
      <p:ext uri="{BB962C8B-B14F-4D97-AF65-F5344CB8AC3E}">
        <p14:creationId xmlns:p14="http://schemas.microsoft.com/office/powerpoint/2010/main" val="3643189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BE523B-B555-446B-8992-6ECEFD2DFB0D}" type="slidenum">
              <a:rPr lang="en-US" smtClean="0"/>
              <a:t>6</a:t>
            </a:fld>
            <a:endParaRPr lang="en-US"/>
          </a:p>
        </p:txBody>
      </p:sp>
    </p:spTree>
    <p:extLst>
      <p:ext uri="{BB962C8B-B14F-4D97-AF65-F5344CB8AC3E}">
        <p14:creationId xmlns:p14="http://schemas.microsoft.com/office/powerpoint/2010/main" val="1294331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7</a:t>
            </a:fld>
            <a:endParaRPr lang="zh-CN" altLang="en-US"/>
          </a:p>
        </p:txBody>
      </p:sp>
    </p:spTree>
    <p:extLst>
      <p:ext uri="{BB962C8B-B14F-4D97-AF65-F5344CB8AC3E}">
        <p14:creationId xmlns:p14="http://schemas.microsoft.com/office/powerpoint/2010/main" val="1584403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26</a:t>
            </a:fld>
            <a:endParaRPr lang="zh-CN" altLang="en-US"/>
          </a:p>
        </p:txBody>
      </p:sp>
    </p:spTree>
    <p:extLst>
      <p:ext uri="{BB962C8B-B14F-4D97-AF65-F5344CB8AC3E}">
        <p14:creationId xmlns:p14="http://schemas.microsoft.com/office/powerpoint/2010/main" val="1163658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ECF1412-DCBD-4774-8358-CF6F50F4D3A3}" type="slidenum">
              <a:rPr lang="zh-CN" altLang="en-US" smtClean="0"/>
              <a:t>44</a:t>
            </a:fld>
            <a:endParaRPr lang="zh-CN" altLang="en-US"/>
          </a:p>
        </p:txBody>
      </p:sp>
    </p:spTree>
    <p:extLst>
      <p:ext uri="{BB962C8B-B14F-4D97-AF65-F5344CB8AC3E}">
        <p14:creationId xmlns:p14="http://schemas.microsoft.com/office/powerpoint/2010/main" val="399817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BE523B-B555-446B-8992-6ECEFD2DFB0D}" type="slidenum">
              <a:rPr lang="en-US" smtClean="0"/>
              <a:t>48</a:t>
            </a:fld>
            <a:endParaRPr lang="en-US"/>
          </a:p>
        </p:txBody>
      </p:sp>
    </p:spTree>
    <p:extLst>
      <p:ext uri="{BB962C8B-B14F-4D97-AF65-F5344CB8AC3E}">
        <p14:creationId xmlns:p14="http://schemas.microsoft.com/office/powerpoint/2010/main" val="3127759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BE523B-B555-446B-8992-6ECEFD2DFB0D}" type="slidenum">
              <a:rPr lang="en-US" smtClean="0"/>
              <a:t>62</a:t>
            </a:fld>
            <a:endParaRPr lang="en-US"/>
          </a:p>
        </p:txBody>
      </p:sp>
    </p:spTree>
    <p:extLst>
      <p:ext uri="{BB962C8B-B14F-4D97-AF65-F5344CB8AC3E}">
        <p14:creationId xmlns:p14="http://schemas.microsoft.com/office/powerpoint/2010/main" val="1023556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F5006-0609-66A0-05B2-C4D3A8EB11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C54BE4-CB94-4C70-3663-1B13124D34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1109C-B2E4-21B1-7E68-5EB2D3025593}"/>
              </a:ext>
            </a:extLst>
          </p:cNvPr>
          <p:cNvSpPr>
            <a:spLocks noGrp="1"/>
          </p:cNvSpPr>
          <p:nvPr>
            <p:ph type="dt" sz="half" idx="10"/>
          </p:nvPr>
        </p:nvSpPr>
        <p:spPr/>
        <p:txBody>
          <a:bodyPr/>
          <a:lstStyle/>
          <a:p>
            <a:fld id="{03EB2739-9049-4857-B321-CFC1D3E6CEFA}" type="datetimeFigureOut">
              <a:rPr lang="en-US" smtClean="0"/>
              <a:t>28/7/2024</a:t>
            </a:fld>
            <a:endParaRPr lang="en-US"/>
          </a:p>
        </p:txBody>
      </p:sp>
      <p:sp>
        <p:nvSpPr>
          <p:cNvPr id="5" name="Footer Placeholder 4">
            <a:extLst>
              <a:ext uri="{FF2B5EF4-FFF2-40B4-BE49-F238E27FC236}">
                <a16:creationId xmlns:a16="http://schemas.microsoft.com/office/drawing/2014/main" id="{D0FDDB84-CC8C-1952-CC7B-0CADF3CB2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D2F42-65D8-C8D7-0019-3C1E9F16E00A}"/>
              </a:ext>
            </a:extLst>
          </p:cNvPr>
          <p:cNvSpPr>
            <a:spLocks noGrp="1"/>
          </p:cNvSpPr>
          <p:nvPr>
            <p:ph type="sldNum" sz="quarter" idx="12"/>
          </p:nvPr>
        </p:nvSpPr>
        <p:spPr/>
        <p:txBody>
          <a:bodyPr/>
          <a:lstStyle/>
          <a:p>
            <a:fld id="{DE5FA4FA-9A3A-4552-B504-4479D9F7731D}" type="slidenum">
              <a:rPr lang="en-US" smtClean="0"/>
              <a:t>‹#›</a:t>
            </a:fld>
            <a:endParaRPr lang="en-US"/>
          </a:p>
        </p:txBody>
      </p:sp>
    </p:spTree>
    <p:extLst>
      <p:ext uri="{BB962C8B-B14F-4D97-AF65-F5344CB8AC3E}">
        <p14:creationId xmlns:p14="http://schemas.microsoft.com/office/powerpoint/2010/main" val="1639770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D9521-0BF4-87C6-459D-31D485D746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471A4F-8477-BA8B-B901-2AF57251F3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A94956-0540-5B39-BCAC-E5A795D616F6}"/>
              </a:ext>
            </a:extLst>
          </p:cNvPr>
          <p:cNvSpPr>
            <a:spLocks noGrp="1"/>
          </p:cNvSpPr>
          <p:nvPr>
            <p:ph type="dt" sz="half" idx="10"/>
          </p:nvPr>
        </p:nvSpPr>
        <p:spPr/>
        <p:txBody>
          <a:bodyPr/>
          <a:lstStyle/>
          <a:p>
            <a:fld id="{03EB2739-9049-4857-B321-CFC1D3E6CEFA}" type="datetimeFigureOut">
              <a:rPr lang="en-US" smtClean="0"/>
              <a:t>28/7/2024</a:t>
            </a:fld>
            <a:endParaRPr lang="en-US"/>
          </a:p>
        </p:txBody>
      </p:sp>
      <p:sp>
        <p:nvSpPr>
          <p:cNvPr id="5" name="Footer Placeholder 4">
            <a:extLst>
              <a:ext uri="{FF2B5EF4-FFF2-40B4-BE49-F238E27FC236}">
                <a16:creationId xmlns:a16="http://schemas.microsoft.com/office/drawing/2014/main" id="{DF4DA081-E795-57EA-DCFA-F4F0BB1F44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12086D-E98A-C1F9-0B26-DBDA9217A619}"/>
              </a:ext>
            </a:extLst>
          </p:cNvPr>
          <p:cNvSpPr>
            <a:spLocks noGrp="1"/>
          </p:cNvSpPr>
          <p:nvPr>
            <p:ph type="sldNum" sz="quarter" idx="12"/>
          </p:nvPr>
        </p:nvSpPr>
        <p:spPr/>
        <p:txBody>
          <a:bodyPr/>
          <a:lstStyle/>
          <a:p>
            <a:fld id="{DE5FA4FA-9A3A-4552-B504-4479D9F7731D}" type="slidenum">
              <a:rPr lang="en-US" smtClean="0"/>
              <a:t>‹#›</a:t>
            </a:fld>
            <a:endParaRPr lang="en-US"/>
          </a:p>
        </p:txBody>
      </p:sp>
    </p:spTree>
    <p:extLst>
      <p:ext uri="{BB962C8B-B14F-4D97-AF65-F5344CB8AC3E}">
        <p14:creationId xmlns:p14="http://schemas.microsoft.com/office/powerpoint/2010/main" val="2771990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AD6DEE-33E6-39E6-1859-D2B34A62E4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0A4D14-44EE-AA4E-A63D-2301E93B5C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B3E20-BC6D-D574-AC85-237EDF512C04}"/>
              </a:ext>
            </a:extLst>
          </p:cNvPr>
          <p:cNvSpPr>
            <a:spLocks noGrp="1"/>
          </p:cNvSpPr>
          <p:nvPr>
            <p:ph type="dt" sz="half" idx="10"/>
          </p:nvPr>
        </p:nvSpPr>
        <p:spPr/>
        <p:txBody>
          <a:bodyPr/>
          <a:lstStyle/>
          <a:p>
            <a:fld id="{03EB2739-9049-4857-B321-CFC1D3E6CEFA}" type="datetimeFigureOut">
              <a:rPr lang="en-US" smtClean="0"/>
              <a:t>28/7/2024</a:t>
            </a:fld>
            <a:endParaRPr lang="en-US"/>
          </a:p>
        </p:txBody>
      </p:sp>
      <p:sp>
        <p:nvSpPr>
          <p:cNvPr id="5" name="Footer Placeholder 4">
            <a:extLst>
              <a:ext uri="{FF2B5EF4-FFF2-40B4-BE49-F238E27FC236}">
                <a16:creationId xmlns:a16="http://schemas.microsoft.com/office/drawing/2014/main" id="{B54C964E-AEF0-9F55-899D-6ABC37FC0D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8445F9-27C9-2E46-9C90-1444D01B51E0}"/>
              </a:ext>
            </a:extLst>
          </p:cNvPr>
          <p:cNvSpPr>
            <a:spLocks noGrp="1"/>
          </p:cNvSpPr>
          <p:nvPr>
            <p:ph type="sldNum" sz="quarter" idx="12"/>
          </p:nvPr>
        </p:nvSpPr>
        <p:spPr/>
        <p:txBody>
          <a:bodyPr/>
          <a:lstStyle/>
          <a:p>
            <a:fld id="{DE5FA4FA-9A3A-4552-B504-4479D9F7731D}" type="slidenum">
              <a:rPr lang="en-US" smtClean="0"/>
              <a:t>‹#›</a:t>
            </a:fld>
            <a:endParaRPr lang="en-US"/>
          </a:p>
        </p:txBody>
      </p:sp>
    </p:spTree>
    <p:extLst>
      <p:ext uri="{BB962C8B-B14F-4D97-AF65-F5344CB8AC3E}">
        <p14:creationId xmlns:p14="http://schemas.microsoft.com/office/powerpoint/2010/main" val="3136109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13">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221685" y="-2057401"/>
            <a:ext cx="12413685" cy="6543675"/>
          </a:xfrm>
          <a:custGeom>
            <a:avLst/>
            <a:gdLst>
              <a:gd name="connsiteX0" fmla="*/ 739380 w 2484545"/>
              <a:gd name="connsiteY0" fmla="*/ 0 h 1309688"/>
              <a:gd name="connsiteX1" fmla="*/ 871186 w 2484545"/>
              <a:gd name="connsiteY1" fmla="*/ 7570 h 1309688"/>
              <a:gd name="connsiteX2" fmla="*/ 2321050 w 2484545"/>
              <a:gd name="connsiteY2" fmla="*/ 1309688 h 1309688"/>
              <a:gd name="connsiteX3" fmla="*/ 2125224 w 2484545"/>
              <a:gd name="connsiteY3" fmla="*/ 1249125 h 1309688"/>
              <a:gd name="connsiteX4" fmla="*/ 1462429 w 2484545"/>
              <a:gd name="connsiteY4" fmla="*/ 1086360 h 1309688"/>
              <a:gd name="connsiteX5" fmla="*/ 1195052 w 2484545"/>
              <a:gd name="connsiteY5" fmla="*/ 1097715 h 1309688"/>
              <a:gd name="connsiteX6" fmla="*/ 920142 w 2484545"/>
              <a:gd name="connsiteY6" fmla="*/ 1112856 h 1309688"/>
              <a:gd name="connsiteX7" fmla="*/ 332665 w 2484545"/>
              <a:gd name="connsiteY7" fmla="*/ 999300 h 1309688"/>
              <a:gd name="connsiteX8" fmla="*/ 739380 w 2484545"/>
              <a:gd name="connsiteY8" fmla="*/ 0 h 13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4545" h="1309688">
                <a:moveTo>
                  <a:pt x="739380" y="0"/>
                </a:moveTo>
                <a:cubicBezTo>
                  <a:pt x="780805" y="0"/>
                  <a:pt x="825995" y="0"/>
                  <a:pt x="871186" y="7570"/>
                </a:cubicBezTo>
                <a:cubicBezTo>
                  <a:pt x="2422729" y="215758"/>
                  <a:pt x="2727765" y="1309688"/>
                  <a:pt x="2321050" y="1309688"/>
                </a:cubicBezTo>
                <a:cubicBezTo>
                  <a:pt x="2264562" y="1309688"/>
                  <a:pt x="2200542" y="1290762"/>
                  <a:pt x="2125224" y="1249125"/>
                </a:cubicBezTo>
                <a:cubicBezTo>
                  <a:pt x="1884208" y="1116642"/>
                  <a:pt x="1669553" y="1086360"/>
                  <a:pt x="1462429" y="1086360"/>
                </a:cubicBezTo>
                <a:cubicBezTo>
                  <a:pt x="1372048" y="1086360"/>
                  <a:pt x="1285433" y="1093930"/>
                  <a:pt x="1195052" y="1097715"/>
                </a:cubicBezTo>
                <a:cubicBezTo>
                  <a:pt x="1104671" y="1105286"/>
                  <a:pt x="1014289" y="1112856"/>
                  <a:pt x="920142" y="1112856"/>
                </a:cubicBezTo>
                <a:cubicBezTo>
                  <a:pt x="739380" y="1112856"/>
                  <a:pt x="547320" y="1090145"/>
                  <a:pt x="332665" y="999300"/>
                </a:cubicBezTo>
                <a:cubicBezTo>
                  <a:pt x="-307535" y="726763"/>
                  <a:pt x="57755" y="0"/>
                  <a:pt x="73938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680834620"/>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bstract placeholder 12">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flipH="1">
            <a:off x="5638800" y="640852"/>
            <a:ext cx="6311295" cy="5505949"/>
          </a:xfrm>
          <a:custGeom>
            <a:avLst/>
            <a:gdLst>
              <a:gd name="connsiteX0" fmla="*/ 1102181 w 2558500"/>
              <a:gd name="connsiteY0" fmla="*/ 0 h 2232025"/>
              <a:gd name="connsiteX1" fmla="*/ 1185009 w 2558500"/>
              <a:gd name="connsiteY1" fmla="*/ 7540 h 2232025"/>
              <a:gd name="connsiteX2" fmla="*/ 1832574 w 2558500"/>
              <a:gd name="connsiteY2" fmla="*/ 1066999 h 2232025"/>
              <a:gd name="connsiteX3" fmla="*/ 2329542 w 2558500"/>
              <a:gd name="connsiteY3" fmla="*/ 1998266 h 2232025"/>
              <a:gd name="connsiteX4" fmla="*/ 1433494 w 2558500"/>
              <a:gd name="connsiteY4" fmla="*/ 2232025 h 2232025"/>
              <a:gd name="connsiteX5" fmla="*/ 81890 w 2558500"/>
              <a:gd name="connsiteY5" fmla="*/ 1674019 h 2232025"/>
              <a:gd name="connsiteX6" fmla="*/ 1102181 w 2558500"/>
              <a:gd name="connsiteY6" fmla="*/ 0 h 223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00" h="2232025">
                <a:moveTo>
                  <a:pt x="1102181" y="0"/>
                </a:moveTo>
                <a:cubicBezTo>
                  <a:pt x="1128536" y="0"/>
                  <a:pt x="1154890" y="3770"/>
                  <a:pt x="1185009" y="7540"/>
                </a:cubicBezTo>
                <a:cubicBezTo>
                  <a:pt x="1983171" y="94258"/>
                  <a:pt x="1595385" y="784225"/>
                  <a:pt x="1832574" y="1066999"/>
                </a:cubicBezTo>
                <a:cubicBezTo>
                  <a:pt x="2069764" y="1346002"/>
                  <a:pt x="2977107" y="1519436"/>
                  <a:pt x="2329542" y="1998266"/>
                </a:cubicBezTo>
                <a:cubicBezTo>
                  <a:pt x="2126237" y="2149078"/>
                  <a:pt x="1791160" y="2232025"/>
                  <a:pt x="1433494" y="2232025"/>
                </a:cubicBezTo>
                <a:cubicBezTo>
                  <a:pt x="932760" y="2232025"/>
                  <a:pt x="383083" y="2066131"/>
                  <a:pt x="81890" y="1674019"/>
                </a:cubicBezTo>
                <a:cubicBezTo>
                  <a:pt x="-204243" y="1304528"/>
                  <a:pt x="288960" y="0"/>
                  <a:pt x="1102181" y="0"/>
                </a:cubicBezTo>
                <a:close/>
              </a:path>
            </a:pathLst>
          </a:custGeom>
          <a:solidFill>
            <a:schemeClr val="tx1">
              <a:lumMod val="20000"/>
              <a:lumOff val="80000"/>
            </a:schemeClr>
          </a:solidFill>
        </p:spPr>
        <p:txBody>
          <a:bodyPr wrap="square">
            <a:noAutofit/>
          </a:bodyPr>
          <a:lstStyle/>
          <a:p>
            <a:endParaRPr lang="en-US" dirty="0"/>
          </a:p>
        </p:txBody>
      </p:sp>
    </p:spTree>
    <p:extLst>
      <p:ext uri="{BB962C8B-B14F-4D97-AF65-F5344CB8AC3E}">
        <p14:creationId xmlns:p14="http://schemas.microsoft.com/office/powerpoint/2010/main" val="24413584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B443505-8050-48C5-AA99-66998AF4C69E}"/>
              </a:ext>
            </a:extLst>
          </p:cNvPr>
          <p:cNvSpPr>
            <a:spLocks noGrp="1"/>
          </p:cNvSpPr>
          <p:nvPr>
            <p:ph type="pic" sz="quarter" idx="10"/>
          </p:nvPr>
        </p:nvSpPr>
        <p:spPr>
          <a:xfrm>
            <a:off x="8410918" y="0"/>
            <a:ext cx="3781082" cy="3405497"/>
          </a:xfrm>
          <a:custGeom>
            <a:avLst/>
            <a:gdLst>
              <a:gd name="connsiteX0" fmla="*/ 1181087 w 3781082"/>
              <a:gd name="connsiteY0" fmla="*/ 0 h 3405497"/>
              <a:gd name="connsiteX1" fmla="*/ 3015677 w 3781082"/>
              <a:gd name="connsiteY1" fmla="*/ 0 h 3405497"/>
              <a:gd name="connsiteX2" fmla="*/ 3781082 w 3781082"/>
              <a:gd name="connsiteY2" fmla="*/ 765405 h 3405497"/>
              <a:gd name="connsiteX3" fmla="*/ 3781082 w 3781082"/>
              <a:gd name="connsiteY3" fmla="*/ 1848827 h 3405497"/>
              <a:gd name="connsiteX4" fmla="*/ 2313527 w 3781082"/>
              <a:gd name="connsiteY4" fmla="*/ 3316382 h 3405497"/>
              <a:gd name="connsiteX5" fmla="*/ 1883237 w 3781082"/>
              <a:gd name="connsiteY5" fmla="*/ 3316382 h 3405497"/>
              <a:gd name="connsiteX6" fmla="*/ 89116 w 3781082"/>
              <a:gd name="connsiteY6" fmla="*/ 1522261 h 3405497"/>
              <a:gd name="connsiteX7" fmla="*/ 89116 w 3781082"/>
              <a:gd name="connsiteY7" fmla="*/ 1091971 h 340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1082" h="3405497">
                <a:moveTo>
                  <a:pt x="1181087" y="0"/>
                </a:moveTo>
                <a:lnTo>
                  <a:pt x="3015677" y="0"/>
                </a:lnTo>
                <a:lnTo>
                  <a:pt x="3781082" y="765405"/>
                </a:lnTo>
                <a:lnTo>
                  <a:pt x="3781082" y="1848827"/>
                </a:lnTo>
                <a:lnTo>
                  <a:pt x="2313527" y="3316382"/>
                </a:lnTo>
                <a:cubicBezTo>
                  <a:pt x="2194705" y="3435203"/>
                  <a:pt x="2002059" y="3435203"/>
                  <a:pt x="1883237" y="3316382"/>
                </a:cubicBezTo>
                <a:lnTo>
                  <a:pt x="89116" y="1522261"/>
                </a:lnTo>
                <a:cubicBezTo>
                  <a:pt x="-29706" y="1403440"/>
                  <a:pt x="-29706" y="1210793"/>
                  <a:pt x="89116" y="1091971"/>
                </a:cubicBezTo>
                <a:close/>
              </a:path>
            </a:pathLst>
          </a:custGeom>
          <a:solidFill>
            <a:schemeClr val="bg1">
              <a:lumMod val="85000"/>
            </a:schemeClr>
          </a:solidFill>
        </p:spPr>
        <p:txBody>
          <a:bodyPr wrap="square">
            <a:noAutofit/>
          </a:bodyPr>
          <a:lstStyle/>
          <a:p>
            <a:endParaRPr lang="en-US"/>
          </a:p>
        </p:txBody>
      </p:sp>
      <p:sp>
        <p:nvSpPr>
          <p:cNvPr id="13" name="Picture Placeholder 12">
            <a:extLst>
              <a:ext uri="{FF2B5EF4-FFF2-40B4-BE49-F238E27FC236}">
                <a16:creationId xmlns:a16="http://schemas.microsoft.com/office/drawing/2014/main" id="{19613C36-D28E-4B3A-B238-3AD0779335D6}"/>
              </a:ext>
            </a:extLst>
          </p:cNvPr>
          <p:cNvSpPr>
            <a:spLocks noGrp="1"/>
          </p:cNvSpPr>
          <p:nvPr>
            <p:ph type="pic" sz="quarter" idx="11"/>
          </p:nvPr>
        </p:nvSpPr>
        <p:spPr>
          <a:xfrm>
            <a:off x="7450897" y="2285656"/>
            <a:ext cx="2624829" cy="2624830"/>
          </a:xfrm>
          <a:custGeom>
            <a:avLst/>
            <a:gdLst>
              <a:gd name="connsiteX0" fmla="*/ 1312415 w 2624829"/>
              <a:gd name="connsiteY0" fmla="*/ 0 h 2624830"/>
              <a:gd name="connsiteX1" fmla="*/ 1446975 w 2624829"/>
              <a:gd name="connsiteY1" fmla="*/ 55737 h 2624830"/>
              <a:gd name="connsiteX2" fmla="*/ 2569093 w 2624829"/>
              <a:gd name="connsiteY2" fmla="*/ 1177855 h 2624830"/>
              <a:gd name="connsiteX3" fmla="*/ 2569093 w 2624829"/>
              <a:gd name="connsiteY3" fmla="*/ 1446975 h 2624830"/>
              <a:gd name="connsiteX4" fmla="*/ 1446975 w 2624829"/>
              <a:gd name="connsiteY4" fmla="*/ 2569093 h 2624830"/>
              <a:gd name="connsiteX5" fmla="*/ 1177855 w 2624829"/>
              <a:gd name="connsiteY5" fmla="*/ 2569093 h 2624830"/>
              <a:gd name="connsiteX6" fmla="*/ 55737 w 2624829"/>
              <a:gd name="connsiteY6" fmla="*/ 1446975 h 2624830"/>
              <a:gd name="connsiteX7" fmla="*/ 55737 w 2624829"/>
              <a:gd name="connsiteY7" fmla="*/ 1177855 h 2624830"/>
              <a:gd name="connsiteX8" fmla="*/ 1177855 w 2624829"/>
              <a:gd name="connsiteY8" fmla="*/ 55737 h 2624830"/>
              <a:gd name="connsiteX9" fmla="*/ 1312415 w 2624829"/>
              <a:gd name="connsiteY9" fmla="*/ 0 h 262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4829" h="2624830">
                <a:moveTo>
                  <a:pt x="1312415" y="0"/>
                </a:moveTo>
                <a:cubicBezTo>
                  <a:pt x="1361116" y="0"/>
                  <a:pt x="1409817" y="18579"/>
                  <a:pt x="1446975" y="55737"/>
                </a:cubicBezTo>
                <a:lnTo>
                  <a:pt x="2569093" y="1177855"/>
                </a:lnTo>
                <a:cubicBezTo>
                  <a:pt x="2643408" y="1252170"/>
                  <a:pt x="2643408" y="1372660"/>
                  <a:pt x="2569093" y="1446975"/>
                </a:cubicBezTo>
                <a:lnTo>
                  <a:pt x="1446975" y="2569093"/>
                </a:lnTo>
                <a:cubicBezTo>
                  <a:pt x="1372660" y="2643409"/>
                  <a:pt x="1252170" y="2643409"/>
                  <a:pt x="1177855" y="2569093"/>
                </a:cubicBezTo>
                <a:lnTo>
                  <a:pt x="55737" y="1446975"/>
                </a:lnTo>
                <a:cubicBezTo>
                  <a:pt x="-18579" y="1372660"/>
                  <a:pt x="-18579" y="1252170"/>
                  <a:pt x="55737" y="1177855"/>
                </a:cubicBezTo>
                <a:lnTo>
                  <a:pt x="1177855" y="55737"/>
                </a:lnTo>
                <a:cubicBezTo>
                  <a:pt x="1215013" y="18579"/>
                  <a:pt x="1263714" y="0"/>
                  <a:pt x="1312415" y="0"/>
                </a:cubicBezTo>
                <a:close/>
              </a:path>
            </a:pathLst>
          </a:custGeom>
          <a:solidFill>
            <a:schemeClr val="bg1">
              <a:lumMod val="85000"/>
            </a:schemeClr>
          </a:solidFill>
        </p:spPr>
        <p:txBody>
          <a:bodyPr wrap="square">
            <a:noAutofit/>
          </a:bodyPr>
          <a:lstStyle/>
          <a:p>
            <a:endParaRPr lang="en-US"/>
          </a:p>
        </p:txBody>
      </p:sp>
      <p:sp>
        <p:nvSpPr>
          <p:cNvPr id="16" name="Picture Placeholder 15">
            <a:extLst>
              <a:ext uri="{FF2B5EF4-FFF2-40B4-BE49-F238E27FC236}">
                <a16:creationId xmlns:a16="http://schemas.microsoft.com/office/drawing/2014/main" id="{81B0C7CD-6DB1-439B-AC90-03B4720FBFA6}"/>
              </a:ext>
            </a:extLst>
          </p:cNvPr>
          <p:cNvSpPr>
            <a:spLocks noGrp="1"/>
          </p:cNvSpPr>
          <p:nvPr>
            <p:ph type="pic" sz="quarter" idx="12"/>
          </p:nvPr>
        </p:nvSpPr>
        <p:spPr>
          <a:xfrm>
            <a:off x="9366172" y="3753378"/>
            <a:ext cx="2286256" cy="2286256"/>
          </a:xfrm>
          <a:custGeom>
            <a:avLst/>
            <a:gdLst>
              <a:gd name="connsiteX0" fmla="*/ 1143128 w 2286256"/>
              <a:gd name="connsiteY0" fmla="*/ 0 h 2286256"/>
              <a:gd name="connsiteX1" fmla="*/ 1260332 w 2286256"/>
              <a:gd name="connsiteY1" fmla="*/ 48547 h 2286256"/>
              <a:gd name="connsiteX2" fmla="*/ 2237709 w 2286256"/>
              <a:gd name="connsiteY2" fmla="*/ 1025925 h 2286256"/>
              <a:gd name="connsiteX3" fmla="*/ 2237709 w 2286256"/>
              <a:gd name="connsiteY3" fmla="*/ 1260332 h 2286256"/>
              <a:gd name="connsiteX4" fmla="*/ 1260332 w 2286256"/>
              <a:gd name="connsiteY4" fmla="*/ 2237709 h 2286256"/>
              <a:gd name="connsiteX5" fmla="*/ 1025924 w 2286256"/>
              <a:gd name="connsiteY5" fmla="*/ 2237709 h 2286256"/>
              <a:gd name="connsiteX6" fmla="*/ 48547 w 2286256"/>
              <a:gd name="connsiteY6" fmla="*/ 1260332 h 2286256"/>
              <a:gd name="connsiteX7" fmla="*/ 48547 w 2286256"/>
              <a:gd name="connsiteY7" fmla="*/ 1025925 h 2286256"/>
              <a:gd name="connsiteX8" fmla="*/ 1025924 w 2286256"/>
              <a:gd name="connsiteY8" fmla="*/ 48547 h 2286256"/>
              <a:gd name="connsiteX9" fmla="*/ 1143128 w 2286256"/>
              <a:gd name="connsiteY9" fmla="*/ 0 h 228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256" h="2286256">
                <a:moveTo>
                  <a:pt x="1143128" y="0"/>
                </a:moveTo>
                <a:cubicBezTo>
                  <a:pt x="1185548" y="0"/>
                  <a:pt x="1227967" y="16182"/>
                  <a:pt x="1260332" y="48547"/>
                </a:cubicBezTo>
                <a:lnTo>
                  <a:pt x="2237709" y="1025925"/>
                </a:lnTo>
                <a:cubicBezTo>
                  <a:pt x="2302439" y="1090655"/>
                  <a:pt x="2302439" y="1195602"/>
                  <a:pt x="2237709" y="1260332"/>
                </a:cubicBezTo>
                <a:lnTo>
                  <a:pt x="1260332" y="2237709"/>
                </a:lnTo>
                <a:cubicBezTo>
                  <a:pt x="1195602" y="2302439"/>
                  <a:pt x="1090654" y="2302439"/>
                  <a:pt x="1025924" y="2237709"/>
                </a:cubicBezTo>
                <a:lnTo>
                  <a:pt x="48547" y="1260332"/>
                </a:lnTo>
                <a:cubicBezTo>
                  <a:pt x="-16183" y="1195602"/>
                  <a:pt x="-16183" y="1090655"/>
                  <a:pt x="48547" y="1025925"/>
                </a:cubicBezTo>
                <a:lnTo>
                  <a:pt x="1025924" y="48547"/>
                </a:lnTo>
                <a:cubicBezTo>
                  <a:pt x="1058289" y="16182"/>
                  <a:pt x="1100709" y="0"/>
                  <a:pt x="1143128" y="0"/>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13313453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AFB1072-2C66-407B-ACF7-917363A85501}"/>
              </a:ext>
            </a:extLst>
          </p:cNvPr>
          <p:cNvSpPr>
            <a:spLocks noGrp="1"/>
          </p:cNvSpPr>
          <p:nvPr>
            <p:ph type="pic" sz="quarter" idx="10"/>
          </p:nvPr>
        </p:nvSpPr>
        <p:spPr>
          <a:xfrm>
            <a:off x="6810869" y="0"/>
            <a:ext cx="4546415" cy="2485290"/>
          </a:xfrm>
          <a:custGeom>
            <a:avLst/>
            <a:gdLst>
              <a:gd name="connsiteX0" fmla="*/ 424164 w 4546415"/>
              <a:gd name="connsiteY0" fmla="*/ 0 h 2485290"/>
              <a:gd name="connsiteX1" fmla="*/ 4546415 w 4546415"/>
              <a:gd name="connsiteY1" fmla="*/ 0 h 2485290"/>
              <a:gd name="connsiteX2" fmla="*/ 2143699 w 4546415"/>
              <a:gd name="connsiteY2" fmla="*/ 2402716 h 2485290"/>
              <a:gd name="connsiteX3" fmla="*/ 1744996 w 4546415"/>
              <a:gd name="connsiteY3" fmla="*/ 2402716 h 2485290"/>
              <a:gd name="connsiteX4" fmla="*/ 82573 w 4546415"/>
              <a:gd name="connsiteY4" fmla="*/ 740294 h 2485290"/>
              <a:gd name="connsiteX5" fmla="*/ 82573 w 4546415"/>
              <a:gd name="connsiteY5" fmla="*/ 341590 h 248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6415" h="2485290">
                <a:moveTo>
                  <a:pt x="424164" y="0"/>
                </a:moveTo>
                <a:lnTo>
                  <a:pt x="4546415" y="0"/>
                </a:lnTo>
                <a:lnTo>
                  <a:pt x="2143699" y="2402716"/>
                </a:lnTo>
                <a:cubicBezTo>
                  <a:pt x="2033601" y="2512815"/>
                  <a:pt x="1855095" y="2512815"/>
                  <a:pt x="1744996" y="2402716"/>
                </a:cubicBezTo>
                <a:lnTo>
                  <a:pt x="82573" y="740294"/>
                </a:lnTo>
                <a:cubicBezTo>
                  <a:pt x="-27525" y="630195"/>
                  <a:pt x="-27525" y="451689"/>
                  <a:pt x="82573" y="341590"/>
                </a:cubicBezTo>
                <a:close/>
              </a:path>
            </a:pathLst>
          </a:custGeom>
          <a:solidFill>
            <a:schemeClr val="bg1">
              <a:lumMod val="85000"/>
            </a:schemeClr>
          </a:solidFill>
        </p:spPr>
        <p:txBody>
          <a:bodyPr wrap="square">
            <a:noAutofit/>
          </a:bodyPr>
          <a:lstStyle/>
          <a:p>
            <a:endParaRPr lang="en-US"/>
          </a:p>
        </p:txBody>
      </p:sp>
      <p:sp>
        <p:nvSpPr>
          <p:cNvPr id="9" name="Picture Placeholder 8">
            <a:extLst>
              <a:ext uri="{FF2B5EF4-FFF2-40B4-BE49-F238E27FC236}">
                <a16:creationId xmlns:a16="http://schemas.microsoft.com/office/drawing/2014/main" id="{C0D3EE5F-BC9C-4C1B-8203-A6599F31DC56}"/>
              </a:ext>
            </a:extLst>
          </p:cNvPr>
          <p:cNvSpPr>
            <a:spLocks noGrp="1"/>
          </p:cNvSpPr>
          <p:nvPr>
            <p:ph type="pic" sz="quarter" idx="11"/>
          </p:nvPr>
        </p:nvSpPr>
        <p:spPr>
          <a:xfrm>
            <a:off x="8154618" y="0"/>
            <a:ext cx="4037382" cy="5485632"/>
          </a:xfrm>
          <a:custGeom>
            <a:avLst/>
            <a:gdLst>
              <a:gd name="connsiteX0" fmla="*/ 4037382 w 4037382"/>
              <a:gd name="connsiteY0" fmla="*/ 0 h 5485632"/>
              <a:gd name="connsiteX1" fmla="*/ 4037382 w 4037382"/>
              <a:gd name="connsiteY1" fmla="*/ 3522027 h 5485632"/>
              <a:gd name="connsiteX2" fmla="*/ 2156351 w 4037382"/>
              <a:gd name="connsiteY2" fmla="*/ 5403059 h 5485632"/>
              <a:gd name="connsiteX3" fmla="*/ 1757647 w 4037382"/>
              <a:gd name="connsiteY3" fmla="*/ 5403059 h 5485632"/>
              <a:gd name="connsiteX4" fmla="*/ 95225 w 4037382"/>
              <a:gd name="connsiteY4" fmla="*/ 3740636 h 5485632"/>
              <a:gd name="connsiteX5" fmla="*/ 33294 w 4037382"/>
              <a:gd name="connsiteY5" fmla="*/ 3647374 h 5485632"/>
              <a:gd name="connsiteX6" fmla="*/ 33181 w 4037382"/>
              <a:gd name="connsiteY6" fmla="*/ 3646992 h 5485632"/>
              <a:gd name="connsiteX7" fmla="*/ 20643 w 4037382"/>
              <a:gd name="connsiteY7" fmla="*/ 3623166 h 5485632"/>
              <a:gd name="connsiteX8" fmla="*/ 82573 w 4037382"/>
              <a:gd name="connsiteY8" fmla="*/ 3317726 h 5485632"/>
              <a:gd name="connsiteX9" fmla="*/ 3400298 w 4037382"/>
              <a:gd name="connsiteY9" fmla="*/ 1 h 54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7382" h="5485632">
                <a:moveTo>
                  <a:pt x="4037382" y="0"/>
                </a:moveTo>
                <a:lnTo>
                  <a:pt x="4037382" y="3522027"/>
                </a:lnTo>
                <a:lnTo>
                  <a:pt x="2156351" y="5403059"/>
                </a:lnTo>
                <a:cubicBezTo>
                  <a:pt x="2046252" y="5513157"/>
                  <a:pt x="1867746" y="5513157"/>
                  <a:pt x="1757647" y="5403059"/>
                </a:cubicBezTo>
                <a:lnTo>
                  <a:pt x="95225" y="3740636"/>
                </a:lnTo>
                <a:cubicBezTo>
                  <a:pt x="67700" y="3713112"/>
                  <a:pt x="47056" y="3681312"/>
                  <a:pt x="33294" y="3647374"/>
                </a:cubicBezTo>
                <a:lnTo>
                  <a:pt x="33181" y="3646992"/>
                </a:lnTo>
                <a:lnTo>
                  <a:pt x="20643" y="3623166"/>
                </a:lnTo>
                <a:cubicBezTo>
                  <a:pt x="-20644" y="3521352"/>
                  <a:pt x="-1" y="3400300"/>
                  <a:pt x="82573" y="3317726"/>
                </a:cubicBezTo>
                <a:lnTo>
                  <a:pt x="3400298" y="1"/>
                </a:ln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4068431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9B666B3-27AD-47C8-B3B8-E007D47B4A6F}"/>
              </a:ext>
            </a:extLst>
          </p:cNvPr>
          <p:cNvSpPr>
            <a:spLocks noGrp="1"/>
          </p:cNvSpPr>
          <p:nvPr>
            <p:ph type="pic" sz="quarter" idx="10"/>
          </p:nvPr>
        </p:nvSpPr>
        <p:spPr>
          <a:xfrm>
            <a:off x="-32110" y="3016634"/>
            <a:ext cx="3848632" cy="3841367"/>
          </a:xfrm>
          <a:custGeom>
            <a:avLst/>
            <a:gdLst>
              <a:gd name="connsiteX0" fmla="*/ 99312 w 3848632"/>
              <a:gd name="connsiteY0" fmla="*/ 0 h 3841367"/>
              <a:gd name="connsiteX1" fmla="*/ 483727 w 3848632"/>
              <a:gd name="connsiteY1" fmla="*/ 159230 h 3841367"/>
              <a:gd name="connsiteX2" fmla="*/ 3689402 w 3848632"/>
              <a:gd name="connsiteY2" fmla="*/ 3364906 h 3841367"/>
              <a:gd name="connsiteX3" fmla="*/ 3848632 w 3848632"/>
              <a:gd name="connsiteY3" fmla="*/ 3749320 h 3841367"/>
              <a:gd name="connsiteX4" fmla="*/ 3839810 w 3848632"/>
              <a:gd name="connsiteY4" fmla="*/ 3841367 h 3841367"/>
              <a:gd name="connsiteX5" fmla="*/ 0 w 3848632"/>
              <a:gd name="connsiteY5" fmla="*/ 3841366 h 3841367"/>
              <a:gd name="connsiteX6" fmla="*/ 0 w 3848632"/>
              <a:gd name="connsiteY6" fmla="*/ 9519 h 384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8632" h="3841367">
                <a:moveTo>
                  <a:pt x="99312" y="0"/>
                </a:moveTo>
                <a:cubicBezTo>
                  <a:pt x="238443" y="0"/>
                  <a:pt x="377574" y="53077"/>
                  <a:pt x="483727" y="159230"/>
                </a:cubicBezTo>
                <a:lnTo>
                  <a:pt x="3689402" y="3364906"/>
                </a:lnTo>
                <a:cubicBezTo>
                  <a:pt x="3795555" y="3471059"/>
                  <a:pt x="3848632" y="3610189"/>
                  <a:pt x="3848632" y="3749320"/>
                </a:cubicBezTo>
                <a:lnTo>
                  <a:pt x="3839810" y="3841367"/>
                </a:lnTo>
                <a:lnTo>
                  <a:pt x="0" y="3841366"/>
                </a:lnTo>
                <a:lnTo>
                  <a:pt x="0" y="9519"/>
                </a:lnTo>
                <a:close/>
              </a:path>
            </a:pathLst>
          </a:custGeom>
          <a:solidFill>
            <a:schemeClr val="bg1">
              <a:lumMod val="85000"/>
            </a:schemeClr>
          </a:solidFill>
        </p:spPr>
        <p:txBody>
          <a:bodyPr wrap="square">
            <a:noAutofit/>
          </a:bodyPr>
          <a:lstStyle/>
          <a:p>
            <a:endParaRPr lang="en-US"/>
          </a:p>
        </p:txBody>
      </p:sp>
      <p:sp>
        <p:nvSpPr>
          <p:cNvPr id="10" name="Picture Placeholder 9">
            <a:extLst>
              <a:ext uri="{FF2B5EF4-FFF2-40B4-BE49-F238E27FC236}">
                <a16:creationId xmlns:a16="http://schemas.microsoft.com/office/drawing/2014/main" id="{E33E8B9A-5A1D-4453-B751-13724860C61E}"/>
              </a:ext>
            </a:extLst>
          </p:cNvPr>
          <p:cNvSpPr>
            <a:spLocks noGrp="1"/>
          </p:cNvSpPr>
          <p:nvPr>
            <p:ph type="pic" sz="quarter" idx="11"/>
          </p:nvPr>
        </p:nvSpPr>
        <p:spPr>
          <a:xfrm>
            <a:off x="1248171" y="2712471"/>
            <a:ext cx="1960981" cy="1960981"/>
          </a:xfrm>
          <a:custGeom>
            <a:avLst/>
            <a:gdLst>
              <a:gd name="connsiteX0" fmla="*/ 980491 w 1960981"/>
              <a:gd name="connsiteY0" fmla="*/ 0 h 1960981"/>
              <a:gd name="connsiteX1" fmla="*/ 1081020 w 1960981"/>
              <a:gd name="connsiteY1" fmla="*/ 41641 h 1960981"/>
              <a:gd name="connsiteX2" fmla="*/ 1919341 w 1960981"/>
              <a:gd name="connsiteY2" fmla="*/ 879962 h 1960981"/>
              <a:gd name="connsiteX3" fmla="*/ 1919341 w 1960981"/>
              <a:gd name="connsiteY3" fmla="*/ 1081019 h 1960981"/>
              <a:gd name="connsiteX4" fmla="*/ 1081019 w 1960981"/>
              <a:gd name="connsiteY4" fmla="*/ 1919341 h 1960981"/>
              <a:gd name="connsiteX5" fmla="*/ 879962 w 1960981"/>
              <a:gd name="connsiteY5" fmla="*/ 1919341 h 1960981"/>
              <a:gd name="connsiteX6" fmla="*/ 41640 w 1960981"/>
              <a:gd name="connsiteY6" fmla="*/ 1081020 h 1960981"/>
              <a:gd name="connsiteX7" fmla="*/ 41640 w 1960981"/>
              <a:gd name="connsiteY7" fmla="*/ 879963 h 1960981"/>
              <a:gd name="connsiteX8" fmla="*/ 879962 w 1960981"/>
              <a:gd name="connsiteY8" fmla="*/ 41641 h 1960981"/>
              <a:gd name="connsiteX9" fmla="*/ 980491 w 1960981"/>
              <a:gd name="connsiteY9" fmla="*/ 0 h 196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0981" h="1960981">
                <a:moveTo>
                  <a:pt x="980491" y="0"/>
                </a:moveTo>
                <a:cubicBezTo>
                  <a:pt x="1016875" y="0"/>
                  <a:pt x="1053259" y="13881"/>
                  <a:pt x="1081020" y="41641"/>
                </a:cubicBezTo>
                <a:lnTo>
                  <a:pt x="1919341" y="879962"/>
                </a:lnTo>
                <a:cubicBezTo>
                  <a:pt x="1974861" y="935483"/>
                  <a:pt x="1974861" y="1025499"/>
                  <a:pt x="1919341" y="1081019"/>
                </a:cubicBezTo>
                <a:lnTo>
                  <a:pt x="1081019" y="1919341"/>
                </a:lnTo>
                <a:cubicBezTo>
                  <a:pt x="1025498" y="1974862"/>
                  <a:pt x="935482" y="1974862"/>
                  <a:pt x="879962" y="1919341"/>
                </a:cubicBezTo>
                <a:lnTo>
                  <a:pt x="41640" y="1081020"/>
                </a:lnTo>
                <a:cubicBezTo>
                  <a:pt x="-13880" y="1025500"/>
                  <a:pt x="-13880" y="935483"/>
                  <a:pt x="41640" y="879963"/>
                </a:cubicBezTo>
                <a:lnTo>
                  <a:pt x="879962" y="41641"/>
                </a:lnTo>
                <a:cubicBezTo>
                  <a:pt x="907723" y="13881"/>
                  <a:pt x="944107" y="0"/>
                  <a:pt x="980491" y="0"/>
                </a:cubicBezTo>
                <a:close/>
              </a:path>
            </a:pathLst>
          </a:custGeom>
          <a:solidFill>
            <a:schemeClr val="bg1">
              <a:lumMod val="85000"/>
            </a:schemeClr>
          </a:solidFill>
        </p:spPr>
        <p:txBody>
          <a:bodyPr wrap="square">
            <a:noAutofit/>
          </a:bodyPr>
          <a:lstStyle/>
          <a:p>
            <a:endParaRPr lang="en-US"/>
          </a:p>
        </p:txBody>
      </p:sp>
      <p:sp>
        <p:nvSpPr>
          <p:cNvPr id="13" name="Picture Placeholder 12">
            <a:extLst>
              <a:ext uri="{FF2B5EF4-FFF2-40B4-BE49-F238E27FC236}">
                <a16:creationId xmlns:a16="http://schemas.microsoft.com/office/drawing/2014/main" id="{3394308F-53EE-4AC0-A864-57785B71457E}"/>
              </a:ext>
            </a:extLst>
          </p:cNvPr>
          <p:cNvSpPr>
            <a:spLocks noGrp="1"/>
          </p:cNvSpPr>
          <p:nvPr>
            <p:ph type="pic" sz="quarter" idx="12"/>
          </p:nvPr>
        </p:nvSpPr>
        <p:spPr>
          <a:xfrm>
            <a:off x="2469250" y="3149865"/>
            <a:ext cx="3420646" cy="3420645"/>
          </a:xfrm>
          <a:custGeom>
            <a:avLst/>
            <a:gdLst>
              <a:gd name="connsiteX0" fmla="*/ 1710324 w 3420646"/>
              <a:gd name="connsiteY0" fmla="*/ 0 h 3420645"/>
              <a:gd name="connsiteX1" fmla="*/ 1885681 w 3420646"/>
              <a:gd name="connsiteY1" fmla="*/ 72635 h 3420645"/>
              <a:gd name="connsiteX2" fmla="*/ 3348010 w 3420646"/>
              <a:gd name="connsiteY2" fmla="*/ 1534964 h 3420645"/>
              <a:gd name="connsiteX3" fmla="*/ 3348010 w 3420646"/>
              <a:gd name="connsiteY3" fmla="*/ 1885680 h 3420645"/>
              <a:gd name="connsiteX4" fmla="*/ 1885680 w 3420646"/>
              <a:gd name="connsiteY4" fmla="*/ 3348010 h 3420645"/>
              <a:gd name="connsiteX5" fmla="*/ 1534965 w 3420646"/>
              <a:gd name="connsiteY5" fmla="*/ 3348010 h 3420645"/>
              <a:gd name="connsiteX6" fmla="*/ 72636 w 3420646"/>
              <a:gd name="connsiteY6" fmla="*/ 1885681 h 3420645"/>
              <a:gd name="connsiteX7" fmla="*/ 72636 w 3420646"/>
              <a:gd name="connsiteY7" fmla="*/ 1534965 h 3420645"/>
              <a:gd name="connsiteX8" fmla="*/ 1534966 w 3420646"/>
              <a:gd name="connsiteY8" fmla="*/ 72635 h 3420645"/>
              <a:gd name="connsiteX9" fmla="*/ 1710324 w 3420646"/>
              <a:gd name="connsiteY9" fmla="*/ 0 h 342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0646" h="3420645">
                <a:moveTo>
                  <a:pt x="1710324" y="0"/>
                </a:moveTo>
                <a:cubicBezTo>
                  <a:pt x="1773791" y="0"/>
                  <a:pt x="1837257" y="24211"/>
                  <a:pt x="1885681" y="72635"/>
                </a:cubicBezTo>
                <a:lnTo>
                  <a:pt x="3348010" y="1534964"/>
                </a:lnTo>
                <a:cubicBezTo>
                  <a:pt x="3444858" y="1631812"/>
                  <a:pt x="3444858" y="1788832"/>
                  <a:pt x="3348010" y="1885680"/>
                </a:cubicBezTo>
                <a:lnTo>
                  <a:pt x="1885680" y="3348010"/>
                </a:lnTo>
                <a:cubicBezTo>
                  <a:pt x="1788833" y="3444857"/>
                  <a:pt x="1631813" y="3444857"/>
                  <a:pt x="1534965" y="3348010"/>
                </a:cubicBezTo>
                <a:lnTo>
                  <a:pt x="72636" y="1885681"/>
                </a:lnTo>
                <a:cubicBezTo>
                  <a:pt x="-24212" y="1788833"/>
                  <a:pt x="-24212" y="1631813"/>
                  <a:pt x="72636" y="1534965"/>
                </a:cubicBezTo>
                <a:lnTo>
                  <a:pt x="1534966" y="72635"/>
                </a:lnTo>
                <a:cubicBezTo>
                  <a:pt x="1583390" y="24211"/>
                  <a:pt x="1646857" y="0"/>
                  <a:pt x="1710324" y="0"/>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4042439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lideAdd26">
    <p:spTree>
      <p:nvGrpSpPr>
        <p:cNvPr id="1" name=""/>
        <p:cNvGrpSpPr/>
        <p:nvPr/>
      </p:nvGrpSpPr>
      <p:grpSpPr>
        <a:xfrm>
          <a:off x="0" y="0"/>
          <a:ext cx="0" cy="0"/>
          <a:chOff x="0" y="0"/>
          <a:chExt cx="0" cy="0"/>
        </a:xfrm>
      </p:grpSpPr>
      <p:sp>
        <p:nvSpPr>
          <p:cNvPr id="5" name="PpHolder2">
            <a:extLst>
              <a:ext uri="{FF2B5EF4-FFF2-40B4-BE49-F238E27FC236}">
                <a16:creationId xmlns:a16="http://schemas.microsoft.com/office/drawing/2014/main" id="{E6832463-A81A-46E9-AB42-2AA1E2F8979E}"/>
              </a:ext>
            </a:extLst>
          </p:cNvPr>
          <p:cNvSpPr>
            <a:spLocks noGrp="1"/>
          </p:cNvSpPr>
          <p:nvPr>
            <p:ph type="pic" sz="quarter" idx="10"/>
          </p:nvPr>
        </p:nvSpPr>
        <p:spPr>
          <a:xfrm>
            <a:off x="8056538" y="1463919"/>
            <a:ext cx="2640951" cy="3519026"/>
          </a:xfrm>
          <a:custGeom>
            <a:avLst/>
            <a:gdLst>
              <a:gd name="connsiteX0" fmla="*/ 68647 w 2641295"/>
              <a:gd name="connsiteY0" fmla="*/ 0 h 3519026"/>
              <a:gd name="connsiteX1" fmla="*/ 2572648 w 2641295"/>
              <a:gd name="connsiteY1" fmla="*/ 0 h 3519026"/>
              <a:gd name="connsiteX2" fmla="*/ 2641295 w 2641295"/>
              <a:gd name="connsiteY2" fmla="*/ 68647 h 3519026"/>
              <a:gd name="connsiteX3" fmla="*/ 2641295 w 2641295"/>
              <a:gd name="connsiteY3" fmla="*/ 3450379 h 3519026"/>
              <a:gd name="connsiteX4" fmla="*/ 2572648 w 2641295"/>
              <a:gd name="connsiteY4" fmla="*/ 3519026 h 3519026"/>
              <a:gd name="connsiteX5" fmla="*/ 68647 w 2641295"/>
              <a:gd name="connsiteY5" fmla="*/ 3519026 h 3519026"/>
              <a:gd name="connsiteX6" fmla="*/ 0 w 2641295"/>
              <a:gd name="connsiteY6" fmla="*/ 3450379 h 3519026"/>
              <a:gd name="connsiteX7" fmla="*/ 0 w 2641295"/>
              <a:gd name="connsiteY7" fmla="*/ 68647 h 3519026"/>
              <a:gd name="connsiteX8" fmla="*/ 68647 w 2641295"/>
              <a:gd name="connsiteY8" fmla="*/ 0 h 351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1295" h="3519026">
                <a:moveTo>
                  <a:pt x="68647" y="0"/>
                </a:moveTo>
                <a:lnTo>
                  <a:pt x="2572648" y="0"/>
                </a:lnTo>
                <a:cubicBezTo>
                  <a:pt x="2610561" y="0"/>
                  <a:pt x="2641295" y="30734"/>
                  <a:pt x="2641295" y="68647"/>
                </a:cubicBezTo>
                <a:lnTo>
                  <a:pt x="2641295" y="3450379"/>
                </a:lnTo>
                <a:cubicBezTo>
                  <a:pt x="2641295" y="3488292"/>
                  <a:pt x="2610561" y="3519026"/>
                  <a:pt x="2572648" y="3519026"/>
                </a:cubicBezTo>
                <a:lnTo>
                  <a:pt x="68647" y="3519026"/>
                </a:lnTo>
                <a:cubicBezTo>
                  <a:pt x="30734" y="3519026"/>
                  <a:pt x="0" y="3488292"/>
                  <a:pt x="0" y="3450379"/>
                </a:cubicBezTo>
                <a:lnTo>
                  <a:pt x="0" y="68647"/>
                </a:lnTo>
                <a:cubicBezTo>
                  <a:pt x="0" y="30734"/>
                  <a:pt x="30734" y="0"/>
                  <a:pt x="68647" y="0"/>
                </a:cubicBezTo>
                <a:close/>
              </a:path>
            </a:pathLst>
          </a:custGeom>
          <a:blipFill dpi="0" rotWithShape="1">
            <a:blip r:embed="rId2"/>
            <a:srcRect/>
            <a:tile tx="0" ty="0" sx="100000" sy="100000" flip="none" algn="tl"/>
          </a:blipFill>
          <a:ln w="0" cap="flat" cmpd="sng" algn="ctr">
            <a:noFill/>
            <a:prstDash val="solid"/>
            <a:miter lim="800000"/>
          </a:ln>
          <a:effectLst/>
          <a:extLst>
            <a:ext uri="{91240B29-F687-4F45-9708-019B960494DF}">
              <a14:hiddenLine xmlns:a14="http://schemas.microsoft.com/office/drawing/2010/main" w="0"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a:defRPr lang="en-ID" sz="600">
                <a:solidFill>
                  <a:schemeClr val="lt1">
                    <a:alpha val="0"/>
                  </a:schemeClr>
                </a:solidFill>
              </a:defRPr>
            </a:lvl1pPr>
          </a:lstStyle>
          <a:p>
            <a:pPr marL="0" lvl="0" algn="ctr" defTabSz="457154"/>
            <a:endParaRPr lang="en-ID"/>
          </a:p>
        </p:txBody>
      </p:sp>
    </p:spTree>
    <p:extLst>
      <p:ext uri="{BB962C8B-B14F-4D97-AF65-F5344CB8AC3E}">
        <p14:creationId xmlns:p14="http://schemas.microsoft.com/office/powerpoint/2010/main" val="28628292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7CCE1-43DF-4C37-9CDA-E790A57EC7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1035B8-19CE-4F16-9047-15E4738833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91BAC7-2CD1-4898-90B8-6A5F6AE596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D925D-5713-4B8D-962C-8FDA5D7E9A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ACA14B57-A2AA-4C8E-AFD7-3AE0BA7152E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39AF827-ECBC-40B6-BE81-86006AD8F3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AD055-ED88-4DAC-B0C5-610EC9A0199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27589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1F89-3FB8-49F3-9498-B0CD002872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6ADDB9-0F74-42BE-98B8-9691F76C00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839CCD-EC06-4FB7-AB7C-A1A2296FA2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D925D-5713-4B8D-962C-8FDA5D7E9A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D86D189-A620-413A-869E-4FDDB86ABE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90F4AF1E-9920-46F6-B5B2-9DA5D1FC66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AD055-ED88-4DAC-B0C5-610EC9A0199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58081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E2D1E-3847-8238-0698-63190645C4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BF6A69-ACF0-BAE7-7D91-1121B82956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190AD8-545E-E0C5-7B1D-E3FE829D47A9}"/>
              </a:ext>
            </a:extLst>
          </p:cNvPr>
          <p:cNvSpPr>
            <a:spLocks noGrp="1"/>
          </p:cNvSpPr>
          <p:nvPr>
            <p:ph type="dt" sz="half" idx="10"/>
          </p:nvPr>
        </p:nvSpPr>
        <p:spPr/>
        <p:txBody>
          <a:bodyPr/>
          <a:lstStyle/>
          <a:p>
            <a:fld id="{03EB2739-9049-4857-B321-CFC1D3E6CEFA}" type="datetimeFigureOut">
              <a:rPr lang="en-US" smtClean="0"/>
              <a:t>28/7/2024</a:t>
            </a:fld>
            <a:endParaRPr lang="en-US"/>
          </a:p>
        </p:txBody>
      </p:sp>
      <p:sp>
        <p:nvSpPr>
          <p:cNvPr id="5" name="Footer Placeholder 4">
            <a:extLst>
              <a:ext uri="{FF2B5EF4-FFF2-40B4-BE49-F238E27FC236}">
                <a16:creationId xmlns:a16="http://schemas.microsoft.com/office/drawing/2014/main" id="{434A0052-B319-B851-7514-CDBB37EA2F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D554FE-E55A-8356-98B6-AF65DAD38B40}"/>
              </a:ext>
            </a:extLst>
          </p:cNvPr>
          <p:cNvSpPr>
            <a:spLocks noGrp="1"/>
          </p:cNvSpPr>
          <p:nvPr>
            <p:ph type="sldNum" sz="quarter" idx="12"/>
          </p:nvPr>
        </p:nvSpPr>
        <p:spPr/>
        <p:txBody>
          <a:bodyPr/>
          <a:lstStyle/>
          <a:p>
            <a:fld id="{DE5FA4FA-9A3A-4552-B504-4479D9F7731D}" type="slidenum">
              <a:rPr lang="en-US" smtClean="0"/>
              <a:t>‹#›</a:t>
            </a:fld>
            <a:endParaRPr lang="en-US"/>
          </a:p>
        </p:txBody>
      </p:sp>
    </p:spTree>
    <p:extLst>
      <p:ext uri="{BB962C8B-B14F-4D97-AF65-F5344CB8AC3E}">
        <p14:creationId xmlns:p14="http://schemas.microsoft.com/office/powerpoint/2010/main" val="13365726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3736-8F3C-465C-9D55-D0DC6A3542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F205B7-7938-4926-B948-4C53984FB9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B2B20A-6A1A-4CCC-95B3-1305DCE343C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D925D-5713-4B8D-962C-8FDA5D7E9A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0C7EB0A-3178-4B33-AFBC-C4A7B02A7C6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99D8C5DC-370F-4454-8AF6-95E0EF8F06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AD055-ED88-4DAC-B0C5-610EC9A0199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809554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9FE74-FF46-4570-9260-A73D26532A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2CAFA1-12DC-42DC-8D37-F7C37CFE63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66F7BD-0F3F-4739-BEA8-9E64170E29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EE109A-1B8C-4064-A425-3CF85F9C7A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D925D-5713-4B8D-962C-8FDA5D7E9A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E48D58DA-6982-48DF-9330-DD52810F3E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E3DAE822-1E5C-40B5-90A8-C5637B0C29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AD055-ED88-4DAC-B0C5-610EC9A0199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00405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07BCB-1776-476A-9B2B-C3DF47958D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B1CABE-3176-4959-B136-FAAB077E0C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036798-A795-4697-ADD2-920EEAED83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070DAC-EA23-4274-8EFE-0E5E106F1D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6C07CD-08AC-44EA-BD53-C29D529F0F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0C64AE-991D-4C37-96F5-8AA0433405F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D925D-5713-4B8D-962C-8FDA5D7E9A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CE2A2665-59CC-4CCC-B39A-D865EFA2FD3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1CE1D6A0-AEBB-4A11-B5AA-AE5BFA89D5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AD055-ED88-4DAC-B0C5-610EC9A0199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160359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23D1C-7861-4DCD-95A2-D23F2F2992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F2D5F7-1CBE-4B9F-9470-E12DD89EDD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D925D-5713-4B8D-962C-8FDA5D7E9A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640FDB75-618C-4290-A099-C41EC9A2D5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E5B07E60-4215-481B-BECC-3548698D7E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AD055-ED88-4DAC-B0C5-610EC9A0199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845866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7AED5-06A7-40AC-9E5B-72783E06A2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D925D-5713-4B8D-962C-8FDA5D7E9A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74B5B4B8-5A33-4077-9AF0-9EDC6E1F9D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314C9576-BA13-4864-A8C8-CB70CF1EDE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AD055-ED88-4DAC-B0C5-610EC9A0199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67790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77B62-7530-4FD0-8247-1998934503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45A0A7-1B67-4297-A0E7-7AE1E9A2B2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CB9B4B-F51B-4434-AEE2-94397D1583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A44B22-4384-46AE-A576-B7CEA26B7A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D925D-5713-4B8D-962C-8FDA5D7E9A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E0AE0773-1249-49FA-BD49-95EB1B2DCA2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E77D8D02-7324-458E-AB16-FB02B49B2C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AD055-ED88-4DAC-B0C5-610EC9A0199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684816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A7A80-9A6D-43CC-8108-0AED55DE8C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550E13-D83B-4DE3-BDBE-27DD44DAAA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CE500C-EFDF-487E-8E66-F1C6DC9876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06E4BE-BF23-4E5F-A7BA-9C03385A908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D925D-5713-4B8D-962C-8FDA5D7E9A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9159E98C-7A88-4C78-BD4A-96542B8EC8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91A36FE7-8307-44E1-9F6E-3BB0D840D8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AD055-ED88-4DAC-B0C5-610EC9A0199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235735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88782-FEF5-436E-B12C-3B4030DDC9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B2DEA0-AA14-4BF8-9354-0CD75092EC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32E0ED-A533-4DC8-8134-5485A9C34E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D925D-5713-4B8D-962C-8FDA5D7E9A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FF829631-FDA2-4050-96D8-5C9B7C9F0E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6850DD95-1E23-469D-8CF0-B2704D7532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AD055-ED88-4DAC-B0C5-610EC9A0199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630761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71BBD-4921-4EFF-BB2F-B2E6A59A0C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EFAFEB-36C7-47C0-A6AF-AFDB407FA0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D37B75-AD36-438A-9380-E72D18628F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D925D-5713-4B8D-962C-8FDA5D7E9A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15EBECD-AD72-4F32-B919-DF6E928396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6D163CA5-39A5-4C2D-BB76-54C90650E0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AD055-ED88-4DAC-B0C5-610EC9A0199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67211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10591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54DF4-2DD9-4DCA-D6DE-6D3A3DF9F6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EA869C-C41E-014F-F31D-B20BF0F104E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E9B8B7-872E-4BFF-CB5C-349A30374F83}"/>
              </a:ext>
            </a:extLst>
          </p:cNvPr>
          <p:cNvSpPr>
            <a:spLocks noGrp="1"/>
          </p:cNvSpPr>
          <p:nvPr>
            <p:ph type="dt" sz="half" idx="10"/>
          </p:nvPr>
        </p:nvSpPr>
        <p:spPr/>
        <p:txBody>
          <a:bodyPr/>
          <a:lstStyle/>
          <a:p>
            <a:fld id="{03EB2739-9049-4857-B321-CFC1D3E6CEFA}" type="datetimeFigureOut">
              <a:rPr lang="en-US" smtClean="0"/>
              <a:t>28/7/2024</a:t>
            </a:fld>
            <a:endParaRPr lang="en-US"/>
          </a:p>
        </p:txBody>
      </p:sp>
      <p:sp>
        <p:nvSpPr>
          <p:cNvPr id="5" name="Footer Placeholder 4">
            <a:extLst>
              <a:ext uri="{FF2B5EF4-FFF2-40B4-BE49-F238E27FC236}">
                <a16:creationId xmlns:a16="http://schemas.microsoft.com/office/drawing/2014/main" id="{CE470506-D06E-7823-4D7C-62484EEF3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14F45E-780E-ECFE-A0CE-10DE05ED4BF3}"/>
              </a:ext>
            </a:extLst>
          </p:cNvPr>
          <p:cNvSpPr>
            <a:spLocks noGrp="1"/>
          </p:cNvSpPr>
          <p:nvPr>
            <p:ph type="sldNum" sz="quarter" idx="12"/>
          </p:nvPr>
        </p:nvSpPr>
        <p:spPr/>
        <p:txBody>
          <a:bodyPr/>
          <a:lstStyle/>
          <a:p>
            <a:fld id="{DE5FA4FA-9A3A-4552-B504-4479D9F7731D}" type="slidenum">
              <a:rPr lang="en-US" smtClean="0"/>
              <a:t>‹#›</a:t>
            </a:fld>
            <a:endParaRPr lang="en-US"/>
          </a:p>
        </p:txBody>
      </p:sp>
    </p:spTree>
    <p:extLst>
      <p:ext uri="{BB962C8B-B14F-4D97-AF65-F5344CB8AC3E}">
        <p14:creationId xmlns:p14="http://schemas.microsoft.com/office/powerpoint/2010/main" val="37748225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95"/>
        <p:cNvGrpSpPr/>
        <p:nvPr/>
      </p:nvGrpSpPr>
      <p:grpSpPr>
        <a:xfrm>
          <a:off x="0" y="0"/>
          <a:ext cx="0" cy="0"/>
          <a:chOff x="0" y="0"/>
          <a:chExt cx="0" cy="0"/>
        </a:xfrm>
      </p:grpSpPr>
      <p:pic>
        <p:nvPicPr>
          <p:cNvPr id="196" name="Google Shape;196;p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97" name="Google Shape;197;p3"/>
          <p:cNvSpPr txBox="1">
            <a:spLocks noGrp="1"/>
          </p:cNvSpPr>
          <p:nvPr>
            <p:ph type="subTitle" idx="1"/>
          </p:nvPr>
        </p:nvSpPr>
        <p:spPr>
          <a:xfrm>
            <a:off x="4187088" y="4546967"/>
            <a:ext cx="3818800" cy="9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98" name="Google Shape;198;p3"/>
          <p:cNvSpPr txBox="1">
            <a:spLocks noGrp="1"/>
          </p:cNvSpPr>
          <p:nvPr>
            <p:ph type="title"/>
          </p:nvPr>
        </p:nvSpPr>
        <p:spPr>
          <a:xfrm>
            <a:off x="4139488" y="2929363"/>
            <a:ext cx="3914000" cy="19764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sz="72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99" name="Google Shape;199;p3"/>
          <p:cNvSpPr txBox="1">
            <a:spLocks noGrp="1"/>
          </p:cNvSpPr>
          <p:nvPr>
            <p:ph type="title" idx="2" hasCustomPrompt="1"/>
          </p:nvPr>
        </p:nvSpPr>
        <p:spPr>
          <a:xfrm>
            <a:off x="5125488" y="1900864"/>
            <a:ext cx="1942000" cy="137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grpSp>
        <p:nvGrpSpPr>
          <p:cNvPr id="200" name="Google Shape;200;p3"/>
          <p:cNvGrpSpPr/>
          <p:nvPr/>
        </p:nvGrpSpPr>
        <p:grpSpPr>
          <a:xfrm>
            <a:off x="-1580183" y="1121234"/>
            <a:ext cx="2808667" cy="796633"/>
            <a:chOff x="-2810250" y="3572525"/>
            <a:chExt cx="2106500" cy="597475"/>
          </a:xfrm>
        </p:grpSpPr>
        <p:sp>
          <p:nvSpPr>
            <p:cNvPr id="201" name="Google Shape;201;p3"/>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3"/>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3"/>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3"/>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3"/>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3"/>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3"/>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3"/>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3"/>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3"/>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3"/>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3"/>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3"/>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3"/>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3"/>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3"/>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3"/>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3"/>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3"/>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3"/>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3"/>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3"/>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3"/>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3"/>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3"/>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3"/>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3"/>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3"/>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3"/>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3"/>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3"/>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3"/>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3"/>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3"/>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3"/>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3"/>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3"/>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3"/>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3"/>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3"/>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3"/>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3"/>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3"/>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3"/>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3"/>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3"/>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3"/>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3"/>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3"/>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3"/>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3"/>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3"/>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3"/>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3"/>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3"/>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3"/>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3"/>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3"/>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3"/>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3"/>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3"/>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3"/>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3"/>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3"/>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3"/>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3"/>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3"/>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3"/>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3"/>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3"/>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3"/>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3"/>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3"/>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3"/>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3"/>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3"/>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3"/>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3"/>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3"/>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3"/>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3"/>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3"/>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3"/>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3"/>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1" name="Google Shape;311;p3"/>
          <p:cNvGrpSpPr/>
          <p:nvPr/>
        </p:nvGrpSpPr>
        <p:grpSpPr>
          <a:xfrm>
            <a:off x="10318651" y="5984334"/>
            <a:ext cx="2182667" cy="695300"/>
            <a:chOff x="-4380075" y="3780200"/>
            <a:chExt cx="1637000" cy="521475"/>
          </a:xfrm>
        </p:grpSpPr>
        <p:sp>
          <p:nvSpPr>
            <p:cNvPr id="312" name="Google Shape;312;p3"/>
            <p:cNvSpPr/>
            <p:nvPr/>
          </p:nvSpPr>
          <p:spPr>
            <a:xfrm>
              <a:off x="-4365800" y="4000700"/>
              <a:ext cx="92575" cy="119000"/>
            </a:xfrm>
            <a:custGeom>
              <a:avLst/>
              <a:gdLst/>
              <a:ahLst/>
              <a:cxnLst/>
              <a:rect l="l" t="t" r="r" b="b"/>
              <a:pathLst>
                <a:path w="3703" h="4760" extrusionOk="0">
                  <a:moveTo>
                    <a:pt x="1947" y="0"/>
                  </a:moveTo>
                  <a:cubicBezTo>
                    <a:pt x="1850" y="76"/>
                    <a:pt x="1738" y="93"/>
                    <a:pt x="1622" y="93"/>
                  </a:cubicBezTo>
                  <a:cubicBezTo>
                    <a:pt x="1523" y="93"/>
                    <a:pt x="1421" y="81"/>
                    <a:pt x="1324" y="81"/>
                  </a:cubicBezTo>
                  <a:cubicBezTo>
                    <a:pt x="1184" y="81"/>
                    <a:pt x="1053" y="107"/>
                    <a:pt x="953" y="233"/>
                  </a:cubicBezTo>
                  <a:cubicBezTo>
                    <a:pt x="1185" y="867"/>
                    <a:pt x="1016" y="1481"/>
                    <a:pt x="805" y="2094"/>
                  </a:cubicBezTo>
                  <a:cubicBezTo>
                    <a:pt x="403" y="2411"/>
                    <a:pt x="1" y="2728"/>
                    <a:pt x="403" y="3278"/>
                  </a:cubicBezTo>
                  <a:cubicBezTo>
                    <a:pt x="614" y="3532"/>
                    <a:pt x="276" y="3765"/>
                    <a:pt x="255" y="4018"/>
                  </a:cubicBezTo>
                  <a:cubicBezTo>
                    <a:pt x="227" y="4566"/>
                    <a:pt x="637" y="4759"/>
                    <a:pt x="1089" y="4759"/>
                  </a:cubicBezTo>
                  <a:cubicBezTo>
                    <a:pt x="1318" y="4759"/>
                    <a:pt x="1557" y="4710"/>
                    <a:pt x="1756" y="4632"/>
                  </a:cubicBezTo>
                  <a:cubicBezTo>
                    <a:pt x="2095" y="4293"/>
                    <a:pt x="1947" y="3786"/>
                    <a:pt x="2243" y="3447"/>
                  </a:cubicBezTo>
                  <a:cubicBezTo>
                    <a:pt x="2306" y="3342"/>
                    <a:pt x="2391" y="3236"/>
                    <a:pt x="2391" y="3151"/>
                  </a:cubicBezTo>
                  <a:cubicBezTo>
                    <a:pt x="2285" y="2559"/>
                    <a:pt x="2941" y="2052"/>
                    <a:pt x="2475" y="1396"/>
                  </a:cubicBezTo>
                  <a:cubicBezTo>
                    <a:pt x="2391" y="677"/>
                    <a:pt x="3702" y="85"/>
                    <a:pt x="194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3"/>
            <p:cNvSpPr/>
            <p:nvPr/>
          </p:nvSpPr>
          <p:spPr>
            <a:xfrm>
              <a:off x="-3783125" y="3934375"/>
              <a:ext cx="107900" cy="114625"/>
            </a:xfrm>
            <a:custGeom>
              <a:avLst/>
              <a:gdLst/>
              <a:ahLst/>
              <a:cxnLst/>
              <a:rect l="l" t="t" r="r" b="b"/>
              <a:pathLst>
                <a:path w="4316" h="4585" extrusionOk="0">
                  <a:moveTo>
                    <a:pt x="2319" y="0"/>
                  </a:moveTo>
                  <a:cubicBezTo>
                    <a:pt x="1715" y="0"/>
                    <a:pt x="938" y="245"/>
                    <a:pt x="1862" y="602"/>
                  </a:cubicBezTo>
                  <a:cubicBezTo>
                    <a:pt x="2475" y="813"/>
                    <a:pt x="2475" y="1109"/>
                    <a:pt x="2094" y="1511"/>
                  </a:cubicBezTo>
                  <a:cubicBezTo>
                    <a:pt x="1396" y="2780"/>
                    <a:pt x="2158" y="2928"/>
                    <a:pt x="487" y="3668"/>
                  </a:cubicBezTo>
                  <a:cubicBezTo>
                    <a:pt x="1" y="3922"/>
                    <a:pt x="1" y="4176"/>
                    <a:pt x="529" y="4387"/>
                  </a:cubicBezTo>
                  <a:cubicBezTo>
                    <a:pt x="780" y="4516"/>
                    <a:pt x="1005" y="4584"/>
                    <a:pt x="1210" y="4584"/>
                  </a:cubicBezTo>
                  <a:cubicBezTo>
                    <a:pt x="1541" y="4584"/>
                    <a:pt x="1817" y="4407"/>
                    <a:pt x="2052" y="4028"/>
                  </a:cubicBezTo>
                  <a:cubicBezTo>
                    <a:pt x="2771" y="2865"/>
                    <a:pt x="4315" y="1257"/>
                    <a:pt x="2771" y="73"/>
                  </a:cubicBezTo>
                  <a:cubicBezTo>
                    <a:pt x="2672" y="23"/>
                    <a:pt x="2504" y="0"/>
                    <a:pt x="231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3"/>
            <p:cNvSpPr/>
            <p:nvPr/>
          </p:nvSpPr>
          <p:spPr>
            <a:xfrm>
              <a:off x="-3509775" y="3839900"/>
              <a:ext cx="120575" cy="104250"/>
            </a:xfrm>
            <a:custGeom>
              <a:avLst/>
              <a:gdLst/>
              <a:ahLst/>
              <a:cxnLst/>
              <a:rect l="l" t="t" r="r" b="b"/>
              <a:pathLst>
                <a:path w="4823" h="4170" extrusionOk="0">
                  <a:moveTo>
                    <a:pt x="2890" y="1"/>
                  </a:moveTo>
                  <a:cubicBezTo>
                    <a:pt x="1554" y="1"/>
                    <a:pt x="1306" y="1448"/>
                    <a:pt x="635" y="2435"/>
                  </a:cubicBezTo>
                  <a:cubicBezTo>
                    <a:pt x="1" y="3196"/>
                    <a:pt x="953" y="3958"/>
                    <a:pt x="1672" y="4169"/>
                  </a:cubicBezTo>
                  <a:cubicBezTo>
                    <a:pt x="2200" y="3915"/>
                    <a:pt x="3575" y="3640"/>
                    <a:pt x="3406" y="2921"/>
                  </a:cubicBezTo>
                  <a:cubicBezTo>
                    <a:pt x="3348" y="2889"/>
                    <a:pt x="3282" y="2875"/>
                    <a:pt x="3209" y="2875"/>
                  </a:cubicBezTo>
                  <a:cubicBezTo>
                    <a:pt x="2806" y="2875"/>
                    <a:pt x="2207" y="3295"/>
                    <a:pt x="1828" y="3295"/>
                  </a:cubicBezTo>
                  <a:cubicBezTo>
                    <a:pt x="1648" y="3295"/>
                    <a:pt x="1518" y="3200"/>
                    <a:pt x="1481" y="2921"/>
                  </a:cubicBezTo>
                  <a:cubicBezTo>
                    <a:pt x="1650" y="2245"/>
                    <a:pt x="1481" y="1441"/>
                    <a:pt x="2285" y="954"/>
                  </a:cubicBezTo>
                  <a:cubicBezTo>
                    <a:pt x="2446" y="849"/>
                    <a:pt x="2586" y="806"/>
                    <a:pt x="2712" y="806"/>
                  </a:cubicBezTo>
                  <a:cubicBezTo>
                    <a:pt x="3167" y="806"/>
                    <a:pt x="3445" y="1360"/>
                    <a:pt x="3892" y="1525"/>
                  </a:cubicBezTo>
                  <a:cubicBezTo>
                    <a:pt x="4823" y="1250"/>
                    <a:pt x="3850" y="130"/>
                    <a:pt x="3194" y="24"/>
                  </a:cubicBezTo>
                  <a:cubicBezTo>
                    <a:pt x="3087" y="8"/>
                    <a:pt x="2986" y="1"/>
                    <a:pt x="289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3"/>
            <p:cNvSpPr/>
            <p:nvPr/>
          </p:nvSpPr>
          <p:spPr>
            <a:xfrm>
              <a:off x="-3648600" y="4077075"/>
              <a:ext cx="133575" cy="103575"/>
            </a:xfrm>
            <a:custGeom>
              <a:avLst/>
              <a:gdLst/>
              <a:ahLst/>
              <a:cxnLst/>
              <a:rect l="l" t="t" r="r" b="b"/>
              <a:pathLst>
                <a:path w="5343" h="4143" extrusionOk="0">
                  <a:moveTo>
                    <a:pt x="4566" y="1"/>
                  </a:moveTo>
                  <a:cubicBezTo>
                    <a:pt x="4442" y="1"/>
                    <a:pt x="4323" y="80"/>
                    <a:pt x="4306" y="202"/>
                  </a:cubicBezTo>
                  <a:cubicBezTo>
                    <a:pt x="3714" y="1492"/>
                    <a:pt x="2403" y="3248"/>
                    <a:pt x="838" y="3374"/>
                  </a:cubicBezTo>
                  <a:cubicBezTo>
                    <a:pt x="784" y="3368"/>
                    <a:pt x="735" y="3365"/>
                    <a:pt x="691" y="3365"/>
                  </a:cubicBezTo>
                  <a:cubicBezTo>
                    <a:pt x="1" y="3365"/>
                    <a:pt x="482" y="4143"/>
                    <a:pt x="1017" y="4143"/>
                  </a:cubicBezTo>
                  <a:cubicBezTo>
                    <a:pt x="1091" y="4143"/>
                    <a:pt x="1166" y="4128"/>
                    <a:pt x="1239" y="4094"/>
                  </a:cubicBezTo>
                  <a:cubicBezTo>
                    <a:pt x="2995" y="3903"/>
                    <a:pt x="5342" y="1894"/>
                    <a:pt x="4644" y="12"/>
                  </a:cubicBezTo>
                  <a:cubicBezTo>
                    <a:pt x="4619" y="4"/>
                    <a:pt x="4592" y="1"/>
                    <a:pt x="456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3"/>
            <p:cNvSpPr/>
            <p:nvPr/>
          </p:nvSpPr>
          <p:spPr>
            <a:xfrm>
              <a:off x="-3325250" y="3973575"/>
              <a:ext cx="66125" cy="86300"/>
            </a:xfrm>
            <a:custGeom>
              <a:avLst/>
              <a:gdLst/>
              <a:ahLst/>
              <a:cxnLst/>
              <a:rect l="l" t="t" r="r" b="b"/>
              <a:pathLst>
                <a:path w="2645" h="3452" extrusionOk="0">
                  <a:moveTo>
                    <a:pt x="1914" y="1"/>
                  </a:moveTo>
                  <a:cubicBezTo>
                    <a:pt x="1883" y="1"/>
                    <a:pt x="1851" y="3"/>
                    <a:pt x="1820" y="6"/>
                  </a:cubicBezTo>
                  <a:cubicBezTo>
                    <a:pt x="1703" y="58"/>
                    <a:pt x="1578" y="68"/>
                    <a:pt x="1452" y="68"/>
                  </a:cubicBezTo>
                  <a:cubicBezTo>
                    <a:pt x="1361" y="68"/>
                    <a:pt x="1269" y="63"/>
                    <a:pt x="1179" y="63"/>
                  </a:cubicBezTo>
                  <a:cubicBezTo>
                    <a:pt x="1033" y="63"/>
                    <a:pt x="891" y="77"/>
                    <a:pt x="762" y="154"/>
                  </a:cubicBezTo>
                  <a:cubicBezTo>
                    <a:pt x="657" y="324"/>
                    <a:pt x="995" y="535"/>
                    <a:pt x="868" y="662"/>
                  </a:cubicBezTo>
                  <a:cubicBezTo>
                    <a:pt x="191" y="1170"/>
                    <a:pt x="339" y="1889"/>
                    <a:pt x="149" y="2523"/>
                  </a:cubicBezTo>
                  <a:cubicBezTo>
                    <a:pt x="1" y="2967"/>
                    <a:pt x="276" y="3327"/>
                    <a:pt x="805" y="3433"/>
                  </a:cubicBezTo>
                  <a:cubicBezTo>
                    <a:pt x="869" y="3445"/>
                    <a:pt x="927" y="3451"/>
                    <a:pt x="980" y="3451"/>
                  </a:cubicBezTo>
                  <a:cubicBezTo>
                    <a:pt x="1368" y="3451"/>
                    <a:pt x="1492" y="3135"/>
                    <a:pt x="1566" y="2819"/>
                  </a:cubicBezTo>
                  <a:cubicBezTo>
                    <a:pt x="1778" y="1973"/>
                    <a:pt x="2454" y="1297"/>
                    <a:pt x="2645" y="472"/>
                  </a:cubicBezTo>
                  <a:cubicBezTo>
                    <a:pt x="2510" y="184"/>
                    <a:pt x="2219" y="1"/>
                    <a:pt x="191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3"/>
            <p:cNvSpPr/>
            <p:nvPr/>
          </p:nvSpPr>
          <p:spPr>
            <a:xfrm>
              <a:off x="-3061350" y="3976625"/>
              <a:ext cx="100975" cy="93550"/>
            </a:xfrm>
            <a:custGeom>
              <a:avLst/>
              <a:gdLst/>
              <a:ahLst/>
              <a:cxnLst/>
              <a:rect l="l" t="t" r="r" b="b"/>
              <a:pathLst>
                <a:path w="4039" h="3742" extrusionOk="0">
                  <a:moveTo>
                    <a:pt x="2548" y="0"/>
                  </a:moveTo>
                  <a:cubicBezTo>
                    <a:pt x="1914" y="0"/>
                    <a:pt x="1" y="2513"/>
                    <a:pt x="802" y="2930"/>
                  </a:cubicBezTo>
                  <a:cubicBezTo>
                    <a:pt x="1529" y="3484"/>
                    <a:pt x="1916" y="3742"/>
                    <a:pt x="2296" y="3742"/>
                  </a:cubicBezTo>
                  <a:cubicBezTo>
                    <a:pt x="2613" y="3742"/>
                    <a:pt x="2925" y="3562"/>
                    <a:pt x="3425" y="3226"/>
                  </a:cubicBezTo>
                  <a:cubicBezTo>
                    <a:pt x="3425" y="2761"/>
                    <a:pt x="4038" y="2422"/>
                    <a:pt x="3742" y="1915"/>
                  </a:cubicBezTo>
                  <a:cubicBezTo>
                    <a:pt x="3648" y="1886"/>
                    <a:pt x="3552" y="1873"/>
                    <a:pt x="3456" y="1873"/>
                  </a:cubicBezTo>
                  <a:cubicBezTo>
                    <a:pt x="3057" y="1873"/>
                    <a:pt x="2669" y="2110"/>
                    <a:pt x="2515" y="2486"/>
                  </a:cubicBezTo>
                  <a:cubicBezTo>
                    <a:pt x="2428" y="2670"/>
                    <a:pt x="2234" y="2766"/>
                    <a:pt x="2055" y="2766"/>
                  </a:cubicBezTo>
                  <a:cubicBezTo>
                    <a:pt x="1845" y="2766"/>
                    <a:pt x="1656" y="2633"/>
                    <a:pt x="1691" y="2359"/>
                  </a:cubicBezTo>
                  <a:cubicBezTo>
                    <a:pt x="1310" y="1196"/>
                    <a:pt x="2346" y="1534"/>
                    <a:pt x="2706" y="625"/>
                  </a:cubicBezTo>
                  <a:cubicBezTo>
                    <a:pt x="2795" y="179"/>
                    <a:pt x="2717" y="0"/>
                    <a:pt x="254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3"/>
            <p:cNvSpPr/>
            <p:nvPr/>
          </p:nvSpPr>
          <p:spPr>
            <a:xfrm>
              <a:off x="-3336600" y="3982425"/>
              <a:ext cx="85950" cy="95000"/>
            </a:xfrm>
            <a:custGeom>
              <a:avLst/>
              <a:gdLst/>
              <a:ahLst/>
              <a:cxnLst/>
              <a:rect l="l" t="t" r="r" b="b"/>
              <a:pathLst>
                <a:path w="3438" h="3800" extrusionOk="0">
                  <a:moveTo>
                    <a:pt x="1470" y="1"/>
                  </a:moveTo>
                  <a:cubicBezTo>
                    <a:pt x="1415" y="1"/>
                    <a:pt x="1352" y="4"/>
                    <a:pt x="1280" y="12"/>
                  </a:cubicBezTo>
                  <a:cubicBezTo>
                    <a:pt x="117" y="752"/>
                    <a:pt x="582" y="1958"/>
                    <a:pt x="53" y="3015"/>
                  </a:cubicBezTo>
                  <a:cubicBezTo>
                    <a:pt x="1" y="3610"/>
                    <a:pt x="744" y="3799"/>
                    <a:pt x="1313" y="3799"/>
                  </a:cubicBezTo>
                  <a:cubicBezTo>
                    <a:pt x="1433" y="3799"/>
                    <a:pt x="1544" y="3791"/>
                    <a:pt x="1639" y="3777"/>
                  </a:cubicBezTo>
                  <a:cubicBezTo>
                    <a:pt x="2528" y="3036"/>
                    <a:pt x="2528" y="1894"/>
                    <a:pt x="3226" y="1048"/>
                  </a:cubicBezTo>
                  <a:cubicBezTo>
                    <a:pt x="3437" y="773"/>
                    <a:pt x="3268" y="414"/>
                    <a:pt x="3120" y="118"/>
                  </a:cubicBezTo>
                  <a:cubicBezTo>
                    <a:pt x="3069" y="114"/>
                    <a:pt x="3024" y="113"/>
                    <a:pt x="2984" y="113"/>
                  </a:cubicBezTo>
                  <a:cubicBezTo>
                    <a:pt x="2293" y="113"/>
                    <a:pt x="2968" y="606"/>
                    <a:pt x="2549" y="1006"/>
                  </a:cubicBezTo>
                  <a:cubicBezTo>
                    <a:pt x="1830" y="1450"/>
                    <a:pt x="2062" y="2888"/>
                    <a:pt x="1407" y="2952"/>
                  </a:cubicBezTo>
                  <a:cubicBezTo>
                    <a:pt x="1068" y="2931"/>
                    <a:pt x="688" y="2634"/>
                    <a:pt x="793" y="2444"/>
                  </a:cubicBezTo>
                  <a:cubicBezTo>
                    <a:pt x="1195" y="1831"/>
                    <a:pt x="624" y="985"/>
                    <a:pt x="1512" y="520"/>
                  </a:cubicBezTo>
                  <a:cubicBezTo>
                    <a:pt x="1782" y="365"/>
                    <a:pt x="2034" y="1"/>
                    <a:pt x="147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3"/>
            <p:cNvSpPr/>
            <p:nvPr/>
          </p:nvSpPr>
          <p:spPr>
            <a:xfrm>
              <a:off x="-3037600" y="3967375"/>
              <a:ext cx="96250" cy="85600"/>
            </a:xfrm>
            <a:custGeom>
              <a:avLst/>
              <a:gdLst/>
              <a:ahLst/>
              <a:cxnLst/>
              <a:rect l="l" t="t" r="r" b="b"/>
              <a:pathLst>
                <a:path w="3850" h="3424" extrusionOk="0">
                  <a:moveTo>
                    <a:pt x="3194" y="1"/>
                  </a:moveTo>
                  <a:lnTo>
                    <a:pt x="3194" y="1"/>
                  </a:lnTo>
                  <a:cubicBezTo>
                    <a:pt x="2158" y="22"/>
                    <a:pt x="2855" y="1925"/>
                    <a:pt x="1925" y="1989"/>
                  </a:cubicBezTo>
                  <a:cubicBezTo>
                    <a:pt x="1502" y="1777"/>
                    <a:pt x="1988" y="1206"/>
                    <a:pt x="1735" y="889"/>
                  </a:cubicBezTo>
                  <a:lnTo>
                    <a:pt x="1735" y="889"/>
                  </a:lnTo>
                  <a:cubicBezTo>
                    <a:pt x="1312" y="1143"/>
                    <a:pt x="1037" y="1523"/>
                    <a:pt x="508" y="1777"/>
                  </a:cubicBezTo>
                  <a:cubicBezTo>
                    <a:pt x="0" y="2031"/>
                    <a:pt x="592" y="2475"/>
                    <a:pt x="529" y="2750"/>
                  </a:cubicBezTo>
                  <a:cubicBezTo>
                    <a:pt x="466" y="3046"/>
                    <a:pt x="381" y="3342"/>
                    <a:pt x="783" y="3406"/>
                  </a:cubicBezTo>
                  <a:cubicBezTo>
                    <a:pt x="895" y="3418"/>
                    <a:pt x="994" y="3423"/>
                    <a:pt x="1081" y="3423"/>
                  </a:cubicBezTo>
                  <a:cubicBezTo>
                    <a:pt x="2238" y="3423"/>
                    <a:pt x="1320" y="2445"/>
                    <a:pt x="2834" y="2327"/>
                  </a:cubicBezTo>
                  <a:lnTo>
                    <a:pt x="2940" y="2242"/>
                  </a:lnTo>
                  <a:cubicBezTo>
                    <a:pt x="3088" y="1714"/>
                    <a:pt x="3849" y="254"/>
                    <a:pt x="319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3"/>
            <p:cNvSpPr/>
            <p:nvPr/>
          </p:nvSpPr>
          <p:spPr>
            <a:xfrm>
              <a:off x="-3977175" y="4201325"/>
              <a:ext cx="86750" cy="100225"/>
            </a:xfrm>
            <a:custGeom>
              <a:avLst/>
              <a:gdLst/>
              <a:ahLst/>
              <a:cxnLst/>
              <a:rect l="l" t="t" r="r" b="b"/>
              <a:pathLst>
                <a:path w="3470" h="4009" extrusionOk="0">
                  <a:moveTo>
                    <a:pt x="2998" y="1"/>
                  </a:moveTo>
                  <a:cubicBezTo>
                    <a:pt x="2651" y="1"/>
                    <a:pt x="2389" y="695"/>
                    <a:pt x="2264" y="963"/>
                  </a:cubicBezTo>
                  <a:cubicBezTo>
                    <a:pt x="1841" y="1704"/>
                    <a:pt x="1714" y="2634"/>
                    <a:pt x="635" y="2994"/>
                  </a:cubicBezTo>
                  <a:cubicBezTo>
                    <a:pt x="424" y="3269"/>
                    <a:pt x="1" y="3713"/>
                    <a:pt x="318" y="4009"/>
                  </a:cubicBezTo>
                  <a:cubicBezTo>
                    <a:pt x="2369" y="3375"/>
                    <a:pt x="3469" y="1894"/>
                    <a:pt x="3194" y="75"/>
                  </a:cubicBezTo>
                  <a:cubicBezTo>
                    <a:pt x="3126" y="24"/>
                    <a:pt x="3061" y="1"/>
                    <a:pt x="299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3"/>
            <p:cNvSpPr/>
            <p:nvPr/>
          </p:nvSpPr>
          <p:spPr>
            <a:xfrm>
              <a:off x="-3308325" y="3985875"/>
              <a:ext cx="71400" cy="92625"/>
            </a:xfrm>
            <a:custGeom>
              <a:avLst/>
              <a:gdLst/>
              <a:ahLst/>
              <a:cxnLst/>
              <a:rect l="l" t="t" r="r" b="b"/>
              <a:pathLst>
                <a:path w="2856" h="3705" extrusionOk="0">
                  <a:moveTo>
                    <a:pt x="1968" y="1"/>
                  </a:moveTo>
                  <a:cubicBezTo>
                    <a:pt x="1968" y="678"/>
                    <a:pt x="1862" y="1312"/>
                    <a:pt x="1185" y="1756"/>
                  </a:cubicBezTo>
                  <a:cubicBezTo>
                    <a:pt x="1101" y="1820"/>
                    <a:pt x="1058" y="1925"/>
                    <a:pt x="1079" y="2052"/>
                  </a:cubicBezTo>
                  <a:cubicBezTo>
                    <a:pt x="1566" y="2983"/>
                    <a:pt x="1" y="3046"/>
                    <a:pt x="487" y="3660"/>
                  </a:cubicBezTo>
                  <a:cubicBezTo>
                    <a:pt x="595" y="3691"/>
                    <a:pt x="692" y="3704"/>
                    <a:pt x="779" y="3704"/>
                  </a:cubicBezTo>
                  <a:cubicBezTo>
                    <a:pt x="1291" y="3704"/>
                    <a:pt x="1485" y="3233"/>
                    <a:pt x="1756" y="2962"/>
                  </a:cubicBezTo>
                  <a:cubicBezTo>
                    <a:pt x="2814" y="1862"/>
                    <a:pt x="2856" y="889"/>
                    <a:pt x="196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3"/>
            <p:cNvSpPr/>
            <p:nvPr/>
          </p:nvSpPr>
          <p:spPr>
            <a:xfrm>
              <a:off x="-2825050" y="3780200"/>
              <a:ext cx="81975" cy="104200"/>
            </a:xfrm>
            <a:custGeom>
              <a:avLst/>
              <a:gdLst/>
              <a:ahLst/>
              <a:cxnLst/>
              <a:rect l="l" t="t" r="r" b="b"/>
              <a:pathLst>
                <a:path w="3279" h="4168" extrusionOk="0">
                  <a:moveTo>
                    <a:pt x="2503" y="42"/>
                  </a:moveTo>
                  <a:cubicBezTo>
                    <a:pt x="1130" y="42"/>
                    <a:pt x="2220" y="1577"/>
                    <a:pt x="2115" y="2370"/>
                  </a:cubicBezTo>
                  <a:cubicBezTo>
                    <a:pt x="2221" y="3046"/>
                    <a:pt x="1481" y="2983"/>
                    <a:pt x="1142" y="3237"/>
                  </a:cubicBezTo>
                  <a:cubicBezTo>
                    <a:pt x="1135" y="3242"/>
                    <a:pt x="1128" y="3245"/>
                    <a:pt x="1120" y="3245"/>
                  </a:cubicBezTo>
                  <a:cubicBezTo>
                    <a:pt x="1038" y="3245"/>
                    <a:pt x="919" y="2982"/>
                    <a:pt x="719" y="2982"/>
                  </a:cubicBezTo>
                  <a:cubicBezTo>
                    <a:pt x="712" y="2982"/>
                    <a:pt x="705" y="2982"/>
                    <a:pt x="698" y="2983"/>
                  </a:cubicBezTo>
                  <a:cubicBezTo>
                    <a:pt x="0" y="3194"/>
                    <a:pt x="529" y="3554"/>
                    <a:pt x="529" y="3850"/>
                  </a:cubicBezTo>
                  <a:cubicBezTo>
                    <a:pt x="719" y="4167"/>
                    <a:pt x="1164" y="3956"/>
                    <a:pt x="1417" y="4167"/>
                  </a:cubicBezTo>
                  <a:cubicBezTo>
                    <a:pt x="3215" y="3300"/>
                    <a:pt x="3194" y="1799"/>
                    <a:pt x="3279" y="318"/>
                  </a:cubicBezTo>
                  <a:cubicBezTo>
                    <a:pt x="3173" y="1"/>
                    <a:pt x="2834" y="85"/>
                    <a:pt x="2559" y="43"/>
                  </a:cubicBezTo>
                  <a:cubicBezTo>
                    <a:pt x="2540" y="43"/>
                    <a:pt x="2521" y="42"/>
                    <a:pt x="2503" y="42"/>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3"/>
            <p:cNvSpPr/>
            <p:nvPr/>
          </p:nvSpPr>
          <p:spPr>
            <a:xfrm>
              <a:off x="-4075525" y="4015075"/>
              <a:ext cx="79525" cy="109500"/>
            </a:xfrm>
            <a:custGeom>
              <a:avLst/>
              <a:gdLst/>
              <a:ahLst/>
              <a:cxnLst/>
              <a:rect l="l" t="t" r="r" b="b"/>
              <a:pathLst>
                <a:path w="3181" h="4380" extrusionOk="0">
                  <a:moveTo>
                    <a:pt x="932" y="1"/>
                  </a:moveTo>
                  <a:cubicBezTo>
                    <a:pt x="832" y="1"/>
                    <a:pt x="730" y="52"/>
                    <a:pt x="678" y="144"/>
                  </a:cubicBezTo>
                  <a:cubicBezTo>
                    <a:pt x="847" y="631"/>
                    <a:pt x="1" y="990"/>
                    <a:pt x="762" y="1392"/>
                  </a:cubicBezTo>
                  <a:cubicBezTo>
                    <a:pt x="1101" y="1392"/>
                    <a:pt x="1143" y="990"/>
                    <a:pt x="1566" y="969"/>
                  </a:cubicBezTo>
                  <a:lnTo>
                    <a:pt x="1566" y="969"/>
                  </a:lnTo>
                  <a:cubicBezTo>
                    <a:pt x="974" y="1942"/>
                    <a:pt x="1926" y="3168"/>
                    <a:pt x="657" y="3866"/>
                  </a:cubicBezTo>
                  <a:cubicBezTo>
                    <a:pt x="635" y="3930"/>
                    <a:pt x="635" y="4014"/>
                    <a:pt x="657" y="4099"/>
                  </a:cubicBezTo>
                  <a:cubicBezTo>
                    <a:pt x="929" y="4297"/>
                    <a:pt x="1153" y="4380"/>
                    <a:pt x="1337" y="4380"/>
                  </a:cubicBezTo>
                  <a:cubicBezTo>
                    <a:pt x="1883" y="4380"/>
                    <a:pt x="2084" y="3653"/>
                    <a:pt x="2179" y="3020"/>
                  </a:cubicBezTo>
                  <a:cubicBezTo>
                    <a:pt x="2472" y="1809"/>
                    <a:pt x="3180" y="21"/>
                    <a:pt x="1554" y="21"/>
                  </a:cubicBezTo>
                  <a:cubicBezTo>
                    <a:pt x="1420" y="21"/>
                    <a:pt x="1269" y="34"/>
                    <a:pt x="1101" y="60"/>
                  </a:cubicBezTo>
                  <a:cubicBezTo>
                    <a:pt x="1053" y="20"/>
                    <a:pt x="993" y="1"/>
                    <a:pt x="93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3"/>
            <p:cNvSpPr/>
            <p:nvPr/>
          </p:nvSpPr>
          <p:spPr>
            <a:xfrm>
              <a:off x="-3656075" y="4066250"/>
              <a:ext cx="123600" cy="94975"/>
            </a:xfrm>
            <a:custGeom>
              <a:avLst/>
              <a:gdLst/>
              <a:ahLst/>
              <a:cxnLst/>
              <a:rect l="l" t="t" r="r" b="b"/>
              <a:pathLst>
                <a:path w="4944" h="3799" extrusionOk="0">
                  <a:moveTo>
                    <a:pt x="4753" y="1"/>
                  </a:moveTo>
                  <a:lnTo>
                    <a:pt x="4626" y="43"/>
                  </a:lnTo>
                  <a:cubicBezTo>
                    <a:pt x="4245" y="466"/>
                    <a:pt x="4267" y="1100"/>
                    <a:pt x="3696" y="1439"/>
                  </a:cubicBezTo>
                  <a:cubicBezTo>
                    <a:pt x="3548" y="1650"/>
                    <a:pt x="3548" y="1967"/>
                    <a:pt x="3188" y="2031"/>
                  </a:cubicBezTo>
                  <a:cubicBezTo>
                    <a:pt x="2612" y="2142"/>
                    <a:pt x="2509" y="3151"/>
                    <a:pt x="1977" y="3151"/>
                  </a:cubicBezTo>
                  <a:cubicBezTo>
                    <a:pt x="1903" y="3151"/>
                    <a:pt x="1821" y="3132"/>
                    <a:pt x="1729" y="3088"/>
                  </a:cubicBezTo>
                  <a:cubicBezTo>
                    <a:pt x="1327" y="2771"/>
                    <a:pt x="2046" y="2708"/>
                    <a:pt x="2088" y="2433"/>
                  </a:cubicBezTo>
                  <a:cubicBezTo>
                    <a:pt x="2131" y="2073"/>
                    <a:pt x="2702" y="1756"/>
                    <a:pt x="2215" y="1375"/>
                  </a:cubicBezTo>
                  <a:lnTo>
                    <a:pt x="2215" y="1375"/>
                  </a:lnTo>
                  <a:cubicBezTo>
                    <a:pt x="0" y="2673"/>
                    <a:pt x="312" y="3799"/>
                    <a:pt x="1403" y="3799"/>
                  </a:cubicBezTo>
                  <a:cubicBezTo>
                    <a:pt x="2376" y="3799"/>
                    <a:pt x="3967" y="2906"/>
                    <a:pt x="4943" y="445"/>
                  </a:cubicBezTo>
                  <a:cubicBezTo>
                    <a:pt x="4859" y="297"/>
                    <a:pt x="4943" y="106"/>
                    <a:pt x="475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3"/>
            <p:cNvSpPr/>
            <p:nvPr/>
          </p:nvSpPr>
          <p:spPr>
            <a:xfrm>
              <a:off x="-3192525" y="3784975"/>
              <a:ext cx="77750" cy="81700"/>
            </a:xfrm>
            <a:custGeom>
              <a:avLst/>
              <a:gdLst/>
              <a:ahLst/>
              <a:cxnLst/>
              <a:rect l="l" t="t" r="r" b="b"/>
              <a:pathLst>
                <a:path w="3110" h="3268" extrusionOk="0">
                  <a:moveTo>
                    <a:pt x="2475" y="0"/>
                  </a:moveTo>
                  <a:cubicBezTo>
                    <a:pt x="1439" y="465"/>
                    <a:pt x="550" y="1058"/>
                    <a:pt x="191" y="2073"/>
                  </a:cubicBezTo>
                  <a:cubicBezTo>
                    <a:pt x="466" y="2390"/>
                    <a:pt x="149" y="2580"/>
                    <a:pt x="0" y="2813"/>
                  </a:cubicBezTo>
                  <a:cubicBezTo>
                    <a:pt x="88" y="3155"/>
                    <a:pt x="209" y="3268"/>
                    <a:pt x="345" y="3268"/>
                  </a:cubicBezTo>
                  <a:cubicBezTo>
                    <a:pt x="538" y="3268"/>
                    <a:pt x="763" y="3043"/>
                    <a:pt x="973" y="2919"/>
                  </a:cubicBezTo>
                  <a:cubicBezTo>
                    <a:pt x="1418" y="2136"/>
                    <a:pt x="1692" y="1269"/>
                    <a:pt x="2708" y="825"/>
                  </a:cubicBezTo>
                  <a:cubicBezTo>
                    <a:pt x="3109" y="635"/>
                    <a:pt x="2898" y="0"/>
                    <a:pt x="2475"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3"/>
            <p:cNvSpPr/>
            <p:nvPr/>
          </p:nvSpPr>
          <p:spPr>
            <a:xfrm>
              <a:off x="-4032675" y="4028700"/>
              <a:ext cx="35975" cy="92575"/>
            </a:xfrm>
            <a:custGeom>
              <a:avLst/>
              <a:gdLst/>
              <a:ahLst/>
              <a:cxnLst/>
              <a:rect l="l" t="t" r="r" b="b"/>
              <a:pathLst>
                <a:path w="1439" h="3703" extrusionOk="0">
                  <a:moveTo>
                    <a:pt x="846" y="1"/>
                  </a:moveTo>
                  <a:lnTo>
                    <a:pt x="613" y="86"/>
                  </a:lnTo>
                  <a:cubicBezTo>
                    <a:pt x="909" y="910"/>
                    <a:pt x="169" y="1629"/>
                    <a:pt x="296" y="2412"/>
                  </a:cubicBezTo>
                  <a:cubicBezTo>
                    <a:pt x="212" y="2877"/>
                    <a:pt x="0" y="3385"/>
                    <a:pt x="635" y="3702"/>
                  </a:cubicBezTo>
                  <a:cubicBezTo>
                    <a:pt x="656" y="3110"/>
                    <a:pt x="1396" y="2729"/>
                    <a:pt x="1248" y="2095"/>
                  </a:cubicBezTo>
                  <a:cubicBezTo>
                    <a:pt x="1417" y="1841"/>
                    <a:pt x="1206" y="1524"/>
                    <a:pt x="1417" y="1270"/>
                  </a:cubicBezTo>
                  <a:cubicBezTo>
                    <a:pt x="1438" y="783"/>
                    <a:pt x="1227" y="318"/>
                    <a:pt x="84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3"/>
            <p:cNvSpPr/>
            <p:nvPr/>
          </p:nvSpPr>
          <p:spPr>
            <a:xfrm>
              <a:off x="-3468000" y="3868500"/>
              <a:ext cx="80850" cy="79200"/>
            </a:xfrm>
            <a:custGeom>
              <a:avLst/>
              <a:gdLst/>
              <a:ahLst/>
              <a:cxnLst/>
              <a:rect l="l" t="t" r="r" b="b"/>
              <a:pathLst>
                <a:path w="3234" h="3168" extrusionOk="0">
                  <a:moveTo>
                    <a:pt x="2623" y="1"/>
                  </a:moveTo>
                  <a:cubicBezTo>
                    <a:pt x="1079" y="1164"/>
                    <a:pt x="2221" y="2031"/>
                    <a:pt x="1037" y="2369"/>
                  </a:cubicBezTo>
                  <a:cubicBezTo>
                    <a:pt x="656" y="2539"/>
                    <a:pt x="233" y="2666"/>
                    <a:pt x="1" y="3025"/>
                  </a:cubicBezTo>
                  <a:cubicBezTo>
                    <a:pt x="192" y="3123"/>
                    <a:pt x="387" y="3168"/>
                    <a:pt x="581" y="3168"/>
                  </a:cubicBezTo>
                  <a:cubicBezTo>
                    <a:pt x="1935" y="3168"/>
                    <a:pt x="3234" y="1018"/>
                    <a:pt x="26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3"/>
            <p:cNvSpPr/>
            <p:nvPr/>
          </p:nvSpPr>
          <p:spPr>
            <a:xfrm>
              <a:off x="-2837750" y="3784450"/>
              <a:ext cx="50250" cy="92000"/>
            </a:xfrm>
            <a:custGeom>
              <a:avLst/>
              <a:gdLst/>
              <a:ahLst/>
              <a:cxnLst/>
              <a:rect l="l" t="t" r="r" b="b"/>
              <a:pathLst>
                <a:path w="2010" h="3680" extrusionOk="0">
                  <a:moveTo>
                    <a:pt x="1947" y="0"/>
                  </a:moveTo>
                  <a:cubicBezTo>
                    <a:pt x="995" y="360"/>
                    <a:pt x="1" y="2115"/>
                    <a:pt x="466" y="2876"/>
                  </a:cubicBezTo>
                  <a:cubicBezTo>
                    <a:pt x="508" y="3320"/>
                    <a:pt x="572" y="3468"/>
                    <a:pt x="1037" y="3680"/>
                  </a:cubicBezTo>
                  <a:cubicBezTo>
                    <a:pt x="1312" y="3299"/>
                    <a:pt x="678" y="3130"/>
                    <a:pt x="1375" y="2728"/>
                  </a:cubicBezTo>
                  <a:cubicBezTo>
                    <a:pt x="1820" y="2200"/>
                    <a:pt x="1143" y="1438"/>
                    <a:pt x="1545" y="804"/>
                  </a:cubicBezTo>
                  <a:cubicBezTo>
                    <a:pt x="1629" y="529"/>
                    <a:pt x="2010" y="338"/>
                    <a:pt x="194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3"/>
            <p:cNvSpPr/>
            <p:nvPr/>
          </p:nvSpPr>
          <p:spPr>
            <a:xfrm>
              <a:off x="-3664150" y="4085275"/>
              <a:ext cx="78800" cy="85150"/>
            </a:xfrm>
            <a:custGeom>
              <a:avLst/>
              <a:gdLst/>
              <a:ahLst/>
              <a:cxnLst/>
              <a:rect l="l" t="t" r="r" b="b"/>
              <a:pathLst>
                <a:path w="3152" h="3406" extrusionOk="0">
                  <a:moveTo>
                    <a:pt x="2623" y="1"/>
                  </a:moveTo>
                  <a:cubicBezTo>
                    <a:pt x="1861" y="403"/>
                    <a:pt x="1544" y="1185"/>
                    <a:pt x="825" y="1629"/>
                  </a:cubicBezTo>
                  <a:cubicBezTo>
                    <a:pt x="85" y="2264"/>
                    <a:pt x="317" y="2814"/>
                    <a:pt x="973" y="3406"/>
                  </a:cubicBezTo>
                  <a:cubicBezTo>
                    <a:pt x="1036" y="3229"/>
                    <a:pt x="1140" y="3174"/>
                    <a:pt x="1264" y="3174"/>
                  </a:cubicBezTo>
                  <a:cubicBezTo>
                    <a:pt x="1470" y="3174"/>
                    <a:pt x="1729" y="3325"/>
                    <a:pt x="1942" y="3325"/>
                  </a:cubicBezTo>
                  <a:cubicBezTo>
                    <a:pt x="2076" y="3325"/>
                    <a:pt x="2191" y="3265"/>
                    <a:pt x="2263" y="3068"/>
                  </a:cubicBezTo>
                  <a:cubicBezTo>
                    <a:pt x="0" y="2898"/>
                    <a:pt x="1650" y="1185"/>
                    <a:pt x="2644" y="657"/>
                  </a:cubicBezTo>
                  <a:lnTo>
                    <a:pt x="2750" y="572"/>
                  </a:lnTo>
                  <a:cubicBezTo>
                    <a:pt x="2834" y="360"/>
                    <a:pt x="3151" y="128"/>
                    <a:pt x="26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3"/>
            <p:cNvSpPr/>
            <p:nvPr/>
          </p:nvSpPr>
          <p:spPr>
            <a:xfrm>
              <a:off x="-4320725" y="4022125"/>
              <a:ext cx="49075" cy="80125"/>
            </a:xfrm>
            <a:custGeom>
              <a:avLst/>
              <a:gdLst/>
              <a:ahLst/>
              <a:cxnLst/>
              <a:rect l="l" t="t" r="r" b="b"/>
              <a:pathLst>
                <a:path w="1963" h="3205" extrusionOk="0">
                  <a:moveTo>
                    <a:pt x="1249" y="1"/>
                  </a:moveTo>
                  <a:cubicBezTo>
                    <a:pt x="1077" y="1"/>
                    <a:pt x="950" y="90"/>
                    <a:pt x="990" y="327"/>
                  </a:cubicBezTo>
                  <a:cubicBezTo>
                    <a:pt x="1095" y="1152"/>
                    <a:pt x="461" y="1766"/>
                    <a:pt x="419" y="2506"/>
                  </a:cubicBezTo>
                  <a:cubicBezTo>
                    <a:pt x="1" y="2952"/>
                    <a:pt x="271" y="3205"/>
                    <a:pt x="637" y="3205"/>
                  </a:cubicBezTo>
                  <a:cubicBezTo>
                    <a:pt x="827" y="3205"/>
                    <a:pt x="1042" y="3137"/>
                    <a:pt x="1201" y="2992"/>
                  </a:cubicBezTo>
                  <a:cubicBezTo>
                    <a:pt x="1074" y="2315"/>
                    <a:pt x="1962" y="1892"/>
                    <a:pt x="1814" y="1216"/>
                  </a:cubicBezTo>
                  <a:cubicBezTo>
                    <a:pt x="1920" y="920"/>
                    <a:pt x="1920" y="581"/>
                    <a:pt x="1836" y="264"/>
                  </a:cubicBezTo>
                  <a:cubicBezTo>
                    <a:pt x="1700" y="117"/>
                    <a:pt x="1445" y="1"/>
                    <a:pt x="124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3"/>
            <p:cNvSpPr/>
            <p:nvPr/>
          </p:nvSpPr>
          <p:spPr>
            <a:xfrm>
              <a:off x="-3802900" y="3939125"/>
              <a:ext cx="50475" cy="79625"/>
            </a:xfrm>
            <a:custGeom>
              <a:avLst/>
              <a:gdLst/>
              <a:ahLst/>
              <a:cxnLst/>
              <a:rect l="l" t="t" r="r" b="b"/>
              <a:pathLst>
                <a:path w="2019" h="3185" extrusionOk="0">
                  <a:moveTo>
                    <a:pt x="1673" y="0"/>
                  </a:moveTo>
                  <a:cubicBezTo>
                    <a:pt x="1055" y="0"/>
                    <a:pt x="0" y="2467"/>
                    <a:pt x="51" y="2928"/>
                  </a:cubicBezTo>
                  <a:cubicBezTo>
                    <a:pt x="142" y="3110"/>
                    <a:pt x="295" y="3184"/>
                    <a:pt x="464" y="3184"/>
                  </a:cubicBezTo>
                  <a:cubicBezTo>
                    <a:pt x="845" y="3184"/>
                    <a:pt x="1306" y="2808"/>
                    <a:pt x="1320" y="2442"/>
                  </a:cubicBezTo>
                  <a:cubicBezTo>
                    <a:pt x="1045" y="1279"/>
                    <a:pt x="1532" y="1363"/>
                    <a:pt x="2018" y="475"/>
                  </a:cubicBezTo>
                  <a:cubicBezTo>
                    <a:pt x="1941" y="139"/>
                    <a:pt x="1819" y="0"/>
                    <a:pt x="167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3"/>
            <p:cNvSpPr/>
            <p:nvPr/>
          </p:nvSpPr>
          <p:spPr>
            <a:xfrm>
              <a:off x="-3005000" y="3965800"/>
              <a:ext cx="47250" cy="59700"/>
            </a:xfrm>
            <a:custGeom>
              <a:avLst/>
              <a:gdLst/>
              <a:ahLst/>
              <a:cxnLst/>
              <a:rect l="l" t="t" r="r" b="b"/>
              <a:pathLst>
                <a:path w="1890" h="2388" extrusionOk="0">
                  <a:moveTo>
                    <a:pt x="1361" y="0"/>
                  </a:moveTo>
                  <a:cubicBezTo>
                    <a:pt x="1150" y="275"/>
                    <a:pt x="790" y="169"/>
                    <a:pt x="473" y="233"/>
                  </a:cubicBezTo>
                  <a:cubicBezTo>
                    <a:pt x="156" y="444"/>
                    <a:pt x="790" y="719"/>
                    <a:pt x="431" y="952"/>
                  </a:cubicBezTo>
                  <a:cubicBezTo>
                    <a:pt x="152" y="1524"/>
                    <a:pt x="1" y="2388"/>
                    <a:pt x="504" y="2388"/>
                  </a:cubicBezTo>
                  <a:cubicBezTo>
                    <a:pt x="652" y="2388"/>
                    <a:pt x="855" y="2314"/>
                    <a:pt x="1128" y="2136"/>
                  </a:cubicBezTo>
                  <a:cubicBezTo>
                    <a:pt x="1403" y="1988"/>
                    <a:pt x="1361" y="1713"/>
                    <a:pt x="1361" y="1481"/>
                  </a:cubicBezTo>
                  <a:cubicBezTo>
                    <a:pt x="1361" y="952"/>
                    <a:pt x="1551" y="465"/>
                    <a:pt x="1890" y="64"/>
                  </a:cubicBezTo>
                  <a:lnTo>
                    <a:pt x="1361"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3"/>
            <p:cNvSpPr/>
            <p:nvPr/>
          </p:nvSpPr>
          <p:spPr>
            <a:xfrm>
              <a:off x="-4008900" y="4184075"/>
              <a:ext cx="73525" cy="117600"/>
            </a:xfrm>
            <a:custGeom>
              <a:avLst/>
              <a:gdLst/>
              <a:ahLst/>
              <a:cxnLst/>
              <a:rect l="l" t="t" r="r" b="b"/>
              <a:pathLst>
                <a:path w="2941" h="4704" extrusionOk="0">
                  <a:moveTo>
                    <a:pt x="2423" y="1"/>
                  </a:moveTo>
                  <a:cubicBezTo>
                    <a:pt x="2379" y="1"/>
                    <a:pt x="2336" y="17"/>
                    <a:pt x="2306" y="46"/>
                  </a:cubicBezTo>
                  <a:cubicBezTo>
                    <a:pt x="952" y="892"/>
                    <a:pt x="1968" y="1780"/>
                    <a:pt x="678" y="2478"/>
                  </a:cubicBezTo>
                  <a:cubicBezTo>
                    <a:pt x="635" y="2880"/>
                    <a:pt x="1" y="3113"/>
                    <a:pt x="255" y="3599"/>
                  </a:cubicBezTo>
                  <a:cubicBezTo>
                    <a:pt x="476" y="4142"/>
                    <a:pt x="639" y="4704"/>
                    <a:pt x="1454" y="4704"/>
                  </a:cubicBezTo>
                  <a:cubicBezTo>
                    <a:pt x="1496" y="4704"/>
                    <a:pt x="1541" y="4702"/>
                    <a:pt x="1587" y="4699"/>
                  </a:cubicBezTo>
                  <a:lnTo>
                    <a:pt x="1587" y="4424"/>
                  </a:lnTo>
                  <a:cubicBezTo>
                    <a:pt x="64" y="3536"/>
                    <a:pt x="2941" y="1632"/>
                    <a:pt x="2560" y="67"/>
                  </a:cubicBezTo>
                  <a:cubicBezTo>
                    <a:pt x="2526" y="22"/>
                    <a:pt x="2474" y="1"/>
                    <a:pt x="24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3"/>
            <p:cNvSpPr/>
            <p:nvPr/>
          </p:nvSpPr>
          <p:spPr>
            <a:xfrm>
              <a:off x="-4380075" y="4023725"/>
              <a:ext cx="58200" cy="77450"/>
            </a:xfrm>
            <a:custGeom>
              <a:avLst/>
              <a:gdLst/>
              <a:ahLst/>
              <a:cxnLst/>
              <a:rect l="l" t="t" r="r" b="b"/>
              <a:pathLst>
                <a:path w="2328" h="3098" extrusionOk="0">
                  <a:moveTo>
                    <a:pt x="1071" y="0"/>
                  </a:moveTo>
                  <a:cubicBezTo>
                    <a:pt x="1016" y="0"/>
                    <a:pt x="956" y="16"/>
                    <a:pt x="889" y="52"/>
                  </a:cubicBezTo>
                  <a:cubicBezTo>
                    <a:pt x="656" y="1046"/>
                    <a:pt x="64" y="2103"/>
                    <a:pt x="826" y="3097"/>
                  </a:cubicBezTo>
                  <a:cubicBezTo>
                    <a:pt x="2327" y="2378"/>
                    <a:pt x="1" y="2040"/>
                    <a:pt x="1566" y="1321"/>
                  </a:cubicBezTo>
                  <a:cubicBezTo>
                    <a:pt x="1585" y="1002"/>
                    <a:pt x="1504" y="0"/>
                    <a:pt x="107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3"/>
            <p:cNvSpPr/>
            <p:nvPr/>
          </p:nvSpPr>
          <p:spPr>
            <a:xfrm>
              <a:off x="-3150750" y="3819575"/>
              <a:ext cx="66650" cy="57425"/>
            </a:xfrm>
            <a:custGeom>
              <a:avLst/>
              <a:gdLst/>
              <a:ahLst/>
              <a:cxnLst/>
              <a:rect l="l" t="t" r="r" b="b"/>
              <a:pathLst>
                <a:path w="2666" h="2297" extrusionOk="0">
                  <a:moveTo>
                    <a:pt x="2411" y="0"/>
                  </a:moveTo>
                  <a:cubicBezTo>
                    <a:pt x="2247" y="0"/>
                    <a:pt x="2130" y="129"/>
                    <a:pt x="1988" y="224"/>
                  </a:cubicBezTo>
                  <a:cubicBezTo>
                    <a:pt x="1100" y="668"/>
                    <a:pt x="0" y="1281"/>
                    <a:pt x="1058" y="2296"/>
                  </a:cubicBezTo>
                  <a:cubicBezTo>
                    <a:pt x="1692" y="1831"/>
                    <a:pt x="2284" y="1366"/>
                    <a:pt x="2581" y="668"/>
                  </a:cubicBezTo>
                  <a:cubicBezTo>
                    <a:pt x="2644" y="477"/>
                    <a:pt x="2665" y="266"/>
                    <a:pt x="2602" y="54"/>
                  </a:cubicBezTo>
                  <a:cubicBezTo>
                    <a:pt x="2531" y="16"/>
                    <a:pt x="2468" y="0"/>
                    <a:pt x="241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3"/>
            <p:cNvSpPr/>
            <p:nvPr/>
          </p:nvSpPr>
          <p:spPr>
            <a:xfrm>
              <a:off x="-2983675" y="3995975"/>
              <a:ext cx="51325" cy="61325"/>
            </a:xfrm>
            <a:custGeom>
              <a:avLst/>
              <a:gdLst/>
              <a:ahLst/>
              <a:cxnLst/>
              <a:rect l="l" t="t" r="r" b="b"/>
              <a:pathLst>
                <a:path w="2053" h="2453" extrusionOk="0">
                  <a:moveTo>
                    <a:pt x="1471" y="1"/>
                  </a:moveTo>
                  <a:cubicBezTo>
                    <a:pt x="950" y="1"/>
                    <a:pt x="923" y="745"/>
                    <a:pt x="677" y="1183"/>
                  </a:cubicBezTo>
                  <a:cubicBezTo>
                    <a:pt x="466" y="1585"/>
                    <a:pt x="1" y="1923"/>
                    <a:pt x="318" y="2452"/>
                  </a:cubicBezTo>
                  <a:cubicBezTo>
                    <a:pt x="1291" y="2050"/>
                    <a:pt x="2052" y="1120"/>
                    <a:pt x="1862" y="104"/>
                  </a:cubicBezTo>
                  <a:cubicBezTo>
                    <a:pt x="1706" y="32"/>
                    <a:pt x="1578" y="1"/>
                    <a:pt x="147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3"/>
            <p:cNvSpPr/>
            <p:nvPr/>
          </p:nvSpPr>
          <p:spPr>
            <a:xfrm>
              <a:off x="-3342675" y="3981125"/>
              <a:ext cx="38075" cy="76700"/>
            </a:xfrm>
            <a:custGeom>
              <a:avLst/>
              <a:gdLst/>
              <a:ahLst/>
              <a:cxnLst/>
              <a:rect l="l" t="t" r="r" b="b"/>
              <a:pathLst>
                <a:path w="1523" h="3068" extrusionOk="0">
                  <a:moveTo>
                    <a:pt x="1502" y="1"/>
                  </a:moveTo>
                  <a:lnTo>
                    <a:pt x="1502" y="1"/>
                  </a:lnTo>
                  <a:cubicBezTo>
                    <a:pt x="529" y="64"/>
                    <a:pt x="0" y="2031"/>
                    <a:pt x="169" y="2898"/>
                  </a:cubicBezTo>
                  <a:cubicBezTo>
                    <a:pt x="127" y="3025"/>
                    <a:pt x="190" y="3067"/>
                    <a:pt x="338" y="3067"/>
                  </a:cubicBezTo>
                  <a:cubicBezTo>
                    <a:pt x="1100" y="2285"/>
                    <a:pt x="677" y="910"/>
                    <a:pt x="1523" y="64"/>
                  </a:cubicBezTo>
                  <a:cubicBezTo>
                    <a:pt x="1481" y="43"/>
                    <a:pt x="1481" y="22"/>
                    <a:pt x="150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3"/>
            <p:cNvSpPr/>
            <p:nvPr/>
          </p:nvSpPr>
          <p:spPr>
            <a:xfrm>
              <a:off x="-3610225" y="4065725"/>
              <a:ext cx="50250" cy="71925"/>
            </a:xfrm>
            <a:custGeom>
              <a:avLst/>
              <a:gdLst/>
              <a:ahLst/>
              <a:cxnLst/>
              <a:rect l="l" t="t" r="r" b="b"/>
              <a:pathLst>
                <a:path w="2010" h="2877" extrusionOk="0">
                  <a:moveTo>
                    <a:pt x="1608" y="0"/>
                  </a:moveTo>
                  <a:cubicBezTo>
                    <a:pt x="1100" y="0"/>
                    <a:pt x="931" y="360"/>
                    <a:pt x="656" y="614"/>
                  </a:cubicBezTo>
                  <a:cubicBezTo>
                    <a:pt x="910" y="931"/>
                    <a:pt x="720" y="1185"/>
                    <a:pt x="487" y="1439"/>
                  </a:cubicBezTo>
                  <a:cubicBezTo>
                    <a:pt x="487" y="1777"/>
                    <a:pt x="0" y="2010"/>
                    <a:pt x="106" y="2390"/>
                  </a:cubicBezTo>
                  <a:cubicBezTo>
                    <a:pt x="402" y="2496"/>
                    <a:pt x="656" y="2644"/>
                    <a:pt x="868" y="2877"/>
                  </a:cubicBezTo>
                  <a:cubicBezTo>
                    <a:pt x="1164" y="2750"/>
                    <a:pt x="910" y="2263"/>
                    <a:pt x="1396" y="2242"/>
                  </a:cubicBezTo>
                  <a:cubicBezTo>
                    <a:pt x="2010" y="2200"/>
                    <a:pt x="1967" y="1798"/>
                    <a:pt x="1967" y="1417"/>
                  </a:cubicBezTo>
                  <a:cubicBezTo>
                    <a:pt x="1896" y="1376"/>
                    <a:pt x="1836" y="1359"/>
                    <a:pt x="1783" y="1359"/>
                  </a:cubicBezTo>
                  <a:cubicBezTo>
                    <a:pt x="1565" y="1359"/>
                    <a:pt x="1461" y="1641"/>
                    <a:pt x="1206" y="1692"/>
                  </a:cubicBezTo>
                  <a:cubicBezTo>
                    <a:pt x="1375" y="1142"/>
                    <a:pt x="1925" y="487"/>
                    <a:pt x="160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a:off x="-4320850" y="4008100"/>
              <a:ext cx="48425" cy="76925"/>
            </a:xfrm>
            <a:custGeom>
              <a:avLst/>
              <a:gdLst/>
              <a:ahLst/>
              <a:cxnLst/>
              <a:rect l="l" t="t" r="r" b="b"/>
              <a:pathLst>
                <a:path w="1937" h="3077" extrusionOk="0">
                  <a:moveTo>
                    <a:pt x="1058" y="0"/>
                  </a:moveTo>
                  <a:cubicBezTo>
                    <a:pt x="720" y="423"/>
                    <a:pt x="1" y="804"/>
                    <a:pt x="783" y="1417"/>
                  </a:cubicBezTo>
                  <a:cubicBezTo>
                    <a:pt x="149" y="1861"/>
                    <a:pt x="635" y="2559"/>
                    <a:pt x="318" y="3067"/>
                  </a:cubicBezTo>
                  <a:cubicBezTo>
                    <a:pt x="356" y="3074"/>
                    <a:pt x="390" y="3077"/>
                    <a:pt x="420" y="3077"/>
                  </a:cubicBezTo>
                  <a:cubicBezTo>
                    <a:pt x="951" y="3077"/>
                    <a:pt x="415" y="2082"/>
                    <a:pt x="995" y="1882"/>
                  </a:cubicBezTo>
                  <a:cubicBezTo>
                    <a:pt x="1936" y="1555"/>
                    <a:pt x="540" y="653"/>
                    <a:pt x="1504" y="653"/>
                  </a:cubicBezTo>
                  <a:cubicBezTo>
                    <a:pt x="1536" y="653"/>
                    <a:pt x="1571" y="654"/>
                    <a:pt x="1608" y="656"/>
                  </a:cubicBezTo>
                  <a:cubicBezTo>
                    <a:pt x="1418" y="465"/>
                    <a:pt x="1439" y="106"/>
                    <a:pt x="105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3"/>
            <p:cNvSpPr/>
            <p:nvPr/>
          </p:nvSpPr>
          <p:spPr>
            <a:xfrm>
              <a:off x="-3157100" y="3824600"/>
              <a:ext cx="60825" cy="59675"/>
            </a:xfrm>
            <a:custGeom>
              <a:avLst/>
              <a:gdLst/>
              <a:ahLst/>
              <a:cxnLst/>
              <a:rect l="l" t="t" r="r" b="b"/>
              <a:pathLst>
                <a:path w="2433" h="2387" extrusionOk="0">
                  <a:moveTo>
                    <a:pt x="1943" y="0"/>
                  </a:moveTo>
                  <a:cubicBezTo>
                    <a:pt x="1068" y="0"/>
                    <a:pt x="54" y="1187"/>
                    <a:pt x="1" y="1841"/>
                  </a:cubicBezTo>
                  <a:cubicBezTo>
                    <a:pt x="167" y="2091"/>
                    <a:pt x="543" y="2387"/>
                    <a:pt x="872" y="2387"/>
                  </a:cubicBezTo>
                  <a:cubicBezTo>
                    <a:pt x="1044" y="2387"/>
                    <a:pt x="1203" y="2306"/>
                    <a:pt x="1312" y="2095"/>
                  </a:cubicBezTo>
                  <a:cubicBezTo>
                    <a:pt x="635" y="805"/>
                    <a:pt x="1523" y="868"/>
                    <a:pt x="2433" y="149"/>
                  </a:cubicBezTo>
                  <a:cubicBezTo>
                    <a:pt x="2280" y="46"/>
                    <a:pt x="2114" y="0"/>
                    <a:pt x="194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3"/>
            <p:cNvSpPr/>
            <p:nvPr/>
          </p:nvSpPr>
          <p:spPr>
            <a:xfrm>
              <a:off x="-3810725" y="4004925"/>
              <a:ext cx="59875" cy="39200"/>
            </a:xfrm>
            <a:custGeom>
              <a:avLst/>
              <a:gdLst/>
              <a:ahLst/>
              <a:cxnLst/>
              <a:rect l="l" t="t" r="r" b="b"/>
              <a:pathLst>
                <a:path w="2395" h="1568" extrusionOk="0">
                  <a:moveTo>
                    <a:pt x="1443" y="0"/>
                  </a:moveTo>
                  <a:cubicBezTo>
                    <a:pt x="1231" y="275"/>
                    <a:pt x="851" y="360"/>
                    <a:pt x="534" y="487"/>
                  </a:cubicBezTo>
                  <a:cubicBezTo>
                    <a:pt x="0" y="917"/>
                    <a:pt x="1218" y="1567"/>
                    <a:pt x="1600" y="1567"/>
                  </a:cubicBezTo>
                  <a:cubicBezTo>
                    <a:pt x="1612" y="1567"/>
                    <a:pt x="1623" y="1567"/>
                    <a:pt x="1633" y="1565"/>
                  </a:cubicBezTo>
                  <a:cubicBezTo>
                    <a:pt x="851" y="867"/>
                    <a:pt x="2183" y="1079"/>
                    <a:pt x="2395" y="487"/>
                  </a:cubicBezTo>
                  <a:cubicBezTo>
                    <a:pt x="2099" y="296"/>
                    <a:pt x="1781" y="127"/>
                    <a:pt x="144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4078925" y="4088975"/>
              <a:ext cx="62125" cy="43925"/>
            </a:xfrm>
            <a:custGeom>
              <a:avLst/>
              <a:gdLst/>
              <a:ahLst/>
              <a:cxnLst/>
              <a:rect l="l" t="t" r="r" b="b"/>
              <a:pathLst>
                <a:path w="2485" h="1757" extrusionOk="0">
                  <a:moveTo>
                    <a:pt x="2146" y="1"/>
                  </a:moveTo>
                  <a:cubicBezTo>
                    <a:pt x="1828" y="479"/>
                    <a:pt x="1977" y="1268"/>
                    <a:pt x="1519" y="1268"/>
                  </a:cubicBezTo>
                  <a:cubicBezTo>
                    <a:pt x="1369" y="1268"/>
                    <a:pt x="1154" y="1183"/>
                    <a:pt x="835" y="974"/>
                  </a:cubicBezTo>
                  <a:cubicBezTo>
                    <a:pt x="766" y="945"/>
                    <a:pt x="699" y="932"/>
                    <a:pt x="635" y="932"/>
                  </a:cubicBezTo>
                  <a:cubicBezTo>
                    <a:pt x="235" y="932"/>
                    <a:pt x="0" y="1444"/>
                    <a:pt x="475" y="1608"/>
                  </a:cubicBezTo>
                  <a:cubicBezTo>
                    <a:pt x="604" y="1685"/>
                    <a:pt x="742" y="1700"/>
                    <a:pt x="883" y="1700"/>
                  </a:cubicBezTo>
                  <a:cubicBezTo>
                    <a:pt x="970" y="1700"/>
                    <a:pt x="1058" y="1694"/>
                    <a:pt x="1144" y="1694"/>
                  </a:cubicBezTo>
                  <a:cubicBezTo>
                    <a:pt x="1264" y="1694"/>
                    <a:pt x="1381" y="1705"/>
                    <a:pt x="1491" y="1756"/>
                  </a:cubicBezTo>
                  <a:cubicBezTo>
                    <a:pt x="1871" y="1672"/>
                    <a:pt x="2336" y="1735"/>
                    <a:pt x="2485" y="1291"/>
                  </a:cubicBezTo>
                  <a:cubicBezTo>
                    <a:pt x="2210" y="910"/>
                    <a:pt x="2104" y="466"/>
                    <a:pt x="214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4088725" y="4028700"/>
              <a:ext cx="30150" cy="60850"/>
            </a:xfrm>
            <a:custGeom>
              <a:avLst/>
              <a:gdLst/>
              <a:ahLst/>
              <a:cxnLst/>
              <a:rect l="l" t="t" r="r" b="b"/>
              <a:pathLst>
                <a:path w="1206" h="2434" extrusionOk="0">
                  <a:moveTo>
                    <a:pt x="677" y="1"/>
                  </a:moveTo>
                  <a:cubicBezTo>
                    <a:pt x="360" y="339"/>
                    <a:pt x="85" y="678"/>
                    <a:pt x="85" y="1143"/>
                  </a:cubicBezTo>
                  <a:cubicBezTo>
                    <a:pt x="0" y="1566"/>
                    <a:pt x="0" y="2010"/>
                    <a:pt x="106" y="2433"/>
                  </a:cubicBezTo>
                  <a:cubicBezTo>
                    <a:pt x="825" y="2433"/>
                    <a:pt x="614" y="1820"/>
                    <a:pt x="931" y="1524"/>
                  </a:cubicBezTo>
                  <a:cubicBezTo>
                    <a:pt x="1142" y="1101"/>
                    <a:pt x="1206" y="318"/>
                    <a:pt x="67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3951800" y="4181950"/>
              <a:ext cx="52900" cy="22325"/>
            </a:xfrm>
            <a:custGeom>
              <a:avLst/>
              <a:gdLst/>
              <a:ahLst/>
              <a:cxnLst/>
              <a:rect l="l" t="t" r="r" b="b"/>
              <a:pathLst>
                <a:path w="2116" h="893" extrusionOk="0">
                  <a:moveTo>
                    <a:pt x="1023" y="1"/>
                  </a:moveTo>
                  <a:cubicBezTo>
                    <a:pt x="742" y="1"/>
                    <a:pt x="403" y="46"/>
                    <a:pt x="1" y="131"/>
                  </a:cubicBezTo>
                  <a:lnTo>
                    <a:pt x="191" y="173"/>
                  </a:lnTo>
                  <a:cubicBezTo>
                    <a:pt x="237" y="826"/>
                    <a:pt x="871" y="891"/>
                    <a:pt x="1467" y="891"/>
                  </a:cubicBezTo>
                  <a:cubicBezTo>
                    <a:pt x="1614" y="891"/>
                    <a:pt x="1758" y="887"/>
                    <a:pt x="1891" y="887"/>
                  </a:cubicBezTo>
                  <a:cubicBezTo>
                    <a:pt x="1971" y="887"/>
                    <a:pt x="2047" y="888"/>
                    <a:pt x="2116" y="893"/>
                  </a:cubicBezTo>
                  <a:cubicBezTo>
                    <a:pt x="2056" y="275"/>
                    <a:pt x="1717" y="1"/>
                    <a:pt x="10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357850" y="4008175"/>
              <a:ext cx="34300" cy="48575"/>
            </a:xfrm>
            <a:custGeom>
              <a:avLst/>
              <a:gdLst/>
              <a:ahLst/>
              <a:cxnLst/>
              <a:rect l="l" t="t" r="r" b="b"/>
              <a:pathLst>
                <a:path w="1372" h="1943" extrusionOk="0">
                  <a:moveTo>
                    <a:pt x="628" y="0"/>
                  </a:moveTo>
                  <a:cubicBezTo>
                    <a:pt x="542" y="0"/>
                    <a:pt x="440" y="19"/>
                    <a:pt x="317" y="61"/>
                  </a:cubicBezTo>
                  <a:cubicBezTo>
                    <a:pt x="381" y="336"/>
                    <a:pt x="0" y="420"/>
                    <a:pt x="0" y="674"/>
                  </a:cubicBezTo>
                  <a:cubicBezTo>
                    <a:pt x="529" y="970"/>
                    <a:pt x="360" y="1541"/>
                    <a:pt x="677" y="1943"/>
                  </a:cubicBezTo>
                  <a:cubicBezTo>
                    <a:pt x="829" y="1431"/>
                    <a:pt x="1372" y="0"/>
                    <a:pt x="62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2967275" y="3970025"/>
              <a:ext cx="35450" cy="55550"/>
            </a:xfrm>
            <a:custGeom>
              <a:avLst/>
              <a:gdLst/>
              <a:ahLst/>
              <a:cxnLst/>
              <a:rect l="l" t="t" r="r" b="b"/>
              <a:pathLst>
                <a:path w="1418" h="2222" extrusionOk="0">
                  <a:moveTo>
                    <a:pt x="571" y="0"/>
                  </a:moveTo>
                  <a:cubicBezTo>
                    <a:pt x="402" y="741"/>
                    <a:pt x="0" y="1439"/>
                    <a:pt x="21" y="2221"/>
                  </a:cubicBezTo>
                  <a:cubicBezTo>
                    <a:pt x="508" y="1925"/>
                    <a:pt x="296" y="1121"/>
                    <a:pt x="1142" y="1100"/>
                  </a:cubicBezTo>
                  <a:cubicBezTo>
                    <a:pt x="1417" y="741"/>
                    <a:pt x="719" y="339"/>
                    <a:pt x="57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4085025" y="4065200"/>
              <a:ext cx="28575" cy="56600"/>
            </a:xfrm>
            <a:custGeom>
              <a:avLst/>
              <a:gdLst/>
              <a:ahLst/>
              <a:cxnLst/>
              <a:rect l="l" t="t" r="r" b="b"/>
              <a:pathLst>
                <a:path w="1143" h="2264" extrusionOk="0">
                  <a:moveTo>
                    <a:pt x="550" y="0"/>
                  </a:moveTo>
                  <a:lnTo>
                    <a:pt x="550" y="0"/>
                  </a:lnTo>
                  <a:cubicBezTo>
                    <a:pt x="169" y="233"/>
                    <a:pt x="571" y="783"/>
                    <a:pt x="21" y="952"/>
                  </a:cubicBezTo>
                  <a:lnTo>
                    <a:pt x="0" y="1565"/>
                  </a:lnTo>
                  <a:cubicBezTo>
                    <a:pt x="169" y="1798"/>
                    <a:pt x="21" y="2221"/>
                    <a:pt x="529" y="2263"/>
                  </a:cubicBezTo>
                  <a:cubicBezTo>
                    <a:pt x="677" y="2094"/>
                    <a:pt x="867" y="1988"/>
                    <a:pt x="1079" y="1946"/>
                  </a:cubicBezTo>
                  <a:cubicBezTo>
                    <a:pt x="1142" y="1502"/>
                    <a:pt x="656" y="1227"/>
                    <a:pt x="846" y="762"/>
                  </a:cubicBezTo>
                  <a:cubicBezTo>
                    <a:pt x="952" y="466"/>
                    <a:pt x="825" y="148"/>
                    <a:pt x="55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4325075" y="4084750"/>
              <a:ext cx="34400" cy="32650"/>
            </a:xfrm>
            <a:custGeom>
              <a:avLst/>
              <a:gdLst/>
              <a:ahLst/>
              <a:cxnLst/>
              <a:rect l="l" t="t" r="r" b="b"/>
              <a:pathLst>
                <a:path w="1376" h="1306" extrusionOk="0">
                  <a:moveTo>
                    <a:pt x="487" y="1"/>
                  </a:moveTo>
                  <a:cubicBezTo>
                    <a:pt x="0" y="360"/>
                    <a:pt x="127" y="826"/>
                    <a:pt x="127" y="1270"/>
                  </a:cubicBezTo>
                  <a:cubicBezTo>
                    <a:pt x="236" y="1294"/>
                    <a:pt x="335" y="1305"/>
                    <a:pt x="425" y="1305"/>
                  </a:cubicBezTo>
                  <a:cubicBezTo>
                    <a:pt x="961" y="1305"/>
                    <a:pt x="1176" y="904"/>
                    <a:pt x="1375" y="487"/>
                  </a:cubicBezTo>
                  <a:cubicBezTo>
                    <a:pt x="1352" y="459"/>
                    <a:pt x="1314" y="448"/>
                    <a:pt x="1265" y="448"/>
                  </a:cubicBezTo>
                  <a:cubicBezTo>
                    <a:pt x="1107" y="448"/>
                    <a:pt x="845" y="561"/>
                    <a:pt x="681" y="561"/>
                  </a:cubicBezTo>
                  <a:cubicBezTo>
                    <a:pt x="516" y="561"/>
                    <a:pt x="449" y="449"/>
                    <a:pt x="67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3"/>
            <p:cNvSpPr/>
            <p:nvPr/>
          </p:nvSpPr>
          <p:spPr>
            <a:xfrm>
              <a:off x="-3991975" y="4205300"/>
              <a:ext cx="34925" cy="43875"/>
            </a:xfrm>
            <a:custGeom>
              <a:avLst/>
              <a:gdLst/>
              <a:ahLst/>
              <a:cxnLst/>
              <a:rect l="l" t="t" r="r" b="b"/>
              <a:pathLst>
                <a:path w="1397" h="1755" extrusionOk="0">
                  <a:moveTo>
                    <a:pt x="889" y="1"/>
                  </a:moveTo>
                  <a:lnTo>
                    <a:pt x="889" y="1"/>
                  </a:lnTo>
                  <a:cubicBezTo>
                    <a:pt x="339" y="445"/>
                    <a:pt x="360" y="1101"/>
                    <a:pt x="1" y="1629"/>
                  </a:cubicBezTo>
                  <a:cubicBezTo>
                    <a:pt x="115" y="1680"/>
                    <a:pt x="276" y="1754"/>
                    <a:pt x="395" y="1754"/>
                  </a:cubicBezTo>
                  <a:cubicBezTo>
                    <a:pt x="473" y="1754"/>
                    <a:pt x="534" y="1722"/>
                    <a:pt x="550" y="1629"/>
                  </a:cubicBezTo>
                  <a:cubicBezTo>
                    <a:pt x="698" y="1101"/>
                    <a:pt x="1396" y="635"/>
                    <a:pt x="88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3"/>
            <p:cNvSpPr/>
            <p:nvPr/>
          </p:nvSpPr>
          <p:spPr>
            <a:xfrm>
              <a:off x="-3204675" y="3844175"/>
              <a:ext cx="54875" cy="40375"/>
            </a:xfrm>
            <a:custGeom>
              <a:avLst/>
              <a:gdLst/>
              <a:ahLst/>
              <a:cxnLst/>
              <a:rect l="l" t="t" r="r" b="b"/>
              <a:pathLst>
                <a:path w="2195" h="1615" extrusionOk="0">
                  <a:moveTo>
                    <a:pt x="613" y="1"/>
                  </a:moveTo>
                  <a:cubicBezTo>
                    <a:pt x="0" y="487"/>
                    <a:pt x="402" y="1291"/>
                    <a:pt x="994" y="1608"/>
                  </a:cubicBezTo>
                  <a:cubicBezTo>
                    <a:pt x="1029" y="1612"/>
                    <a:pt x="1069" y="1614"/>
                    <a:pt x="1112" y="1614"/>
                  </a:cubicBezTo>
                  <a:cubicBezTo>
                    <a:pt x="1511" y="1614"/>
                    <a:pt x="2194" y="1432"/>
                    <a:pt x="1946" y="974"/>
                  </a:cubicBezTo>
                  <a:lnTo>
                    <a:pt x="1946" y="974"/>
                  </a:lnTo>
                  <a:cubicBezTo>
                    <a:pt x="1906" y="977"/>
                    <a:pt x="1870" y="979"/>
                    <a:pt x="1837" y="979"/>
                  </a:cubicBezTo>
                  <a:cubicBezTo>
                    <a:pt x="1486" y="979"/>
                    <a:pt x="1508" y="777"/>
                    <a:pt x="1354" y="487"/>
                  </a:cubicBezTo>
                  <a:cubicBezTo>
                    <a:pt x="1350" y="487"/>
                    <a:pt x="1346" y="487"/>
                    <a:pt x="1342" y="487"/>
                  </a:cubicBezTo>
                  <a:cubicBezTo>
                    <a:pt x="1184" y="487"/>
                    <a:pt x="944" y="747"/>
                    <a:pt x="793" y="747"/>
                  </a:cubicBezTo>
                  <a:cubicBezTo>
                    <a:pt x="699" y="747"/>
                    <a:pt x="640" y="646"/>
                    <a:pt x="656" y="318"/>
                  </a:cubicBezTo>
                  <a:cubicBezTo>
                    <a:pt x="740" y="212"/>
                    <a:pt x="719" y="64"/>
                    <a:pt x="61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3765150" y="3931925"/>
              <a:ext cx="57125" cy="40775"/>
            </a:xfrm>
            <a:custGeom>
              <a:avLst/>
              <a:gdLst/>
              <a:ahLst/>
              <a:cxnLst/>
              <a:rect l="l" t="t" r="r" b="b"/>
              <a:pathLst>
                <a:path w="2285" h="1631" extrusionOk="0">
                  <a:moveTo>
                    <a:pt x="816" y="1"/>
                  </a:moveTo>
                  <a:cubicBezTo>
                    <a:pt x="620" y="1"/>
                    <a:pt x="419" y="151"/>
                    <a:pt x="217" y="151"/>
                  </a:cubicBezTo>
                  <a:cubicBezTo>
                    <a:pt x="208" y="151"/>
                    <a:pt x="200" y="150"/>
                    <a:pt x="191" y="150"/>
                  </a:cubicBezTo>
                  <a:lnTo>
                    <a:pt x="1" y="340"/>
                  </a:lnTo>
                  <a:cubicBezTo>
                    <a:pt x="233" y="361"/>
                    <a:pt x="381" y="467"/>
                    <a:pt x="381" y="678"/>
                  </a:cubicBezTo>
                  <a:cubicBezTo>
                    <a:pt x="762" y="932"/>
                    <a:pt x="1460" y="932"/>
                    <a:pt x="1418" y="1567"/>
                  </a:cubicBezTo>
                  <a:lnTo>
                    <a:pt x="1502" y="1630"/>
                  </a:lnTo>
                  <a:cubicBezTo>
                    <a:pt x="2285" y="1398"/>
                    <a:pt x="1968" y="552"/>
                    <a:pt x="1227" y="509"/>
                  </a:cubicBezTo>
                  <a:cubicBezTo>
                    <a:pt x="1201" y="510"/>
                    <a:pt x="1176" y="511"/>
                    <a:pt x="1153" y="511"/>
                  </a:cubicBezTo>
                  <a:cubicBezTo>
                    <a:pt x="691" y="511"/>
                    <a:pt x="1041" y="312"/>
                    <a:pt x="1122" y="171"/>
                  </a:cubicBezTo>
                  <a:cubicBezTo>
                    <a:pt x="1022" y="43"/>
                    <a:pt x="920" y="1"/>
                    <a:pt x="81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3173325" y="3868500"/>
              <a:ext cx="35275" cy="26000"/>
            </a:xfrm>
            <a:custGeom>
              <a:avLst/>
              <a:gdLst/>
              <a:ahLst/>
              <a:cxnLst/>
              <a:rect l="l" t="t" r="r" b="b"/>
              <a:pathLst>
                <a:path w="1411" h="1040" extrusionOk="0">
                  <a:moveTo>
                    <a:pt x="692" y="1"/>
                  </a:moveTo>
                  <a:lnTo>
                    <a:pt x="480" y="339"/>
                  </a:lnTo>
                  <a:cubicBezTo>
                    <a:pt x="0" y="769"/>
                    <a:pt x="320" y="1040"/>
                    <a:pt x="718" y="1040"/>
                  </a:cubicBezTo>
                  <a:cubicBezTo>
                    <a:pt x="987" y="1040"/>
                    <a:pt x="1292" y="916"/>
                    <a:pt x="1411" y="635"/>
                  </a:cubicBezTo>
                  <a:cubicBezTo>
                    <a:pt x="1178" y="424"/>
                    <a:pt x="1094" y="64"/>
                    <a:pt x="69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4071825" y="4019150"/>
              <a:ext cx="32825" cy="43025"/>
            </a:xfrm>
            <a:custGeom>
              <a:avLst/>
              <a:gdLst/>
              <a:ahLst/>
              <a:cxnLst/>
              <a:rect l="l" t="t" r="r" b="b"/>
              <a:pathLst>
                <a:path w="1313" h="1721" extrusionOk="0">
                  <a:moveTo>
                    <a:pt x="404" y="0"/>
                  </a:moveTo>
                  <a:cubicBezTo>
                    <a:pt x="235" y="0"/>
                    <a:pt x="139" y="262"/>
                    <a:pt x="1" y="383"/>
                  </a:cubicBezTo>
                  <a:cubicBezTo>
                    <a:pt x="382" y="785"/>
                    <a:pt x="128" y="1250"/>
                    <a:pt x="191" y="1673"/>
                  </a:cubicBezTo>
                  <a:cubicBezTo>
                    <a:pt x="247" y="1706"/>
                    <a:pt x="302" y="1721"/>
                    <a:pt x="354" y="1721"/>
                  </a:cubicBezTo>
                  <a:cubicBezTo>
                    <a:pt x="602" y="1721"/>
                    <a:pt x="781" y="1396"/>
                    <a:pt x="572" y="1187"/>
                  </a:cubicBezTo>
                  <a:cubicBezTo>
                    <a:pt x="509" y="891"/>
                    <a:pt x="318" y="637"/>
                    <a:pt x="784" y="341"/>
                  </a:cubicBezTo>
                  <a:cubicBezTo>
                    <a:pt x="1312" y="2"/>
                    <a:pt x="635" y="150"/>
                    <a:pt x="530" y="45"/>
                  </a:cubicBezTo>
                  <a:cubicBezTo>
                    <a:pt x="483" y="14"/>
                    <a:pt x="442" y="0"/>
                    <a:pt x="40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3573650" y="4061225"/>
              <a:ext cx="36950" cy="23575"/>
            </a:xfrm>
            <a:custGeom>
              <a:avLst/>
              <a:gdLst/>
              <a:ahLst/>
              <a:cxnLst/>
              <a:rect l="l" t="t" r="r" b="b"/>
              <a:pathLst>
                <a:path w="1478" h="943" extrusionOk="0">
                  <a:moveTo>
                    <a:pt x="790" y="0"/>
                  </a:moveTo>
                  <a:cubicBezTo>
                    <a:pt x="570" y="0"/>
                    <a:pt x="347" y="59"/>
                    <a:pt x="145" y="180"/>
                  </a:cubicBezTo>
                  <a:lnTo>
                    <a:pt x="145" y="477"/>
                  </a:lnTo>
                  <a:cubicBezTo>
                    <a:pt x="1" y="791"/>
                    <a:pt x="262" y="943"/>
                    <a:pt x="547" y="943"/>
                  </a:cubicBezTo>
                  <a:cubicBezTo>
                    <a:pt x="723" y="943"/>
                    <a:pt x="907" y="885"/>
                    <a:pt x="1012" y="773"/>
                  </a:cubicBezTo>
                  <a:cubicBezTo>
                    <a:pt x="1181" y="603"/>
                    <a:pt x="1097" y="265"/>
                    <a:pt x="1477" y="265"/>
                  </a:cubicBezTo>
                  <a:lnTo>
                    <a:pt x="1477" y="202"/>
                  </a:lnTo>
                  <a:cubicBezTo>
                    <a:pt x="1268" y="69"/>
                    <a:pt x="1030" y="0"/>
                    <a:pt x="79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3119550" y="3796875"/>
              <a:ext cx="38625" cy="31475"/>
            </a:xfrm>
            <a:custGeom>
              <a:avLst/>
              <a:gdLst/>
              <a:ahLst/>
              <a:cxnLst/>
              <a:rect l="l" t="t" r="r" b="b"/>
              <a:pathLst>
                <a:path w="1545" h="1259" extrusionOk="0">
                  <a:moveTo>
                    <a:pt x="1054" y="1"/>
                  </a:moveTo>
                  <a:cubicBezTo>
                    <a:pt x="988" y="1"/>
                    <a:pt x="907" y="51"/>
                    <a:pt x="804" y="180"/>
                  </a:cubicBezTo>
                  <a:cubicBezTo>
                    <a:pt x="846" y="730"/>
                    <a:pt x="21" y="772"/>
                    <a:pt x="0" y="1258"/>
                  </a:cubicBezTo>
                  <a:lnTo>
                    <a:pt x="931" y="1258"/>
                  </a:lnTo>
                  <a:cubicBezTo>
                    <a:pt x="1163" y="1047"/>
                    <a:pt x="1544" y="814"/>
                    <a:pt x="1333" y="455"/>
                  </a:cubicBezTo>
                  <a:cubicBezTo>
                    <a:pt x="1274" y="264"/>
                    <a:pt x="1205" y="1"/>
                    <a:pt x="105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3121150" y="3788200"/>
              <a:ext cx="29100" cy="17975"/>
            </a:xfrm>
            <a:custGeom>
              <a:avLst/>
              <a:gdLst/>
              <a:ahLst/>
              <a:cxnLst/>
              <a:rect l="l" t="t" r="r" b="b"/>
              <a:pathLst>
                <a:path w="1164" h="719" extrusionOk="0">
                  <a:moveTo>
                    <a:pt x="238" y="0"/>
                  </a:moveTo>
                  <a:cubicBezTo>
                    <a:pt x="161" y="0"/>
                    <a:pt x="83" y="11"/>
                    <a:pt x="1" y="40"/>
                  </a:cubicBezTo>
                  <a:cubicBezTo>
                    <a:pt x="24" y="523"/>
                    <a:pt x="190" y="718"/>
                    <a:pt x="432" y="718"/>
                  </a:cubicBezTo>
                  <a:cubicBezTo>
                    <a:pt x="636" y="718"/>
                    <a:pt x="893" y="580"/>
                    <a:pt x="1164" y="358"/>
                  </a:cubicBezTo>
                  <a:cubicBezTo>
                    <a:pt x="1122" y="294"/>
                    <a:pt x="1058" y="210"/>
                    <a:pt x="995" y="146"/>
                  </a:cubicBezTo>
                  <a:cubicBezTo>
                    <a:pt x="734" y="130"/>
                    <a:pt x="498" y="0"/>
                    <a:pt x="23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2999525" y="3965350"/>
              <a:ext cx="28575" cy="11425"/>
            </a:xfrm>
            <a:custGeom>
              <a:avLst/>
              <a:gdLst/>
              <a:ahLst/>
              <a:cxnLst/>
              <a:rect l="l" t="t" r="r" b="b"/>
              <a:pathLst>
                <a:path w="1143" h="457" extrusionOk="0">
                  <a:moveTo>
                    <a:pt x="911" y="0"/>
                  </a:moveTo>
                  <a:cubicBezTo>
                    <a:pt x="588" y="0"/>
                    <a:pt x="273" y="105"/>
                    <a:pt x="0" y="293"/>
                  </a:cubicBezTo>
                  <a:cubicBezTo>
                    <a:pt x="25" y="343"/>
                    <a:pt x="71" y="363"/>
                    <a:pt x="118" y="363"/>
                  </a:cubicBezTo>
                  <a:cubicBezTo>
                    <a:pt x="152" y="363"/>
                    <a:pt x="185" y="353"/>
                    <a:pt x="212" y="335"/>
                  </a:cubicBezTo>
                  <a:cubicBezTo>
                    <a:pt x="219" y="335"/>
                    <a:pt x="227" y="335"/>
                    <a:pt x="235" y="335"/>
                  </a:cubicBezTo>
                  <a:cubicBezTo>
                    <a:pt x="417" y="335"/>
                    <a:pt x="658" y="457"/>
                    <a:pt x="846" y="457"/>
                  </a:cubicBezTo>
                  <a:cubicBezTo>
                    <a:pt x="1009" y="457"/>
                    <a:pt x="1132" y="364"/>
                    <a:pt x="1142" y="18"/>
                  </a:cubicBezTo>
                  <a:cubicBezTo>
                    <a:pt x="1065" y="6"/>
                    <a:pt x="988" y="0"/>
                    <a:pt x="91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3600175" y="4081050"/>
              <a:ext cx="22225" cy="20650"/>
            </a:xfrm>
            <a:custGeom>
              <a:avLst/>
              <a:gdLst/>
              <a:ahLst/>
              <a:cxnLst/>
              <a:rect l="l" t="t" r="r" b="b"/>
              <a:pathLst>
                <a:path w="889" h="826" extrusionOk="0">
                  <a:moveTo>
                    <a:pt x="254" y="1"/>
                  </a:moveTo>
                  <a:lnTo>
                    <a:pt x="64" y="170"/>
                  </a:lnTo>
                  <a:cubicBezTo>
                    <a:pt x="296" y="381"/>
                    <a:pt x="0" y="614"/>
                    <a:pt x="85" y="826"/>
                  </a:cubicBezTo>
                  <a:cubicBezTo>
                    <a:pt x="592" y="614"/>
                    <a:pt x="889" y="381"/>
                    <a:pt x="25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
            <p:cNvSpPr/>
            <p:nvPr/>
          </p:nvSpPr>
          <p:spPr>
            <a:xfrm>
              <a:off x="-3189350" y="3836775"/>
              <a:ext cx="16950" cy="15825"/>
            </a:xfrm>
            <a:custGeom>
              <a:avLst/>
              <a:gdLst/>
              <a:ahLst/>
              <a:cxnLst/>
              <a:rect l="l" t="t" r="r" b="b"/>
              <a:pathLst>
                <a:path w="678" h="633" extrusionOk="0">
                  <a:moveTo>
                    <a:pt x="64" y="1"/>
                  </a:moveTo>
                  <a:cubicBezTo>
                    <a:pt x="0" y="191"/>
                    <a:pt x="0" y="403"/>
                    <a:pt x="43" y="614"/>
                  </a:cubicBezTo>
                  <a:cubicBezTo>
                    <a:pt x="111" y="627"/>
                    <a:pt x="171" y="633"/>
                    <a:pt x="223" y="633"/>
                  </a:cubicBezTo>
                  <a:cubicBezTo>
                    <a:pt x="678" y="633"/>
                    <a:pt x="482" y="172"/>
                    <a:pt x="6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
            <p:cNvSpPr/>
            <p:nvPr/>
          </p:nvSpPr>
          <p:spPr>
            <a:xfrm>
              <a:off x="-3179825" y="3876975"/>
              <a:ext cx="18525" cy="14300"/>
            </a:xfrm>
            <a:custGeom>
              <a:avLst/>
              <a:gdLst/>
              <a:ahLst/>
              <a:cxnLst/>
              <a:rect l="l" t="t" r="r" b="b"/>
              <a:pathLst>
                <a:path w="741" h="572" extrusionOk="0">
                  <a:moveTo>
                    <a:pt x="740" y="0"/>
                  </a:moveTo>
                  <a:lnTo>
                    <a:pt x="0" y="296"/>
                  </a:lnTo>
                  <a:lnTo>
                    <a:pt x="550" y="571"/>
                  </a:lnTo>
                  <a:lnTo>
                    <a:pt x="740"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
            <p:cNvSpPr/>
            <p:nvPr/>
          </p:nvSpPr>
          <p:spPr>
            <a:xfrm>
              <a:off x="-3004300" y="3973200"/>
              <a:ext cx="24350" cy="16400"/>
            </a:xfrm>
            <a:custGeom>
              <a:avLst/>
              <a:gdLst/>
              <a:ahLst/>
              <a:cxnLst/>
              <a:rect l="l" t="t" r="r" b="b"/>
              <a:pathLst>
                <a:path w="974" h="656" extrusionOk="0">
                  <a:moveTo>
                    <a:pt x="191" y="0"/>
                  </a:moveTo>
                  <a:lnTo>
                    <a:pt x="1" y="148"/>
                  </a:lnTo>
                  <a:cubicBezTo>
                    <a:pt x="233" y="212"/>
                    <a:pt x="403" y="423"/>
                    <a:pt x="403" y="656"/>
                  </a:cubicBezTo>
                  <a:cubicBezTo>
                    <a:pt x="974" y="444"/>
                    <a:pt x="487" y="233"/>
                    <a:pt x="403" y="21"/>
                  </a:cubicBezTo>
                  <a:lnTo>
                    <a:pt x="191"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
            <p:cNvSpPr/>
            <p:nvPr/>
          </p:nvSpPr>
          <p:spPr>
            <a:xfrm>
              <a:off x="-3762725" y="3972975"/>
              <a:ext cx="35150" cy="44200"/>
            </a:xfrm>
            <a:custGeom>
              <a:avLst/>
              <a:gdLst/>
              <a:ahLst/>
              <a:cxnLst/>
              <a:rect l="l" t="t" r="r" b="b"/>
              <a:pathLst>
                <a:path w="1406" h="1768" extrusionOk="0">
                  <a:moveTo>
                    <a:pt x="1321" y="1"/>
                  </a:moveTo>
                  <a:cubicBezTo>
                    <a:pt x="722" y="1"/>
                    <a:pt x="1" y="1240"/>
                    <a:pt x="263" y="1765"/>
                  </a:cubicBezTo>
                  <a:lnTo>
                    <a:pt x="475" y="1765"/>
                  </a:lnTo>
                  <a:cubicBezTo>
                    <a:pt x="513" y="1767"/>
                    <a:pt x="551" y="1768"/>
                    <a:pt x="588" y="1768"/>
                  </a:cubicBezTo>
                  <a:cubicBezTo>
                    <a:pt x="962" y="1768"/>
                    <a:pt x="1269" y="1661"/>
                    <a:pt x="1173" y="1257"/>
                  </a:cubicBezTo>
                  <a:cubicBezTo>
                    <a:pt x="1067" y="792"/>
                    <a:pt x="1321" y="411"/>
                    <a:pt x="1405" y="9"/>
                  </a:cubicBezTo>
                  <a:cubicBezTo>
                    <a:pt x="1378" y="4"/>
                    <a:pt x="1350" y="1"/>
                    <a:pt x="132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3483325" y="3859600"/>
              <a:ext cx="74575" cy="68050"/>
            </a:xfrm>
            <a:custGeom>
              <a:avLst/>
              <a:gdLst/>
              <a:ahLst/>
              <a:cxnLst/>
              <a:rect l="l" t="t" r="r" b="b"/>
              <a:pathLst>
                <a:path w="2983" h="2722" extrusionOk="0">
                  <a:moveTo>
                    <a:pt x="1470" y="1"/>
                  </a:moveTo>
                  <a:cubicBezTo>
                    <a:pt x="1384" y="1"/>
                    <a:pt x="1289" y="13"/>
                    <a:pt x="1185" y="40"/>
                  </a:cubicBezTo>
                  <a:cubicBezTo>
                    <a:pt x="275" y="166"/>
                    <a:pt x="487" y="1287"/>
                    <a:pt x="233" y="1879"/>
                  </a:cubicBezTo>
                  <a:cubicBezTo>
                    <a:pt x="85" y="2133"/>
                    <a:pt x="0" y="2345"/>
                    <a:pt x="296" y="2514"/>
                  </a:cubicBezTo>
                  <a:cubicBezTo>
                    <a:pt x="460" y="2664"/>
                    <a:pt x="635" y="2722"/>
                    <a:pt x="814" y="2722"/>
                  </a:cubicBezTo>
                  <a:cubicBezTo>
                    <a:pt x="1189" y="2722"/>
                    <a:pt x="1581" y="2468"/>
                    <a:pt x="1925" y="2281"/>
                  </a:cubicBezTo>
                  <a:cubicBezTo>
                    <a:pt x="2115" y="1774"/>
                    <a:pt x="2982" y="1308"/>
                    <a:pt x="2496" y="759"/>
                  </a:cubicBezTo>
                  <a:cubicBezTo>
                    <a:pt x="2223" y="450"/>
                    <a:pt x="1998" y="1"/>
                    <a:pt x="147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3453725" y="3856025"/>
              <a:ext cx="45500" cy="60625"/>
            </a:xfrm>
            <a:custGeom>
              <a:avLst/>
              <a:gdLst/>
              <a:ahLst/>
              <a:cxnLst/>
              <a:rect l="l" t="t" r="r" b="b"/>
              <a:pathLst>
                <a:path w="1820" h="2425" extrusionOk="0">
                  <a:moveTo>
                    <a:pt x="576" y="1"/>
                  </a:moveTo>
                  <a:cubicBezTo>
                    <a:pt x="396" y="1"/>
                    <a:pt x="203" y="55"/>
                    <a:pt x="1" y="183"/>
                  </a:cubicBezTo>
                  <a:cubicBezTo>
                    <a:pt x="1671" y="754"/>
                    <a:pt x="1037" y="1219"/>
                    <a:pt x="741" y="2424"/>
                  </a:cubicBezTo>
                  <a:lnTo>
                    <a:pt x="1100" y="2276"/>
                  </a:lnTo>
                  <a:cubicBezTo>
                    <a:pt x="1227" y="1769"/>
                    <a:pt x="1820" y="1409"/>
                    <a:pt x="1671" y="817"/>
                  </a:cubicBezTo>
                  <a:cubicBezTo>
                    <a:pt x="1441" y="387"/>
                    <a:pt x="1054" y="1"/>
                    <a:pt x="57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974525" y="4186275"/>
              <a:ext cx="75625" cy="86200"/>
            </a:xfrm>
            <a:custGeom>
              <a:avLst/>
              <a:gdLst/>
              <a:ahLst/>
              <a:cxnLst/>
              <a:rect l="l" t="t" r="r" b="b"/>
              <a:pathLst>
                <a:path w="3025" h="3448" extrusionOk="0">
                  <a:moveTo>
                    <a:pt x="1100" y="0"/>
                  </a:moveTo>
                  <a:lnTo>
                    <a:pt x="0" y="2708"/>
                  </a:lnTo>
                  <a:cubicBezTo>
                    <a:pt x="297" y="2919"/>
                    <a:pt x="381" y="3427"/>
                    <a:pt x="762" y="3448"/>
                  </a:cubicBezTo>
                  <a:cubicBezTo>
                    <a:pt x="804" y="3440"/>
                    <a:pt x="850" y="3438"/>
                    <a:pt x="898" y="3438"/>
                  </a:cubicBezTo>
                  <a:cubicBezTo>
                    <a:pt x="961" y="3438"/>
                    <a:pt x="1028" y="3442"/>
                    <a:pt x="1090" y="3442"/>
                  </a:cubicBezTo>
                  <a:cubicBezTo>
                    <a:pt x="1248" y="3442"/>
                    <a:pt x="1384" y="3419"/>
                    <a:pt x="1396" y="3257"/>
                  </a:cubicBezTo>
                  <a:cubicBezTo>
                    <a:pt x="1460" y="2644"/>
                    <a:pt x="2031" y="2221"/>
                    <a:pt x="2115" y="1650"/>
                  </a:cubicBezTo>
                  <a:cubicBezTo>
                    <a:pt x="2158" y="1143"/>
                    <a:pt x="2560" y="868"/>
                    <a:pt x="3025" y="720"/>
                  </a:cubicBezTo>
                  <a:cubicBezTo>
                    <a:pt x="2475" y="297"/>
                    <a:pt x="1481" y="741"/>
                    <a:pt x="110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3962900" y="4206375"/>
              <a:ext cx="58725" cy="72450"/>
            </a:xfrm>
            <a:custGeom>
              <a:avLst/>
              <a:gdLst/>
              <a:ahLst/>
              <a:cxnLst/>
              <a:rect l="l" t="t" r="r" b="b"/>
              <a:pathLst>
                <a:path w="2349" h="2898" extrusionOk="0">
                  <a:moveTo>
                    <a:pt x="2348" y="0"/>
                  </a:moveTo>
                  <a:cubicBezTo>
                    <a:pt x="1989" y="21"/>
                    <a:pt x="1524" y="127"/>
                    <a:pt x="1524" y="381"/>
                  </a:cubicBezTo>
                  <a:cubicBezTo>
                    <a:pt x="1502" y="1036"/>
                    <a:pt x="952" y="1502"/>
                    <a:pt x="868" y="2094"/>
                  </a:cubicBezTo>
                  <a:cubicBezTo>
                    <a:pt x="804" y="2559"/>
                    <a:pt x="487" y="2559"/>
                    <a:pt x="107" y="2559"/>
                  </a:cubicBezTo>
                  <a:cubicBezTo>
                    <a:pt x="1" y="2644"/>
                    <a:pt x="1" y="2813"/>
                    <a:pt x="107" y="2898"/>
                  </a:cubicBezTo>
                  <a:cubicBezTo>
                    <a:pt x="1545" y="2665"/>
                    <a:pt x="1460" y="931"/>
                    <a:pt x="234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3991450" y="4269825"/>
              <a:ext cx="32800" cy="24875"/>
            </a:xfrm>
            <a:custGeom>
              <a:avLst/>
              <a:gdLst/>
              <a:ahLst/>
              <a:cxnLst/>
              <a:rect l="l" t="t" r="r" b="b"/>
              <a:pathLst>
                <a:path w="1312" h="995" extrusionOk="0">
                  <a:moveTo>
                    <a:pt x="318" y="0"/>
                  </a:moveTo>
                  <a:lnTo>
                    <a:pt x="318" y="0"/>
                  </a:lnTo>
                  <a:cubicBezTo>
                    <a:pt x="1" y="550"/>
                    <a:pt x="22" y="952"/>
                    <a:pt x="889" y="994"/>
                  </a:cubicBezTo>
                  <a:cubicBezTo>
                    <a:pt x="1164" y="761"/>
                    <a:pt x="1312" y="381"/>
                    <a:pt x="1249" y="21"/>
                  </a:cubicBezTo>
                  <a:cubicBezTo>
                    <a:pt x="1216" y="10"/>
                    <a:pt x="1184" y="4"/>
                    <a:pt x="1155" y="4"/>
                  </a:cubicBezTo>
                  <a:cubicBezTo>
                    <a:pt x="961" y="4"/>
                    <a:pt x="833" y="223"/>
                    <a:pt x="651" y="223"/>
                  </a:cubicBezTo>
                  <a:cubicBezTo>
                    <a:pt x="559" y="223"/>
                    <a:pt x="453" y="167"/>
                    <a:pt x="31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4071275" y="4031525"/>
              <a:ext cx="44950" cy="80100"/>
            </a:xfrm>
            <a:custGeom>
              <a:avLst/>
              <a:gdLst/>
              <a:ahLst/>
              <a:cxnLst/>
              <a:rect l="l" t="t" r="r" b="b"/>
              <a:pathLst>
                <a:path w="1798" h="3204" extrusionOk="0">
                  <a:moveTo>
                    <a:pt x="1334" y="0"/>
                  </a:moveTo>
                  <a:cubicBezTo>
                    <a:pt x="978" y="0"/>
                    <a:pt x="695" y="384"/>
                    <a:pt x="550" y="692"/>
                  </a:cubicBezTo>
                  <a:cubicBezTo>
                    <a:pt x="550" y="882"/>
                    <a:pt x="592" y="1072"/>
                    <a:pt x="360" y="1178"/>
                  </a:cubicBezTo>
                  <a:cubicBezTo>
                    <a:pt x="254" y="1834"/>
                    <a:pt x="0" y="2510"/>
                    <a:pt x="529" y="3103"/>
                  </a:cubicBezTo>
                  <a:cubicBezTo>
                    <a:pt x="686" y="3173"/>
                    <a:pt x="806" y="3204"/>
                    <a:pt x="900" y="3204"/>
                  </a:cubicBezTo>
                  <a:cubicBezTo>
                    <a:pt x="1148" y="3204"/>
                    <a:pt x="1214" y="2986"/>
                    <a:pt x="1290" y="2680"/>
                  </a:cubicBezTo>
                  <a:cubicBezTo>
                    <a:pt x="1459" y="1982"/>
                    <a:pt x="1227" y="1263"/>
                    <a:pt x="1523" y="586"/>
                  </a:cubicBezTo>
                  <a:cubicBezTo>
                    <a:pt x="1629" y="396"/>
                    <a:pt x="1798" y="142"/>
                    <a:pt x="1523" y="36"/>
                  </a:cubicBezTo>
                  <a:cubicBezTo>
                    <a:pt x="1458" y="11"/>
                    <a:pt x="1395" y="0"/>
                    <a:pt x="133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3599125" y="4067300"/>
              <a:ext cx="62425" cy="50775"/>
            </a:xfrm>
            <a:custGeom>
              <a:avLst/>
              <a:gdLst/>
              <a:ahLst/>
              <a:cxnLst/>
              <a:rect l="l" t="t" r="r" b="b"/>
              <a:pathLst>
                <a:path w="2497" h="2031" extrusionOk="0">
                  <a:moveTo>
                    <a:pt x="2340" y="0"/>
                  </a:moveTo>
                  <a:cubicBezTo>
                    <a:pt x="2001" y="0"/>
                    <a:pt x="1837" y="600"/>
                    <a:pt x="1564" y="600"/>
                  </a:cubicBezTo>
                  <a:cubicBezTo>
                    <a:pt x="1454" y="600"/>
                    <a:pt x="1327" y="504"/>
                    <a:pt x="1164" y="234"/>
                  </a:cubicBezTo>
                  <a:cubicBezTo>
                    <a:pt x="931" y="403"/>
                    <a:pt x="804" y="656"/>
                    <a:pt x="825" y="931"/>
                  </a:cubicBezTo>
                  <a:cubicBezTo>
                    <a:pt x="931" y="1354"/>
                    <a:pt x="1" y="1608"/>
                    <a:pt x="529" y="1925"/>
                  </a:cubicBezTo>
                  <a:cubicBezTo>
                    <a:pt x="645" y="2000"/>
                    <a:pt x="734" y="2030"/>
                    <a:pt x="807" y="2030"/>
                  </a:cubicBezTo>
                  <a:cubicBezTo>
                    <a:pt x="1142" y="2030"/>
                    <a:pt x="1106" y="1375"/>
                    <a:pt x="1507" y="1375"/>
                  </a:cubicBezTo>
                  <a:cubicBezTo>
                    <a:pt x="1513" y="1375"/>
                    <a:pt x="1518" y="1375"/>
                    <a:pt x="1523" y="1376"/>
                  </a:cubicBezTo>
                  <a:cubicBezTo>
                    <a:pt x="2496" y="1249"/>
                    <a:pt x="2094" y="445"/>
                    <a:pt x="2454" y="22"/>
                  </a:cubicBezTo>
                  <a:cubicBezTo>
                    <a:pt x="2414" y="7"/>
                    <a:pt x="2376" y="0"/>
                    <a:pt x="234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3631375" y="4122275"/>
              <a:ext cx="43625" cy="29450"/>
            </a:xfrm>
            <a:custGeom>
              <a:avLst/>
              <a:gdLst/>
              <a:ahLst/>
              <a:cxnLst/>
              <a:rect l="l" t="t" r="r" b="b"/>
              <a:pathLst>
                <a:path w="1745" h="1178" extrusionOk="0">
                  <a:moveTo>
                    <a:pt x="1407" y="1"/>
                  </a:moveTo>
                  <a:cubicBezTo>
                    <a:pt x="1295" y="1"/>
                    <a:pt x="1147" y="40"/>
                    <a:pt x="952" y="128"/>
                  </a:cubicBezTo>
                  <a:cubicBezTo>
                    <a:pt x="656" y="382"/>
                    <a:pt x="0" y="382"/>
                    <a:pt x="318" y="911"/>
                  </a:cubicBezTo>
                  <a:cubicBezTo>
                    <a:pt x="445" y="1102"/>
                    <a:pt x="608" y="1177"/>
                    <a:pt x="781" y="1177"/>
                  </a:cubicBezTo>
                  <a:cubicBezTo>
                    <a:pt x="1123" y="1177"/>
                    <a:pt x="1503" y="882"/>
                    <a:pt x="1714" y="615"/>
                  </a:cubicBezTo>
                  <a:cubicBezTo>
                    <a:pt x="1744" y="264"/>
                    <a:pt x="1698" y="1"/>
                    <a:pt x="140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3177200" y="3788150"/>
              <a:ext cx="89400" cy="85675"/>
            </a:xfrm>
            <a:custGeom>
              <a:avLst/>
              <a:gdLst/>
              <a:ahLst/>
              <a:cxnLst/>
              <a:rect l="l" t="t" r="r" b="b"/>
              <a:pathLst>
                <a:path w="3576" h="3427" extrusionOk="0">
                  <a:moveTo>
                    <a:pt x="2116" y="0"/>
                  </a:moveTo>
                  <a:cubicBezTo>
                    <a:pt x="2264" y="1058"/>
                    <a:pt x="783" y="317"/>
                    <a:pt x="255" y="2728"/>
                  </a:cubicBezTo>
                  <a:cubicBezTo>
                    <a:pt x="318" y="2961"/>
                    <a:pt x="1" y="3151"/>
                    <a:pt x="149" y="3426"/>
                  </a:cubicBezTo>
                  <a:cubicBezTo>
                    <a:pt x="1143" y="3257"/>
                    <a:pt x="1608" y="2242"/>
                    <a:pt x="2306" y="1607"/>
                  </a:cubicBezTo>
                  <a:cubicBezTo>
                    <a:pt x="2623" y="1248"/>
                    <a:pt x="3575" y="1269"/>
                    <a:pt x="3237" y="486"/>
                  </a:cubicBezTo>
                  <a:lnTo>
                    <a:pt x="3237" y="486"/>
                  </a:lnTo>
                  <a:cubicBezTo>
                    <a:pt x="3059" y="555"/>
                    <a:pt x="2903" y="592"/>
                    <a:pt x="2772" y="592"/>
                  </a:cubicBezTo>
                  <a:cubicBezTo>
                    <a:pt x="2499" y="592"/>
                    <a:pt x="2335" y="429"/>
                    <a:pt x="2306" y="42"/>
                  </a:cubicBezTo>
                  <a:lnTo>
                    <a:pt x="2116"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3774675" y="3952050"/>
              <a:ext cx="47100" cy="64750"/>
            </a:xfrm>
            <a:custGeom>
              <a:avLst/>
              <a:gdLst/>
              <a:ahLst/>
              <a:cxnLst/>
              <a:rect l="l" t="t" r="r" b="b"/>
              <a:pathLst>
                <a:path w="1884" h="2590" extrusionOk="0">
                  <a:moveTo>
                    <a:pt x="741" y="0"/>
                  </a:moveTo>
                  <a:cubicBezTo>
                    <a:pt x="339" y="529"/>
                    <a:pt x="403" y="1375"/>
                    <a:pt x="1" y="1946"/>
                  </a:cubicBezTo>
                  <a:cubicBezTo>
                    <a:pt x="22" y="2010"/>
                    <a:pt x="22" y="2052"/>
                    <a:pt x="1" y="2094"/>
                  </a:cubicBezTo>
                  <a:cubicBezTo>
                    <a:pt x="134" y="2342"/>
                    <a:pt x="268" y="2590"/>
                    <a:pt x="618" y="2590"/>
                  </a:cubicBezTo>
                  <a:cubicBezTo>
                    <a:pt x="656" y="2590"/>
                    <a:pt x="697" y="2587"/>
                    <a:pt x="741" y="2581"/>
                  </a:cubicBezTo>
                  <a:cubicBezTo>
                    <a:pt x="805" y="1988"/>
                    <a:pt x="1418" y="1587"/>
                    <a:pt x="1503" y="994"/>
                  </a:cubicBezTo>
                  <a:cubicBezTo>
                    <a:pt x="1883" y="191"/>
                    <a:pt x="1756" y="64"/>
                    <a:pt x="7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3756150" y="3948875"/>
              <a:ext cx="32800" cy="28050"/>
            </a:xfrm>
            <a:custGeom>
              <a:avLst/>
              <a:gdLst/>
              <a:ahLst/>
              <a:cxnLst/>
              <a:rect l="l" t="t" r="r" b="b"/>
              <a:pathLst>
                <a:path w="1312" h="1122" extrusionOk="0">
                  <a:moveTo>
                    <a:pt x="0" y="0"/>
                  </a:moveTo>
                  <a:lnTo>
                    <a:pt x="0" y="148"/>
                  </a:lnTo>
                  <a:cubicBezTo>
                    <a:pt x="698" y="212"/>
                    <a:pt x="973" y="529"/>
                    <a:pt x="762" y="1121"/>
                  </a:cubicBezTo>
                  <a:lnTo>
                    <a:pt x="1121" y="952"/>
                  </a:lnTo>
                  <a:cubicBezTo>
                    <a:pt x="1311" y="170"/>
                    <a:pt x="1185" y="64"/>
                    <a:pt x="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3783125" y="3961025"/>
              <a:ext cx="25400" cy="40225"/>
            </a:xfrm>
            <a:custGeom>
              <a:avLst/>
              <a:gdLst/>
              <a:ahLst/>
              <a:cxnLst/>
              <a:rect l="l" t="t" r="r" b="b"/>
              <a:pathLst>
                <a:path w="1016" h="1609" extrusionOk="0">
                  <a:moveTo>
                    <a:pt x="741" y="1"/>
                  </a:moveTo>
                  <a:lnTo>
                    <a:pt x="741" y="1"/>
                  </a:lnTo>
                  <a:cubicBezTo>
                    <a:pt x="1" y="424"/>
                    <a:pt x="212" y="1016"/>
                    <a:pt x="360" y="1608"/>
                  </a:cubicBezTo>
                  <a:lnTo>
                    <a:pt x="529" y="1439"/>
                  </a:lnTo>
                  <a:cubicBezTo>
                    <a:pt x="593" y="953"/>
                    <a:pt x="1016" y="508"/>
                    <a:pt x="74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3"/>
            <p:cNvSpPr/>
            <p:nvPr/>
          </p:nvSpPr>
          <p:spPr>
            <a:xfrm>
              <a:off x="-3772025" y="3961025"/>
              <a:ext cx="21175" cy="35975"/>
            </a:xfrm>
            <a:custGeom>
              <a:avLst/>
              <a:gdLst/>
              <a:ahLst/>
              <a:cxnLst/>
              <a:rect l="l" t="t" r="r" b="b"/>
              <a:pathLst>
                <a:path w="847" h="1439" extrusionOk="0">
                  <a:moveTo>
                    <a:pt x="297" y="1"/>
                  </a:moveTo>
                  <a:cubicBezTo>
                    <a:pt x="212" y="487"/>
                    <a:pt x="1" y="931"/>
                    <a:pt x="85" y="1439"/>
                  </a:cubicBezTo>
                  <a:cubicBezTo>
                    <a:pt x="339" y="974"/>
                    <a:pt x="847" y="572"/>
                    <a:pt x="46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3"/>
            <p:cNvSpPr/>
            <p:nvPr/>
          </p:nvSpPr>
          <p:spPr>
            <a:xfrm>
              <a:off x="-3986150" y="4253950"/>
              <a:ext cx="14300" cy="15900"/>
            </a:xfrm>
            <a:custGeom>
              <a:avLst/>
              <a:gdLst/>
              <a:ahLst/>
              <a:cxnLst/>
              <a:rect l="l" t="t" r="r" b="b"/>
              <a:pathLst>
                <a:path w="572" h="636" extrusionOk="0">
                  <a:moveTo>
                    <a:pt x="465" y="1"/>
                  </a:moveTo>
                  <a:cubicBezTo>
                    <a:pt x="0" y="64"/>
                    <a:pt x="148" y="402"/>
                    <a:pt x="106" y="635"/>
                  </a:cubicBezTo>
                  <a:cubicBezTo>
                    <a:pt x="571" y="572"/>
                    <a:pt x="550" y="297"/>
                    <a:pt x="48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4083975" y="4060975"/>
              <a:ext cx="26475" cy="48125"/>
            </a:xfrm>
            <a:custGeom>
              <a:avLst/>
              <a:gdLst/>
              <a:ahLst/>
              <a:cxnLst/>
              <a:rect l="l" t="t" r="r" b="b"/>
              <a:pathLst>
                <a:path w="1059" h="1925" extrusionOk="0">
                  <a:moveTo>
                    <a:pt x="677" y="0"/>
                  </a:moveTo>
                  <a:lnTo>
                    <a:pt x="508" y="169"/>
                  </a:lnTo>
                  <a:cubicBezTo>
                    <a:pt x="910" y="994"/>
                    <a:pt x="1" y="1438"/>
                    <a:pt x="1058" y="1925"/>
                  </a:cubicBezTo>
                  <a:cubicBezTo>
                    <a:pt x="783" y="1311"/>
                    <a:pt x="995" y="635"/>
                    <a:pt x="86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3472075" y="3894425"/>
              <a:ext cx="32275" cy="25475"/>
            </a:xfrm>
            <a:custGeom>
              <a:avLst/>
              <a:gdLst/>
              <a:ahLst/>
              <a:cxnLst/>
              <a:rect l="l" t="t" r="r" b="b"/>
              <a:pathLst>
                <a:path w="1291" h="1019" extrusionOk="0">
                  <a:moveTo>
                    <a:pt x="777" y="0"/>
                  </a:moveTo>
                  <a:cubicBezTo>
                    <a:pt x="227" y="21"/>
                    <a:pt x="375" y="592"/>
                    <a:pt x="16" y="740"/>
                  </a:cubicBezTo>
                  <a:cubicBezTo>
                    <a:pt x="1" y="941"/>
                    <a:pt x="156" y="1019"/>
                    <a:pt x="362" y="1019"/>
                  </a:cubicBezTo>
                  <a:cubicBezTo>
                    <a:pt x="741" y="1019"/>
                    <a:pt x="1291" y="754"/>
                    <a:pt x="1263" y="508"/>
                  </a:cubicBezTo>
                  <a:cubicBezTo>
                    <a:pt x="1263" y="233"/>
                    <a:pt x="1052" y="0"/>
                    <a:pt x="77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86675" y="4254300"/>
              <a:ext cx="27800" cy="31025"/>
            </a:xfrm>
            <a:custGeom>
              <a:avLst/>
              <a:gdLst/>
              <a:ahLst/>
              <a:cxnLst/>
              <a:rect l="l" t="t" r="r" b="b"/>
              <a:pathLst>
                <a:path w="1112" h="1241" extrusionOk="0">
                  <a:moveTo>
                    <a:pt x="639" y="0"/>
                  </a:moveTo>
                  <a:cubicBezTo>
                    <a:pt x="599" y="0"/>
                    <a:pt x="556" y="3"/>
                    <a:pt x="508" y="8"/>
                  </a:cubicBezTo>
                  <a:lnTo>
                    <a:pt x="127" y="642"/>
                  </a:lnTo>
                  <a:cubicBezTo>
                    <a:pt x="169" y="854"/>
                    <a:pt x="0" y="1150"/>
                    <a:pt x="360" y="1234"/>
                  </a:cubicBezTo>
                  <a:cubicBezTo>
                    <a:pt x="384" y="1238"/>
                    <a:pt x="407" y="1240"/>
                    <a:pt x="428" y="1240"/>
                  </a:cubicBezTo>
                  <a:cubicBezTo>
                    <a:pt x="763" y="1240"/>
                    <a:pt x="779" y="801"/>
                    <a:pt x="1058" y="642"/>
                  </a:cubicBezTo>
                  <a:cubicBezTo>
                    <a:pt x="1058" y="330"/>
                    <a:pt x="1111" y="0"/>
                    <a:pt x="63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380" name="Google Shape;380;p3"/>
          <p:cNvPicPr preferRelativeResize="0"/>
          <p:nvPr/>
        </p:nvPicPr>
        <p:blipFill>
          <a:blip r:embed="rId3">
            <a:alphaModFix amt="75000"/>
          </a:blip>
          <a:stretch>
            <a:fillRect/>
          </a:stretch>
        </p:blipFill>
        <p:spPr>
          <a:xfrm>
            <a:off x="9047784" y="750167"/>
            <a:ext cx="4724400" cy="977900"/>
          </a:xfrm>
          <a:prstGeom prst="rect">
            <a:avLst/>
          </a:prstGeom>
          <a:noFill/>
          <a:ln>
            <a:noFill/>
          </a:ln>
        </p:spPr>
      </p:pic>
      <p:pic>
        <p:nvPicPr>
          <p:cNvPr id="381" name="Google Shape;381;p3"/>
          <p:cNvPicPr preferRelativeResize="0"/>
          <p:nvPr/>
        </p:nvPicPr>
        <p:blipFill>
          <a:blip r:embed="rId4">
            <a:alphaModFix amt="65000"/>
          </a:blip>
          <a:stretch>
            <a:fillRect/>
          </a:stretch>
        </p:blipFill>
        <p:spPr>
          <a:xfrm>
            <a:off x="-975433" y="6009383"/>
            <a:ext cx="5057368" cy="898400"/>
          </a:xfrm>
          <a:prstGeom prst="rect">
            <a:avLst/>
          </a:prstGeom>
          <a:noFill/>
          <a:ln>
            <a:noFill/>
          </a:ln>
        </p:spPr>
      </p:pic>
    </p:spTree>
    <p:extLst>
      <p:ext uri="{BB962C8B-B14F-4D97-AF65-F5344CB8AC3E}">
        <p14:creationId xmlns:p14="http://schemas.microsoft.com/office/powerpoint/2010/main" val="39481779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5885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_标题幻灯片">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3" name="矩形 2"/>
          <p:cNvSpPr/>
          <p:nvPr userDrawn="1"/>
        </p:nvSpPr>
        <p:spPr>
          <a:xfrm>
            <a:off x="-1" y="0"/>
            <a:ext cx="6019599" cy="6858000"/>
          </a:xfrm>
          <a:prstGeom prst="rect">
            <a:avLst/>
          </a:prstGeom>
          <a:solidFill>
            <a:srgbClr val="A1C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p:cNvSpPr/>
          <p:nvPr userDrawn="1"/>
        </p:nvSpPr>
        <p:spPr>
          <a:xfrm>
            <a:off x="6019599" y="0"/>
            <a:ext cx="6172402" cy="6858000"/>
          </a:xfrm>
          <a:prstGeom prst="rect">
            <a:avLst/>
          </a:prstGeom>
          <a:solidFill>
            <a:srgbClr val="F3CA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三角形 7"/>
          <p:cNvSpPr/>
          <p:nvPr userDrawn="1"/>
        </p:nvSpPr>
        <p:spPr>
          <a:xfrm rot="20283172">
            <a:off x="221002" y="566968"/>
            <a:ext cx="822807" cy="518726"/>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userDrawn="1"/>
        </p:nvSpPr>
        <p:spPr>
          <a:xfrm>
            <a:off x="1187115" y="1220661"/>
            <a:ext cx="9737559" cy="4811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三角形 9"/>
          <p:cNvSpPr/>
          <p:nvPr userDrawn="1"/>
        </p:nvSpPr>
        <p:spPr>
          <a:xfrm rot="20283172">
            <a:off x="11215128" y="5378140"/>
            <a:ext cx="822807" cy="518726"/>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椭圆 10"/>
          <p:cNvSpPr/>
          <p:nvPr userDrawn="1"/>
        </p:nvSpPr>
        <p:spPr>
          <a:xfrm>
            <a:off x="320843" y="3224464"/>
            <a:ext cx="320842" cy="32084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椭圆 11"/>
          <p:cNvSpPr/>
          <p:nvPr userDrawn="1"/>
        </p:nvSpPr>
        <p:spPr>
          <a:xfrm>
            <a:off x="3057925" y="6284495"/>
            <a:ext cx="320842" cy="32084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椭圆 12"/>
          <p:cNvSpPr/>
          <p:nvPr userDrawn="1"/>
        </p:nvSpPr>
        <p:spPr>
          <a:xfrm>
            <a:off x="9659251" y="505489"/>
            <a:ext cx="320842" cy="32084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5" name="直线连接符 14"/>
          <p:cNvCxnSpPr/>
          <p:nvPr userDrawn="1"/>
        </p:nvCxnSpPr>
        <p:spPr>
          <a:xfrm flipV="1">
            <a:off x="2528535" y="-580228"/>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线连接符 15"/>
          <p:cNvCxnSpPr/>
          <p:nvPr userDrawn="1"/>
        </p:nvCxnSpPr>
        <p:spPr>
          <a:xfrm flipV="1">
            <a:off x="7463168" y="-1163841"/>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线连接符 16"/>
          <p:cNvCxnSpPr/>
          <p:nvPr userDrawn="1"/>
        </p:nvCxnSpPr>
        <p:spPr>
          <a:xfrm flipV="1">
            <a:off x="4009372" y="6207506"/>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直线连接符 17"/>
          <p:cNvCxnSpPr/>
          <p:nvPr userDrawn="1"/>
        </p:nvCxnSpPr>
        <p:spPr>
          <a:xfrm flipV="1">
            <a:off x="9290282" y="6426163"/>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线连接符 18"/>
          <p:cNvCxnSpPr/>
          <p:nvPr userDrawn="1"/>
        </p:nvCxnSpPr>
        <p:spPr>
          <a:xfrm flipV="1">
            <a:off x="11652466" y="505489"/>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线连接符 19"/>
          <p:cNvCxnSpPr/>
          <p:nvPr userDrawn="1"/>
        </p:nvCxnSpPr>
        <p:spPr>
          <a:xfrm flipV="1">
            <a:off x="-847157" y="4659280"/>
            <a:ext cx="1379621" cy="154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334957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03138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40"/>
            <a:ext cx="12194208" cy="6856760"/>
          </a:xfrm>
          <a:prstGeom prst="rect">
            <a:avLst/>
          </a:prstGeom>
        </p:spPr>
      </p:pic>
    </p:spTree>
    <p:extLst>
      <p:ext uri="{BB962C8B-B14F-4D97-AF65-F5344CB8AC3E}">
        <p14:creationId xmlns:p14="http://schemas.microsoft.com/office/powerpoint/2010/main" val="312783793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40"/>
            <a:ext cx="12194208" cy="6856760"/>
          </a:xfrm>
          <a:prstGeom prst="rect">
            <a:avLst/>
          </a:prstGeom>
        </p:spPr>
      </p:pic>
    </p:spTree>
    <p:extLst>
      <p:ext uri="{BB962C8B-B14F-4D97-AF65-F5344CB8AC3E}">
        <p14:creationId xmlns:p14="http://schemas.microsoft.com/office/powerpoint/2010/main" val="55660640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userDrawn="1"/>
        </p:nvGrpSpPr>
        <p:grpSpPr>
          <a:xfrm>
            <a:off x="300646" y="3963527"/>
            <a:ext cx="1251428"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594111" y="640842"/>
            <a:ext cx="10220900"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87166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DF1E0-9507-C104-ECDC-0A8445BA58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80DDF6-8ED6-1C43-52D9-EA74AA8895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C0680D-3ABF-3FFA-F6E6-2320BC6B44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6F131B-6BF5-8D78-514D-243048AD738C}"/>
              </a:ext>
            </a:extLst>
          </p:cNvPr>
          <p:cNvSpPr>
            <a:spLocks noGrp="1"/>
          </p:cNvSpPr>
          <p:nvPr>
            <p:ph type="dt" sz="half" idx="10"/>
          </p:nvPr>
        </p:nvSpPr>
        <p:spPr/>
        <p:txBody>
          <a:bodyPr/>
          <a:lstStyle/>
          <a:p>
            <a:fld id="{03EB2739-9049-4857-B321-CFC1D3E6CEFA}" type="datetimeFigureOut">
              <a:rPr lang="en-US" smtClean="0"/>
              <a:t>28/7/2024</a:t>
            </a:fld>
            <a:endParaRPr lang="en-US"/>
          </a:p>
        </p:txBody>
      </p:sp>
      <p:sp>
        <p:nvSpPr>
          <p:cNvPr id="6" name="Footer Placeholder 5">
            <a:extLst>
              <a:ext uri="{FF2B5EF4-FFF2-40B4-BE49-F238E27FC236}">
                <a16:creationId xmlns:a16="http://schemas.microsoft.com/office/drawing/2014/main" id="{1A358164-25E8-B363-B142-611EDDD217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07F444-F1AB-264E-DC9E-E9E500CB2258}"/>
              </a:ext>
            </a:extLst>
          </p:cNvPr>
          <p:cNvSpPr>
            <a:spLocks noGrp="1"/>
          </p:cNvSpPr>
          <p:nvPr>
            <p:ph type="sldNum" sz="quarter" idx="12"/>
          </p:nvPr>
        </p:nvSpPr>
        <p:spPr/>
        <p:txBody>
          <a:bodyPr/>
          <a:lstStyle/>
          <a:p>
            <a:fld id="{DE5FA4FA-9A3A-4552-B504-4479D9F7731D}" type="slidenum">
              <a:rPr lang="en-US" smtClean="0"/>
              <a:t>‹#›</a:t>
            </a:fld>
            <a:endParaRPr lang="en-US"/>
          </a:p>
        </p:txBody>
      </p:sp>
    </p:spTree>
    <p:extLst>
      <p:ext uri="{BB962C8B-B14F-4D97-AF65-F5344CB8AC3E}">
        <p14:creationId xmlns:p14="http://schemas.microsoft.com/office/powerpoint/2010/main" val="1327853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10419-25EF-FBA0-4690-0357C2C074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CE8BC7-DF06-C7E4-80C4-3729327F5F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C3612A-2A6E-B3A5-E770-4BBDDBBB3E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E18BF1-ECA0-8F0F-08BE-0198BA648B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E11EEA-595A-9B32-FB9F-5F049B0F67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1794A5-4E8C-4773-6E48-9C1653A66825}"/>
              </a:ext>
            </a:extLst>
          </p:cNvPr>
          <p:cNvSpPr>
            <a:spLocks noGrp="1"/>
          </p:cNvSpPr>
          <p:nvPr>
            <p:ph type="dt" sz="half" idx="10"/>
          </p:nvPr>
        </p:nvSpPr>
        <p:spPr/>
        <p:txBody>
          <a:bodyPr/>
          <a:lstStyle/>
          <a:p>
            <a:fld id="{03EB2739-9049-4857-B321-CFC1D3E6CEFA}" type="datetimeFigureOut">
              <a:rPr lang="en-US" smtClean="0"/>
              <a:t>28/7/2024</a:t>
            </a:fld>
            <a:endParaRPr lang="en-US"/>
          </a:p>
        </p:txBody>
      </p:sp>
      <p:sp>
        <p:nvSpPr>
          <p:cNvPr id="8" name="Footer Placeholder 7">
            <a:extLst>
              <a:ext uri="{FF2B5EF4-FFF2-40B4-BE49-F238E27FC236}">
                <a16:creationId xmlns:a16="http://schemas.microsoft.com/office/drawing/2014/main" id="{2BA68629-CE1B-6E59-4439-6022FB9591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3A75EF-5D55-BA22-FD9F-314F256FB138}"/>
              </a:ext>
            </a:extLst>
          </p:cNvPr>
          <p:cNvSpPr>
            <a:spLocks noGrp="1"/>
          </p:cNvSpPr>
          <p:nvPr>
            <p:ph type="sldNum" sz="quarter" idx="12"/>
          </p:nvPr>
        </p:nvSpPr>
        <p:spPr/>
        <p:txBody>
          <a:bodyPr/>
          <a:lstStyle/>
          <a:p>
            <a:fld id="{DE5FA4FA-9A3A-4552-B504-4479D9F7731D}" type="slidenum">
              <a:rPr lang="en-US" smtClean="0"/>
              <a:t>‹#›</a:t>
            </a:fld>
            <a:endParaRPr lang="en-US"/>
          </a:p>
        </p:txBody>
      </p:sp>
    </p:spTree>
    <p:extLst>
      <p:ext uri="{BB962C8B-B14F-4D97-AF65-F5344CB8AC3E}">
        <p14:creationId xmlns:p14="http://schemas.microsoft.com/office/powerpoint/2010/main" val="3444725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53798-EDA7-7A50-C010-7FE88D74DE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175444-C8E5-0FBA-3CC0-BA8987732D1B}"/>
              </a:ext>
            </a:extLst>
          </p:cNvPr>
          <p:cNvSpPr>
            <a:spLocks noGrp="1"/>
          </p:cNvSpPr>
          <p:nvPr>
            <p:ph type="dt" sz="half" idx="10"/>
          </p:nvPr>
        </p:nvSpPr>
        <p:spPr/>
        <p:txBody>
          <a:bodyPr/>
          <a:lstStyle/>
          <a:p>
            <a:fld id="{03EB2739-9049-4857-B321-CFC1D3E6CEFA}" type="datetimeFigureOut">
              <a:rPr lang="en-US" smtClean="0"/>
              <a:t>28/7/2024</a:t>
            </a:fld>
            <a:endParaRPr lang="en-US"/>
          </a:p>
        </p:txBody>
      </p:sp>
      <p:sp>
        <p:nvSpPr>
          <p:cNvPr id="4" name="Footer Placeholder 3">
            <a:extLst>
              <a:ext uri="{FF2B5EF4-FFF2-40B4-BE49-F238E27FC236}">
                <a16:creationId xmlns:a16="http://schemas.microsoft.com/office/drawing/2014/main" id="{A7FEEE22-CE76-473A-AF83-C7395104A8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FA1A1A-2090-54DF-1B0D-0DEEE1B480F1}"/>
              </a:ext>
            </a:extLst>
          </p:cNvPr>
          <p:cNvSpPr>
            <a:spLocks noGrp="1"/>
          </p:cNvSpPr>
          <p:nvPr>
            <p:ph type="sldNum" sz="quarter" idx="12"/>
          </p:nvPr>
        </p:nvSpPr>
        <p:spPr/>
        <p:txBody>
          <a:bodyPr/>
          <a:lstStyle/>
          <a:p>
            <a:fld id="{DE5FA4FA-9A3A-4552-B504-4479D9F7731D}" type="slidenum">
              <a:rPr lang="en-US" smtClean="0"/>
              <a:t>‹#›</a:t>
            </a:fld>
            <a:endParaRPr lang="en-US"/>
          </a:p>
        </p:txBody>
      </p:sp>
    </p:spTree>
    <p:extLst>
      <p:ext uri="{BB962C8B-B14F-4D97-AF65-F5344CB8AC3E}">
        <p14:creationId xmlns:p14="http://schemas.microsoft.com/office/powerpoint/2010/main" val="298991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7ABBA6-603F-D55E-0848-A49A0D2F4696}"/>
              </a:ext>
            </a:extLst>
          </p:cNvPr>
          <p:cNvSpPr>
            <a:spLocks noGrp="1"/>
          </p:cNvSpPr>
          <p:nvPr>
            <p:ph type="dt" sz="half" idx="10"/>
          </p:nvPr>
        </p:nvSpPr>
        <p:spPr/>
        <p:txBody>
          <a:bodyPr/>
          <a:lstStyle/>
          <a:p>
            <a:fld id="{03EB2739-9049-4857-B321-CFC1D3E6CEFA}" type="datetimeFigureOut">
              <a:rPr lang="en-US" smtClean="0"/>
              <a:t>28/7/2024</a:t>
            </a:fld>
            <a:endParaRPr lang="en-US"/>
          </a:p>
        </p:txBody>
      </p:sp>
      <p:sp>
        <p:nvSpPr>
          <p:cNvPr id="3" name="Footer Placeholder 2">
            <a:extLst>
              <a:ext uri="{FF2B5EF4-FFF2-40B4-BE49-F238E27FC236}">
                <a16:creationId xmlns:a16="http://schemas.microsoft.com/office/drawing/2014/main" id="{97BEB484-73F5-68F9-0A41-EFE3FC4B41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CB325F-2E39-4FBF-D5BE-E3A09DCCA34B}"/>
              </a:ext>
            </a:extLst>
          </p:cNvPr>
          <p:cNvSpPr>
            <a:spLocks noGrp="1"/>
          </p:cNvSpPr>
          <p:nvPr>
            <p:ph type="sldNum" sz="quarter" idx="12"/>
          </p:nvPr>
        </p:nvSpPr>
        <p:spPr/>
        <p:txBody>
          <a:bodyPr/>
          <a:lstStyle/>
          <a:p>
            <a:fld id="{DE5FA4FA-9A3A-4552-B504-4479D9F7731D}" type="slidenum">
              <a:rPr lang="en-US" smtClean="0"/>
              <a:t>‹#›</a:t>
            </a:fld>
            <a:endParaRPr lang="en-US"/>
          </a:p>
        </p:txBody>
      </p:sp>
    </p:spTree>
    <p:extLst>
      <p:ext uri="{BB962C8B-B14F-4D97-AF65-F5344CB8AC3E}">
        <p14:creationId xmlns:p14="http://schemas.microsoft.com/office/powerpoint/2010/main" val="3985562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F5F43-FF03-A565-1E4A-F4D92F4FFA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9943F0-BF54-C3F9-4835-F9DE9A4BC1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7FDEB0-3445-3DF5-E129-5E49785E24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488ED8-E071-85CB-0C30-CB517F8AC285}"/>
              </a:ext>
            </a:extLst>
          </p:cNvPr>
          <p:cNvSpPr>
            <a:spLocks noGrp="1"/>
          </p:cNvSpPr>
          <p:nvPr>
            <p:ph type="dt" sz="half" idx="10"/>
          </p:nvPr>
        </p:nvSpPr>
        <p:spPr/>
        <p:txBody>
          <a:bodyPr/>
          <a:lstStyle/>
          <a:p>
            <a:fld id="{03EB2739-9049-4857-B321-CFC1D3E6CEFA}" type="datetimeFigureOut">
              <a:rPr lang="en-US" smtClean="0"/>
              <a:t>28/7/2024</a:t>
            </a:fld>
            <a:endParaRPr lang="en-US"/>
          </a:p>
        </p:txBody>
      </p:sp>
      <p:sp>
        <p:nvSpPr>
          <p:cNvPr id="6" name="Footer Placeholder 5">
            <a:extLst>
              <a:ext uri="{FF2B5EF4-FFF2-40B4-BE49-F238E27FC236}">
                <a16:creationId xmlns:a16="http://schemas.microsoft.com/office/drawing/2014/main" id="{F5553999-4C8D-3C58-4F55-5AB690F79B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D1DA0B-1C3A-5845-30A5-A1BE74689982}"/>
              </a:ext>
            </a:extLst>
          </p:cNvPr>
          <p:cNvSpPr>
            <a:spLocks noGrp="1"/>
          </p:cNvSpPr>
          <p:nvPr>
            <p:ph type="sldNum" sz="quarter" idx="12"/>
          </p:nvPr>
        </p:nvSpPr>
        <p:spPr/>
        <p:txBody>
          <a:bodyPr/>
          <a:lstStyle/>
          <a:p>
            <a:fld id="{DE5FA4FA-9A3A-4552-B504-4479D9F7731D}" type="slidenum">
              <a:rPr lang="en-US" smtClean="0"/>
              <a:t>‹#›</a:t>
            </a:fld>
            <a:endParaRPr lang="en-US"/>
          </a:p>
        </p:txBody>
      </p:sp>
    </p:spTree>
    <p:extLst>
      <p:ext uri="{BB962C8B-B14F-4D97-AF65-F5344CB8AC3E}">
        <p14:creationId xmlns:p14="http://schemas.microsoft.com/office/powerpoint/2010/main" val="4253281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01BA9-CF13-DE3D-4245-53D7CB8978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72196E-DC8E-FACB-DF41-ABAF45C362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4C5642-B55C-D9A4-09B3-D8474AD14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EB3AE9-5094-8B64-CDAD-780D5BB2E96E}"/>
              </a:ext>
            </a:extLst>
          </p:cNvPr>
          <p:cNvSpPr>
            <a:spLocks noGrp="1"/>
          </p:cNvSpPr>
          <p:nvPr>
            <p:ph type="dt" sz="half" idx="10"/>
          </p:nvPr>
        </p:nvSpPr>
        <p:spPr/>
        <p:txBody>
          <a:bodyPr/>
          <a:lstStyle/>
          <a:p>
            <a:fld id="{03EB2739-9049-4857-B321-CFC1D3E6CEFA}" type="datetimeFigureOut">
              <a:rPr lang="en-US" smtClean="0"/>
              <a:t>28/7/2024</a:t>
            </a:fld>
            <a:endParaRPr lang="en-US"/>
          </a:p>
        </p:txBody>
      </p:sp>
      <p:sp>
        <p:nvSpPr>
          <p:cNvPr id="6" name="Footer Placeholder 5">
            <a:extLst>
              <a:ext uri="{FF2B5EF4-FFF2-40B4-BE49-F238E27FC236}">
                <a16:creationId xmlns:a16="http://schemas.microsoft.com/office/drawing/2014/main" id="{F93DAC4F-D79D-B1D3-F52A-CADFBE9AA6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F59271-7B1F-6E26-0700-EA7F4F07FE08}"/>
              </a:ext>
            </a:extLst>
          </p:cNvPr>
          <p:cNvSpPr>
            <a:spLocks noGrp="1"/>
          </p:cNvSpPr>
          <p:nvPr>
            <p:ph type="sldNum" sz="quarter" idx="12"/>
          </p:nvPr>
        </p:nvSpPr>
        <p:spPr/>
        <p:txBody>
          <a:bodyPr/>
          <a:lstStyle/>
          <a:p>
            <a:fld id="{DE5FA4FA-9A3A-4552-B504-4479D9F7731D}" type="slidenum">
              <a:rPr lang="en-US" smtClean="0"/>
              <a:t>‹#›</a:t>
            </a:fld>
            <a:endParaRPr lang="en-US"/>
          </a:p>
        </p:txBody>
      </p:sp>
    </p:spTree>
    <p:extLst>
      <p:ext uri="{BB962C8B-B14F-4D97-AF65-F5344CB8AC3E}">
        <p14:creationId xmlns:p14="http://schemas.microsoft.com/office/powerpoint/2010/main" val="4161456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CC1376-2D8E-207A-49D7-0C14BEDAA2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7CC31C-7F0F-B07D-CC9C-0841F81ACD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8EF4F4-3D87-2E63-A215-307CAEF1CD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3EB2739-9049-4857-B321-CFC1D3E6CEFA}" type="datetimeFigureOut">
              <a:rPr lang="en-US" smtClean="0"/>
              <a:t>28/7/2024</a:t>
            </a:fld>
            <a:endParaRPr lang="en-US"/>
          </a:p>
        </p:txBody>
      </p:sp>
      <p:sp>
        <p:nvSpPr>
          <p:cNvPr id="5" name="Footer Placeholder 4">
            <a:extLst>
              <a:ext uri="{FF2B5EF4-FFF2-40B4-BE49-F238E27FC236}">
                <a16:creationId xmlns:a16="http://schemas.microsoft.com/office/drawing/2014/main" id="{582E777E-4BAB-47F6-7153-707E87A2EB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439D4C4-E73A-3BEC-3759-A161BC0263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E5FA4FA-9A3A-4552-B504-4479D9F7731D}" type="slidenum">
              <a:rPr lang="en-US" smtClean="0"/>
              <a:t>‹#›</a:t>
            </a:fld>
            <a:endParaRPr lang="en-US"/>
          </a:p>
        </p:txBody>
      </p:sp>
    </p:spTree>
    <p:extLst>
      <p:ext uri="{BB962C8B-B14F-4D97-AF65-F5344CB8AC3E}">
        <p14:creationId xmlns:p14="http://schemas.microsoft.com/office/powerpoint/2010/main" val="4288287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3B18A8-36DE-4092-8244-B81E1794BC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3E0207-42DA-4D33-8639-ED00D0F73A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E4C8B5-85B8-4E9B-A219-20BB36FE2B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C7D925D-5713-4B8D-962C-8FDA5D7E9A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8B7AA737-20F1-4898-95C1-A803602973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B6BDEAE7-8FC6-4EBB-9265-63BD8A9E10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98AD055-ED88-4DAC-B0C5-610EC9A0199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7389555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4.emf"/><Relationship Id="rId1" Type="http://schemas.openxmlformats.org/officeDocument/2006/relationships/slideLayout" Target="../slideLayouts/slideLayout14.xml"/><Relationship Id="rId5" Type="http://schemas.openxmlformats.org/officeDocument/2006/relationships/image" Target="../media/image27.jpg"/><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4.emf"/><Relationship Id="rId1" Type="http://schemas.openxmlformats.org/officeDocument/2006/relationships/slideLayout" Target="../slideLayouts/slideLayout14.xml"/><Relationship Id="rId5" Type="http://schemas.openxmlformats.org/officeDocument/2006/relationships/image" Target="../media/image27.jpg"/><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4.emf"/><Relationship Id="rId1" Type="http://schemas.openxmlformats.org/officeDocument/2006/relationships/slideLayout" Target="../slideLayouts/slideLayout14.xml"/><Relationship Id="rId5" Type="http://schemas.openxmlformats.org/officeDocument/2006/relationships/image" Target="../media/image25.jpg"/><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4.emf"/><Relationship Id="rId1" Type="http://schemas.openxmlformats.org/officeDocument/2006/relationships/slideLayout" Target="../slideLayouts/slideLayout15.xml"/><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4.emf"/><Relationship Id="rId1" Type="http://schemas.openxmlformats.org/officeDocument/2006/relationships/slideLayout" Target="../slideLayouts/slideLayout15.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4.emf"/><Relationship Id="rId1" Type="http://schemas.openxmlformats.org/officeDocument/2006/relationships/slideLayout" Target="../slideLayouts/slideLayout15.xml"/><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4.emf"/><Relationship Id="rId1" Type="http://schemas.openxmlformats.org/officeDocument/2006/relationships/slideLayout" Target="../slideLayouts/slideLayout15.xml"/><Relationship Id="rId4" Type="http://schemas.openxmlformats.org/officeDocument/2006/relationships/image" Target="../media/image17.jpg"/></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4.emf"/><Relationship Id="rId1" Type="http://schemas.openxmlformats.org/officeDocument/2006/relationships/slideLayout" Target="../slideLayouts/slideLayout15.xml"/><Relationship Id="rId4" Type="http://schemas.openxmlformats.org/officeDocument/2006/relationships/image" Target="../media/image17.jpg"/></Relationships>
</file>

<file path=ppt/slides/_rels/slide2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4.emf"/><Relationship Id="rId1" Type="http://schemas.openxmlformats.org/officeDocument/2006/relationships/slideLayout" Target="../slideLayouts/slideLayout15.xml"/><Relationship Id="rId4" Type="http://schemas.openxmlformats.org/officeDocument/2006/relationships/image" Target="../media/image17.jpg"/></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4.emf"/><Relationship Id="rId1" Type="http://schemas.openxmlformats.org/officeDocument/2006/relationships/slideLayout" Target="../slideLayouts/slideLayout15.xml"/><Relationship Id="rId4" Type="http://schemas.openxmlformats.org/officeDocument/2006/relationships/image" Target="../media/image17.jpg"/></Relationships>
</file>

<file path=ppt/slides/_rels/slide3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4.emf"/><Relationship Id="rId1" Type="http://schemas.openxmlformats.org/officeDocument/2006/relationships/slideLayout" Target="../slideLayouts/slideLayout15.xml"/><Relationship Id="rId4" Type="http://schemas.openxmlformats.org/officeDocument/2006/relationships/image" Target="../media/image17.jpg"/></Relationships>
</file>

<file path=ppt/slides/_rels/slide3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4.emf"/><Relationship Id="rId1" Type="http://schemas.openxmlformats.org/officeDocument/2006/relationships/slideLayout" Target="../slideLayouts/slideLayout15.xml"/><Relationship Id="rId5" Type="http://schemas.openxmlformats.org/officeDocument/2006/relationships/image" Target="../media/image33.png"/><Relationship Id="rId4" Type="http://schemas.openxmlformats.org/officeDocument/2006/relationships/image" Target="../media/image17.jpg"/></Relationships>
</file>

<file path=ppt/slides/_rels/slide3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4.emf"/><Relationship Id="rId1" Type="http://schemas.openxmlformats.org/officeDocument/2006/relationships/slideLayout" Target="../slideLayouts/slideLayout15.xml"/><Relationship Id="rId5" Type="http://schemas.openxmlformats.org/officeDocument/2006/relationships/image" Target="../media/image34.png"/><Relationship Id="rId4" Type="http://schemas.openxmlformats.org/officeDocument/2006/relationships/image" Target="../media/image17.jpg"/></Relationships>
</file>

<file path=ppt/slides/_rels/slide3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8.jp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8.jp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8.jp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8.jp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5.jpg"/><Relationship Id="rId1" Type="http://schemas.openxmlformats.org/officeDocument/2006/relationships/slideLayout" Target="../slideLayouts/slideLayout16.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5.jpg"/><Relationship Id="rId1" Type="http://schemas.openxmlformats.org/officeDocument/2006/relationships/slideLayout" Target="../slideLayouts/slideLayout16.xml"/><Relationship Id="rId4" Type="http://schemas.openxmlformats.org/officeDocument/2006/relationships/image" Target="../media/image8.jpg"/></Relationships>
</file>

<file path=ppt/slides/_rels/slide4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5.jpg"/><Relationship Id="rId1" Type="http://schemas.openxmlformats.org/officeDocument/2006/relationships/slideLayout" Target="../slideLayouts/slideLayout16.xml"/><Relationship Id="rId4" Type="http://schemas.openxmlformats.org/officeDocument/2006/relationships/image" Target="../media/image8.jpg"/></Relationships>
</file>

<file path=ppt/slides/_rels/slide4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5.jpg"/><Relationship Id="rId1" Type="http://schemas.openxmlformats.org/officeDocument/2006/relationships/slideLayout" Target="../slideLayouts/slideLayout16.xml"/><Relationship Id="rId4" Type="http://schemas.openxmlformats.org/officeDocument/2006/relationships/image" Target="../media/image8.jpg"/></Relationships>
</file>

<file path=ppt/slides/_rels/slide4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5.jpg"/><Relationship Id="rId1" Type="http://schemas.openxmlformats.org/officeDocument/2006/relationships/slideLayout" Target="../slideLayouts/slideLayout16.xml"/><Relationship Id="rId4" Type="http://schemas.openxmlformats.org/officeDocument/2006/relationships/image" Target="../media/image8.jpg"/></Relationships>
</file>

<file path=ppt/slides/_rels/slide4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7.xml"/><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7.xml"/><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7.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4.xml"/><Relationship Id="rId4" Type="http://schemas.openxmlformats.org/officeDocument/2006/relationships/image" Target="../media/image9.png"/></Relationships>
</file>

<file path=ppt/slides/_rels/slide6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emf"/><Relationship Id="rId1" Type="http://schemas.openxmlformats.org/officeDocument/2006/relationships/slideLayout" Target="../slideLayouts/slideLayout14.xml"/><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4.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6468" t="-4012" r="-1768" b="18147"/>
          <a:stretch/>
        </p:blipFill>
        <p:spPr>
          <a:xfrm>
            <a:off x="144379" y="-1014794"/>
            <a:ext cx="12618719" cy="5991055"/>
          </a:xfrm>
        </p:spPr>
      </p:pic>
      <p:sp>
        <p:nvSpPr>
          <p:cNvPr id="6" name="Rectangle 5"/>
          <p:cNvSpPr/>
          <p:nvPr/>
        </p:nvSpPr>
        <p:spPr>
          <a:xfrm>
            <a:off x="416278" y="3838568"/>
            <a:ext cx="10644969" cy="3627019"/>
          </a:xfrm>
          <a:prstGeom prst="rect">
            <a:avLst/>
          </a:prstGeom>
        </p:spPr>
        <p:txBody>
          <a:bodyPr wrap="square">
            <a:spAutoFit/>
          </a:bodyPr>
          <a:lstStyle/>
          <a:p>
            <a:pPr algn="ctr">
              <a:lnSpc>
                <a:spcPct val="115000"/>
              </a:lnSpc>
            </a:pPr>
            <a:r>
              <a:rPr lang="en-US" sz="3200" b="1" dirty="0" err="1">
                <a:solidFill>
                  <a:srgbClr val="0070C0"/>
                </a:solidFill>
                <a:latin typeface="#9Slide03 AmpleSoft Bold" panose="02000000000000000000" pitchFamily="2" charset="0"/>
                <a:ea typeface="MS Mincho"/>
                <a:cs typeface="Times New Roman" panose="02020603050405020304" pitchFamily="18" charset="0"/>
              </a:rPr>
              <a:t>Tiết</a:t>
            </a:r>
            <a:r>
              <a:rPr lang="en-US" sz="3200" b="1" dirty="0">
                <a:solidFill>
                  <a:srgbClr val="0070C0"/>
                </a:solidFill>
                <a:latin typeface="#9Slide03 AmpleSoft Bold" panose="02000000000000000000" pitchFamily="2" charset="0"/>
                <a:ea typeface="MS Mincho"/>
                <a:cs typeface="Times New Roman" panose="02020603050405020304" pitchFamily="18" charset="0"/>
              </a:rPr>
              <a:t> … ĐỌC HIỂU VĂN BẢN</a:t>
            </a:r>
            <a:endParaRPr lang="en-US" sz="3200" dirty="0">
              <a:solidFill>
                <a:srgbClr val="0070C0"/>
              </a:solidFill>
              <a:latin typeface="#9Slide03 AmpleSoft Bold" panose="02000000000000000000" pitchFamily="2" charset="0"/>
              <a:ea typeface="Times New Roman" panose="02020603050405020304" pitchFamily="18" charset="0"/>
            </a:endParaRPr>
          </a:p>
          <a:p>
            <a:pPr algn="ctr">
              <a:lnSpc>
                <a:spcPct val="115000"/>
              </a:lnSpc>
              <a:spcAft>
                <a:spcPts val="800"/>
              </a:spcAft>
            </a:pPr>
            <a:r>
              <a:rPr lang="vi-VN" sz="4800" b="1" dirty="0">
                <a:solidFill>
                  <a:srgbClr val="FF0000"/>
                </a:solidFill>
                <a:latin typeface="#9Slide03 AmpleSoft Bold" panose="02000000000000000000" pitchFamily="2" charset="0"/>
                <a:ea typeface="Calibri" panose="020F0502020204030204" pitchFamily="34" charset="0"/>
                <a:cs typeface="Times New Roman" panose="02020603050405020304" pitchFamily="18" charset="0"/>
              </a:rPr>
              <a:t>LỤC VÂN TIÊN</a:t>
            </a:r>
            <a:r>
              <a:rPr lang="en-US" sz="4800" b="1" dirty="0">
                <a:solidFill>
                  <a:srgbClr val="FF0000"/>
                </a:solidFill>
                <a:latin typeface="#9Slide03 AmpleSoft Bold" panose="02000000000000000000" pitchFamily="2" charset="0"/>
                <a:ea typeface="Calibri" panose="020F0502020204030204" pitchFamily="34" charset="0"/>
                <a:cs typeface="Times New Roman" panose="02020603050405020304" pitchFamily="18" charset="0"/>
              </a:rPr>
              <a:t> ĐÁNH CƯỚP, </a:t>
            </a:r>
          </a:p>
          <a:p>
            <a:pPr algn="ctr">
              <a:lnSpc>
                <a:spcPct val="115000"/>
              </a:lnSpc>
              <a:spcAft>
                <a:spcPts val="800"/>
              </a:spcAft>
            </a:pPr>
            <a:r>
              <a:rPr lang="vi-VN" sz="4800" b="1" dirty="0">
                <a:solidFill>
                  <a:srgbClr val="FF0000"/>
                </a:solidFill>
                <a:latin typeface="#9Slide03 AmpleSoft Bold" panose="02000000000000000000" pitchFamily="2" charset="0"/>
                <a:ea typeface="Calibri" panose="020F0502020204030204" pitchFamily="34" charset="0"/>
                <a:cs typeface="Times New Roman" panose="02020603050405020304" pitchFamily="18" charset="0"/>
              </a:rPr>
              <a:t> CỨU KIỀU NGUYỆT NGA</a:t>
            </a:r>
            <a:endParaRPr lang="en-US" sz="4800" dirty="0">
              <a:latin typeface="#9Slide03 AmpleSoft Bold" panose="02000000000000000000" pitchFamily="2" charset="0"/>
              <a:ea typeface="Calibri" panose="020F0502020204030204" pitchFamily="34" charset="0"/>
              <a:cs typeface="Times New Roman" panose="02020603050405020304" pitchFamily="18" charset="0"/>
            </a:endParaRPr>
          </a:p>
          <a:p>
            <a:pPr algn="just">
              <a:lnSpc>
                <a:spcPct val="115000"/>
              </a:lnSpc>
              <a:spcAft>
                <a:spcPts val="800"/>
              </a:spcAft>
            </a:pPr>
            <a:r>
              <a:rPr lang="pt-BR" sz="2800" b="1" dirty="0">
                <a:latin typeface="#9Slide03 AmpleSoft Bold" panose="02000000000000000000" pitchFamily="2" charset="0"/>
                <a:ea typeface="Calibri" panose="020F0502020204030204" pitchFamily="34" charset="0"/>
                <a:cs typeface="Times New Roman" panose="02020603050405020304" pitchFamily="18" charset="0"/>
              </a:rPr>
              <a:t>                   (T</a:t>
            </a:r>
            <a:r>
              <a:rPr lang="vi-VN" sz="2800" b="1" dirty="0">
                <a:latin typeface="#9Slide03 AmpleSoft Bold" panose="02000000000000000000" pitchFamily="2" charset="0"/>
                <a:ea typeface="Calibri" panose="020F0502020204030204" pitchFamily="34" charset="0"/>
                <a:cs typeface="Times New Roman" panose="02020603050405020304" pitchFamily="18" charset="0"/>
              </a:rPr>
              <a:t>rích “</a:t>
            </a:r>
            <a:r>
              <a:rPr lang="vi-VN" sz="2800" b="1" i="1" dirty="0">
                <a:latin typeface="#9Slide03 AmpleSoft Bold" panose="02000000000000000000" pitchFamily="2" charset="0"/>
                <a:ea typeface="Calibri" panose="020F0502020204030204" pitchFamily="34" charset="0"/>
                <a:cs typeface="Times New Roman" panose="02020603050405020304" pitchFamily="18" charset="0"/>
              </a:rPr>
              <a:t>Truyện Lục Vân Tiên</a:t>
            </a:r>
            <a:r>
              <a:rPr lang="vi-VN" sz="2800" b="1" dirty="0">
                <a:latin typeface="#9Slide03 AmpleSoft Bold" panose="02000000000000000000" pitchFamily="2" charset="0"/>
                <a:ea typeface="Calibri" panose="020F0502020204030204" pitchFamily="34" charset="0"/>
                <a:cs typeface="Times New Roman" panose="02020603050405020304" pitchFamily="18" charset="0"/>
              </a:rPr>
              <a:t>”</a:t>
            </a:r>
            <a:r>
              <a:rPr lang="en-US" sz="2800" b="1" dirty="0">
                <a:latin typeface="#9Slide03 AmpleSoft Bold" panose="02000000000000000000" pitchFamily="2" charset="0"/>
                <a:ea typeface="Calibri" panose="020F0502020204030204" pitchFamily="34" charset="0"/>
                <a:cs typeface="Times New Roman" panose="02020603050405020304" pitchFamily="18" charset="0"/>
              </a:rPr>
              <a:t>, </a:t>
            </a:r>
            <a:r>
              <a:rPr lang="vi-VN" sz="2800" b="1" dirty="0">
                <a:latin typeface="#9Slide03 AmpleSoft Bold" panose="02000000000000000000" pitchFamily="2" charset="0"/>
                <a:ea typeface="Calibri" panose="020F0502020204030204" pitchFamily="34" charset="0"/>
              </a:rPr>
              <a:t>NGUYỄN ĐÌNH CHIỂU</a:t>
            </a:r>
            <a:r>
              <a:rPr lang="vi-VN" sz="2800" b="1" dirty="0">
                <a:latin typeface="#9Slide03 AmpleSoft Bold" panose="02000000000000000000" pitchFamily="2" charset="0"/>
                <a:ea typeface="Calibri" panose="020F0502020204030204" pitchFamily="34" charset="0"/>
                <a:cs typeface="Times New Roman" panose="02020603050405020304" pitchFamily="18" charset="0"/>
              </a:rPr>
              <a:t>)</a:t>
            </a:r>
            <a:endParaRPr lang="en-US" sz="2800" dirty="0">
              <a:latin typeface="#9Slide03 AmpleSoft Bold" panose="02000000000000000000" pitchFamily="2" charset="0"/>
              <a:ea typeface="Calibri" panose="020F0502020204030204" pitchFamily="34" charset="0"/>
              <a:cs typeface="Times New Roman" panose="02020603050405020304" pitchFamily="18" charset="0"/>
            </a:endParaRPr>
          </a:p>
          <a:p>
            <a:pPr algn="ctr">
              <a:lnSpc>
                <a:spcPct val="115000"/>
              </a:lnSpc>
              <a:tabLst>
                <a:tab pos="57150" algn="l"/>
              </a:tabLst>
            </a:pPr>
            <a:r>
              <a:rPr lang="en-US" sz="2800" dirty="0">
                <a:solidFill>
                  <a:srgbClr val="0070C0"/>
                </a:solidFill>
                <a:latin typeface="#9Slide03 AmpleSoft Bold" panose="02000000000000000000" pitchFamily="2" charset="0"/>
                <a:ea typeface="Arial" panose="020B0604020202020204" pitchFamily="34" charset="0"/>
                <a:cs typeface="Times New Roman" panose="02020603050405020304" pitchFamily="18" charset="0"/>
              </a:rPr>
              <a:t> </a:t>
            </a:r>
            <a:endParaRPr lang="en-US" sz="2800" dirty="0">
              <a:solidFill>
                <a:srgbClr val="0070C0"/>
              </a:solidFill>
              <a:latin typeface="#9Slide03 AmpleSoft Bold" panose="02000000000000000000" pitchFamily="2" charset="0"/>
              <a:ea typeface="Times New Roman" panose="02020603050405020304" pitchFamily="18" charset="0"/>
            </a:endParaRPr>
          </a:p>
        </p:txBody>
      </p:sp>
    </p:spTree>
    <p:extLst>
      <p:ext uri="{BB962C8B-B14F-4D97-AF65-F5344CB8AC3E}">
        <p14:creationId xmlns:p14="http://schemas.microsoft.com/office/powerpoint/2010/main" val="19670160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00">
        <p159:morph option="byObject"/>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white flower on top of a book&#10;&#10;Description automatically generated">
            <a:extLst>
              <a:ext uri="{FF2B5EF4-FFF2-40B4-BE49-F238E27FC236}">
                <a16:creationId xmlns:a16="http://schemas.microsoft.com/office/drawing/2014/main" id="{5F4D33E1-A0C3-638C-D582-FE771DD885F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4975" b="4975"/>
          <a:stretch>
            <a:fillRect/>
          </a:stretch>
        </p:blipFill>
        <p:spPr/>
      </p:pic>
      <p:pic>
        <p:nvPicPr>
          <p:cNvPr id="8" name="Picture Placeholder 7" descr="A feather on a book&#10;&#10;Description automatically generated">
            <a:extLst>
              <a:ext uri="{FF2B5EF4-FFF2-40B4-BE49-F238E27FC236}">
                <a16:creationId xmlns:a16="http://schemas.microsoft.com/office/drawing/2014/main" id="{431E5E6F-DA5D-180A-59D8-F7E480972DD9}"/>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30" b="30"/>
          <a:stretch>
            <a:fillRect/>
          </a:stretch>
        </p:blipFill>
        <p:spPr/>
      </p:pic>
      <p:pic>
        <p:nvPicPr>
          <p:cNvPr id="10" name="Picture Placeholder 9" descr="A group of flowers on a black background&#10;&#10;Description automatically generated">
            <a:extLst>
              <a:ext uri="{FF2B5EF4-FFF2-40B4-BE49-F238E27FC236}">
                <a16:creationId xmlns:a16="http://schemas.microsoft.com/office/drawing/2014/main" id="{4A5F3336-1EC7-7D23-C927-DB00763E8180}"/>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8143" t="4419" r="51837" b="-4419"/>
          <a:stretch/>
        </p:blipFill>
        <p:spPr>
          <a:xfrm>
            <a:off x="9366172" y="3753378"/>
            <a:ext cx="2286256" cy="2286256"/>
          </a:xfrm>
        </p:spPr>
      </p:pic>
      <p:sp>
        <p:nvSpPr>
          <p:cNvPr id="12" name="TextBox 11">
            <a:extLst>
              <a:ext uri="{FF2B5EF4-FFF2-40B4-BE49-F238E27FC236}">
                <a16:creationId xmlns:a16="http://schemas.microsoft.com/office/drawing/2014/main" id="{0DBE2E33-94EE-7495-0C6D-0E85355EF1C4}"/>
              </a:ext>
            </a:extLst>
          </p:cNvPr>
          <p:cNvSpPr txBox="1"/>
          <p:nvPr/>
        </p:nvSpPr>
        <p:spPr>
          <a:xfrm>
            <a:off x="1059592" y="1090993"/>
            <a:ext cx="6098058" cy="2860720"/>
          </a:xfrm>
          <a:prstGeom prst="rect">
            <a:avLst/>
          </a:prstGeom>
          <a:noFill/>
        </p:spPr>
        <p:txBody>
          <a:bodyPr wrap="square">
            <a:spAutoFit/>
          </a:bodyPr>
          <a:lstStyle/>
          <a:p>
            <a:pPr>
              <a:lnSpc>
                <a:spcPct val="130000"/>
              </a:lnSpc>
              <a:spcAft>
                <a:spcPts val="1000"/>
              </a:spcAft>
            </a:pPr>
            <a:r>
              <a:rPr lang="en-US" sz="4400" b="1" dirty="0">
                <a:solidFill>
                  <a:srgbClr val="0070C0"/>
                </a:solidFill>
                <a:effectLst/>
                <a:latin typeface="#9Slide03 Ample" panose="02000000000000000000" pitchFamily="2" charset="0"/>
                <a:ea typeface="MS Mincho" panose="02020609040205080304" pitchFamily="49" charset="-128"/>
              </a:rPr>
              <a:t>*</a:t>
            </a:r>
            <a:r>
              <a:rPr lang="en-US" sz="4400" b="1" dirty="0" err="1">
                <a:solidFill>
                  <a:srgbClr val="0070C0"/>
                </a:solidFill>
                <a:effectLst/>
                <a:latin typeface="#9Slide03 Ample" panose="02000000000000000000" pitchFamily="2" charset="0"/>
                <a:ea typeface="MS Mincho" panose="02020609040205080304" pitchFamily="49" charset="-128"/>
              </a:rPr>
              <a:t>Cách</a:t>
            </a:r>
            <a:r>
              <a:rPr lang="en-US" sz="4400" b="1" dirty="0">
                <a:solidFill>
                  <a:srgbClr val="0070C0"/>
                </a:solidFill>
                <a:effectLst/>
                <a:latin typeface="#9Slide03 Ample" panose="02000000000000000000" pitchFamily="2" charset="0"/>
                <a:ea typeface="MS Mincho" panose="02020609040205080304" pitchFamily="49" charset="-128"/>
              </a:rPr>
              <a:t> 2: </a:t>
            </a:r>
            <a:r>
              <a:rPr lang="en-US" sz="4400" b="1" dirty="0" err="1">
                <a:solidFill>
                  <a:srgbClr val="0070C0"/>
                </a:solidFill>
                <a:effectLst/>
                <a:latin typeface="#9Slide03 Ample" panose="02000000000000000000" pitchFamily="2" charset="0"/>
                <a:ea typeface="MS Mincho" panose="02020609040205080304" pitchFamily="49" charset="-128"/>
              </a:rPr>
              <a:t>Trò</a:t>
            </a:r>
            <a:r>
              <a:rPr lang="en-US" sz="4400" b="1" dirty="0">
                <a:solidFill>
                  <a:srgbClr val="0070C0"/>
                </a:solidFill>
                <a:effectLst/>
                <a:latin typeface="#9Slide03 Ample" panose="02000000000000000000" pitchFamily="2" charset="0"/>
                <a:ea typeface="MS Mincho" panose="02020609040205080304" pitchFamily="49" charset="-128"/>
              </a:rPr>
              <a:t> </a:t>
            </a:r>
            <a:r>
              <a:rPr lang="en-US" sz="4400" b="1" dirty="0" err="1">
                <a:solidFill>
                  <a:srgbClr val="0070C0"/>
                </a:solidFill>
                <a:effectLst/>
                <a:latin typeface="#9Slide03 Ample" panose="02000000000000000000" pitchFamily="2" charset="0"/>
                <a:ea typeface="MS Mincho" panose="02020609040205080304" pitchFamily="49" charset="-128"/>
              </a:rPr>
              <a:t>chơi</a:t>
            </a:r>
            <a:r>
              <a:rPr lang="en-US" sz="4400" b="1" dirty="0">
                <a:solidFill>
                  <a:srgbClr val="0070C0"/>
                </a:solidFill>
                <a:effectLst/>
                <a:latin typeface="#9Slide03 Ample" panose="02000000000000000000" pitchFamily="2" charset="0"/>
                <a:ea typeface="MS Mincho" panose="02020609040205080304" pitchFamily="49" charset="-128"/>
              </a:rPr>
              <a:t> “</a:t>
            </a:r>
            <a:r>
              <a:rPr lang="en-US" sz="4400" b="1" dirty="0" err="1">
                <a:solidFill>
                  <a:srgbClr val="0070C0"/>
                </a:solidFill>
                <a:effectLst/>
                <a:latin typeface="#9Slide03 Ample" panose="02000000000000000000" pitchFamily="2" charset="0"/>
                <a:ea typeface="MS Mincho" panose="02020609040205080304" pitchFamily="49" charset="-128"/>
              </a:rPr>
              <a:t>Cặp</a:t>
            </a:r>
            <a:r>
              <a:rPr lang="en-US" sz="4400" b="1" dirty="0">
                <a:solidFill>
                  <a:srgbClr val="0070C0"/>
                </a:solidFill>
                <a:effectLst/>
                <a:latin typeface="#9Slide03 Ample" panose="02000000000000000000" pitchFamily="2" charset="0"/>
                <a:ea typeface="MS Mincho" panose="02020609040205080304" pitchFamily="49" charset="-128"/>
              </a:rPr>
              <a:t> </a:t>
            </a:r>
            <a:r>
              <a:rPr lang="en-US" sz="4400" b="1" dirty="0" err="1">
                <a:solidFill>
                  <a:srgbClr val="0070C0"/>
                </a:solidFill>
                <a:effectLst/>
                <a:latin typeface="#9Slide03 Ample" panose="02000000000000000000" pitchFamily="2" charset="0"/>
                <a:ea typeface="MS Mincho" panose="02020609040205080304" pitchFamily="49" charset="-128"/>
              </a:rPr>
              <a:t>đôi</a:t>
            </a:r>
            <a:r>
              <a:rPr lang="en-US" sz="4400" b="1" dirty="0">
                <a:solidFill>
                  <a:srgbClr val="0070C0"/>
                </a:solidFill>
                <a:effectLst/>
                <a:latin typeface="#9Slide03 Ample" panose="02000000000000000000" pitchFamily="2" charset="0"/>
                <a:ea typeface="MS Mincho" panose="02020609040205080304" pitchFamily="49" charset="-128"/>
              </a:rPr>
              <a:t> </a:t>
            </a:r>
            <a:r>
              <a:rPr lang="en-US" sz="4400" b="1" dirty="0" err="1">
                <a:solidFill>
                  <a:srgbClr val="0070C0"/>
                </a:solidFill>
                <a:effectLst/>
                <a:latin typeface="#9Slide03 Ample" panose="02000000000000000000" pitchFamily="2" charset="0"/>
                <a:ea typeface="MS Mincho" panose="02020609040205080304" pitchFamily="49" charset="-128"/>
              </a:rPr>
              <a:t>thông</a:t>
            </a:r>
            <a:r>
              <a:rPr lang="en-US" sz="4400" b="1" dirty="0">
                <a:solidFill>
                  <a:srgbClr val="0070C0"/>
                </a:solidFill>
                <a:effectLst/>
                <a:latin typeface="#9Slide03 Ample" panose="02000000000000000000" pitchFamily="2" charset="0"/>
                <a:ea typeface="MS Mincho" panose="02020609040205080304" pitchFamily="49" charset="-128"/>
              </a:rPr>
              <a:t> </a:t>
            </a:r>
            <a:r>
              <a:rPr lang="en-US" sz="4400" b="1" dirty="0" err="1">
                <a:solidFill>
                  <a:srgbClr val="0070C0"/>
                </a:solidFill>
                <a:effectLst/>
                <a:latin typeface="#9Slide03 Ample" panose="02000000000000000000" pitchFamily="2" charset="0"/>
                <a:ea typeface="MS Mincho" panose="02020609040205080304" pitchFamily="49" charset="-128"/>
              </a:rPr>
              <a:t>thái</a:t>
            </a:r>
            <a:r>
              <a:rPr lang="en-US" sz="4400" b="1" dirty="0">
                <a:solidFill>
                  <a:srgbClr val="0070C0"/>
                </a:solidFill>
                <a:effectLst/>
                <a:latin typeface="#9Slide03 Ample" panose="02000000000000000000" pitchFamily="2" charset="0"/>
                <a:ea typeface="MS Mincho" panose="02020609040205080304" pitchFamily="49" charset="-128"/>
              </a:rPr>
              <a:t>”</a:t>
            </a:r>
          </a:p>
          <a:p>
            <a:pPr>
              <a:lnSpc>
                <a:spcPct val="130000"/>
              </a:lnSpc>
              <a:spcAft>
                <a:spcPts val="1000"/>
              </a:spcAft>
            </a:pPr>
            <a:r>
              <a:rPr lang="en-US" sz="4400" b="1" dirty="0" err="1">
                <a:solidFill>
                  <a:srgbClr val="0070C0"/>
                </a:solidFill>
                <a:latin typeface="#9Slide03 Ample" panose="02000000000000000000" pitchFamily="2" charset="0"/>
                <a:ea typeface="MS Mincho" panose="02020609040205080304" pitchFamily="49" charset="-128"/>
              </a:rPr>
              <a:t>Thực</a:t>
            </a:r>
            <a:r>
              <a:rPr lang="en-US" sz="4400" b="1" dirty="0">
                <a:solidFill>
                  <a:srgbClr val="0070C0"/>
                </a:solidFill>
                <a:latin typeface="#9Slide03 Ample" panose="02000000000000000000" pitchFamily="2" charset="0"/>
                <a:ea typeface="MS Mincho" panose="02020609040205080304" pitchFamily="49" charset="-128"/>
              </a:rPr>
              <a:t> </a:t>
            </a:r>
            <a:r>
              <a:rPr lang="en-US" sz="4400" b="1" dirty="0" err="1">
                <a:solidFill>
                  <a:srgbClr val="0070C0"/>
                </a:solidFill>
                <a:latin typeface="#9Slide03 Ample" panose="02000000000000000000" pitchFamily="2" charset="0"/>
                <a:ea typeface="MS Mincho" panose="02020609040205080304" pitchFamily="49" charset="-128"/>
              </a:rPr>
              <a:t>hiện</a:t>
            </a:r>
            <a:r>
              <a:rPr lang="en-US" sz="4400" b="1" dirty="0">
                <a:solidFill>
                  <a:srgbClr val="0070C0"/>
                </a:solidFill>
                <a:latin typeface="#9Slide03 Ample" panose="02000000000000000000" pitchFamily="2" charset="0"/>
                <a:ea typeface="MS Mincho" panose="02020609040205080304" pitchFamily="49" charset="-128"/>
              </a:rPr>
              <a:t> PHT 01</a:t>
            </a:r>
            <a:endParaRPr lang="en-US" sz="4800" dirty="0">
              <a:effectLst/>
              <a:latin typeface="#9Slide03 Ample" panose="02000000000000000000" pitchFamily="2" charset="0"/>
              <a:ea typeface="Calibri" panose="020F0502020204030204" pitchFamily="34" charset="0"/>
            </a:endParaRPr>
          </a:p>
        </p:txBody>
      </p:sp>
    </p:spTree>
    <p:extLst>
      <p:ext uri="{BB962C8B-B14F-4D97-AF65-F5344CB8AC3E}">
        <p14:creationId xmlns:p14="http://schemas.microsoft.com/office/powerpoint/2010/main" val="1977442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Isosceles Triangle 2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EC744B62-1F66-7997-EA05-9704BDA215CB}"/>
              </a:ext>
            </a:extLst>
          </p:cNvPr>
          <p:cNvGraphicFramePr>
            <a:graphicFrameLocks noGrp="1"/>
          </p:cNvGraphicFramePr>
          <p:nvPr>
            <p:extLst>
              <p:ext uri="{D42A27DB-BD31-4B8C-83A1-F6EECF244321}">
                <p14:modId xmlns:p14="http://schemas.microsoft.com/office/powerpoint/2010/main" val="3652633521"/>
              </p:ext>
            </p:extLst>
          </p:nvPr>
        </p:nvGraphicFramePr>
        <p:xfrm>
          <a:off x="757980" y="288485"/>
          <a:ext cx="11084011" cy="5508244"/>
        </p:xfrm>
        <a:graphic>
          <a:graphicData uri="http://schemas.openxmlformats.org/drawingml/2006/table">
            <a:tbl>
              <a:tblPr firstRow="1" firstCol="1" bandRow="1"/>
              <a:tblGrid>
                <a:gridCol w="8898043">
                  <a:extLst>
                    <a:ext uri="{9D8B030D-6E8A-4147-A177-3AD203B41FA5}">
                      <a16:colId xmlns:a16="http://schemas.microsoft.com/office/drawing/2014/main" val="2256221878"/>
                    </a:ext>
                  </a:extLst>
                </a:gridCol>
                <a:gridCol w="2185968">
                  <a:extLst>
                    <a:ext uri="{9D8B030D-6E8A-4147-A177-3AD203B41FA5}">
                      <a16:colId xmlns:a16="http://schemas.microsoft.com/office/drawing/2014/main" val="1175141704"/>
                    </a:ext>
                  </a:extLst>
                </a:gridCol>
              </a:tblGrid>
              <a:tr h="127839">
                <a:tc gridSpan="2">
                  <a:txBody>
                    <a:bodyPr/>
                    <a:lstStyle/>
                    <a:p>
                      <a:pPr algn="ctr">
                        <a:lnSpc>
                          <a:spcPct val="130000"/>
                        </a:lnSpc>
                        <a:spcAft>
                          <a:spcPts val="1000"/>
                        </a:spcAft>
                        <a:tabLst>
                          <a:tab pos="1386840" algn="l"/>
                        </a:tabLst>
                      </a:pPr>
                      <a:r>
                        <a:rPr lang="de-DE" sz="2800" b="1">
                          <a:solidFill>
                            <a:srgbClr val="FF0000"/>
                          </a:solidFill>
                          <a:effectLst/>
                          <a:latin typeface="Times New Roman" panose="02020603050405020304" pitchFamily="18" charset="0"/>
                          <a:ea typeface="Calibri" panose="020F0502020204030204" pitchFamily="34" charset="0"/>
                        </a:rPr>
                        <a:t>Phiếu học tập số 01:</a:t>
                      </a:r>
                      <a:r>
                        <a:rPr lang="de-DE" sz="2800" b="1">
                          <a:solidFill>
                            <a:srgbClr val="0070C0"/>
                          </a:solidFill>
                          <a:effectLst/>
                          <a:latin typeface="Times New Roman" panose="02020603050405020304" pitchFamily="18" charset="0"/>
                          <a:ea typeface="Calibri" panose="020F0502020204030204" pitchFamily="34" charset="0"/>
                        </a:rPr>
                        <a:t> Tìm hiểu chung</a:t>
                      </a:r>
                      <a:endParaRPr lang="en-US" sz="3200">
                        <a:effectLst/>
                        <a:latin typeface="Times New Roman" panose="02020603050405020304" pitchFamily="18" charset="0"/>
                        <a:ea typeface="Calibri" panose="020F0502020204030204" pitchFamily="34"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495380044"/>
                  </a:ext>
                </a:extLst>
              </a:tr>
              <a:tr h="127839">
                <a:tc>
                  <a:txBody>
                    <a:bodyPr/>
                    <a:lstStyle/>
                    <a:p>
                      <a:pPr algn="ctr">
                        <a:lnSpc>
                          <a:spcPct val="130000"/>
                        </a:lnSpc>
                        <a:spcAft>
                          <a:spcPts val="1000"/>
                        </a:spcAft>
                        <a:tabLst>
                          <a:tab pos="1386840" algn="l"/>
                        </a:tabLst>
                      </a:pPr>
                      <a:r>
                        <a:rPr lang="de-DE" sz="2800" b="1">
                          <a:solidFill>
                            <a:srgbClr val="000000"/>
                          </a:solidFill>
                          <a:effectLst/>
                          <a:latin typeface="Times New Roman" panose="02020603050405020304" pitchFamily="18" charset="0"/>
                          <a:ea typeface="Calibri" panose="020F0502020204030204" pitchFamily="34" charset="0"/>
                        </a:rPr>
                        <a:t>Câu hỏi</a:t>
                      </a:r>
                      <a:endParaRPr lang="en-US" sz="3200">
                        <a:effectLst/>
                        <a:latin typeface="Times New Roman" panose="02020603050405020304" pitchFamily="18" charset="0"/>
                        <a:ea typeface="Calibri" panose="020F0502020204030204" pitchFamily="34"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tabLst>
                          <a:tab pos="1386840" algn="l"/>
                        </a:tabLst>
                      </a:pPr>
                      <a:r>
                        <a:rPr lang="de-DE" sz="2800" b="1">
                          <a:solidFill>
                            <a:srgbClr val="000000"/>
                          </a:solidFill>
                          <a:effectLst/>
                          <a:latin typeface="Times New Roman" panose="02020603050405020304" pitchFamily="18" charset="0"/>
                          <a:ea typeface="Calibri" panose="020F0502020204030204" pitchFamily="34" charset="0"/>
                        </a:rPr>
                        <a:t>Đáp án</a:t>
                      </a:r>
                      <a:endParaRPr lang="en-US" sz="3200">
                        <a:effectLst/>
                        <a:latin typeface="Times New Roman" panose="02020603050405020304" pitchFamily="18" charset="0"/>
                        <a:ea typeface="Calibri" panose="020F0502020204030204" pitchFamily="34"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5012400"/>
                  </a:ext>
                </a:extLst>
              </a:tr>
              <a:tr h="1049983">
                <a:tc>
                  <a:txBody>
                    <a:bodyPr/>
                    <a:lstStyle/>
                    <a:p>
                      <a:pPr>
                        <a:lnSpc>
                          <a:spcPct val="130000"/>
                        </a:lnSpc>
                        <a:spcAft>
                          <a:spcPts val="1000"/>
                        </a:spcAft>
                        <a:tabLst>
                          <a:tab pos="1386840" algn="l"/>
                        </a:tabLst>
                      </a:pPr>
                      <a:r>
                        <a:rPr lang="de-DE" sz="2800">
                          <a:solidFill>
                            <a:srgbClr val="000000"/>
                          </a:solidFill>
                          <a:effectLst/>
                          <a:latin typeface="Times New Roman" panose="02020603050405020304" pitchFamily="18" charset="0"/>
                          <a:ea typeface="Calibri" panose="020F0502020204030204" pitchFamily="34" charset="0"/>
                        </a:rPr>
                        <a:t>1. </a:t>
                      </a:r>
                      <a:r>
                        <a:rPr lang="en-US" sz="2800">
                          <a:solidFill>
                            <a:srgbClr val="222222"/>
                          </a:solidFill>
                          <a:effectLst/>
                          <a:latin typeface="Times New Roman" panose="02020603050405020304" pitchFamily="18" charset="0"/>
                          <a:ea typeface="Calibri" panose="020F0502020204030204" pitchFamily="34" charset="0"/>
                        </a:rPr>
                        <a:t>Thông tin nào sau đây </a:t>
                      </a:r>
                      <a:r>
                        <a:rPr lang="en-US" sz="2800" b="1">
                          <a:solidFill>
                            <a:srgbClr val="222222"/>
                          </a:solidFill>
                          <a:effectLst/>
                          <a:latin typeface="Times New Roman" panose="02020603050405020304" pitchFamily="18" charset="0"/>
                          <a:ea typeface="Calibri" panose="020F0502020204030204" pitchFamily="34" charset="0"/>
                        </a:rPr>
                        <a:t>không</a:t>
                      </a:r>
                      <a:r>
                        <a:rPr lang="en-US" sz="2800">
                          <a:solidFill>
                            <a:srgbClr val="222222"/>
                          </a:solidFill>
                          <a:effectLst/>
                          <a:latin typeface="Times New Roman" panose="02020603050405020304" pitchFamily="18" charset="0"/>
                          <a:ea typeface="Calibri" panose="020F0502020204030204" pitchFamily="34" charset="0"/>
                        </a:rPr>
                        <a:t> chính xác khi nói về tiểu sử tác giả Nguyễn Đình Chiểu?</a:t>
                      </a:r>
                      <a:endParaRPr lang="en-US" sz="3200">
                        <a:effectLst/>
                        <a:latin typeface="Times New Roman" panose="02020603050405020304" pitchFamily="18" charset="0"/>
                        <a:ea typeface="Calibri" panose="020F0502020204030204" pitchFamily="34" charset="0"/>
                      </a:endParaRPr>
                    </a:p>
                    <a:p>
                      <a:pPr algn="just">
                        <a:lnSpc>
                          <a:spcPct val="130000"/>
                        </a:lnSpc>
                      </a:pPr>
                      <a:r>
                        <a:rPr lang="vi-VN" sz="2800">
                          <a:solidFill>
                            <a:srgbClr val="0D0D0D"/>
                          </a:solidFill>
                          <a:effectLst/>
                          <a:latin typeface="Times New Roman" panose="02020603050405020304" pitchFamily="18" charset="0"/>
                          <a:ea typeface="Times New Roman" panose="02020603050405020304" pitchFamily="18" charset="0"/>
                        </a:rPr>
                        <a:t>A. Quê gốc ở tỉnh Thừa Thiên (nay là tỉnh Thừa Thiên Huế)</a:t>
                      </a:r>
                      <a:r>
                        <a:rPr lang="en-US" sz="2800">
                          <a:solidFill>
                            <a:srgbClr val="0D0D0D"/>
                          </a:solidFill>
                          <a:effectLst/>
                          <a:latin typeface="Times New Roman" panose="02020603050405020304" pitchFamily="18" charset="0"/>
                          <a:ea typeface="Times New Roman" panose="02020603050405020304" pitchFamily="18" charset="0"/>
                        </a:rPr>
                        <a:t> nhưng sinh tại quê mẹ ở phủ Tân Bình, tỉnh Gia Định (nay thuộc TP. HCM) </a:t>
                      </a:r>
                      <a:endParaRPr lang="en-US" sz="2400">
                        <a:effectLst/>
                        <a:latin typeface="Times New Roman" panose="02020603050405020304" pitchFamily="18" charset="0"/>
                        <a:ea typeface="Times New Roman" panose="02020603050405020304" pitchFamily="18" charset="0"/>
                      </a:endParaRPr>
                    </a:p>
                    <a:p>
                      <a:pPr algn="just">
                        <a:lnSpc>
                          <a:spcPct val="130000"/>
                        </a:lnSpc>
                      </a:pPr>
                      <a:r>
                        <a:rPr lang="vi-VN" sz="2800">
                          <a:solidFill>
                            <a:srgbClr val="0D0D0D"/>
                          </a:solidFill>
                          <a:effectLst/>
                          <a:latin typeface="Times New Roman" panose="02020603050405020304" pitchFamily="18" charset="0"/>
                          <a:ea typeface="Times New Roman" panose="02020603050405020304" pitchFamily="18" charset="0"/>
                        </a:rPr>
                        <a:t>B. Đỗ tú tài năm 1843</a:t>
                      </a:r>
                      <a:endParaRPr lang="en-US" sz="2400">
                        <a:effectLst/>
                        <a:latin typeface="Times New Roman" panose="02020603050405020304" pitchFamily="18" charset="0"/>
                        <a:ea typeface="Times New Roman" panose="02020603050405020304" pitchFamily="18" charset="0"/>
                      </a:endParaRPr>
                    </a:p>
                    <a:p>
                      <a:pPr algn="just">
                        <a:lnSpc>
                          <a:spcPct val="130000"/>
                        </a:lnSpc>
                      </a:pPr>
                      <a:r>
                        <a:rPr lang="vi-VN" sz="2800">
                          <a:solidFill>
                            <a:srgbClr val="0D0D0D"/>
                          </a:solidFill>
                          <a:effectLst/>
                          <a:latin typeface="Times New Roman" panose="02020603050405020304" pitchFamily="18" charset="0"/>
                          <a:ea typeface="Times New Roman" panose="02020603050405020304" pitchFamily="18" charset="0"/>
                        </a:rPr>
                        <a:t>C. Ông làm quan cho đến khi thực dân Pháp xâm lược.</a:t>
                      </a:r>
                      <a:endParaRPr lang="en-US" sz="2400">
                        <a:effectLst/>
                        <a:latin typeface="Times New Roman" panose="02020603050405020304" pitchFamily="18" charset="0"/>
                        <a:ea typeface="Times New Roman" panose="02020603050405020304" pitchFamily="18" charset="0"/>
                      </a:endParaRPr>
                    </a:p>
                    <a:p>
                      <a:pPr algn="just">
                        <a:lnSpc>
                          <a:spcPct val="130000"/>
                        </a:lnSpc>
                      </a:pPr>
                      <a:r>
                        <a:rPr lang="vi-VN" sz="2800">
                          <a:solidFill>
                            <a:srgbClr val="0D0D0D"/>
                          </a:solidFill>
                          <a:effectLst/>
                          <a:latin typeface="Times New Roman" panose="02020603050405020304" pitchFamily="18" charset="0"/>
                          <a:ea typeface="Times New Roman" panose="02020603050405020304" pitchFamily="18" charset="0"/>
                        </a:rPr>
                        <a:t>D. </a:t>
                      </a:r>
                      <a:r>
                        <a:rPr lang="en-US" sz="2800">
                          <a:solidFill>
                            <a:srgbClr val="0D0D0D"/>
                          </a:solidFill>
                          <a:effectLst/>
                          <a:latin typeface="Times New Roman" panose="02020603050405020304" pitchFamily="18" charset="0"/>
                          <a:ea typeface="Times New Roman" panose="02020603050405020304" pitchFamily="18" charset="0"/>
                        </a:rPr>
                        <a:t>Ông tham gia phong trào kháng chiến chống giặc Pháp.</a:t>
                      </a:r>
                      <a:endParaRPr lang="en-US" sz="2400">
                        <a:effectLst/>
                        <a:latin typeface="Times New Roman" panose="02020603050405020304" pitchFamily="18" charset="0"/>
                        <a:ea typeface="Times New Roman" panose="02020603050405020304" pitchFamily="18"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tabLst>
                          <a:tab pos="1386840" algn="l"/>
                        </a:tabLst>
                      </a:pPr>
                      <a:r>
                        <a:rPr lang="de-DE" sz="2800" dirty="0">
                          <a:solidFill>
                            <a:srgbClr val="000000"/>
                          </a:solidFill>
                          <a:effectLst/>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Calibri" panose="020F0502020204030204" pitchFamily="34"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52259778"/>
                  </a:ext>
                </a:extLst>
              </a:tr>
            </a:tbl>
          </a:graphicData>
        </a:graphic>
      </p:graphicFrame>
    </p:spTree>
    <p:extLst>
      <p:ext uri="{BB962C8B-B14F-4D97-AF65-F5344CB8AC3E}">
        <p14:creationId xmlns:p14="http://schemas.microsoft.com/office/powerpoint/2010/main" val="542275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Isosceles Triangle 2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EC744B62-1F66-7997-EA05-9704BDA215CB}"/>
              </a:ext>
            </a:extLst>
          </p:cNvPr>
          <p:cNvGraphicFramePr>
            <a:graphicFrameLocks noGrp="1"/>
          </p:cNvGraphicFramePr>
          <p:nvPr>
            <p:extLst>
              <p:ext uri="{D42A27DB-BD31-4B8C-83A1-F6EECF244321}">
                <p14:modId xmlns:p14="http://schemas.microsoft.com/office/powerpoint/2010/main" val="296464534"/>
              </p:ext>
            </p:extLst>
          </p:nvPr>
        </p:nvGraphicFramePr>
        <p:xfrm>
          <a:off x="757980" y="288485"/>
          <a:ext cx="11084011" cy="6134608"/>
        </p:xfrm>
        <a:graphic>
          <a:graphicData uri="http://schemas.openxmlformats.org/drawingml/2006/table">
            <a:tbl>
              <a:tblPr firstRow="1" firstCol="1" bandRow="1"/>
              <a:tblGrid>
                <a:gridCol w="8898043">
                  <a:extLst>
                    <a:ext uri="{9D8B030D-6E8A-4147-A177-3AD203B41FA5}">
                      <a16:colId xmlns:a16="http://schemas.microsoft.com/office/drawing/2014/main" val="2256221878"/>
                    </a:ext>
                  </a:extLst>
                </a:gridCol>
                <a:gridCol w="2185968">
                  <a:extLst>
                    <a:ext uri="{9D8B030D-6E8A-4147-A177-3AD203B41FA5}">
                      <a16:colId xmlns:a16="http://schemas.microsoft.com/office/drawing/2014/main" val="1175141704"/>
                    </a:ext>
                  </a:extLst>
                </a:gridCol>
              </a:tblGrid>
              <a:tr h="127839">
                <a:tc gridSpan="2">
                  <a:txBody>
                    <a:bodyPr/>
                    <a:lstStyle/>
                    <a:p>
                      <a:pPr algn="ctr">
                        <a:lnSpc>
                          <a:spcPct val="130000"/>
                        </a:lnSpc>
                        <a:spcAft>
                          <a:spcPts val="1000"/>
                        </a:spcAft>
                        <a:tabLst>
                          <a:tab pos="1386840" algn="l"/>
                        </a:tabLst>
                      </a:pPr>
                      <a:r>
                        <a:rPr lang="de-DE" sz="2800" b="1">
                          <a:solidFill>
                            <a:srgbClr val="FF0000"/>
                          </a:solidFill>
                          <a:effectLst/>
                          <a:latin typeface="Times New Roman" panose="02020603050405020304" pitchFamily="18" charset="0"/>
                          <a:ea typeface="Calibri" panose="020F0502020204030204" pitchFamily="34" charset="0"/>
                        </a:rPr>
                        <a:t>Phiếu học tập số 01:</a:t>
                      </a:r>
                      <a:r>
                        <a:rPr lang="de-DE" sz="2800" b="1">
                          <a:solidFill>
                            <a:srgbClr val="0070C0"/>
                          </a:solidFill>
                          <a:effectLst/>
                          <a:latin typeface="Times New Roman" panose="02020603050405020304" pitchFamily="18" charset="0"/>
                          <a:ea typeface="Calibri" panose="020F0502020204030204" pitchFamily="34" charset="0"/>
                        </a:rPr>
                        <a:t> Tìm hiểu chung</a:t>
                      </a:r>
                      <a:endParaRPr lang="en-US" sz="3200">
                        <a:effectLst/>
                        <a:latin typeface="Times New Roman" panose="02020603050405020304" pitchFamily="18" charset="0"/>
                        <a:ea typeface="Calibri" panose="020F0502020204030204" pitchFamily="34"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495380044"/>
                  </a:ext>
                </a:extLst>
              </a:tr>
              <a:tr h="127839">
                <a:tc>
                  <a:txBody>
                    <a:bodyPr/>
                    <a:lstStyle/>
                    <a:p>
                      <a:pPr algn="ctr">
                        <a:lnSpc>
                          <a:spcPct val="130000"/>
                        </a:lnSpc>
                        <a:spcAft>
                          <a:spcPts val="1000"/>
                        </a:spcAft>
                        <a:tabLst>
                          <a:tab pos="1386840" algn="l"/>
                        </a:tabLst>
                      </a:pPr>
                      <a:r>
                        <a:rPr lang="de-DE" sz="2800" b="1">
                          <a:solidFill>
                            <a:srgbClr val="000000"/>
                          </a:solidFill>
                          <a:effectLst/>
                          <a:latin typeface="Times New Roman" panose="02020603050405020304" pitchFamily="18" charset="0"/>
                          <a:ea typeface="Calibri" panose="020F0502020204030204" pitchFamily="34" charset="0"/>
                        </a:rPr>
                        <a:t>Câu hỏi</a:t>
                      </a:r>
                      <a:endParaRPr lang="en-US" sz="3200">
                        <a:effectLst/>
                        <a:latin typeface="Times New Roman" panose="02020603050405020304" pitchFamily="18" charset="0"/>
                        <a:ea typeface="Calibri" panose="020F0502020204030204" pitchFamily="34"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tabLst>
                          <a:tab pos="1386840" algn="l"/>
                        </a:tabLst>
                      </a:pPr>
                      <a:r>
                        <a:rPr lang="de-DE" sz="2800" b="1">
                          <a:solidFill>
                            <a:srgbClr val="000000"/>
                          </a:solidFill>
                          <a:effectLst/>
                          <a:latin typeface="Times New Roman" panose="02020603050405020304" pitchFamily="18" charset="0"/>
                          <a:ea typeface="Calibri" panose="020F0502020204030204" pitchFamily="34" charset="0"/>
                        </a:rPr>
                        <a:t>Đáp án</a:t>
                      </a:r>
                      <a:endParaRPr lang="en-US" sz="3200">
                        <a:effectLst/>
                        <a:latin typeface="Times New Roman" panose="02020603050405020304" pitchFamily="18" charset="0"/>
                        <a:ea typeface="Calibri" panose="020F0502020204030204" pitchFamily="34"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5012400"/>
                  </a:ext>
                </a:extLst>
              </a:tr>
              <a:tr h="977993">
                <a:tc>
                  <a:txBody>
                    <a:bodyPr/>
                    <a:lstStyle/>
                    <a:p>
                      <a:pPr>
                        <a:lnSpc>
                          <a:spcPct val="130000"/>
                        </a:lnSpc>
                        <a:spcAft>
                          <a:spcPts val="1000"/>
                        </a:spcAft>
                        <a:tabLst>
                          <a:tab pos="1386840" algn="l"/>
                        </a:tabLst>
                      </a:pPr>
                      <a:r>
                        <a:rPr lang="de-DE" sz="2800">
                          <a:solidFill>
                            <a:srgbClr val="000000"/>
                          </a:solidFill>
                          <a:effectLst/>
                          <a:latin typeface="Times New Roman" panose="02020603050405020304" pitchFamily="18" charset="0"/>
                          <a:ea typeface="Calibri" panose="020F0502020204030204" pitchFamily="34" charset="0"/>
                        </a:rPr>
                        <a:t>2. Nhận định sau Đúng hay Sai?</a:t>
                      </a:r>
                      <a:endParaRPr lang="en-US" sz="3200">
                        <a:effectLst/>
                        <a:latin typeface="Times New Roman" panose="02020603050405020304" pitchFamily="18" charset="0"/>
                        <a:ea typeface="Calibri" panose="020F0502020204030204" pitchFamily="34" charset="0"/>
                      </a:endParaRPr>
                    </a:p>
                    <a:p>
                      <a:pPr>
                        <a:lnSpc>
                          <a:spcPct val="130000"/>
                        </a:lnSpc>
                        <a:spcAft>
                          <a:spcPts val="1000"/>
                        </a:spcAft>
                        <a:tabLst>
                          <a:tab pos="1386840" algn="l"/>
                        </a:tabLst>
                      </a:pPr>
                      <a:r>
                        <a:rPr lang="en-US" sz="2800">
                          <a:solidFill>
                            <a:srgbClr val="000000"/>
                          </a:solidFill>
                          <a:effectLst/>
                          <a:latin typeface="Times New Roman" panose="02020603050405020304" pitchFamily="18" charset="0"/>
                          <a:ea typeface="Calibri" panose="020F0502020204030204" pitchFamily="34" charset="0"/>
                        </a:rPr>
                        <a:t>“</a:t>
                      </a:r>
                      <a:r>
                        <a:rPr lang="en-US" sz="2800" i="1">
                          <a:solidFill>
                            <a:srgbClr val="000000"/>
                          </a:solidFill>
                          <a:effectLst/>
                          <a:latin typeface="Times New Roman" panose="02020603050405020304" pitchFamily="18" charset="0"/>
                          <a:ea typeface="Calibri" panose="020F0502020204030204" pitchFamily="34" charset="0"/>
                        </a:rPr>
                        <a:t>Cuộc đời Nguyễn Đình Chiểu nhiều bất hạnh, nhưng ông vẫn vượt lên nghịch cảnh, trở thành tấm gương về nghị lực sống phi thường, khí tiết thanh cao và lòng yêu nước tha thiết, mãnh liệt.</a:t>
                      </a:r>
                      <a:r>
                        <a:rPr lang="en-US" sz="2800">
                          <a:solidFill>
                            <a:srgbClr val="000000"/>
                          </a:solidFill>
                          <a:effectLst/>
                          <a:latin typeface="Times New Roman" panose="02020603050405020304" pitchFamily="18" charset="0"/>
                          <a:ea typeface="Calibri" panose="020F0502020204030204" pitchFamily="34" charset="0"/>
                        </a:rPr>
                        <a:t>”</a:t>
                      </a:r>
                      <a:endParaRPr lang="en-US" sz="3200">
                        <a:effectLst/>
                        <a:latin typeface="Times New Roman" panose="02020603050405020304" pitchFamily="18" charset="0"/>
                        <a:ea typeface="Calibri" panose="020F0502020204030204" pitchFamily="34" charset="0"/>
                      </a:endParaRPr>
                    </a:p>
                    <a:p>
                      <a:pPr marL="30480" marR="30480" algn="just">
                        <a:lnSpc>
                          <a:spcPct val="130000"/>
                        </a:lnSpc>
                      </a:pPr>
                      <a:r>
                        <a:rPr lang="vi-VN" sz="2800">
                          <a:solidFill>
                            <a:srgbClr val="000000"/>
                          </a:solidFill>
                          <a:effectLst/>
                          <a:latin typeface="Times New Roman" panose="02020603050405020304" pitchFamily="18" charset="0"/>
                          <a:ea typeface="Times New Roman" panose="02020603050405020304" pitchFamily="18" charset="0"/>
                        </a:rPr>
                        <a:t>A. Đúng</a:t>
                      </a:r>
                      <a:endParaRPr lang="en-US" sz="2400">
                        <a:effectLst/>
                        <a:latin typeface="Times New Roman" panose="02020603050405020304" pitchFamily="18" charset="0"/>
                        <a:ea typeface="Times New Roman" panose="02020603050405020304" pitchFamily="18" charset="0"/>
                      </a:endParaRPr>
                    </a:p>
                    <a:p>
                      <a:pPr marL="30480" marR="30480" algn="just">
                        <a:lnSpc>
                          <a:spcPct val="130000"/>
                        </a:lnSpc>
                      </a:pPr>
                      <a:r>
                        <a:rPr lang="vi-VN" sz="2800">
                          <a:solidFill>
                            <a:srgbClr val="000000"/>
                          </a:solidFill>
                          <a:effectLst/>
                          <a:latin typeface="Times New Roman" panose="02020603050405020304" pitchFamily="18" charset="0"/>
                          <a:ea typeface="Times New Roman" panose="02020603050405020304" pitchFamily="18" charset="0"/>
                        </a:rPr>
                        <a:t>B. Sai</a:t>
                      </a:r>
                      <a:endParaRPr lang="en-US" sz="2400">
                        <a:effectLst/>
                        <a:latin typeface="Times New Roman" panose="02020603050405020304" pitchFamily="18" charset="0"/>
                        <a:ea typeface="Times New Roman" panose="02020603050405020304" pitchFamily="18"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pPr>
                      <a:r>
                        <a:rPr lang="de-DE" sz="2800" dirty="0">
                          <a:solidFill>
                            <a:srgbClr val="000000"/>
                          </a:solidFill>
                          <a:effectLst/>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Calibri" panose="020F0502020204030204" pitchFamily="34"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44150367"/>
                  </a:ext>
                </a:extLst>
              </a:tr>
              <a:tr h="269858">
                <a:tc>
                  <a:txBody>
                    <a:bodyPr/>
                    <a:lstStyle/>
                    <a:p>
                      <a:pPr>
                        <a:lnSpc>
                          <a:spcPct val="130000"/>
                        </a:lnSpc>
                        <a:spcAft>
                          <a:spcPts val="1000"/>
                        </a:spcAft>
                        <a:tabLst>
                          <a:tab pos="1386840" algn="l"/>
                        </a:tabLst>
                      </a:pPr>
                      <a:r>
                        <a:rPr lang="de-DE" sz="2800">
                          <a:solidFill>
                            <a:srgbClr val="000000"/>
                          </a:solidFill>
                          <a:effectLst/>
                          <a:latin typeface="Times New Roman" panose="02020603050405020304" pitchFamily="18" charset="0"/>
                          <a:ea typeface="Calibri" panose="020F0502020204030204" pitchFamily="34" charset="0"/>
                        </a:rPr>
                        <a:t>3. Kể nhanh những tác phẩm truyện thơ Nôm tiêu biểu của Nguyễn Đình Chiểu.</a:t>
                      </a:r>
                      <a:endParaRPr lang="en-US" sz="3200">
                        <a:effectLst/>
                        <a:latin typeface="Times New Roman" panose="02020603050405020304" pitchFamily="18" charset="0"/>
                        <a:ea typeface="Calibri" panose="020F0502020204030204" pitchFamily="34"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pPr>
                      <a:r>
                        <a:rPr lang="de-DE" sz="2800" dirty="0">
                          <a:solidFill>
                            <a:srgbClr val="000000"/>
                          </a:solidFill>
                          <a:effectLst/>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Calibri" panose="020F0502020204030204" pitchFamily="34"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40915925"/>
                  </a:ext>
                </a:extLst>
              </a:tr>
            </a:tbl>
          </a:graphicData>
        </a:graphic>
      </p:graphicFrame>
    </p:spTree>
    <p:extLst>
      <p:ext uri="{BB962C8B-B14F-4D97-AF65-F5344CB8AC3E}">
        <p14:creationId xmlns:p14="http://schemas.microsoft.com/office/powerpoint/2010/main" val="623093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Isosceles Triangle 2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EC744B62-1F66-7997-EA05-9704BDA215CB}"/>
              </a:ext>
            </a:extLst>
          </p:cNvPr>
          <p:cNvGraphicFramePr>
            <a:graphicFrameLocks noGrp="1"/>
          </p:cNvGraphicFramePr>
          <p:nvPr>
            <p:extLst>
              <p:ext uri="{D42A27DB-BD31-4B8C-83A1-F6EECF244321}">
                <p14:modId xmlns:p14="http://schemas.microsoft.com/office/powerpoint/2010/main" val="2758179511"/>
              </p:ext>
            </p:extLst>
          </p:nvPr>
        </p:nvGraphicFramePr>
        <p:xfrm>
          <a:off x="757980" y="820522"/>
          <a:ext cx="11084011" cy="4945888"/>
        </p:xfrm>
        <a:graphic>
          <a:graphicData uri="http://schemas.openxmlformats.org/drawingml/2006/table">
            <a:tbl>
              <a:tblPr firstRow="1" firstCol="1" bandRow="1"/>
              <a:tblGrid>
                <a:gridCol w="8898043">
                  <a:extLst>
                    <a:ext uri="{9D8B030D-6E8A-4147-A177-3AD203B41FA5}">
                      <a16:colId xmlns:a16="http://schemas.microsoft.com/office/drawing/2014/main" val="2256221878"/>
                    </a:ext>
                  </a:extLst>
                </a:gridCol>
                <a:gridCol w="2185968">
                  <a:extLst>
                    <a:ext uri="{9D8B030D-6E8A-4147-A177-3AD203B41FA5}">
                      <a16:colId xmlns:a16="http://schemas.microsoft.com/office/drawing/2014/main" val="1175141704"/>
                    </a:ext>
                  </a:extLst>
                </a:gridCol>
              </a:tblGrid>
              <a:tr h="127839">
                <a:tc gridSpan="2">
                  <a:txBody>
                    <a:bodyPr/>
                    <a:lstStyle/>
                    <a:p>
                      <a:pPr algn="ctr">
                        <a:lnSpc>
                          <a:spcPct val="130000"/>
                        </a:lnSpc>
                        <a:spcAft>
                          <a:spcPts val="1000"/>
                        </a:spcAft>
                        <a:tabLst>
                          <a:tab pos="1386840" algn="l"/>
                        </a:tabLst>
                      </a:pPr>
                      <a:r>
                        <a:rPr lang="de-DE" sz="3200" b="1">
                          <a:solidFill>
                            <a:srgbClr val="FF0000"/>
                          </a:solidFill>
                          <a:effectLst/>
                          <a:latin typeface="Times New Roman" panose="02020603050405020304" pitchFamily="18" charset="0"/>
                          <a:ea typeface="Calibri" panose="020F0502020204030204" pitchFamily="34" charset="0"/>
                        </a:rPr>
                        <a:t>Phiếu học tập số 01:</a:t>
                      </a:r>
                      <a:r>
                        <a:rPr lang="de-DE" sz="3200" b="1">
                          <a:solidFill>
                            <a:srgbClr val="0070C0"/>
                          </a:solidFill>
                          <a:effectLst/>
                          <a:latin typeface="Times New Roman" panose="02020603050405020304" pitchFamily="18" charset="0"/>
                          <a:ea typeface="Calibri" panose="020F0502020204030204" pitchFamily="34" charset="0"/>
                        </a:rPr>
                        <a:t> Tìm hiểu chung</a:t>
                      </a:r>
                      <a:endParaRPr lang="en-US" sz="3600">
                        <a:effectLst/>
                        <a:latin typeface="Times New Roman" panose="02020603050405020304" pitchFamily="18" charset="0"/>
                        <a:ea typeface="Calibri" panose="020F0502020204030204" pitchFamily="34"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495380044"/>
                  </a:ext>
                </a:extLst>
              </a:tr>
              <a:tr h="127839">
                <a:tc>
                  <a:txBody>
                    <a:bodyPr/>
                    <a:lstStyle/>
                    <a:p>
                      <a:pPr algn="ctr">
                        <a:lnSpc>
                          <a:spcPct val="130000"/>
                        </a:lnSpc>
                        <a:spcAft>
                          <a:spcPts val="1000"/>
                        </a:spcAft>
                        <a:tabLst>
                          <a:tab pos="1386840" algn="l"/>
                        </a:tabLst>
                      </a:pPr>
                      <a:r>
                        <a:rPr lang="de-DE" sz="3200" b="1">
                          <a:solidFill>
                            <a:srgbClr val="000000"/>
                          </a:solidFill>
                          <a:effectLst/>
                          <a:latin typeface="Times New Roman" panose="02020603050405020304" pitchFamily="18" charset="0"/>
                          <a:ea typeface="Calibri" panose="020F0502020204030204" pitchFamily="34" charset="0"/>
                        </a:rPr>
                        <a:t>Câu hỏi</a:t>
                      </a:r>
                      <a:endParaRPr lang="en-US" sz="3600">
                        <a:effectLst/>
                        <a:latin typeface="Times New Roman" panose="02020603050405020304" pitchFamily="18" charset="0"/>
                        <a:ea typeface="Calibri" panose="020F0502020204030204" pitchFamily="34"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tabLst>
                          <a:tab pos="1386840" algn="l"/>
                        </a:tabLst>
                      </a:pPr>
                      <a:r>
                        <a:rPr lang="de-DE" sz="3200" b="1">
                          <a:solidFill>
                            <a:srgbClr val="000000"/>
                          </a:solidFill>
                          <a:effectLst/>
                          <a:latin typeface="Times New Roman" panose="02020603050405020304" pitchFamily="18" charset="0"/>
                          <a:ea typeface="Calibri" panose="020F0502020204030204" pitchFamily="34" charset="0"/>
                        </a:rPr>
                        <a:t>Đáp án</a:t>
                      </a:r>
                      <a:endParaRPr lang="en-US" sz="3600">
                        <a:effectLst/>
                        <a:latin typeface="Times New Roman" panose="02020603050405020304" pitchFamily="18" charset="0"/>
                        <a:ea typeface="Calibri" panose="020F0502020204030204" pitchFamily="34"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5012400"/>
                  </a:ext>
                </a:extLst>
              </a:tr>
              <a:tr h="127839">
                <a:tc>
                  <a:txBody>
                    <a:bodyPr/>
                    <a:lstStyle/>
                    <a:p>
                      <a:pPr>
                        <a:lnSpc>
                          <a:spcPct val="130000"/>
                        </a:lnSpc>
                        <a:spcAft>
                          <a:spcPts val="1000"/>
                        </a:spcAft>
                        <a:tabLst>
                          <a:tab pos="1386840" algn="l"/>
                        </a:tabLst>
                      </a:pPr>
                      <a:r>
                        <a:rPr lang="de-DE" sz="3200">
                          <a:solidFill>
                            <a:srgbClr val="000000"/>
                          </a:solidFill>
                          <a:effectLst/>
                          <a:latin typeface="Times New Roman" panose="02020603050405020304" pitchFamily="18" charset="0"/>
                          <a:ea typeface="Calibri" panose="020F0502020204030204" pitchFamily="34" charset="0"/>
                        </a:rPr>
                        <a:t>4. Nêu một nhận định khái quát về vị trí văn học của Nguyễn Đình Chiểu.</a:t>
                      </a:r>
                      <a:endParaRPr lang="en-US" sz="3600">
                        <a:effectLst/>
                        <a:latin typeface="Times New Roman" panose="02020603050405020304" pitchFamily="18" charset="0"/>
                        <a:ea typeface="Calibri" panose="020F0502020204030204" pitchFamily="34"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pPr>
                      <a:r>
                        <a:rPr lang="de-DE" sz="3200" dirty="0">
                          <a:solidFill>
                            <a:srgbClr val="000000"/>
                          </a:solidFill>
                          <a:effectLst/>
                          <a:latin typeface="Times New Roman" panose="02020603050405020304" pitchFamily="18" charset="0"/>
                          <a:ea typeface="Calibri" panose="020F0502020204030204" pitchFamily="34" charset="0"/>
                        </a:rPr>
                        <a:t> </a:t>
                      </a:r>
                      <a:endParaRPr lang="en-US" sz="3600" dirty="0">
                        <a:effectLst/>
                        <a:latin typeface="Times New Roman" panose="02020603050405020304" pitchFamily="18" charset="0"/>
                        <a:ea typeface="Calibri" panose="020F0502020204030204" pitchFamily="34"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52231268"/>
                  </a:ext>
                </a:extLst>
              </a:tr>
              <a:tr h="481906">
                <a:tc>
                  <a:txBody>
                    <a:bodyPr/>
                    <a:lstStyle/>
                    <a:p>
                      <a:pPr>
                        <a:lnSpc>
                          <a:spcPct val="130000"/>
                        </a:lnSpc>
                        <a:spcAft>
                          <a:spcPts val="1000"/>
                        </a:spcAft>
                        <a:tabLst>
                          <a:tab pos="1386840" algn="l"/>
                        </a:tabLst>
                      </a:pPr>
                      <a:r>
                        <a:rPr lang="de-DE" sz="3200">
                          <a:solidFill>
                            <a:srgbClr val="000000"/>
                          </a:solidFill>
                          <a:effectLst/>
                          <a:latin typeface="Times New Roman" panose="02020603050405020304" pitchFamily="18" charset="0"/>
                          <a:ea typeface="Calibri" panose="020F0502020204030204" pitchFamily="34" charset="0"/>
                        </a:rPr>
                        <a:t>5. Điền vào chỗ trống:</a:t>
                      </a:r>
                      <a:endParaRPr lang="en-US" sz="3600">
                        <a:effectLst/>
                        <a:latin typeface="Times New Roman" panose="02020603050405020304" pitchFamily="18" charset="0"/>
                        <a:ea typeface="Calibri" panose="020F0502020204030204" pitchFamily="34" charset="0"/>
                      </a:endParaRPr>
                    </a:p>
                    <a:p>
                      <a:pPr>
                        <a:lnSpc>
                          <a:spcPct val="130000"/>
                        </a:lnSpc>
                        <a:spcAft>
                          <a:spcPts val="1000"/>
                        </a:spcAft>
                        <a:tabLst>
                          <a:tab pos="1386840" algn="l"/>
                        </a:tabLst>
                      </a:pPr>
                      <a:r>
                        <a:rPr lang="en-US" sz="3200">
                          <a:solidFill>
                            <a:srgbClr val="000000"/>
                          </a:solidFill>
                          <a:effectLst/>
                          <a:latin typeface="Times New Roman" panose="02020603050405020304" pitchFamily="18" charset="0"/>
                          <a:ea typeface="Calibri" panose="020F0502020204030204" pitchFamily="34" charset="0"/>
                        </a:rPr>
                        <a:t>  </a:t>
                      </a:r>
                      <a:r>
                        <a:rPr lang="de-DE" sz="3200" i="1">
                          <a:solidFill>
                            <a:srgbClr val="000000"/>
                          </a:solidFill>
                          <a:effectLst/>
                          <a:latin typeface="Times New Roman" panose="02020603050405020304" pitchFamily="18" charset="0"/>
                          <a:ea typeface="Calibri" panose="020F0502020204030204" pitchFamily="34" charset="0"/>
                        </a:rPr>
                        <a:t>Năm 2001, Nguyễn Đình Chiểu được UNESCO ra nghị quyết vinh danh và kỉ niệm .... năm ngày sinh của ông.</a:t>
                      </a:r>
                      <a:endParaRPr lang="en-US" sz="3600">
                        <a:effectLst/>
                        <a:latin typeface="Times New Roman" panose="02020603050405020304" pitchFamily="18" charset="0"/>
                        <a:ea typeface="Calibri" panose="020F0502020204030204" pitchFamily="34"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pPr>
                      <a:r>
                        <a:rPr lang="de-DE" sz="3200" dirty="0">
                          <a:solidFill>
                            <a:srgbClr val="000000"/>
                          </a:solidFill>
                          <a:effectLst/>
                          <a:latin typeface="Times New Roman" panose="02020603050405020304" pitchFamily="18" charset="0"/>
                          <a:ea typeface="Calibri" panose="020F0502020204030204" pitchFamily="34" charset="0"/>
                        </a:rPr>
                        <a:t>.............</a:t>
                      </a:r>
                      <a:endParaRPr lang="en-US" sz="3600" dirty="0">
                        <a:effectLst/>
                        <a:latin typeface="Times New Roman" panose="02020603050405020304" pitchFamily="18" charset="0"/>
                        <a:ea typeface="Calibri" panose="020F0502020204030204" pitchFamily="34"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48359606"/>
                  </a:ext>
                </a:extLst>
              </a:tr>
            </a:tbl>
          </a:graphicData>
        </a:graphic>
      </p:graphicFrame>
    </p:spTree>
    <p:extLst>
      <p:ext uri="{BB962C8B-B14F-4D97-AF65-F5344CB8AC3E}">
        <p14:creationId xmlns:p14="http://schemas.microsoft.com/office/powerpoint/2010/main" val="1764307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Isosceles Triangle 2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EC744B62-1F66-7997-EA05-9704BDA215CB}"/>
              </a:ext>
            </a:extLst>
          </p:cNvPr>
          <p:cNvGraphicFramePr>
            <a:graphicFrameLocks noGrp="1"/>
          </p:cNvGraphicFramePr>
          <p:nvPr>
            <p:extLst>
              <p:ext uri="{D42A27DB-BD31-4B8C-83A1-F6EECF244321}">
                <p14:modId xmlns:p14="http://schemas.microsoft.com/office/powerpoint/2010/main" val="3316705074"/>
              </p:ext>
            </p:extLst>
          </p:nvPr>
        </p:nvGraphicFramePr>
        <p:xfrm>
          <a:off x="757980" y="288485"/>
          <a:ext cx="11084011" cy="6214618"/>
        </p:xfrm>
        <a:graphic>
          <a:graphicData uri="http://schemas.openxmlformats.org/drawingml/2006/table">
            <a:tbl>
              <a:tblPr firstRow="1" firstCol="1" bandRow="1"/>
              <a:tblGrid>
                <a:gridCol w="8898043">
                  <a:extLst>
                    <a:ext uri="{9D8B030D-6E8A-4147-A177-3AD203B41FA5}">
                      <a16:colId xmlns:a16="http://schemas.microsoft.com/office/drawing/2014/main" val="2256221878"/>
                    </a:ext>
                  </a:extLst>
                </a:gridCol>
                <a:gridCol w="2185968">
                  <a:extLst>
                    <a:ext uri="{9D8B030D-6E8A-4147-A177-3AD203B41FA5}">
                      <a16:colId xmlns:a16="http://schemas.microsoft.com/office/drawing/2014/main" val="1175141704"/>
                    </a:ext>
                  </a:extLst>
                </a:gridCol>
              </a:tblGrid>
              <a:tr h="127839">
                <a:tc gridSpan="2">
                  <a:txBody>
                    <a:bodyPr/>
                    <a:lstStyle/>
                    <a:p>
                      <a:pPr algn="ctr">
                        <a:lnSpc>
                          <a:spcPct val="130000"/>
                        </a:lnSpc>
                        <a:spcAft>
                          <a:spcPts val="1000"/>
                        </a:spcAft>
                        <a:tabLst>
                          <a:tab pos="1386840" algn="l"/>
                        </a:tabLst>
                      </a:pPr>
                      <a:r>
                        <a:rPr lang="de-DE" sz="2800" b="1">
                          <a:solidFill>
                            <a:srgbClr val="FF0000"/>
                          </a:solidFill>
                          <a:effectLst/>
                          <a:latin typeface="Times New Roman" panose="02020603050405020304" pitchFamily="18" charset="0"/>
                          <a:ea typeface="Calibri" panose="020F0502020204030204" pitchFamily="34" charset="0"/>
                        </a:rPr>
                        <a:t>Phiếu học tập số 01:</a:t>
                      </a:r>
                      <a:r>
                        <a:rPr lang="de-DE" sz="2800" b="1">
                          <a:solidFill>
                            <a:srgbClr val="0070C0"/>
                          </a:solidFill>
                          <a:effectLst/>
                          <a:latin typeface="Times New Roman" panose="02020603050405020304" pitchFamily="18" charset="0"/>
                          <a:ea typeface="Calibri" panose="020F0502020204030204" pitchFamily="34" charset="0"/>
                        </a:rPr>
                        <a:t> Tìm hiểu chung</a:t>
                      </a:r>
                      <a:endParaRPr lang="en-US" sz="3200">
                        <a:effectLst/>
                        <a:latin typeface="Times New Roman" panose="02020603050405020304" pitchFamily="18" charset="0"/>
                        <a:ea typeface="Calibri" panose="020F0502020204030204" pitchFamily="34"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495380044"/>
                  </a:ext>
                </a:extLst>
              </a:tr>
              <a:tr h="127839">
                <a:tc>
                  <a:txBody>
                    <a:bodyPr/>
                    <a:lstStyle/>
                    <a:p>
                      <a:pPr algn="ctr">
                        <a:lnSpc>
                          <a:spcPct val="130000"/>
                        </a:lnSpc>
                        <a:spcAft>
                          <a:spcPts val="1000"/>
                        </a:spcAft>
                        <a:tabLst>
                          <a:tab pos="1386840" algn="l"/>
                        </a:tabLst>
                      </a:pPr>
                      <a:r>
                        <a:rPr lang="de-DE" sz="2800" b="1">
                          <a:solidFill>
                            <a:srgbClr val="000000"/>
                          </a:solidFill>
                          <a:effectLst/>
                          <a:latin typeface="Times New Roman" panose="02020603050405020304" pitchFamily="18" charset="0"/>
                          <a:ea typeface="Calibri" panose="020F0502020204030204" pitchFamily="34" charset="0"/>
                        </a:rPr>
                        <a:t>Câu hỏi</a:t>
                      </a:r>
                      <a:endParaRPr lang="en-US" sz="3200">
                        <a:effectLst/>
                        <a:latin typeface="Times New Roman" panose="02020603050405020304" pitchFamily="18" charset="0"/>
                        <a:ea typeface="Calibri" panose="020F0502020204030204" pitchFamily="34"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tabLst>
                          <a:tab pos="1386840" algn="l"/>
                        </a:tabLst>
                      </a:pPr>
                      <a:r>
                        <a:rPr lang="de-DE" sz="2800" b="1">
                          <a:solidFill>
                            <a:srgbClr val="000000"/>
                          </a:solidFill>
                          <a:effectLst/>
                          <a:latin typeface="Times New Roman" panose="02020603050405020304" pitchFamily="18" charset="0"/>
                          <a:ea typeface="Calibri" panose="020F0502020204030204" pitchFamily="34" charset="0"/>
                        </a:rPr>
                        <a:t>Đáp án</a:t>
                      </a:r>
                      <a:endParaRPr lang="en-US" sz="3200">
                        <a:effectLst/>
                        <a:latin typeface="Times New Roman" panose="02020603050405020304" pitchFamily="18" charset="0"/>
                        <a:ea typeface="Calibri" panose="020F0502020204030204" pitchFamily="34"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5012400"/>
                  </a:ext>
                </a:extLst>
              </a:tr>
              <a:tr h="1188081">
                <a:tc>
                  <a:txBody>
                    <a:bodyPr/>
                    <a:lstStyle/>
                    <a:p>
                      <a:pPr>
                        <a:lnSpc>
                          <a:spcPct val="130000"/>
                        </a:lnSpc>
                        <a:spcAft>
                          <a:spcPts val="1000"/>
                        </a:spcAft>
                        <a:tabLst>
                          <a:tab pos="1386840" algn="l"/>
                        </a:tabLst>
                      </a:pPr>
                      <a:r>
                        <a:rPr lang="de-DE" sz="2800" dirty="0">
                          <a:solidFill>
                            <a:srgbClr val="000000"/>
                          </a:solidFill>
                          <a:effectLst/>
                          <a:latin typeface="Times New Roman" panose="02020603050405020304" pitchFamily="18" charset="0"/>
                          <a:ea typeface="Calibri" panose="020F0502020204030204" pitchFamily="34" charset="0"/>
                        </a:rPr>
                        <a:t>6. Hoàn thành sơ đồ sau về những hiểu biết về tác phẩm </a:t>
                      </a:r>
                      <a:r>
                        <a:rPr lang="de-DE" sz="2800" i="1" dirty="0">
                          <a:solidFill>
                            <a:srgbClr val="000000"/>
                          </a:solidFill>
                          <a:effectLst/>
                          <a:latin typeface="Times New Roman" panose="02020603050405020304" pitchFamily="18" charset="0"/>
                          <a:ea typeface="Calibri" panose="020F0502020204030204" pitchFamily="34" charset="0"/>
                        </a:rPr>
                        <a:t>Truyện Lục Vân Tiên:</a:t>
                      </a:r>
                      <a:endParaRPr lang="en-US" sz="3200" dirty="0">
                        <a:effectLst/>
                        <a:latin typeface="Times New Roman" panose="02020603050405020304" pitchFamily="18" charset="0"/>
                        <a:ea typeface="Calibri" panose="020F0502020204030204" pitchFamily="34" charset="0"/>
                      </a:endParaRPr>
                    </a:p>
                    <a:p>
                      <a:pPr>
                        <a:lnSpc>
                          <a:spcPct val="130000"/>
                        </a:lnSpc>
                        <a:spcAft>
                          <a:spcPts val="1000"/>
                        </a:spcAft>
                        <a:tabLst>
                          <a:tab pos="1386840" algn="l"/>
                        </a:tabLst>
                      </a:pPr>
                      <a:r>
                        <a:rPr lang="de-DE" sz="2800" b="1" i="1" dirty="0">
                          <a:solidFill>
                            <a:srgbClr val="000000"/>
                          </a:solidFill>
                          <a:effectLst/>
                          <a:latin typeface="Times New Roman" panose="02020603050405020304" pitchFamily="18" charset="0"/>
                          <a:ea typeface="Calibri" panose="020F0502020204030204" pitchFamily="34" charset="0"/>
                        </a:rPr>
                        <a:t>                      </a:t>
                      </a:r>
                      <a:endParaRPr lang="en-US" sz="3200" dirty="0">
                        <a:effectLst/>
                        <a:latin typeface="Times New Roman" panose="02020603050405020304" pitchFamily="18" charset="0"/>
                        <a:ea typeface="Calibri" panose="020F0502020204030204" pitchFamily="34" charset="0"/>
                      </a:endParaRPr>
                    </a:p>
                    <a:p>
                      <a:pPr>
                        <a:lnSpc>
                          <a:spcPct val="130000"/>
                        </a:lnSpc>
                        <a:spcAft>
                          <a:spcPts val="1000"/>
                        </a:spcAft>
                        <a:tabLst>
                          <a:tab pos="1386840" algn="l"/>
                        </a:tabLst>
                      </a:pPr>
                      <a:r>
                        <a:rPr lang="de-DE" sz="2800" b="1" i="1" dirty="0">
                          <a:solidFill>
                            <a:srgbClr val="000000"/>
                          </a:solidFill>
                          <a:effectLst/>
                          <a:latin typeface="Times New Roman" panose="02020603050405020304" pitchFamily="18" charset="0"/>
                          <a:ea typeface="Calibri" panose="020F0502020204030204" pitchFamily="34" charset="0"/>
                        </a:rPr>
                        <a:t> </a:t>
                      </a:r>
                    </a:p>
                    <a:p>
                      <a:pPr>
                        <a:lnSpc>
                          <a:spcPct val="130000"/>
                        </a:lnSpc>
                        <a:spcAft>
                          <a:spcPts val="1000"/>
                        </a:spcAft>
                        <a:tabLst>
                          <a:tab pos="1386840" algn="l"/>
                        </a:tabLst>
                      </a:pPr>
                      <a:endParaRPr lang="de-DE" sz="2800" b="1" i="1" dirty="0">
                        <a:solidFill>
                          <a:srgbClr val="000000"/>
                        </a:solidFill>
                        <a:effectLst/>
                        <a:latin typeface="Times New Roman" panose="02020603050405020304" pitchFamily="18" charset="0"/>
                        <a:ea typeface="Calibri" panose="020F0502020204030204" pitchFamily="34" charset="0"/>
                      </a:endParaRPr>
                    </a:p>
                    <a:p>
                      <a:pPr>
                        <a:lnSpc>
                          <a:spcPct val="130000"/>
                        </a:lnSpc>
                        <a:spcAft>
                          <a:spcPts val="1000"/>
                        </a:spcAft>
                        <a:tabLst>
                          <a:tab pos="1386840" algn="l"/>
                        </a:tabLst>
                      </a:pPr>
                      <a:endParaRPr lang="de-DE" sz="2800" b="1" i="1" dirty="0">
                        <a:solidFill>
                          <a:srgbClr val="000000"/>
                        </a:solidFill>
                        <a:effectLst/>
                        <a:latin typeface="Times New Roman" panose="02020603050405020304" pitchFamily="18" charset="0"/>
                        <a:ea typeface="Calibri" panose="020F0502020204030204" pitchFamily="34" charset="0"/>
                      </a:endParaRPr>
                    </a:p>
                    <a:p>
                      <a:pPr>
                        <a:lnSpc>
                          <a:spcPct val="130000"/>
                        </a:lnSpc>
                        <a:spcAft>
                          <a:spcPts val="1000"/>
                        </a:spcAft>
                        <a:tabLst>
                          <a:tab pos="1386840" algn="l"/>
                        </a:tabLst>
                      </a:pPr>
                      <a:endParaRPr lang="de-DE" sz="2800" b="1" i="1" dirty="0">
                        <a:solidFill>
                          <a:srgbClr val="000000"/>
                        </a:solidFill>
                        <a:effectLst/>
                        <a:latin typeface="Times New Roman" panose="02020603050405020304" pitchFamily="18" charset="0"/>
                        <a:ea typeface="Calibri" panose="020F0502020204030204" pitchFamily="34" charset="0"/>
                      </a:endParaRPr>
                    </a:p>
                    <a:p>
                      <a:pPr>
                        <a:lnSpc>
                          <a:spcPct val="130000"/>
                        </a:lnSpc>
                        <a:spcAft>
                          <a:spcPts val="1000"/>
                        </a:spcAft>
                        <a:tabLst>
                          <a:tab pos="1386840" algn="l"/>
                        </a:tabLst>
                      </a:pPr>
                      <a:endParaRPr lang="en-US" sz="3200" dirty="0">
                        <a:effectLst/>
                        <a:latin typeface="Times New Roman" panose="02020603050405020304" pitchFamily="18" charset="0"/>
                        <a:ea typeface="Calibri" panose="020F0502020204030204" pitchFamily="34"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pPr>
                      <a:r>
                        <a:rPr lang="de-DE" sz="2800" dirty="0">
                          <a:solidFill>
                            <a:srgbClr val="000000"/>
                          </a:solidFill>
                          <a:effectLst/>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Calibri" panose="020F0502020204030204" pitchFamily="34" charset="0"/>
                      </a:endParaRPr>
                    </a:p>
                    <a:p>
                      <a:pPr algn="ctr">
                        <a:lnSpc>
                          <a:spcPct val="130000"/>
                        </a:lnSpc>
                        <a:spcAft>
                          <a:spcPts val="1000"/>
                        </a:spcAft>
                      </a:pPr>
                      <a:r>
                        <a:rPr lang="de-DE" sz="2800" dirty="0">
                          <a:solidFill>
                            <a:srgbClr val="000000"/>
                          </a:solidFill>
                          <a:effectLst/>
                          <a:latin typeface="Times New Roman" panose="02020603050405020304" pitchFamily="18" charset="0"/>
                          <a:ea typeface="Calibri" panose="020F0502020204030204" pitchFamily="34" charset="0"/>
                        </a:rPr>
                        <a:t> </a:t>
                      </a:r>
                      <a:endParaRPr lang="en-US" sz="3200" dirty="0">
                        <a:effectLst/>
                        <a:latin typeface="Times New Roman" panose="02020603050405020304" pitchFamily="18" charset="0"/>
                        <a:ea typeface="Calibri" panose="020F0502020204030204" pitchFamily="34" charset="0"/>
                      </a:endParaRPr>
                    </a:p>
                    <a:p>
                      <a:pPr algn="ctr">
                        <a:lnSpc>
                          <a:spcPct val="130000"/>
                        </a:lnSpc>
                        <a:spcAft>
                          <a:spcPts val="1000"/>
                        </a:spcAft>
                      </a:pPr>
                      <a:r>
                        <a:rPr lang="de-DE" sz="2800" dirty="0">
                          <a:solidFill>
                            <a:srgbClr val="000000"/>
                          </a:solidFill>
                          <a:effectLst/>
                          <a:latin typeface="Times New Roman" panose="02020603050405020304" pitchFamily="18" charset="0"/>
                          <a:ea typeface="Calibri" panose="020F0502020204030204" pitchFamily="34" charset="0"/>
                        </a:rPr>
                        <a:t> </a:t>
                      </a:r>
                      <a:endParaRPr lang="en-US" sz="3200" dirty="0">
                        <a:effectLst/>
                        <a:latin typeface="Times New Roman" panose="02020603050405020304" pitchFamily="18" charset="0"/>
                        <a:ea typeface="Calibri" panose="020F0502020204030204" pitchFamily="34" charset="0"/>
                      </a:endParaRPr>
                    </a:p>
                    <a:p>
                      <a:pPr algn="ctr">
                        <a:lnSpc>
                          <a:spcPct val="130000"/>
                        </a:lnSpc>
                        <a:spcAft>
                          <a:spcPts val="1000"/>
                        </a:spcAft>
                      </a:pPr>
                      <a:r>
                        <a:rPr lang="de-DE" sz="2800" dirty="0">
                          <a:solidFill>
                            <a:srgbClr val="000000"/>
                          </a:solidFill>
                          <a:effectLst/>
                          <a:latin typeface="Times New Roman" panose="02020603050405020304" pitchFamily="18" charset="0"/>
                          <a:ea typeface="Calibri" panose="020F0502020204030204" pitchFamily="34" charset="0"/>
                        </a:rPr>
                        <a:t> </a:t>
                      </a:r>
                      <a:endParaRPr lang="en-US" sz="3200" dirty="0">
                        <a:effectLst/>
                        <a:latin typeface="Times New Roman" panose="02020603050405020304" pitchFamily="18" charset="0"/>
                        <a:ea typeface="Calibri" panose="020F0502020204030204" pitchFamily="34" charset="0"/>
                      </a:endParaRPr>
                    </a:p>
                    <a:p>
                      <a:pPr algn="ctr">
                        <a:lnSpc>
                          <a:spcPct val="130000"/>
                        </a:lnSpc>
                        <a:spcAft>
                          <a:spcPts val="1000"/>
                        </a:spcAft>
                      </a:pPr>
                      <a:r>
                        <a:rPr lang="de-DE" sz="2800" dirty="0">
                          <a:solidFill>
                            <a:srgbClr val="000000"/>
                          </a:solidFill>
                          <a:effectLst/>
                          <a:latin typeface="Times New Roman" panose="02020603050405020304" pitchFamily="18" charset="0"/>
                          <a:ea typeface="Calibri" panose="020F0502020204030204" pitchFamily="34" charset="0"/>
                        </a:rPr>
                        <a:t> </a:t>
                      </a:r>
                      <a:endParaRPr lang="en-US" sz="3200" dirty="0">
                        <a:effectLst/>
                        <a:latin typeface="Times New Roman" panose="02020603050405020304" pitchFamily="18" charset="0"/>
                        <a:ea typeface="Calibri" panose="020F0502020204030204" pitchFamily="34" charset="0"/>
                      </a:endParaRPr>
                    </a:p>
                    <a:p>
                      <a:pPr>
                        <a:lnSpc>
                          <a:spcPct val="130000"/>
                        </a:lnSpc>
                        <a:spcAft>
                          <a:spcPts val="1000"/>
                        </a:spcAft>
                      </a:pPr>
                      <a:r>
                        <a:rPr lang="en-US" sz="2800" dirty="0">
                          <a:effectLst/>
                          <a:latin typeface="Times New Roman" panose="02020603050405020304" pitchFamily="18" charset="0"/>
                          <a:ea typeface="Calibri" panose="020F0502020204030204" pitchFamily="34" charset="0"/>
                        </a:rPr>
                        <a:t> </a:t>
                      </a:r>
                      <a:endParaRPr lang="en-US" sz="3200" dirty="0">
                        <a:effectLst/>
                        <a:latin typeface="Times New Roman" panose="02020603050405020304" pitchFamily="18" charset="0"/>
                        <a:ea typeface="Calibri" panose="020F0502020204030204" pitchFamily="34" charset="0"/>
                      </a:endParaRPr>
                    </a:p>
                  </a:txBody>
                  <a:tcPr marL="37816" marR="37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49504876"/>
                  </a:ext>
                </a:extLst>
              </a:tr>
            </a:tbl>
          </a:graphicData>
        </a:graphic>
      </p:graphicFrame>
      <p:pic>
        <p:nvPicPr>
          <p:cNvPr id="4" name="Picture 3" descr="A group of blue square icons with black text&#10;&#10;Description automatically generated">
            <a:extLst>
              <a:ext uri="{FF2B5EF4-FFF2-40B4-BE49-F238E27FC236}">
                <a16:creationId xmlns:a16="http://schemas.microsoft.com/office/drawing/2014/main" id="{96C71EA0-384C-73D2-B3F0-AC9CFB5463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1308" y="2368189"/>
            <a:ext cx="7139697" cy="3940711"/>
          </a:xfrm>
          <a:prstGeom prst="rect">
            <a:avLst/>
          </a:prstGeom>
        </p:spPr>
      </p:pic>
    </p:spTree>
    <p:extLst>
      <p:ext uri="{BB962C8B-B14F-4D97-AF65-F5344CB8AC3E}">
        <p14:creationId xmlns:p14="http://schemas.microsoft.com/office/powerpoint/2010/main" val="841316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47D6C92-7076-9ACD-9C47-ED1DC968E401}"/>
              </a:ext>
            </a:extLst>
          </p:cNvPr>
          <p:cNvPicPr/>
          <p:nvPr/>
        </p:nvPicPr>
        <p:blipFill>
          <a:blip r:embed="rId2"/>
          <a:stretch>
            <a:fillRect/>
          </a:stretch>
        </p:blipFill>
        <p:spPr>
          <a:xfrm>
            <a:off x="-8709" y="11575"/>
            <a:ext cx="12191999" cy="6858000"/>
          </a:xfrm>
          <a:prstGeom prst="rect">
            <a:avLst/>
          </a:prstGeom>
        </p:spPr>
      </p:pic>
      <p:pic>
        <p:nvPicPr>
          <p:cNvPr id="35" name="Picture Placeholder 34">
            <a:extLst>
              <a:ext uri="{FF2B5EF4-FFF2-40B4-BE49-F238E27FC236}">
                <a16:creationId xmlns:a16="http://schemas.microsoft.com/office/drawing/2014/main" id="{A86F72E7-C3DA-4F10-CB4A-2E29EAC561F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35" t="660" r="6473" b="3738"/>
          <a:stretch/>
        </p:blipFill>
        <p:spPr>
          <a:xfrm>
            <a:off x="8410918" y="23503"/>
            <a:ext cx="3781082" cy="3405497"/>
          </a:xfrm>
        </p:spPr>
      </p:pic>
      <p:pic>
        <p:nvPicPr>
          <p:cNvPr id="11" name="Picture Placeholder 10">
            <a:extLst>
              <a:ext uri="{FF2B5EF4-FFF2-40B4-BE49-F238E27FC236}">
                <a16:creationId xmlns:a16="http://schemas.microsoft.com/office/drawing/2014/main" id="{8DF6BC27-E2FD-1DB3-EBC3-F93F50E74CE9}"/>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957" r="2957"/>
          <a:stretch/>
        </p:blipFill>
        <p:spPr/>
      </p:pic>
      <p:sp>
        <p:nvSpPr>
          <p:cNvPr id="13" name="Rectangle: Rounded Corners 12">
            <a:extLst>
              <a:ext uri="{FF2B5EF4-FFF2-40B4-BE49-F238E27FC236}">
                <a16:creationId xmlns:a16="http://schemas.microsoft.com/office/drawing/2014/main" id="{E1CAAE1C-FAB5-DCDA-C6C7-124749B15FBD}"/>
              </a:ext>
            </a:extLst>
          </p:cNvPr>
          <p:cNvSpPr/>
          <p:nvPr/>
        </p:nvSpPr>
        <p:spPr>
          <a:xfrm rot="2700000">
            <a:off x="9902624" y="2806981"/>
            <a:ext cx="1133093" cy="1096387"/>
          </a:xfrm>
          <a:prstGeom prst="roundRect">
            <a:avLst>
              <a:gd name="adj" fmla="val 10556"/>
            </a:avLst>
          </a:prstGeom>
          <a:solidFill>
            <a:schemeClr val="accent5">
              <a:lumMod val="40000"/>
              <a:lumOff val="60000"/>
              <a:alpha val="9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Rectangle: Rounded Corners 24">
            <a:extLst>
              <a:ext uri="{FF2B5EF4-FFF2-40B4-BE49-F238E27FC236}">
                <a16:creationId xmlns:a16="http://schemas.microsoft.com/office/drawing/2014/main" id="{102EE3D6-E0DE-49F1-8644-A00BE1B88FA6}"/>
              </a:ext>
            </a:extLst>
          </p:cNvPr>
          <p:cNvSpPr/>
          <p:nvPr/>
        </p:nvSpPr>
        <p:spPr>
          <a:xfrm rot="2700000">
            <a:off x="7918762" y="1646536"/>
            <a:ext cx="465876" cy="46587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Freeform: Shape 2">
            <a:extLst>
              <a:ext uri="{FF2B5EF4-FFF2-40B4-BE49-F238E27FC236}">
                <a16:creationId xmlns:a16="http://schemas.microsoft.com/office/drawing/2014/main" id="{69C5C248-9E71-2AE0-3C32-3C2E5083E3C5}"/>
              </a:ext>
            </a:extLst>
          </p:cNvPr>
          <p:cNvSpPr/>
          <p:nvPr/>
        </p:nvSpPr>
        <p:spPr>
          <a:xfrm rot="2700000">
            <a:off x="7806575" y="5554862"/>
            <a:ext cx="2469171" cy="2469169"/>
          </a:xfrm>
          <a:custGeom>
            <a:avLst/>
            <a:gdLst>
              <a:gd name="connsiteX0" fmla="*/ 78377 w 2469171"/>
              <a:gd name="connsiteY0" fmla="*/ 78378 h 2469169"/>
              <a:gd name="connsiteX1" fmla="*/ 267597 w 2469171"/>
              <a:gd name="connsiteY1" fmla="*/ 0 h 2469169"/>
              <a:gd name="connsiteX2" fmla="*/ 2267429 w 2469171"/>
              <a:gd name="connsiteY2" fmla="*/ 0 h 2469169"/>
              <a:gd name="connsiteX3" fmla="*/ 2456648 w 2469171"/>
              <a:gd name="connsiteY3" fmla="*/ 78378 h 2469169"/>
              <a:gd name="connsiteX4" fmla="*/ 2469171 w 2469171"/>
              <a:gd name="connsiteY4" fmla="*/ 96950 h 2469169"/>
              <a:gd name="connsiteX5" fmla="*/ 96953 w 2469171"/>
              <a:gd name="connsiteY5" fmla="*/ 2469169 h 2469169"/>
              <a:gd name="connsiteX6" fmla="*/ 78377 w 2469171"/>
              <a:gd name="connsiteY6" fmla="*/ 2456645 h 2469169"/>
              <a:gd name="connsiteX7" fmla="*/ 0 w 2469171"/>
              <a:gd name="connsiteY7" fmla="*/ 2267425 h 2469169"/>
              <a:gd name="connsiteX8" fmla="*/ 0 w 2469171"/>
              <a:gd name="connsiteY8" fmla="*/ 267597 h 2469169"/>
              <a:gd name="connsiteX9" fmla="*/ 78377 w 2469171"/>
              <a:gd name="connsiteY9" fmla="*/ 78378 h 246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9171" h="2469169">
                <a:moveTo>
                  <a:pt x="78377" y="78378"/>
                </a:moveTo>
                <a:cubicBezTo>
                  <a:pt x="126802" y="29952"/>
                  <a:pt x="193702" y="1"/>
                  <a:pt x="267597" y="0"/>
                </a:cubicBezTo>
                <a:lnTo>
                  <a:pt x="2267429" y="0"/>
                </a:lnTo>
                <a:cubicBezTo>
                  <a:pt x="2341324" y="0"/>
                  <a:pt x="2408223" y="29952"/>
                  <a:pt x="2456648" y="78378"/>
                </a:cubicBezTo>
                <a:lnTo>
                  <a:pt x="2469171" y="96950"/>
                </a:lnTo>
                <a:lnTo>
                  <a:pt x="96953" y="2469169"/>
                </a:lnTo>
                <a:lnTo>
                  <a:pt x="78377" y="2456645"/>
                </a:lnTo>
                <a:cubicBezTo>
                  <a:pt x="29952" y="2408219"/>
                  <a:pt x="0" y="2341320"/>
                  <a:pt x="0" y="2267425"/>
                </a:cubicBezTo>
                <a:lnTo>
                  <a:pt x="0" y="267597"/>
                </a:lnTo>
                <a:cubicBezTo>
                  <a:pt x="0" y="193702"/>
                  <a:pt x="29951" y="126803"/>
                  <a:pt x="78377" y="78378"/>
                </a:cubicBezTo>
                <a:close/>
              </a:path>
            </a:pathLst>
          </a:cu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6" name="TextBox 35">
            <a:extLst>
              <a:ext uri="{FF2B5EF4-FFF2-40B4-BE49-F238E27FC236}">
                <a16:creationId xmlns:a16="http://schemas.microsoft.com/office/drawing/2014/main" id="{3F1243FC-69D7-2D4F-10AB-7B374F7E0789}"/>
              </a:ext>
            </a:extLst>
          </p:cNvPr>
          <p:cNvSpPr txBox="1"/>
          <p:nvPr/>
        </p:nvSpPr>
        <p:spPr>
          <a:xfrm>
            <a:off x="1637070" y="462286"/>
            <a:ext cx="5890883" cy="530466"/>
          </a:xfrm>
          <a:prstGeom prst="rect">
            <a:avLst/>
          </a:prstGeom>
          <a:noFill/>
        </p:spPr>
        <p:txBody>
          <a:bodyPr wrap="square" lIns="0" tIns="0" rIns="0" bIns="0" rtlCol="0">
            <a:spAutoFit/>
          </a:bodyPr>
          <a:lstStyle/>
          <a:p>
            <a:pPr>
              <a:lnSpc>
                <a:spcPct val="115000"/>
              </a:lnSpc>
              <a:spcAft>
                <a:spcPts val="1200"/>
              </a:spcAft>
            </a:pPr>
            <a:r>
              <a:rPr lang="en-US" sz="32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2. </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Tác</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giả</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Nguyễn</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Đình</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Chiểu</a:t>
            </a:r>
            <a:endParaRPr lang="en-US" sz="3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706A7B7-1731-100E-E734-2BEBDE51EB58}"/>
              </a:ext>
            </a:extLst>
          </p:cNvPr>
          <p:cNvSpPr txBox="1"/>
          <p:nvPr/>
        </p:nvSpPr>
        <p:spPr>
          <a:xfrm>
            <a:off x="115737" y="1913997"/>
            <a:ext cx="7429881" cy="3892861"/>
          </a:xfrm>
          <a:prstGeom prst="rect">
            <a:avLst/>
          </a:prstGeom>
          <a:noFill/>
        </p:spPr>
        <p:txBody>
          <a:bodyPr wrap="square">
            <a:spAutoFit/>
          </a:bodyPr>
          <a:lstStyle/>
          <a:p>
            <a:pPr marL="457200" lvl="0" indent="-457200" algn="just">
              <a:lnSpc>
                <a:spcPct val="150000"/>
              </a:lnSpc>
              <a:buClr>
                <a:srgbClr val="FF0000"/>
              </a:buClr>
              <a:buFont typeface="Wingdings" panose="05000000000000000000" pitchFamily="2" charset="2"/>
              <a:buChar char="ü"/>
            </a:pPr>
            <a:r>
              <a:rPr lang="en-US" sz="2800" dirty="0" err="1"/>
              <a:t>Nguyễn</a:t>
            </a:r>
            <a:r>
              <a:rPr lang="en-US" sz="2800" dirty="0"/>
              <a:t> </a:t>
            </a:r>
            <a:r>
              <a:rPr lang="en-US" sz="2800" dirty="0" err="1"/>
              <a:t>Đình</a:t>
            </a:r>
            <a:r>
              <a:rPr lang="en-US" sz="2800" dirty="0"/>
              <a:t> </a:t>
            </a:r>
            <a:r>
              <a:rPr lang="en-US" sz="2800" dirty="0" err="1"/>
              <a:t>Chiểu</a:t>
            </a:r>
            <a:r>
              <a:rPr lang="en-US" sz="2800" dirty="0"/>
              <a:t> (1822 - 1888) quê </a:t>
            </a:r>
            <a:r>
              <a:rPr lang="en-US" sz="2800" dirty="0" err="1"/>
              <a:t>gốc</a:t>
            </a:r>
            <a:r>
              <a:rPr lang="en-US" sz="2800" dirty="0"/>
              <a:t> ở </a:t>
            </a:r>
            <a:r>
              <a:rPr lang="en-US" sz="2800" dirty="0" err="1"/>
              <a:t>tỉnh</a:t>
            </a:r>
            <a:r>
              <a:rPr lang="en-US" sz="2800" dirty="0"/>
              <a:t> </a:t>
            </a:r>
            <a:r>
              <a:rPr lang="en-US" sz="2800" dirty="0" err="1"/>
              <a:t>Thừa</a:t>
            </a:r>
            <a:r>
              <a:rPr lang="en-US" sz="2800" dirty="0"/>
              <a:t> </a:t>
            </a:r>
            <a:r>
              <a:rPr lang="en-US" sz="2800" dirty="0" err="1"/>
              <a:t>Thiên</a:t>
            </a:r>
            <a:r>
              <a:rPr lang="en-US" sz="2800" dirty="0"/>
              <a:t> (nay là </a:t>
            </a:r>
            <a:r>
              <a:rPr lang="en-US" sz="2800" dirty="0" err="1"/>
              <a:t>Thừa</a:t>
            </a:r>
            <a:r>
              <a:rPr lang="en-US" sz="2800" dirty="0"/>
              <a:t> </a:t>
            </a:r>
            <a:r>
              <a:rPr lang="en-US" sz="2800" dirty="0" err="1"/>
              <a:t>Thiên</a:t>
            </a:r>
            <a:r>
              <a:rPr lang="en-US" sz="2800" dirty="0"/>
              <a:t> </a:t>
            </a:r>
            <a:r>
              <a:rPr lang="en-US" sz="2800" dirty="0" err="1"/>
              <a:t>Huế</a:t>
            </a:r>
            <a:r>
              <a:rPr lang="en-US" sz="2800" dirty="0"/>
              <a:t>) </a:t>
            </a:r>
            <a:r>
              <a:rPr lang="en-US" sz="2800" dirty="0" err="1"/>
              <a:t>nhưng</a:t>
            </a:r>
            <a:r>
              <a:rPr lang="en-US" sz="2800" dirty="0"/>
              <a:t> </a:t>
            </a:r>
            <a:r>
              <a:rPr lang="en-US" sz="2800" dirty="0" err="1"/>
              <a:t>sinh</a:t>
            </a:r>
            <a:r>
              <a:rPr lang="en-US" sz="2800" dirty="0"/>
              <a:t> </a:t>
            </a:r>
            <a:r>
              <a:rPr lang="en-US" sz="2800" dirty="0" err="1"/>
              <a:t>ra</a:t>
            </a:r>
            <a:r>
              <a:rPr lang="en-US" sz="2800" dirty="0"/>
              <a:t> </a:t>
            </a:r>
            <a:r>
              <a:rPr lang="en-US" sz="2800" dirty="0" err="1"/>
              <a:t>và</a:t>
            </a:r>
            <a:r>
              <a:rPr lang="en-US" sz="2800" dirty="0"/>
              <a:t> </a:t>
            </a:r>
            <a:r>
              <a:rPr lang="en-US" sz="2800" dirty="0" err="1"/>
              <a:t>lớn</a:t>
            </a:r>
            <a:r>
              <a:rPr lang="en-US" sz="2800" dirty="0"/>
              <a:t> lên ở quê </a:t>
            </a:r>
            <a:r>
              <a:rPr lang="en-US" sz="2800" dirty="0" err="1"/>
              <a:t>mẹ</a:t>
            </a:r>
            <a:r>
              <a:rPr lang="en-US" sz="2800" dirty="0"/>
              <a:t> là </a:t>
            </a:r>
            <a:r>
              <a:rPr lang="en-US" sz="2800" dirty="0" err="1"/>
              <a:t>tỉnh</a:t>
            </a:r>
            <a:r>
              <a:rPr lang="en-US" sz="2800" dirty="0"/>
              <a:t> Gia </a:t>
            </a:r>
            <a:r>
              <a:rPr lang="en-US" sz="2800" dirty="0" err="1"/>
              <a:t>Định</a:t>
            </a:r>
            <a:r>
              <a:rPr lang="en-US" sz="2800" dirty="0"/>
              <a:t> (nay là Thành </a:t>
            </a:r>
            <a:r>
              <a:rPr lang="en-US" sz="2800" dirty="0" err="1"/>
              <a:t>phố</a:t>
            </a:r>
            <a:r>
              <a:rPr lang="en-US" sz="2800" dirty="0"/>
              <a:t> </a:t>
            </a:r>
            <a:r>
              <a:rPr lang="en-US" sz="2800" dirty="0" err="1"/>
              <a:t>Hồ</a:t>
            </a:r>
            <a:r>
              <a:rPr lang="en-US" sz="2800" dirty="0"/>
              <a:t> Chí Minh).</a:t>
            </a:r>
          </a:p>
          <a:p>
            <a:pPr marL="457200" lvl="0" indent="-457200" algn="just">
              <a:lnSpc>
                <a:spcPct val="150000"/>
              </a:lnSpc>
              <a:buClr>
                <a:srgbClr val="FF0000"/>
              </a:buClr>
              <a:buFont typeface="Wingdings" panose="05000000000000000000" pitchFamily="2" charset="2"/>
              <a:buChar char="ü"/>
            </a:pPr>
            <a:r>
              <a:rPr lang="en-US" sz="2800" dirty="0" err="1"/>
              <a:t>Nguyễn</a:t>
            </a:r>
            <a:r>
              <a:rPr lang="en-US" sz="2800" dirty="0"/>
              <a:t> </a:t>
            </a:r>
            <a:r>
              <a:rPr lang="en-US" sz="2800" dirty="0" err="1"/>
              <a:t>Đình</a:t>
            </a:r>
            <a:r>
              <a:rPr lang="en-US" sz="2800" dirty="0"/>
              <a:t> </a:t>
            </a:r>
            <a:r>
              <a:rPr lang="en-US" sz="2800" dirty="0" err="1"/>
              <a:t>Chiểu</a:t>
            </a:r>
            <a:r>
              <a:rPr lang="en-US" sz="2800" dirty="0"/>
              <a:t> là </a:t>
            </a:r>
            <a:r>
              <a:rPr lang="en-US" sz="2800" dirty="0" err="1"/>
              <a:t>một</a:t>
            </a:r>
            <a:r>
              <a:rPr lang="en-US" sz="2800" dirty="0"/>
              <a:t> </a:t>
            </a:r>
            <a:r>
              <a:rPr lang="en-US" sz="2800" dirty="0" err="1"/>
              <a:t>trong</a:t>
            </a:r>
            <a:r>
              <a:rPr lang="en-US" sz="2800" dirty="0"/>
              <a:t> </a:t>
            </a:r>
            <a:r>
              <a:rPr lang="en-US" sz="2800" dirty="0" err="1"/>
              <a:t>những</a:t>
            </a:r>
            <a:r>
              <a:rPr lang="en-US" sz="2800" dirty="0"/>
              <a:t> nhà </a:t>
            </a:r>
            <a:r>
              <a:rPr lang="en-US" sz="2800" dirty="0" err="1"/>
              <a:t>văn</a:t>
            </a:r>
            <a:r>
              <a:rPr lang="en-US" sz="2800" dirty="0"/>
              <a:t> Nam </a:t>
            </a:r>
            <a:r>
              <a:rPr lang="en-US" sz="2800" dirty="0" err="1"/>
              <a:t>Bộ</a:t>
            </a:r>
            <a:r>
              <a:rPr lang="en-US" sz="2800" dirty="0"/>
              <a:t> </a:t>
            </a:r>
            <a:r>
              <a:rPr lang="en-US" sz="2800" dirty="0" err="1"/>
              <a:t>xuất</a:t>
            </a:r>
            <a:r>
              <a:rPr lang="en-US" sz="2800" dirty="0"/>
              <a:t> </a:t>
            </a:r>
            <a:r>
              <a:rPr lang="en-US" sz="2800" dirty="0" err="1"/>
              <a:t>sắc</a:t>
            </a:r>
            <a:r>
              <a:rPr lang="en-US" sz="2800" dirty="0"/>
              <a:t> </a:t>
            </a:r>
            <a:r>
              <a:rPr lang="en-US" sz="2800" dirty="0" err="1"/>
              <a:t>nhất</a:t>
            </a:r>
            <a:r>
              <a:rPr lang="en-US" sz="2800" dirty="0"/>
              <a:t> </a:t>
            </a:r>
            <a:r>
              <a:rPr lang="en-US" sz="2800" dirty="0" err="1"/>
              <a:t>thời</a:t>
            </a:r>
            <a:r>
              <a:rPr lang="en-US" sz="2800" dirty="0"/>
              <a:t> </a:t>
            </a:r>
            <a:r>
              <a:rPr lang="en-US" sz="2800" dirty="0" err="1"/>
              <a:t>trung</a:t>
            </a:r>
            <a:r>
              <a:rPr lang="en-US" sz="2800" dirty="0"/>
              <a:t> </a:t>
            </a:r>
            <a:r>
              <a:rPr lang="en-US" sz="2800" dirty="0" err="1"/>
              <a:t>đại</a:t>
            </a:r>
            <a:r>
              <a:rPr lang="en-US" sz="2800" dirty="0"/>
              <a:t>.</a:t>
            </a:r>
          </a:p>
        </p:txBody>
      </p:sp>
      <p:pic>
        <p:nvPicPr>
          <p:cNvPr id="7" name="Picture Placeholder 6" descr="A painting of people sitting at a table&#10;&#10;Description automatically generated">
            <a:extLst>
              <a:ext uri="{FF2B5EF4-FFF2-40B4-BE49-F238E27FC236}">
                <a16:creationId xmlns:a16="http://schemas.microsoft.com/office/drawing/2014/main" id="{A087C888-78BE-9547-1BC4-047F1ACAF0CD}"/>
              </a:ext>
            </a:extLst>
          </p:cNvPr>
          <p:cNvPicPr>
            <a:picLocks noGrp="1" noChangeAspect="1"/>
          </p:cNvPicPr>
          <p:nvPr>
            <p:ph type="pic" sz="quarter" idx="11"/>
          </p:nvPr>
        </p:nvPicPr>
        <p:blipFill rotWithShape="1">
          <a:blip r:embed="rId5">
            <a:extLst>
              <a:ext uri="{28A0092B-C50C-407E-A947-70E740481C1C}">
                <a14:useLocalDpi xmlns:a14="http://schemas.microsoft.com/office/drawing/2010/main" val="0"/>
              </a:ext>
            </a:extLst>
          </a:blip>
          <a:srcRect l="7439" t="-1986" r="-4825" b="15064"/>
          <a:stretch/>
        </p:blipFill>
        <p:spPr>
          <a:xfrm>
            <a:off x="7421079" y="2561716"/>
            <a:ext cx="2714324" cy="2597425"/>
          </a:xfrm>
        </p:spPr>
      </p:pic>
    </p:spTree>
    <p:extLst>
      <p:ext uri="{BB962C8B-B14F-4D97-AF65-F5344CB8AC3E}">
        <p14:creationId xmlns:p14="http://schemas.microsoft.com/office/powerpoint/2010/main" val="2014825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barn(inVertic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Vertical)">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barn(inVertical)">
                                      <p:cBhvr>
                                        <p:cTn id="2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47D6C92-7076-9ACD-9C47-ED1DC968E401}"/>
              </a:ext>
            </a:extLst>
          </p:cNvPr>
          <p:cNvPicPr/>
          <p:nvPr/>
        </p:nvPicPr>
        <p:blipFill>
          <a:blip r:embed="rId2"/>
          <a:stretch>
            <a:fillRect/>
          </a:stretch>
        </p:blipFill>
        <p:spPr>
          <a:xfrm>
            <a:off x="-8709" y="11575"/>
            <a:ext cx="12191999" cy="6858000"/>
          </a:xfrm>
          <a:prstGeom prst="rect">
            <a:avLst/>
          </a:prstGeom>
        </p:spPr>
      </p:pic>
      <p:pic>
        <p:nvPicPr>
          <p:cNvPr id="35" name="Picture Placeholder 34">
            <a:extLst>
              <a:ext uri="{FF2B5EF4-FFF2-40B4-BE49-F238E27FC236}">
                <a16:creationId xmlns:a16="http://schemas.microsoft.com/office/drawing/2014/main" id="{A86F72E7-C3DA-4F10-CB4A-2E29EAC561F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35" t="660" r="6473" b="3738"/>
          <a:stretch/>
        </p:blipFill>
        <p:spPr>
          <a:xfrm>
            <a:off x="8410918" y="23503"/>
            <a:ext cx="3781082" cy="3405497"/>
          </a:xfrm>
        </p:spPr>
      </p:pic>
      <p:pic>
        <p:nvPicPr>
          <p:cNvPr id="11" name="Picture Placeholder 10">
            <a:extLst>
              <a:ext uri="{FF2B5EF4-FFF2-40B4-BE49-F238E27FC236}">
                <a16:creationId xmlns:a16="http://schemas.microsoft.com/office/drawing/2014/main" id="{8DF6BC27-E2FD-1DB3-EBC3-F93F50E74CE9}"/>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957" r="2957"/>
          <a:stretch/>
        </p:blipFill>
        <p:spPr/>
      </p:pic>
      <p:sp>
        <p:nvSpPr>
          <p:cNvPr id="13" name="Rectangle: Rounded Corners 12">
            <a:extLst>
              <a:ext uri="{FF2B5EF4-FFF2-40B4-BE49-F238E27FC236}">
                <a16:creationId xmlns:a16="http://schemas.microsoft.com/office/drawing/2014/main" id="{E1CAAE1C-FAB5-DCDA-C6C7-124749B15FBD}"/>
              </a:ext>
            </a:extLst>
          </p:cNvPr>
          <p:cNvSpPr/>
          <p:nvPr/>
        </p:nvSpPr>
        <p:spPr>
          <a:xfrm rot="2700000">
            <a:off x="9902624" y="2806981"/>
            <a:ext cx="1133093" cy="1096387"/>
          </a:xfrm>
          <a:prstGeom prst="roundRect">
            <a:avLst>
              <a:gd name="adj" fmla="val 10556"/>
            </a:avLst>
          </a:prstGeom>
          <a:solidFill>
            <a:schemeClr val="accent5">
              <a:lumMod val="40000"/>
              <a:lumOff val="60000"/>
              <a:alpha val="9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Rectangle: Rounded Corners 24">
            <a:extLst>
              <a:ext uri="{FF2B5EF4-FFF2-40B4-BE49-F238E27FC236}">
                <a16:creationId xmlns:a16="http://schemas.microsoft.com/office/drawing/2014/main" id="{102EE3D6-E0DE-49F1-8644-A00BE1B88FA6}"/>
              </a:ext>
            </a:extLst>
          </p:cNvPr>
          <p:cNvSpPr/>
          <p:nvPr/>
        </p:nvSpPr>
        <p:spPr>
          <a:xfrm rot="2700000">
            <a:off x="7918762" y="1646536"/>
            <a:ext cx="465876" cy="46587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Freeform: Shape 2">
            <a:extLst>
              <a:ext uri="{FF2B5EF4-FFF2-40B4-BE49-F238E27FC236}">
                <a16:creationId xmlns:a16="http://schemas.microsoft.com/office/drawing/2014/main" id="{69C5C248-9E71-2AE0-3C32-3C2E5083E3C5}"/>
              </a:ext>
            </a:extLst>
          </p:cNvPr>
          <p:cNvSpPr/>
          <p:nvPr/>
        </p:nvSpPr>
        <p:spPr>
          <a:xfrm rot="2700000">
            <a:off x="7806575" y="5554862"/>
            <a:ext cx="2469171" cy="2469169"/>
          </a:xfrm>
          <a:custGeom>
            <a:avLst/>
            <a:gdLst>
              <a:gd name="connsiteX0" fmla="*/ 78377 w 2469171"/>
              <a:gd name="connsiteY0" fmla="*/ 78378 h 2469169"/>
              <a:gd name="connsiteX1" fmla="*/ 267597 w 2469171"/>
              <a:gd name="connsiteY1" fmla="*/ 0 h 2469169"/>
              <a:gd name="connsiteX2" fmla="*/ 2267429 w 2469171"/>
              <a:gd name="connsiteY2" fmla="*/ 0 h 2469169"/>
              <a:gd name="connsiteX3" fmla="*/ 2456648 w 2469171"/>
              <a:gd name="connsiteY3" fmla="*/ 78378 h 2469169"/>
              <a:gd name="connsiteX4" fmla="*/ 2469171 w 2469171"/>
              <a:gd name="connsiteY4" fmla="*/ 96950 h 2469169"/>
              <a:gd name="connsiteX5" fmla="*/ 96953 w 2469171"/>
              <a:gd name="connsiteY5" fmla="*/ 2469169 h 2469169"/>
              <a:gd name="connsiteX6" fmla="*/ 78377 w 2469171"/>
              <a:gd name="connsiteY6" fmla="*/ 2456645 h 2469169"/>
              <a:gd name="connsiteX7" fmla="*/ 0 w 2469171"/>
              <a:gd name="connsiteY7" fmla="*/ 2267425 h 2469169"/>
              <a:gd name="connsiteX8" fmla="*/ 0 w 2469171"/>
              <a:gd name="connsiteY8" fmla="*/ 267597 h 2469169"/>
              <a:gd name="connsiteX9" fmla="*/ 78377 w 2469171"/>
              <a:gd name="connsiteY9" fmla="*/ 78378 h 246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9171" h="2469169">
                <a:moveTo>
                  <a:pt x="78377" y="78378"/>
                </a:moveTo>
                <a:cubicBezTo>
                  <a:pt x="126802" y="29952"/>
                  <a:pt x="193702" y="1"/>
                  <a:pt x="267597" y="0"/>
                </a:cubicBezTo>
                <a:lnTo>
                  <a:pt x="2267429" y="0"/>
                </a:lnTo>
                <a:cubicBezTo>
                  <a:pt x="2341324" y="0"/>
                  <a:pt x="2408223" y="29952"/>
                  <a:pt x="2456648" y="78378"/>
                </a:cubicBezTo>
                <a:lnTo>
                  <a:pt x="2469171" y="96950"/>
                </a:lnTo>
                <a:lnTo>
                  <a:pt x="96953" y="2469169"/>
                </a:lnTo>
                <a:lnTo>
                  <a:pt x="78377" y="2456645"/>
                </a:lnTo>
                <a:cubicBezTo>
                  <a:pt x="29952" y="2408219"/>
                  <a:pt x="0" y="2341320"/>
                  <a:pt x="0" y="2267425"/>
                </a:cubicBezTo>
                <a:lnTo>
                  <a:pt x="0" y="267597"/>
                </a:lnTo>
                <a:cubicBezTo>
                  <a:pt x="0" y="193702"/>
                  <a:pt x="29951" y="126803"/>
                  <a:pt x="78377" y="78378"/>
                </a:cubicBezTo>
                <a:close/>
              </a:path>
            </a:pathLst>
          </a:cu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6" name="TextBox 35">
            <a:extLst>
              <a:ext uri="{FF2B5EF4-FFF2-40B4-BE49-F238E27FC236}">
                <a16:creationId xmlns:a16="http://schemas.microsoft.com/office/drawing/2014/main" id="{3F1243FC-69D7-2D4F-10AB-7B374F7E0789}"/>
              </a:ext>
            </a:extLst>
          </p:cNvPr>
          <p:cNvSpPr txBox="1"/>
          <p:nvPr/>
        </p:nvSpPr>
        <p:spPr>
          <a:xfrm>
            <a:off x="1637070" y="462286"/>
            <a:ext cx="5890883" cy="530466"/>
          </a:xfrm>
          <a:prstGeom prst="rect">
            <a:avLst/>
          </a:prstGeom>
          <a:noFill/>
        </p:spPr>
        <p:txBody>
          <a:bodyPr wrap="square" lIns="0" tIns="0" rIns="0" bIns="0" rtlCol="0">
            <a:spAutoFit/>
          </a:bodyPr>
          <a:lstStyle/>
          <a:p>
            <a:pPr>
              <a:lnSpc>
                <a:spcPct val="115000"/>
              </a:lnSpc>
              <a:spcAft>
                <a:spcPts val="1200"/>
              </a:spcAft>
            </a:pPr>
            <a:r>
              <a:rPr lang="en-US" sz="32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2. </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Tác</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giả</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Nguyễn</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Đình</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Chiểu</a:t>
            </a:r>
            <a:endParaRPr lang="en-US" sz="3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706A7B7-1731-100E-E734-2BEBDE51EB58}"/>
              </a:ext>
            </a:extLst>
          </p:cNvPr>
          <p:cNvSpPr txBox="1"/>
          <p:nvPr/>
        </p:nvSpPr>
        <p:spPr>
          <a:xfrm>
            <a:off x="235015" y="1228938"/>
            <a:ext cx="7429881" cy="4539191"/>
          </a:xfrm>
          <a:prstGeom prst="rect">
            <a:avLst/>
          </a:prstGeom>
          <a:noFill/>
        </p:spPr>
        <p:txBody>
          <a:bodyPr wrap="square">
            <a:spAutoFit/>
          </a:bodyPr>
          <a:lstStyle/>
          <a:p>
            <a:pPr lvl="0" algn="just">
              <a:lnSpc>
                <a:spcPct val="150000"/>
              </a:lnSpc>
              <a:buClr>
                <a:srgbClr val="FF0000"/>
              </a:buClr>
            </a:pPr>
            <a:endParaRPr lang="en-US" sz="2800" dirty="0"/>
          </a:p>
          <a:p>
            <a:pPr marL="457200" lvl="0" indent="-457200" algn="just">
              <a:lnSpc>
                <a:spcPct val="150000"/>
              </a:lnSpc>
              <a:buClr>
                <a:srgbClr val="FF0000"/>
              </a:buClr>
              <a:buFont typeface="Wingdings" panose="05000000000000000000" pitchFamily="2" charset="2"/>
              <a:buChar char="ü"/>
            </a:pPr>
            <a:r>
              <a:rPr lang="en-US" sz="2800" dirty="0" err="1"/>
              <a:t>Cuộc</a:t>
            </a:r>
            <a:r>
              <a:rPr lang="en-US" sz="2800" dirty="0"/>
              <a:t> </a:t>
            </a:r>
            <a:r>
              <a:rPr lang="en-US" sz="2800" dirty="0" err="1"/>
              <a:t>đời</a:t>
            </a:r>
            <a:r>
              <a:rPr lang="en-US" sz="2800" dirty="0"/>
              <a:t> </a:t>
            </a:r>
            <a:r>
              <a:rPr lang="en-US" sz="2800" dirty="0" err="1"/>
              <a:t>Nguyễn</a:t>
            </a:r>
            <a:r>
              <a:rPr lang="en-US" sz="2800" dirty="0"/>
              <a:t> </a:t>
            </a:r>
            <a:r>
              <a:rPr lang="en-US" sz="2800" dirty="0" err="1"/>
              <a:t>Đình</a:t>
            </a:r>
            <a:r>
              <a:rPr lang="en-US" sz="2800" dirty="0"/>
              <a:t> </a:t>
            </a:r>
            <a:r>
              <a:rPr lang="en-US" sz="2800" dirty="0" err="1"/>
              <a:t>Chiểu</a:t>
            </a:r>
            <a:r>
              <a:rPr lang="en-US" sz="2800" dirty="0"/>
              <a:t> </a:t>
            </a:r>
            <a:r>
              <a:rPr lang="en-US" sz="2800" dirty="0" err="1"/>
              <a:t>trải</a:t>
            </a:r>
            <a:r>
              <a:rPr lang="en-US" sz="2800" dirty="0"/>
              <a:t> qua nhiều </a:t>
            </a:r>
            <a:r>
              <a:rPr lang="en-US" sz="2800" dirty="0" err="1"/>
              <a:t>thăng</a:t>
            </a:r>
            <a:r>
              <a:rPr lang="en-US" sz="2800" dirty="0"/>
              <a:t> </a:t>
            </a:r>
            <a:r>
              <a:rPr lang="en-US" sz="2800" dirty="0" err="1"/>
              <a:t>trầm</a:t>
            </a:r>
            <a:r>
              <a:rPr lang="en-US" sz="2800" dirty="0"/>
              <a:t>. </a:t>
            </a:r>
            <a:r>
              <a:rPr lang="en-US" sz="2800" dirty="0" err="1"/>
              <a:t>Ông</a:t>
            </a:r>
            <a:r>
              <a:rPr lang="en-US" sz="2800" dirty="0"/>
              <a:t> là </a:t>
            </a:r>
            <a:r>
              <a:rPr lang="en-US" sz="2800" dirty="0" err="1"/>
              <a:t>tấm</a:t>
            </a:r>
            <a:r>
              <a:rPr lang="en-US" sz="2800" dirty="0"/>
              <a:t> </a:t>
            </a:r>
            <a:r>
              <a:rPr lang="en-US" sz="2800" dirty="0" err="1"/>
              <a:t>gương</a:t>
            </a:r>
            <a:r>
              <a:rPr lang="en-US" sz="2800" dirty="0"/>
              <a:t> về </a:t>
            </a:r>
            <a:r>
              <a:rPr lang="en-US" sz="2800" dirty="0" err="1"/>
              <a:t>nghị</a:t>
            </a:r>
            <a:r>
              <a:rPr lang="en-US" sz="2800" dirty="0"/>
              <a:t> </a:t>
            </a:r>
            <a:r>
              <a:rPr lang="en-US" sz="2800" dirty="0" err="1"/>
              <a:t>lực</a:t>
            </a:r>
            <a:r>
              <a:rPr lang="en-US" sz="2800" dirty="0"/>
              <a:t> </a:t>
            </a:r>
            <a:r>
              <a:rPr lang="en-US" sz="2800" dirty="0" err="1"/>
              <a:t>sống</a:t>
            </a:r>
            <a:r>
              <a:rPr lang="en-US" sz="2800" dirty="0"/>
              <a:t> phi </a:t>
            </a:r>
            <a:r>
              <a:rPr lang="en-US" sz="2800" dirty="0" err="1"/>
              <a:t>thường</a:t>
            </a:r>
            <a:r>
              <a:rPr lang="en-US" sz="2800" dirty="0"/>
              <a:t>, </a:t>
            </a:r>
            <a:r>
              <a:rPr lang="en-US" sz="2800" dirty="0" err="1"/>
              <a:t>khí</a:t>
            </a:r>
            <a:r>
              <a:rPr lang="en-US" sz="2800" dirty="0"/>
              <a:t> </a:t>
            </a:r>
            <a:r>
              <a:rPr lang="en-US" sz="2800" dirty="0" err="1"/>
              <a:t>tiết</a:t>
            </a:r>
            <a:r>
              <a:rPr lang="en-US" sz="2800" dirty="0"/>
              <a:t> </a:t>
            </a:r>
            <a:r>
              <a:rPr lang="en-US" sz="2800" dirty="0" err="1"/>
              <a:t>thanh</a:t>
            </a:r>
            <a:r>
              <a:rPr lang="en-US" sz="2800" dirty="0"/>
              <a:t> </a:t>
            </a:r>
            <a:r>
              <a:rPr lang="en-US" sz="2800" dirty="0" err="1"/>
              <a:t>cao</a:t>
            </a:r>
            <a:r>
              <a:rPr lang="en-US" sz="2800" dirty="0"/>
              <a:t>, </a:t>
            </a:r>
            <a:r>
              <a:rPr lang="en-US" sz="2800" dirty="0" err="1"/>
              <a:t>lòng</a:t>
            </a:r>
            <a:r>
              <a:rPr lang="en-US" sz="2800" dirty="0"/>
              <a:t> </a:t>
            </a:r>
            <a:r>
              <a:rPr lang="en-US" sz="2800" dirty="0" err="1"/>
              <a:t>yêu</a:t>
            </a:r>
            <a:r>
              <a:rPr lang="en-US" sz="2800" dirty="0"/>
              <a:t> </a:t>
            </a:r>
            <a:r>
              <a:rPr lang="en-US" sz="2800" dirty="0" err="1"/>
              <a:t>nước</a:t>
            </a:r>
            <a:r>
              <a:rPr lang="en-US" sz="2800" dirty="0"/>
              <a:t> </a:t>
            </a:r>
            <a:r>
              <a:rPr lang="en-US" sz="2800" dirty="0" err="1"/>
              <a:t>tha</a:t>
            </a:r>
            <a:r>
              <a:rPr lang="en-US" sz="2800" dirty="0"/>
              <a:t> </a:t>
            </a:r>
            <a:r>
              <a:rPr lang="en-US" sz="2800" dirty="0" err="1"/>
              <a:t>thiết</a:t>
            </a:r>
            <a:r>
              <a:rPr lang="en-US" sz="2800" dirty="0"/>
              <a:t>, </a:t>
            </a:r>
            <a:r>
              <a:rPr lang="en-US" sz="2800" dirty="0" err="1"/>
              <a:t>mãnh</a:t>
            </a:r>
            <a:r>
              <a:rPr lang="en-US" sz="2800" dirty="0"/>
              <a:t> </a:t>
            </a:r>
            <a:r>
              <a:rPr lang="en-US" sz="2800" dirty="0" err="1"/>
              <a:t>liệt</a:t>
            </a:r>
            <a:r>
              <a:rPr lang="en-US" sz="2800" dirty="0"/>
              <a:t>: “</a:t>
            </a:r>
            <a:r>
              <a:rPr lang="en-US" sz="2800" i="1" dirty="0" err="1"/>
              <a:t>Chở</a:t>
            </a:r>
            <a:r>
              <a:rPr lang="en-US" sz="2800" i="1" dirty="0"/>
              <a:t> bao </a:t>
            </a:r>
            <a:r>
              <a:rPr lang="en-US" sz="2800" i="1" dirty="0" err="1"/>
              <a:t>nhiêu</a:t>
            </a:r>
            <a:r>
              <a:rPr lang="en-US" sz="2800" i="1" dirty="0"/>
              <a:t> </a:t>
            </a:r>
            <a:r>
              <a:rPr lang="en-US" sz="2800" i="1" dirty="0" err="1"/>
              <a:t>đạo</a:t>
            </a:r>
            <a:r>
              <a:rPr lang="en-US" sz="2800" i="1" dirty="0"/>
              <a:t> </a:t>
            </a:r>
            <a:r>
              <a:rPr lang="en-US" sz="2800" i="1" dirty="0" err="1"/>
              <a:t>thuyền</a:t>
            </a:r>
            <a:r>
              <a:rPr lang="en-US" sz="2800" i="1" dirty="0"/>
              <a:t> </a:t>
            </a:r>
            <a:r>
              <a:rPr lang="en-US" sz="2800" i="1" dirty="0" err="1"/>
              <a:t>không</a:t>
            </a:r>
            <a:r>
              <a:rPr lang="en-US" sz="2800" i="1" dirty="0"/>
              <a:t> </a:t>
            </a:r>
            <a:r>
              <a:rPr lang="en-US" sz="2800" i="1" dirty="0" err="1"/>
              <a:t>khẳm</a:t>
            </a:r>
            <a:r>
              <a:rPr lang="en-US" sz="2800" i="1" dirty="0"/>
              <a:t>/ </a:t>
            </a:r>
            <a:r>
              <a:rPr lang="en-US" sz="2800" i="1" dirty="0" err="1"/>
              <a:t>Đâm</a:t>
            </a:r>
            <a:r>
              <a:rPr lang="en-US" sz="2800" i="1" dirty="0"/>
              <a:t> mấy </a:t>
            </a:r>
            <a:r>
              <a:rPr lang="en-US" sz="2800" i="1" dirty="0" err="1"/>
              <a:t>thằng</a:t>
            </a:r>
            <a:r>
              <a:rPr lang="en-US" sz="2800" i="1" dirty="0"/>
              <a:t> </a:t>
            </a:r>
            <a:r>
              <a:rPr lang="en-US" sz="2800" i="1" dirty="0" err="1"/>
              <a:t>gian</a:t>
            </a:r>
            <a:r>
              <a:rPr lang="en-US" sz="2800" i="1" dirty="0"/>
              <a:t> </a:t>
            </a:r>
            <a:r>
              <a:rPr lang="en-US" sz="2800" i="1" dirty="0" err="1"/>
              <a:t>bút</a:t>
            </a:r>
            <a:r>
              <a:rPr lang="en-US" sz="2800" i="1" dirty="0"/>
              <a:t> </a:t>
            </a:r>
            <a:r>
              <a:rPr lang="en-US" sz="2800" i="1" dirty="0" err="1"/>
              <a:t>chẳng</a:t>
            </a:r>
            <a:r>
              <a:rPr lang="en-US" sz="2800" i="1" dirty="0"/>
              <a:t> </a:t>
            </a:r>
            <a:r>
              <a:rPr lang="en-US" sz="2800" i="1" dirty="0" err="1"/>
              <a:t>tà</a:t>
            </a:r>
            <a:r>
              <a:rPr lang="en-US" sz="2800" dirty="0"/>
              <a:t>”.</a:t>
            </a:r>
          </a:p>
        </p:txBody>
      </p:sp>
      <p:pic>
        <p:nvPicPr>
          <p:cNvPr id="7" name="Picture Placeholder 6" descr="A painting of people sitting at a table&#10;&#10;Description automatically generated">
            <a:extLst>
              <a:ext uri="{FF2B5EF4-FFF2-40B4-BE49-F238E27FC236}">
                <a16:creationId xmlns:a16="http://schemas.microsoft.com/office/drawing/2014/main" id="{A087C888-78BE-9547-1BC4-047F1ACAF0CD}"/>
              </a:ext>
            </a:extLst>
          </p:cNvPr>
          <p:cNvPicPr>
            <a:picLocks noGrp="1" noChangeAspect="1"/>
          </p:cNvPicPr>
          <p:nvPr>
            <p:ph type="pic" sz="quarter" idx="11"/>
          </p:nvPr>
        </p:nvPicPr>
        <p:blipFill rotWithShape="1">
          <a:blip r:embed="rId5">
            <a:extLst>
              <a:ext uri="{28A0092B-C50C-407E-A947-70E740481C1C}">
                <a14:useLocalDpi xmlns:a14="http://schemas.microsoft.com/office/drawing/2010/main" val="0"/>
              </a:ext>
            </a:extLst>
          </a:blip>
          <a:srcRect l="7439" t="-1986" r="-4825" b="15064"/>
          <a:stretch/>
        </p:blipFill>
        <p:spPr>
          <a:xfrm>
            <a:off x="7421079" y="2561716"/>
            <a:ext cx="2714324" cy="2597425"/>
          </a:xfrm>
        </p:spPr>
      </p:pic>
    </p:spTree>
    <p:extLst>
      <p:ext uri="{BB962C8B-B14F-4D97-AF65-F5344CB8AC3E}">
        <p14:creationId xmlns:p14="http://schemas.microsoft.com/office/powerpoint/2010/main" val="215289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barn(inVertic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barn(inVertical)">
                                      <p:cBhvr>
                                        <p:cTn id="19"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47D6C92-7076-9ACD-9C47-ED1DC968E401}"/>
              </a:ext>
            </a:extLst>
          </p:cNvPr>
          <p:cNvPicPr/>
          <p:nvPr/>
        </p:nvPicPr>
        <p:blipFill>
          <a:blip r:embed="rId2"/>
          <a:stretch>
            <a:fillRect/>
          </a:stretch>
        </p:blipFill>
        <p:spPr>
          <a:xfrm>
            <a:off x="1" y="46294"/>
            <a:ext cx="12191999" cy="6858000"/>
          </a:xfrm>
          <a:prstGeom prst="rect">
            <a:avLst/>
          </a:prstGeom>
        </p:spPr>
      </p:pic>
      <p:pic>
        <p:nvPicPr>
          <p:cNvPr id="35" name="Picture Placeholder 34">
            <a:extLst>
              <a:ext uri="{FF2B5EF4-FFF2-40B4-BE49-F238E27FC236}">
                <a16:creationId xmlns:a16="http://schemas.microsoft.com/office/drawing/2014/main" id="{A86F72E7-C3DA-4F10-CB4A-2E29EAC561F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136" b="2136"/>
          <a:stretch/>
        </p:blipFill>
        <p:spPr>
          <a:xfrm>
            <a:off x="8410918" y="23503"/>
            <a:ext cx="3781082" cy="3405497"/>
          </a:xfrm>
        </p:spPr>
      </p:pic>
      <p:pic>
        <p:nvPicPr>
          <p:cNvPr id="11" name="Picture Placeholder 10">
            <a:extLst>
              <a:ext uri="{FF2B5EF4-FFF2-40B4-BE49-F238E27FC236}">
                <a16:creationId xmlns:a16="http://schemas.microsoft.com/office/drawing/2014/main" id="{8DF6BC27-E2FD-1DB3-EBC3-F93F50E74CE9}"/>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4593" t="-1046" r="1290" b="17035"/>
          <a:stretch/>
        </p:blipFill>
        <p:spPr>
          <a:xfrm>
            <a:off x="9587924" y="3823378"/>
            <a:ext cx="2286256" cy="2286256"/>
          </a:xfrm>
        </p:spPr>
      </p:pic>
      <p:sp>
        <p:nvSpPr>
          <p:cNvPr id="13" name="Rectangle: Rounded Corners 12">
            <a:extLst>
              <a:ext uri="{FF2B5EF4-FFF2-40B4-BE49-F238E27FC236}">
                <a16:creationId xmlns:a16="http://schemas.microsoft.com/office/drawing/2014/main" id="{E1CAAE1C-FAB5-DCDA-C6C7-124749B15FBD}"/>
              </a:ext>
            </a:extLst>
          </p:cNvPr>
          <p:cNvSpPr/>
          <p:nvPr/>
        </p:nvSpPr>
        <p:spPr>
          <a:xfrm rot="2700000">
            <a:off x="9902624" y="2806981"/>
            <a:ext cx="1133093" cy="1096387"/>
          </a:xfrm>
          <a:prstGeom prst="roundRect">
            <a:avLst>
              <a:gd name="adj" fmla="val 10556"/>
            </a:avLst>
          </a:prstGeom>
          <a:solidFill>
            <a:schemeClr val="accent5">
              <a:lumMod val="40000"/>
              <a:lumOff val="60000"/>
              <a:alpha val="9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Rectangle: Rounded Corners 24">
            <a:extLst>
              <a:ext uri="{FF2B5EF4-FFF2-40B4-BE49-F238E27FC236}">
                <a16:creationId xmlns:a16="http://schemas.microsoft.com/office/drawing/2014/main" id="{102EE3D6-E0DE-49F1-8644-A00BE1B88FA6}"/>
              </a:ext>
            </a:extLst>
          </p:cNvPr>
          <p:cNvSpPr/>
          <p:nvPr/>
        </p:nvSpPr>
        <p:spPr>
          <a:xfrm rot="2700000">
            <a:off x="7918762" y="1646536"/>
            <a:ext cx="465876" cy="46587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Freeform: Shape 2">
            <a:extLst>
              <a:ext uri="{FF2B5EF4-FFF2-40B4-BE49-F238E27FC236}">
                <a16:creationId xmlns:a16="http://schemas.microsoft.com/office/drawing/2014/main" id="{69C5C248-9E71-2AE0-3C32-3C2E5083E3C5}"/>
              </a:ext>
            </a:extLst>
          </p:cNvPr>
          <p:cNvSpPr/>
          <p:nvPr/>
        </p:nvSpPr>
        <p:spPr>
          <a:xfrm rot="2700000">
            <a:off x="7806575" y="5554862"/>
            <a:ext cx="2469171" cy="2469169"/>
          </a:xfrm>
          <a:custGeom>
            <a:avLst/>
            <a:gdLst>
              <a:gd name="connsiteX0" fmla="*/ 78377 w 2469171"/>
              <a:gd name="connsiteY0" fmla="*/ 78378 h 2469169"/>
              <a:gd name="connsiteX1" fmla="*/ 267597 w 2469171"/>
              <a:gd name="connsiteY1" fmla="*/ 0 h 2469169"/>
              <a:gd name="connsiteX2" fmla="*/ 2267429 w 2469171"/>
              <a:gd name="connsiteY2" fmla="*/ 0 h 2469169"/>
              <a:gd name="connsiteX3" fmla="*/ 2456648 w 2469171"/>
              <a:gd name="connsiteY3" fmla="*/ 78378 h 2469169"/>
              <a:gd name="connsiteX4" fmla="*/ 2469171 w 2469171"/>
              <a:gd name="connsiteY4" fmla="*/ 96950 h 2469169"/>
              <a:gd name="connsiteX5" fmla="*/ 96953 w 2469171"/>
              <a:gd name="connsiteY5" fmla="*/ 2469169 h 2469169"/>
              <a:gd name="connsiteX6" fmla="*/ 78377 w 2469171"/>
              <a:gd name="connsiteY6" fmla="*/ 2456645 h 2469169"/>
              <a:gd name="connsiteX7" fmla="*/ 0 w 2469171"/>
              <a:gd name="connsiteY7" fmla="*/ 2267425 h 2469169"/>
              <a:gd name="connsiteX8" fmla="*/ 0 w 2469171"/>
              <a:gd name="connsiteY8" fmla="*/ 267597 h 2469169"/>
              <a:gd name="connsiteX9" fmla="*/ 78377 w 2469171"/>
              <a:gd name="connsiteY9" fmla="*/ 78378 h 246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9171" h="2469169">
                <a:moveTo>
                  <a:pt x="78377" y="78378"/>
                </a:moveTo>
                <a:cubicBezTo>
                  <a:pt x="126802" y="29952"/>
                  <a:pt x="193702" y="1"/>
                  <a:pt x="267597" y="0"/>
                </a:cubicBezTo>
                <a:lnTo>
                  <a:pt x="2267429" y="0"/>
                </a:lnTo>
                <a:cubicBezTo>
                  <a:pt x="2341324" y="0"/>
                  <a:pt x="2408223" y="29952"/>
                  <a:pt x="2456648" y="78378"/>
                </a:cubicBezTo>
                <a:lnTo>
                  <a:pt x="2469171" y="96950"/>
                </a:lnTo>
                <a:lnTo>
                  <a:pt x="96953" y="2469169"/>
                </a:lnTo>
                <a:lnTo>
                  <a:pt x="78377" y="2456645"/>
                </a:lnTo>
                <a:cubicBezTo>
                  <a:pt x="29952" y="2408219"/>
                  <a:pt x="0" y="2341320"/>
                  <a:pt x="0" y="2267425"/>
                </a:cubicBezTo>
                <a:lnTo>
                  <a:pt x="0" y="267597"/>
                </a:lnTo>
                <a:cubicBezTo>
                  <a:pt x="0" y="193702"/>
                  <a:pt x="29951" y="126803"/>
                  <a:pt x="78377" y="78378"/>
                </a:cubicBezTo>
                <a:close/>
              </a:path>
            </a:pathLst>
          </a:cu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6" name="TextBox 35">
            <a:extLst>
              <a:ext uri="{FF2B5EF4-FFF2-40B4-BE49-F238E27FC236}">
                <a16:creationId xmlns:a16="http://schemas.microsoft.com/office/drawing/2014/main" id="{3F1243FC-69D7-2D4F-10AB-7B374F7E0789}"/>
              </a:ext>
            </a:extLst>
          </p:cNvPr>
          <p:cNvSpPr txBox="1"/>
          <p:nvPr/>
        </p:nvSpPr>
        <p:spPr>
          <a:xfrm>
            <a:off x="1624714" y="170328"/>
            <a:ext cx="6786204" cy="596766"/>
          </a:xfrm>
          <a:prstGeom prst="rect">
            <a:avLst/>
          </a:prstGeom>
          <a:noFill/>
        </p:spPr>
        <p:txBody>
          <a:bodyPr wrap="square" lIns="0" tIns="0" rIns="0" bIns="0" rtlCol="0">
            <a:spAutoFit/>
          </a:bodyPr>
          <a:lstStyle/>
          <a:p>
            <a:pPr>
              <a:lnSpc>
                <a:spcPct val="115000"/>
              </a:lnSpc>
              <a:spcAft>
                <a:spcPts val="1200"/>
              </a:spcAft>
            </a:pPr>
            <a:r>
              <a:rPr lang="en-US" sz="36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2. </a:t>
            </a:r>
            <a:r>
              <a:rPr lang="en-US" sz="36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Tác</a:t>
            </a:r>
            <a:r>
              <a:rPr lang="en-US" sz="36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giả</a:t>
            </a:r>
            <a:r>
              <a:rPr lang="en-US" sz="36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Nguyễn</a:t>
            </a:r>
            <a:r>
              <a:rPr lang="en-US" sz="36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Đình</a:t>
            </a:r>
            <a:r>
              <a:rPr lang="en-US" sz="36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Chiểu</a:t>
            </a:r>
            <a:endParaRPr lang="en-US" sz="36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706A7B7-1731-100E-E734-2BEBDE51EB58}"/>
              </a:ext>
            </a:extLst>
          </p:cNvPr>
          <p:cNvSpPr txBox="1"/>
          <p:nvPr/>
        </p:nvSpPr>
        <p:spPr>
          <a:xfrm>
            <a:off x="0" y="1037412"/>
            <a:ext cx="8276058" cy="6075702"/>
          </a:xfrm>
          <a:prstGeom prst="rect">
            <a:avLst/>
          </a:prstGeom>
          <a:noFill/>
        </p:spPr>
        <p:txBody>
          <a:bodyPr wrap="square">
            <a:spAutoFit/>
          </a:bodyPr>
          <a:lstStyle/>
          <a:p>
            <a:pPr lvl="0" algn="just">
              <a:lnSpc>
                <a:spcPct val="150000"/>
              </a:lnSpc>
            </a:pPr>
            <a:r>
              <a:rPr lang="en-US" sz="2800" dirty="0"/>
              <a:t> - </a:t>
            </a:r>
            <a:r>
              <a:rPr lang="en-US" sz="2800" dirty="0" err="1"/>
              <a:t>Nguyễn</a:t>
            </a:r>
            <a:r>
              <a:rPr lang="en-US" sz="2800" dirty="0"/>
              <a:t> </a:t>
            </a:r>
            <a:r>
              <a:rPr lang="en-US" sz="2800" dirty="0" err="1"/>
              <a:t>Đình</a:t>
            </a:r>
            <a:r>
              <a:rPr lang="en-US" sz="2800" dirty="0"/>
              <a:t> </a:t>
            </a:r>
            <a:r>
              <a:rPr lang="en-US" sz="2800" dirty="0" err="1"/>
              <a:t>Chiểu</a:t>
            </a:r>
            <a:r>
              <a:rPr lang="en-US" sz="2800" dirty="0"/>
              <a:t> để lại di </a:t>
            </a:r>
            <a:r>
              <a:rPr lang="en-US" sz="2800" dirty="0" err="1"/>
              <a:t>sản</a:t>
            </a:r>
            <a:r>
              <a:rPr lang="en-US" sz="2800" dirty="0"/>
              <a:t> </a:t>
            </a:r>
            <a:r>
              <a:rPr lang="en-US" sz="2800" dirty="0" err="1"/>
              <a:t>văn</a:t>
            </a:r>
            <a:r>
              <a:rPr lang="en-US" sz="2800" dirty="0"/>
              <a:t> </a:t>
            </a:r>
            <a:r>
              <a:rPr lang="en-US" sz="2800" dirty="0" err="1"/>
              <a:t>chương</a:t>
            </a:r>
            <a:r>
              <a:rPr lang="en-US" sz="2800" dirty="0"/>
              <a:t> </a:t>
            </a:r>
            <a:r>
              <a:rPr lang="en-US" sz="2800" dirty="0" err="1"/>
              <a:t>đồ</a:t>
            </a:r>
            <a:r>
              <a:rPr lang="en-US" sz="2800" dirty="0"/>
              <a:t> </a:t>
            </a:r>
            <a:r>
              <a:rPr lang="en-US" sz="2800" dirty="0" err="1"/>
              <a:t>sộ</a:t>
            </a:r>
            <a:r>
              <a:rPr lang="en-US" sz="2800" dirty="0"/>
              <a:t>, </a:t>
            </a:r>
            <a:r>
              <a:rPr lang="en-US" sz="2800" dirty="0" err="1"/>
              <a:t>gồm</a:t>
            </a:r>
            <a:r>
              <a:rPr lang="en-US" sz="2800" dirty="0"/>
              <a:t> nhiều </a:t>
            </a:r>
            <a:r>
              <a:rPr lang="en-US" sz="2800" dirty="0" err="1"/>
              <a:t>tác</a:t>
            </a:r>
            <a:r>
              <a:rPr lang="en-US" sz="2800" dirty="0"/>
              <a:t> </a:t>
            </a:r>
            <a:r>
              <a:rPr lang="en-US" sz="2800" dirty="0" err="1"/>
              <a:t>phẩm</a:t>
            </a:r>
            <a:r>
              <a:rPr lang="en-US" sz="2800" dirty="0"/>
              <a:t> </a:t>
            </a:r>
            <a:r>
              <a:rPr lang="en-US" sz="2800" dirty="0" err="1"/>
              <a:t>truyện</a:t>
            </a:r>
            <a:r>
              <a:rPr lang="en-US" sz="2800" dirty="0"/>
              <a:t> </a:t>
            </a:r>
            <a:r>
              <a:rPr lang="en-US" sz="2800" dirty="0" err="1"/>
              <a:t>thơ</a:t>
            </a:r>
            <a:r>
              <a:rPr lang="en-US" sz="2800" dirty="0"/>
              <a:t> </a:t>
            </a:r>
            <a:r>
              <a:rPr lang="en-US" sz="2800" dirty="0" err="1"/>
              <a:t>Nôm</a:t>
            </a:r>
            <a:r>
              <a:rPr lang="en-US" sz="2800" dirty="0"/>
              <a:t>, </a:t>
            </a:r>
            <a:r>
              <a:rPr lang="en-US" sz="2800" dirty="0" err="1"/>
              <a:t>văn</a:t>
            </a:r>
            <a:r>
              <a:rPr lang="en-US" sz="2800" dirty="0"/>
              <a:t> </a:t>
            </a:r>
            <a:r>
              <a:rPr lang="en-US" sz="2800" dirty="0" err="1"/>
              <a:t>tế</a:t>
            </a:r>
            <a:r>
              <a:rPr lang="en-US" sz="2800" dirty="0"/>
              <a:t> </a:t>
            </a:r>
            <a:r>
              <a:rPr lang="en-US" sz="2800" dirty="0" err="1"/>
              <a:t>và</a:t>
            </a:r>
            <a:r>
              <a:rPr lang="en-US" sz="2800" dirty="0"/>
              <a:t> </a:t>
            </a:r>
            <a:r>
              <a:rPr lang="en-US" sz="2800" dirty="0" err="1"/>
              <a:t>thơ</a:t>
            </a:r>
            <a:r>
              <a:rPr lang="en-US" sz="2800" dirty="0"/>
              <a:t> </a:t>
            </a:r>
            <a:r>
              <a:rPr lang="en-US" sz="2800" dirty="0" err="1"/>
              <a:t>Đường</a:t>
            </a:r>
            <a:r>
              <a:rPr lang="en-US" sz="2800" dirty="0"/>
              <a:t> </a:t>
            </a:r>
            <a:r>
              <a:rPr lang="en-US" sz="2800" dirty="0" err="1"/>
              <a:t>luật</a:t>
            </a:r>
            <a:r>
              <a:rPr lang="en-US" sz="2800" dirty="0"/>
              <a:t>.</a:t>
            </a:r>
          </a:p>
          <a:p>
            <a:pPr marL="457200" indent="-457200" algn="just">
              <a:lnSpc>
                <a:spcPct val="150000"/>
              </a:lnSpc>
              <a:buClr>
                <a:srgbClr val="FF0000"/>
              </a:buClr>
              <a:buFont typeface="Wingdings" panose="05000000000000000000" pitchFamily="2" charset="2"/>
              <a:buChar char="ü"/>
            </a:pPr>
            <a:r>
              <a:rPr lang="en-US" sz="2800" dirty="0"/>
              <a:t>Các </a:t>
            </a:r>
            <a:r>
              <a:rPr lang="en-US" sz="2800" dirty="0" err="1"/>
              <a:t>tác</a:t>
            </a:r>
            <a:r>
              <a:rPr lang="en-US" sz="2800" dirty="0"/>
              <a:t> </a:t>
            </a:r>
            <a:r>
              <a:rPr lang="en-US" sz="2800" dirty="0" err="1"/>
              <a:t>phẩm</a:t>
            </a:r>
            <a:r>
              <a:rPr lang="en-US" sz="2800" dirty="0"/>
              <a:t> </a:t>
            </a:r>
            <a:r>
              <a:rPr lang="en-US" sz="2800" dirty="0" err="1"/>
              <a:t>truyện</a:t>
            </a:r>
            <a:r>
              <a:rPr lang="en-US" sz="2800" dirty="0"/>
              <a:t> </a:t>
            </a:r>
            <a:r>
              <a:rPr lang="en-US" sz="2800" dirty="0" err="1"/>
              <a:t>thơ</a:t>
            </a:r>
            <a:r>
              <a:rPr lang="en-US" sz="2800" dirty="0"/>
              <a:t> </a:t>
            </a:r>
            <a:r>
              <a:rPr lang="en-US" sz="2800" dirty="0" err="1"/>
              <a:t>Nôm</a:t>
            </a:r>
            <a:r>
              <a:rPr lang="en-US" sz="2800" dirty="0"/>
              <a:t>: </a:t>
            </a:r>
            <a:r>
              <a:rPr lang="en-US" sz="2800" i="1" dirty="0" err="1"/>
              <a:t>Truyện</a:t>
            </a:r>
            <a:r>
              <a:rPr lang="en-US" sz="2800" i="1" dirty="0"/>
              <a:t> </a:t>
            </a:r>
            <a:r>
              <a:rPr lang="en-US" sz="2800" i="1" dirty="0" err="1"/>
              <a:t>Lục</a:t>
            </a:r>
            <a:r>
              <a:rPr lang="en-US" sz="2800" i="1" dirty="0"/>
              <a:t> Vân Tiên, </a:t>
            </a:r>
            <a:r>
              <a:rPr lang="en-US" sz="2800" i="1" dirty="0" err="1"/>
              <a:t>Dương</a:t>
            </a:r>
            <a:r>
              <a:rPr lang="en-US" sz="2800" i="1" dirty="0"/>
              <a:t> </a:t>
            </a:r>
            <a:r>
              <a:rPr lang="en-US" sz="2800" i="1" dirty="0" err="1"/>
              <a:t>Từ</a:t>
            </a:r>
            <a:r>
              <a:rPr lang="en-US" sz="2800" i="1" dirty="0"/>
              <a:t> - Hà </a:t>
            </a:r>
            <a:r>
              <a:rPr lang="en-US" sz="2800" i="1" dirty="0" err="1"/>
              <a:t>Mậu</a:t>
            </a:r>
            <a:r>
              <a:rPr lang="en-US" sz="2800" i="1" dirty="0"/>
              <a:t>, </a:t>
            </a:r>
            <a:r>
              <a:rPr lang="en-US" sz="2800" i="1" dirty="0" err="1"/>
              <a:t>Ngư</a:t>
            </a:r>
            <a:r>
              <a:rPr lang="en-US" sz="2800" i="1" dirty="0"/>
              <a:t> </a:t>
            </a:r>
            <a:r>
              <a:rPr lang="en-US" sz="2800" i="1" dirty="0" err="1"/>
              <a:t>Tiều</a:t>
            </a:r>
            <a:r>
              <a:rPr lang="en-US" sz="2800" i="1" dirty="0"/>
              <a:t> y </a:t>
            </a:r>
            <a:r>
              <a:rPr lang="en-US" sz="2800" i="1" dirty="0" err="1"/>
              <a:t>thuật</a:t>
            </a:r>
            <a:r>
              <a:rPr lang="en-US" sz="2800" i="1" dirty="0"/>
              <a:t> </a:t>
            </a:r>
            <a:r>
              <a:rPr lang="en-US" sz="2800" i="1" dirty="0" err="1"/>
              <a:t>vấn</a:t>
            </a:r>
            <a:r>
              <a:rPr lang="en-US" sz="2800" i="1" dirty="0"/>
              <a:t> </a:t>
            </a:r>
            <a:r>
              <a:rPr lang="en-US" sz="2800" i="1" dirty="0" err="1"/>
              <a:t>đáp</a:t>
            </a:r>
            <a:r>
              <a:rPr lang="en-US" sz="2800" i="1" dirty="0"/>
              <a:t>.</a:t>
            </a:r>
            <a:endParaRPr lang="en-US" sz="2800" dirty="0"/>
          </a:p>
          <a:p>
            <a:pPr marL="457200" indent="-457200" algn="just">
              <a:lnSpc>
                <a:spcPct val="150000"/>
              </a:lnSpc>
              <a:buClr>
                <a:srgbClr val="FF0000"/>
              </a:buClr>
              <a:buFont typeface="Wingdings" panose="05000000000000000000" pitchFamily="2" charset="2"/>
              <a:buChar char="ü"/>
            </a:pPr>
            <a:r>
              <a:rPr lang="en-US" sz="2800" dirty="0"/>
              <a:t>Văn </a:t>
            </a:r>
            <a:r>
              <a:rPr lang="en-US" sz="2800" dirty="0" err="1"/>
              <a:t>tế</a:t>
            </a:r>
            <a:r>
              <a:rPr lang="en-US" sz="2800" dirty="0"/>
              <a:t>: </a:t>
            </a:r>
            <a:r>
              <a:rPr lang="en-US" sz="2800" i="1" dirty="0"/>
              <a:t>Văn </a:t>
            </a:r>
            <a:r>
              <a:rPr lang="en-US" sz="2800" i="1" dirty="0" err="1"/>
              <a:t>tế</a:t>
            </a:r>
            <a:r>
              <a:rPr lang="en-US" sz="2800" i="1" dirty="0"/>
              <a:t> </a:t>
            </a:r>
            <a:r>
              <a:rPr lang="en-US" sz="2800" i="1" dirty="0" err="1"/>
              <a:t>nghĩa</a:t>
            </a:r>
            <a:r>
              <a:rPr lang="en-US" sz="2800" i="1" dirty="0"/>
              <a:t> </a:t>
            </a:r>
            <a:r>
              <a:rPr lang="en-US" sz="2800" i="1" dirty="0" err="1"/>
              <a:t>sĩ</a:t>
            </a:r>
            <a:r>
              <a:rPr lang="en-US" sz="2800" i="1" dirty="0"/>
              <a:t> Cần </a:t>
            </a:r>
            <a:r>
              <a:rPr lang="en-US" sz="2800" i="1" dirty="0" err="1"/>
              <a:t>Giuộc</a:t>
            </a:r>
            <a:r>
              <a:rPr lang="en-US" sz="2800" i="1" dirty="0"/>
              <a:t>, Văn </a:t>
            </a:r>
            <a:r>
              <a:rPr lang="en-US" sz="2800" i="1" dirty="0" err="1"/>
              <a:t>tế</a:t>
            </a:r>
            <a:r>
              <a:rPr lang="en-US" sz="2800" dirty="0"/>
              <a:t> </a:t>
            </a:r>
            <a:r>
              <a:rPr lang="en-US" sz="2800" dirty="0" err="1"/>
              <a:t>Trương</a:t>
            </a:r>
            <a:r>
              <a:rPr lang="en-US" sz="2800" dirty="0"/>
              <a:t> </a:t>
            </a:r>
            <a:r>
              <a:rPr lang="en-US" sz="2800" dirty="0" err="1"/>
              <a:t>Định</a:t>
            </a:r>
            <a:r>
              <a:rPr lang="en-US" sz="2800" dirty="0"/>
              <a:t>,...</a:t>
            </a:r>
          </a:p>
          <a:p>
            <a:pPr marL="457200" indent="-457200" algn="just">
              <a:lnSpc>
                <a:spcPct val="150000"/>
              </a:lnSpc>
              <a:buClr>
                <a:srgbClr val="FF0000"/>
              </a:buClr>
              <a:buFont typeface="Wingdings" panose="05000000000000000000" pitchFamily="2" charset="2"/>
              <a:buChar char="ü"/>
            </a:pPr>
            <a:r>
              <a:rPr lang="en-US" sz="2800" dirty="0" err="1"/>
              <a:t>Thơ</a:t>
            </a:r>
            <a:r>
              <a:rPr lang="en-US" sz="2800" dirty="0"/>
              <a:t> </a:t>
            </a:r>
            <a:r>
              <a:rPr lang="en-US" sz="2800" dirty="0" err="1"/>
              <a:t>Đường</a:t>
            </a:r>
            <a:r>
              <a:rPr lang="en-US" sz="2800" dirty="0"/>
              <a:t> </a:t>
            </a:r>
            <a:r>
              <a:rPr lang="en-US" sz="2800" dirty="0" err="1"/>
              <a:t>luật</a:t>
            </a:r>
            <a:r>
              <a:rPr lang="en-US" sz="2800" dirty="0"/>
              <a:t>: </a:t>
            </a:r>
            <a:r>
              <a:rPr lang="en-US" sz="2800" i="1" dirty="0" err="1"/>
              <a:t>Chạy</a:t>
            </a:r>
            <a:r>
              <a:rPr lang="en-US" sz="2800" i="1" dirty="0"/>
              <a:t> </a:t>
            </a:r>
            <a:r>
              <a:rPr lang="en-US" sz="2800" i="1" dirty="0" err="1"/>
              <a:t>giặc</a:t>
            </a:r>
            <a:r>
              <a:rPr lang="en-US" sz="2800" dirty="0"/>
              <a:t>, </a:t>
            </a:r>
            <a:r>
              <a:rPr lang="en-US" sz="2800" i="1" dirty="0" err="1"/>
              <a:t>Xúc</a:t>
            </a:r>
            <a:r>
              <a:rPr lang="en-US" sz="2800" i="1" dirty="0"/>
              <a:t> </a:t>
            </a:r>
            <a:r>
              <a:rPr lang="en-US" sz="2800" i="1" dirty="0" err="1"/>
              <a:t>cảnh</a:t>
            </a:r>
            <a:r>
              <a:rPr lang="en-US" sz="2800" i="1" dirty="0"/>
              <a:t>,...</a:t>
            </a:r>
            <a:endParaRPr lang="en-US" sz="2800" dirty="0"/>
          </a:p>
          <a:p>
            <a:pPr algn="just">
              <a:lnSpc>
                <a:spcPct val="150000"/>
              </a:lnSpc>
              <a:buClr>
                <a:srgbClr val="FF0000"/>
              </a:buClr>
            </a:pPr>
            <a:endParaRPr lang="en-US" sz="4000" dirty="0"/>
          </a:p>
        </p:txBody>
      </p:sp>
      <p:pic>
        <p:nvPicPr>
          <p:cNvPr id="7" name="Picture Placeholder 6">
            <a:extLst>
              <a:ext uri="{FF2B5EF4-FFF2-40B4-BE49-F238E27FC236}">
                <a16:creationId xmlns:a16="http://schemas.microsoft.com/office/drawing/2014/main" id="{A087C888-78BE-9547-1BC4-047F1ACAF0CD}"/>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l="775" r="775"/>
          <a:stretch/>
        </p:blipFill>
        <p:spPr>
          <a:xfrm>
            <a:off x="8070899" y="2631716"/>
            <a:ext cx="2286256" cy="2597425"/>
          </a:xfrm>
        </p:spPr>
      </p:pic>
    </p:spTree>
    <p:extLst>
      <p:ext uri="{BB962C8B-B14F-4D97-AF65-F5344CB8AC3E}">
        <p14:creationId xmlns:p14="http://schemas.microsoft.com/office/powerpoint/2010/main" val="2357608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074C2C-AC09-8B5B-4078-431E80D24C71}"/>
              </a:ext>
            </a:extLst>
          </p:cNvPr>
          <p:cNvPicPr/>
          <p:nvPr/>
        </p:nvPicPr>
        <p:blipFill>
          <a:blip r:embed="rId2"/>
          <a:stretch>
            <a:fillRect/>
          </a:stretch>
        </p:blipFill>
        <p:spPr>
          <a:xfrm>
            <a:off x="0" y="0"/>
            <a:ext cx="12191999" cy="6858000"/>
          </a:xfrm>
          <a:prstGeom prst="rect">
            <a:avLst/>
          </a:prstGeom>
        </p:spPr>
      </p:pic>
      <p:sp>
        <p:nvSpPr>
          <p:cNvPr id="7" name="TextBox 6">
            <a:extLst>
              <a:ext uri="{FF2B5EF4-FFF2-40B4-BE49-F238E27FC236}">
                <a16:creationId xmlns:a16="http://schemas.microsoft.com/office/drawing/2014/main" id="{7F64C15F-0769-B2CD-D1D4-A62A56933C18}"/>
              </a:ext>
            </a:extLst>
          </p:cNvPr>
          <p:cNvSpPr txBox="1"/>
          <p:nvPr/>
        </p:nvSpPr>
        <p:spPr>
          <a:xfrm>
            <a:off x="679577" y="254041"/>
            <a:ext cx="6131292" cy="530466"/>
          </a:xfrm>
          <a:prstGeom prst="rect">
            <a:avLst/>
          </a:prstGeom>
          <a:noFill/>
        </p:spPr>
        <p:txBody>
          <a:bodyPr wrap="square" lIns="0" tIns="0" rIns="0" bIns="0" rtlCol="0">
            <a:spAutoFit/>
          </a:bodyPr>
          <a:lstStyle/>
          <a:p>
            <a:pPr algn="ctr">
              <a:lnSpc>
                <a:spcPct val="115000"/>
              </a:lnSpc>
              <a:spcAft>
                <a:spcPts val="800"/>
              </a:spcAft>
              <a:tabLst>
                <a:tab pos="1386840" algn="l"/>
              </a:tabLst>
            </a:pPr>
            <a:r>
              <a:rPr lang="en-US" sz="32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3</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Tác</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phẩm</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vi-VN" sz="3200" b="1" i="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Truyện Lục Vân Tiên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Placeholder 8">
            <a:extLst>
              <a:ext uri="{FF2B5EF4-FFF2-40B4-BE49-F238E27FC236}">
                <a16:creationId xmlns:a16="http://schemas.microsoft.com/office/drawing/2014/main" id="{A8541569-387C-8E05-EA9F-68BE9DC3DF40}"/>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7423" t="-22653" r="38353" b="22653"/>
          <a:stretch/>
        </p:blipFill>
        <p:spPr>
          <a:xfrm>
            <a:off x="8154618" y="0"/>
            <a:ext cx="4037382" cy="5485632"/>
          </a:xfrm>
        </p:spPr>
      </p:pic>
      <p:pic>
        <p:nvPicPr>
          <p:cNvPr id="13" name="Picture Placeholder 12">
            <a:extLst>
              <a:ext uri="{FF2B5EF4-FFF2-40B4-BE49-F238E27FC236}">
                <a16:creationId xmlns:a16="http://schemas.microsoft.com/office/drawing/2014/main" id="{62CF1910-9D94-29A2-6277-7A1C62B9E537}"/>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20909" b="20909"/>
          <a:stretch/>
        </p:blipFill>
        <p:spPr/>
      </p:pic>
      <p:sp>
        <p:nvSpPr>
          <p:cNvPr id="64" name="Rectangle: Rounded Corners 63">
            <a:extLst>
              <a:ext uri="{FF2B5EF4-FFF2-40B4-BE49-F238E27FC236}">
                <a16:creationId xmlns:a16="http://schemas.microsoft.com/office/drawing/2014/main" id="{C3E653D4-53EB-4BAE-8ACE-E64E11396A64}"/>
              </a:ext>
            </a:extLst>
          </p:cNvPr>
          <p:cNvSpPr/>
          <p:nvPr/>
        </p:nvSpPr>
        <p:spPr>
          <a:xfrm rot="2700000">
            <a:off x="7936270" y="2369130"/>
            <a:ext cx="465876" cy="46587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5" name="Rectangle: Rounded Corners 64">
            <a:extLst>
              <a:ext uri="{FF2B5EF4-FFF2-40B4-BE49-F238E27FC236}">
                <a16:creationId xmlns:a16="http://schemas.microsoft.com/office/drawing/2014/main" id="{764620ED-5D53-4C46-AD62-060E9D63E44A}"/>
              </a:ext>
            </a:extLst>
          </p:cNvPr>
          <p:cNvSpPr/>
          <p:nvPr/>
        </p:nvSpPr>
        <p:spPr>
          <a:xfrm rot="2731827">
            <a:off x="9909502" y="915227"/>
            <a:ext cx="631264" cy="631264"/>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TextBox 2">
            <a:extLst>
              <a:ext uri="{FF2B5EF4-FFF2-40B4-BE49-F238E27FC236}">
                <a16:creationId xmlns:a16="http://schemas.microsoft.com/office/drawing/2014/main" id="{D97F8F25-A933-BF0B-E24C-FC992B7C7238}"/>
              </a:ext>
            </a:extLst>
          </p:cNvPr>
          <p:cNvSpPr txBox="1"/>
          <p:nvPr/>
        </p:nvSpPr>
        <p:spPr>
          <a:xfrm>
            <a:off x="195450" y="1038548"/>
            <a:ext cx="7719461" cy="6298840"/>
          </a:xfrm>
          <a:prstGeom prst="rect">
            <a:avLst/>
          </a:prstGeom>
          <a:noFill/>
        </p:spPr>
        <p:txBody>
          <a:bodyPr wrap="square">
            <a:spAutoFit/>
          </a:bodyPr>
          <a:lstStyle/>
          <a:p>
            <a:pPr marL="457200" indent="-457200" algn="just">
              <a:lnSpc>
                <a:spcPct val="130000"/>
              </a:lnSpc>
              <a:spcAft>
                <a:spcPts val="800"/>
              </a:spcAft>
              <a:buClr>
                <a:srgbClr val="FF0000"/>
              </a:buClr>
              <a:buFont typeface="Wingdings" panose="05000000000000000000" pitchFamily="2" charset="2"/>
              <a:buChar char="v"/>
              <a:tabLst>
                <a:tab pos="1386840" algn="l"/>
              </a:tabLst>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 loại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t>truyện</a:t>
            </a:r>
            <a:r>
              <a:rPr lang="en-US" sz="2800" dirty="0"/>
              <a:t> </a:t>
            </a:r>
            <a:r>
              <a:rPr lang="en-US" sz="2800" dirty="0" err="1"/>
              <a:t>thơ</a:t>
            </a:r>
            <a:r>
              <a:rPr lang="en-US" sz="2800" dirty="0"/>
              <a:t> </a:t>
            </a:r>
            <a:r>
              <a:rPr lang="en-US" sz="2800" dirty="0" err="1"/>
              <a:t>Nôm</a:t>
            </a:r>
            <a:r>
              <a:rPr lang="en-US" sz="2800" dirty="0"/>
              <a:t>, </a:t>
            </a:r>
            <a:r>
              <a:rPr lang="en-US" sz="2800" dirty="0" err="1"/>
              <a:t>gồm</a:t>
            </a:r>
            <a:r>
              <a:rPr lang="en-US" sz="2800" dirty="0"/>
              <a:t> 2082 </a:t>
            </a:r>
            <a:r>
              <a:rPr lang="en-US" sz="2800" dirty="0" err="1"/>
              <a:t>câu</a:t>
            </a:r>
            <a:r>
              <a:rPr lang="en-US" sz="2800" dirty="0"/>
              <a:t> </a:t>
            </a:r>
            <a:r>
              <a:rPr lang="en-US" sz="2800" dirty="0" err="1"/>
              <a:t>thơ</a:t>
            </a:r>
            <a:r>
              <a:rPr lang="en-US" sz="2800" dirty="0"/>
              <a:t> </a:t>
            </a:r>
            <a:r>
              <a:rPr lang="en-US" sz="2800" dirty="0" err="1"/>
              <a:t>lục</a:t>
            </a:r>
            <a:r>
              <a:rPr lang="en-US" sz="2800" dirty="0"/>
              <a:t> </a:t>
            </a:r>
            <a:r>
              <a:rPr lang="en-US" sz="2800" dirty="0" err="1"/>
              <a:t>bát</a:t>
            </a:r>
            <a:r>
              <a:rPr lang="en-US" sz="2800" dirty="0"/>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30000"/>
              </a:lnSpc>
              <a:spcAft>
                <a:spcPts val="800"/>
              </a:spcAft>
              <a:buClr>
                <a:srgbClr val="FF0000"/>
              </a:buClr>
              <a:buFont typeface="Wingdings" panose="05000000000000000000" pitchFamily="2" charset="2"/>
              <a:buChar char="v"/>
              <a:tabLst>
                <a:tab pos="1386840" algn="l"/>
              </a:tabLst>
            </a:pPr>
            <a:r>
              <a:rPr lang="en-US" sz="2800" b="1" dirty="0" err="1"/>
              <a:t>Đề</a:t>
            </a:r>
            <a:r>
              <a:rPr lang="en-US" sz="2800" b="1" dirty="0"/>
              <a:t> tài, </a:t>
            </a:r>
            <a:r>
              <a:rPr lang="en-US" sz="2800" b="1" dirty="0" err="1"/>
              <a:t>cốt</a:t>
            </a:r>
            <a:r>
              <a:rPr lang="en-US" sz="2800" b="1" dirty="0"/>
              <a:t> </a:t>
            </a:r>
            <a:r>
              <a:rPr lang="en-US" sz="2800" b="1" dirty="0" err="1"/>
              <a:t>truyện</a:t>
            </a:r>
            <a:r>
              <a:rPr lang="en-US" sz="2800" dirty="0"/>
              <a:t>: </a:t>
            </a:r>
            <a:r>
              <a:rPr lang="en-US" sz="2800" dirty="0" err="1"/>
              <a:t>từ</a:t>
            </a:r>
            <a:r>
              <a:rPr lang="en-US" sz="2800" dirty="0"/>
              <a:t> </a:t>
            </a:r>
            <a:r>
              <a:rPr lang="en-US" sz="2800" dirty="0" err="1"/>
              <a:t>thực</a:t>
            </a:r>
            <a:r>
              <a:rPr lang="en-US" sz="2800" dirty="0"/>
              <a:t> </a:t>
            </a:r>
            <a:r>
              <a:rPr lang="en-US" sz="2800" dirty="0" err="1"/>
              <a:t>tế</a:t>
            </a:r>
            <a:r>
              <a:rPr lang="en-US" sz="2800" dirty="0"/>
              <a:t> </a:t>
            </a:r>
            <a:r>
              <a:rPr lang="en-US" sz="2800" dirty="0" err="1"/>
              <a:t>cuộc</a:t>
            </a:r>
            <a:r>
              <a:rPr lang="en-US" sz="2800" dirty="0"/>
              <a:t> </a:t>
            </a:r>
            <a:r>
              <a:rPr lang="en-US" sz="2800" dirty="0" err="1"/>
              <a:t>đời</a:t>
            </a:r>
            <a:r>
              <a:rPr lang="en-US" sz="2800" dirty="0"/>
              <a:t> </a:t>
            </a:r>
            <a:r>
              <a:rPr lang="en-US" sz="2800" dirty="0" err="1"/>
              <a:t>tác</a:t>
            </a:r>
            <a:r>
              <a:rPr lang="en-US" sz="2800" dirty="0"/>
              <a:t> </a:t>
            </a:r>
            <a:r>
              <a:rPr lang="en-US" sz="2800" dirty="0" err="1"/>
              <a:t>giả</a:t>
            </a:r>
            <a:r>
              <a:rPr lang="en-US" sz="2800" dirty="0"/>
              <a:t> </a:t>
            </a:r>
            <a:r>
              <a:rPr lang="en-US" sz="2800" dirty="0" err="1"/>
              <a:t>Nguyễn</a:t>
            </a:r>
            <a:r>
              <a:rPr lang="en-US" sz="2800" dirty="0"/>
              <a:t> </a:t>
            </a:r>
            <a:r>
              <a:rPr lang="en-US" sz="2800" dirty="0" err="1"/>
              <a:t>Đình</a:t>
            </a:r>
            <a:r>
              <a:rPr lang="en-US" sz="2800" dirty="0"/>
              <a:t> </a:t>
            </a:r>
            <a:r>
              <a:rPr lang="en-US" sz="2800" dirty="0" err="1"/>
              <a:t>Chiểu</a:t>
            </a:r>
            <a:r>
              <a:rPr lang="en-US" sz="2800" dirty="0"/>
              <a:t>.</a:t>
            </a:r>
          </a:p>
          <a:p>
            <a:pPr marL="457200" indent="-457200" algn="just">
              <a:lnSpc>
                <a:spcPct val="130000"/>
              </a:lnSpc>
              <a:buClr>
                <a:srgbClr val="FF0000"/>
              </a:buClr>
              <a:buFont typeface="Wingdings" panose="05000000000000000000" pitchFamily="2" charset="2"/>
              <a:buChar char="v"/>
            </a:pPr>
            <a:r>
              <a:rPr lang="en-US" sz="2800" b="1" dirty="0" err="1"/>
              <a:t>Nội</a:t>
            </a:r>
            <a:r>
              <a:rPr lang="en-US" sz="2800" b="1" dirty="0"/>
              <a:t> dung</a:t>
            </a:r>
            <a:r>
              <a:rPr lang="en-US" sz="2800" dirty="0"/>
              <a:t>: </a:t>
            </a:r>
            <a:r>
              <a:rPr lang="en-US" sz="2800" dirty="0" err="1"/>
              <a:t>Kể</a:t>
            </a:r>
            <a:r>
              <a:rPr lang="en-US" sz="2800" dirty="0"/>
              <a:t> về </a:t>
            </a:r>
            <a:r>
              <a:rPr lang="en-US" sz="2800" dirty="0" err="1"/>
              <a:t>cuộc</a:t>
            </a:r>
            <a:r>
              <a:rPr lang="en-US" sz="2800" dirty="0"/>
              <a:t> </a:t>
            </a:r>
            <a:r>
              <a:rPr lang="en-US" sz="2800" dirty="0" err="1"/>
              <a:t>đời</a:t>
            </a:r>
            <a:r>
              <a:rPr lang="en-US" sz="2800" dirty="0"/>
              <a:t> </a:t>
            </a:r>
            <a:r>
              <a:rPr lang="en-US" sz="2800" dirty="0" err="1"/>
              <a:t>Lục</a:t>
            </a:r>
            <a:r>
              <a:rPr lang="en-US" sz="2800" dirty="0"/>
              <a:t> Vân Tiên - </a:t>
            </a:r>
            <a:r>
              <a:rPr lang="en-US" sz="2800" dirty="0" err="1"/>
              <a:t>một</a:t>
            </a:r>
            <a:r>
              <a:rPr lang="en-US" sz="2800" dirty="0"/>
              <a:t> </a:t>
            </a:r>
            <a:r>
              <a:rPr lang="en-US" sz="2800" dirty="0" err="1"/>
              <a:t>chàng</a:t>
            </a:r>
            <a:r>
              <a:rPr lang="en-US" sz="2800" dirty="0"/>
              <a:t> </a:t>
            </a:r>
            <a:r>
              <a:rPr lang="en-US" sz="2800" dirty="0" err="1"/>
              <a:t>trai</a:t>
            </a:r>
            <a:r>
              <a:rPr lang="en-US" sz="2800" dirty="0"/>
              <a:t> </a:t>
            </a:r>
            <a:r>
              <a:rPr lang="en-US" sz="2800" dirty="0" err="1"/>
              <a:t>khôi</a:t>
            </a:r>
            <a:r>
              <a:rPr lang="en-US" sz="2800" dirty="0"/>
              <a:t> </a:t>
            </a:r>
            <a:r>
              <a:rPr lang="en-US" sz="2800" dirty="0" err="1"/>
              <a:t>ngô</a:t>
            </a:r>
            <a:r>
              <a:rPr lang="en-US" sz="2800" dirty="0"/>
              <a:t> </a:t>
            </a:r>
            <a:r>
              <a:rPr lang="en-US" sz="2800" dirty="0" err="1"/>
              <a:t>tuấn</a:t>
            </a:r>
            <a:r>
              <a:rPr lang="en-US" sz="2800" dirty="0"/>
              <a:t> </a:t>
            </a:r>
            <a:r>
              <a:rPr lang="en-US" sz="2800" dirty="0" err="1"/>
              <a:t>tú</a:t>
            </a:r>
            <a:r>
              <a:rPr lang="en-US" sz="2800" dirty="0"/>
              <a:t>, </a:t>
            </a:r>
            <a:r>
              <a:rPr lang="en-US" sz="2800" dirty="0" err="1"/>
              <a:t>văn</a:t>
            </a:r>
            <a:r>
              <a:rPr lang="en-US" sz="2800" dirty="0"/>
              <a:t> </a:t>
            </a:r>
            <a:r>
              <a:rPr lang="en-US" sz="2800" dirty="0" err="1"/>
              <a:t>võ</a:t>
            </a:r>
            <a:r>
              <a:rPr lang="en-US" sz="2800" dirty="0"/>
              <a:t> song </a:t>
            </a:r>
            <a:r>
              <a:rPr lang="en-US" sz="2800" dirty="0" err="1"/>
              <a:t>toàn</a:t>
            </a:r>
            <a:r>
              <a:rPr lang="en-US" sz="2800" dirty="0"/>
              <a:t>, tài </a:t>
            </a:r>
            <a:r>
              <a:rPr lang="en-US" sz="2800" dirty="0" err="1"/>
              <a:t>trí</a:t>
            </a:r>
            <a:r>
              <a:rPr lang="en-US" sz="2800" dirty="0"/>
              <a:t>, </a:t>
            </a:r>
            <a:r>
              <a:rPr lang="en-US" sz="2800" dirty="0" err="1"/>
              <a:t>nghĩa</a:t>
            </a:r>
            <a:r>
              <a:rPr lang="en-US" sz="2800" dirty="0"/>
              <a:t> </a:t>
            </a:r>
            <a:r>
              <a:rPr lang="en-US" sz="2800" dirty="0" err="1"/>
              <a:t>hiệp</a:t>
            </a:r>
            <a:r>
              <a:rPr lang="en-US" sz="2800" dirty="0"/>
              <a:t>. </a:t>
            </a:r>
            <a:r>
              <a:rPr lang="en-US" sz="2800" dirty="0" err="1"/>
              <a:t>Gặp</a:t>
            </a:r>
            <a:r>
              <a:rPr lang="en-US" sz="2800" dirty="0"/>
              <a:t> nhiều </a:t>
            </a:r>
            <a:r>
              <a:rPr lang="en-US" sz="2800" dirty="0" err="1"/>
              <a:t>trắc</a:t>
            </a:r>
            <a:r>
              <a:rPr lang="en-US" sz="2800" dirty="0"/>
              <a:t> </a:t>
            </a:r>
            <a:r>
              <a:rPr lang="en-US" sz="2800" dirty="0" err="1"/>
              <a:t>trở</a:t>
            </a:r>
            <a:r>
              <a:rPr lang="en-US" sz="2800" dirty="0"/>
              <a:t> </a:t>
            </a:r>
            <a:r>
              <a:rPr lang="en-US" sz="2800" dirty="0" err="1"/>
              <a:t>trong</a:t>
            </a:r>
            <a:r>
              <a:rPr lang="en-US" sz="2800" dirty="0"/>
              <a:t> </a:t>
            </a:r>
            <a:r>
              <a:rPr lang="en-US" sz="2800" dirty="0" err="1"/>
              <a:t>cuộc</a:t>
            </a:r>
            <a:r>
              <a:rPr lang="en-US" sz="2800" dirty="0"/>
              <a:t> </a:t>
            </a:r>
            <a:r>
              <a:rPr lang="en-US" sz="2800" dirty="0" err="1"/>
              <a:t>sống</a:t>
            </a:r>
            <a:r>
              <a:rPr lang="en-US" sz="2800" dirty="0"/>
              <a:t> </a:t>
            </a:r>
            <a:r>
              <a:rPr lang="en-US" sz="2800" dirty="0" err="1"/>
              <a:t>nhưng</a:t>
            </a:r>
            <a:r>
              <a:rPr lang="en-US" sz="2800" dirty="0"/>
              <a:t> Vân Tiên đã </a:t>
            </a:r>
            <a:r>
              <a:rPr lang="en-US" sz="2800" dirty="0" err="1"/>
              <a:t>vượt</a:t>
            </a:r>
            <a:r>
              <a:rPr lang="en-US" sz="2800" dirty="0"/>
              <a:t> qua, </a:t>
            </a:r>
            <a:r>
              <a:rPr lang="en-US" sz="2800" dirty="0" err="1"/>
              <a:t>lập</a:t>
            </a:r>
            <a:r>
              <a:rPr lang="en-US" sz="2800" dirty="0"/>
              <a:t> </a:t>
            </a:r>
            <a:r>
              <a:rPr lang="en-US" sz="2800" dirty="0" err="1"/>
              <a:t>được</a:t>
            </a:r>
            <a:r>
              <a:rPr lang="en-US" sz="2800" dirty="0"/>
              <a:t> </a:t>
            </a:r>
            <a:r>
              <a:rPr lang="en-US" sz="2800" dirty="0" err="1"/>
              <a:t>công</a:t>
            </a:r>
            <a:r>
              <a:rPr lang="en-US" sz="2800" dirty="0"/>
              <a:t> </a:t>
            </a:r>
            <a:r>
              <a:rPr lang="en-US" sz="2800" dirty="0" err="1"/>
              <a:t>trạng</a:t>
            </a:r>
            <a:r>
              <a:rPr lang="en-US" sz="2800" dirty="0"/>
              <a:t> </a:t>
            </a:r>
            <a:r>
              <a:rPr lang="en-US" sz="2800" dirty="0" err="1"/>
              <a:t>lớn</a:t>
            </a:r>
            <a:r>
              <a:rPr lang="en-US" sz="2800" dirty="0"/>
              <a:t> </a:t>
            </a:r>
            <a:r>
              <a:rPr lang="en-US" sz="2800" dirty="0" err="1"/>
              <a:t>lao</a:t>
            </a:r>
            <a:r>
              <a:rPr lang="en-US" sz="2800" dirty="0"/>
              <a:t>, có </a:t>
            </a:r>
            <a:r>
              <a:rPr lang="en-US" sz="2800" dirty="0" err="1"/>
              <a:t>kết</a:t>
            </a:r>
            <a:r>
              <a:rPr lang="en-US" sz="2800" dirty="0"/>
              <a:t> </a:t>
            </a:r>
            <a:r>
              <a:rPr lang="en-US" sz="2800" dirty="0" err="1"/>
              <a:t>cục</a:t>
            </a:r>
            <a:r>
              <a:rPr lang="en-US" sz="2800" dirty="0"/>
              <a:t> </a:t>
            </a:r>
            <a:r>
              <a:rPr lang="en-US" sz="2800" dirty="0" err="1"/>
              <a:t>hạnh</a:t>
            </a:r>
            <a:r>
              <a:rPr lang="en-US" sz="2800" dirty="0"/>
              <a:t> </a:t>
            </a:r>
            <a:r>
              <a:rPr lang="en-US" sz="2800" dirty="0" err="1"/>
              <a:t>phúc</a:t>
            </a:r>
            <a:r>
              <a:rPr lang="en-US" sz="2800" dirty="0"/>
              <a:t> </a:t>
            </a:r>
            <a:r>
              <a:rPr lang="en-US" sz="2800" dirty="0" err="1"/>
              <a:t>viên</a:t>
            </a:r>
            <a:r>
              <a:rPr lang="en-US" sz="2800" dirty="0"/>
              <a:t> </a:t>
            </a:r>
            <a:r>
              <a:rPr lang="en-US" sz="2800" dirty="0" err="1"/>
              <a:t>mãn</a:t>
            </a:r>
            <a:r>
              <a:rPr lang="en-US" sz="2800" dirty="0"/>
              <a:t> </a:t>
            </a:r>
            <a:r>
              <a:rPr lang="en-US" sz="2800" dirty="0" err="1"/>
              <a:t>bên</a:t>
            </a:r>
            <a:r>
              <a:rPr lang="en-US" sz="2800" dirty="0"/>
              <a:t> </a:t>
            </a:r>
            <a:r>
              <a:rPr lang="en-US" sz="2800" dirty="0" err="1"/>
              <a:t>nàng</a:t>
            </a:r>
            <a:r>
              <a:rPr lang="en-US" sz="2800" dirty="0"/>
              <a:t> </a:t>
            </a:r>
            <a:r>
              <a:rPr lang="en-US" sz="2800" dirty="0" err="1"/>
              <a:t>Kiều</a:t>
            </a:r>
            <a:r>
              <a:rPr lang="en-US" sz="2800" dirty="0"/>
              <a:t> </a:t>
            </a:r>
            <a:r>
              <a:rPr lang="en-US" sz="2800" dirty="0" err="1"/>
              <a:t>Nguyệt</a:t>
            </a:r>
            <a:r>
              <a:rPr lang="en-US" sz="2800" dirty="0"/>
              <a:t> Nga.</a:t>
            </a:r>
          </a:p>
          <a:p>
            <a:pPr marL="342900" indent="-342900" algn="just">
              <a:lnSpc>
                <a:spcPct val="115000"/>
              </a:lnSpc>
              <a:spcAft>
                <a:spcPts val="800"/>
              </a:spcAft>
              <a:buFontTx/>
              <a:buChar char="-"/>
              <a:tabLst>
                <a:tab pos="1386840" algn="l"/>
              </a:tabLs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0269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074C2C-AC09-8B5B-4078-431E80D24C71}"/>
              </a:ext>
            </a:extLst>
          </p:cNvPr>
          <p:cNvPicPr/>
          <p:nvPr/>
        </p:nvPicPr>
        <p:blipFill>
          <a:blip r:embed="rId2"/>
          <a:stretch>
            <a:fillRect/>
          </a:stretch>
        </p:blipFill>
        <p:spPr>
          <a:xfrm>
            <a:off x="0" y="0"/>
            <a:ext cx="12191999" cy="6858000"/>
          </a:xfrm>
          <a:prstGeom prst="rect">
            <a:avLst/>
          </a:prstGeom>
        </p:spPr>
      </p:pic>
      <p:sp>
        <p:nvSpPr>
          <p:cNvPr id="7" name="TextBox 6">
            <a:extLst>
              <a:ext uri="{FF2B5EF4-FFF2-40B4-BE49-F238E27FC236}">
                <a16:creationId xmlns:a16="http://schemas.microsoft.com/office/drawing/2014/main" id="{7F64C15F-0769-B2CD-D1D4-A62A56933C18}"/>
              </a:ext>
            </a:extLst>
          </p:cNvPr>
          <p:cNvSpPr txBox="1"/>
          <p:nvPr/>
        </p:nvSpPr>
        <p:spPr>
          <a:xfrm>
            <a:off x="679577" y="254041"/>
            <a:ext cx="6131292" cy="530466"/>
          </a:xfrm>
          <a:prstGeom prst="rect">
            <a:avLst/>
          </a:prstGeom>
          <a:noFill/>
        </p:spPr>
        <p:txBody>
          <a:bodyPr wrap="square" lIns="0" tIns="0" rIns="0" bIns="0" rtlCol="0">
            <a:spAutoFit/>
          </a:bodyPr>
          <a:lstStyle/>
          <a:p>
            <a:pPr algn="ctr">
              <a:lnSpc>
                <a:spcPct val="115000"/>
              </a:lnSpc>
              <a:spcAft>
                <a:spcPts val="800"/>
              </a:spcAft>
              <a:tabLst>
                <a:tab pos="1386840" algn="l"/>
              </a:tabLst>
            </a:pPr>
            <a:r>
              <a:rPr lang="en-US" sz="3200" b="1" dirty="0">
                <a:solidFill>
                  <a:srgbClr val="0070C0"/>
                </a:solidFill>
                <a:latin typeface="Times New Roman" panose="02020603050405020304" pitchFamily="18" charset="0"/>
                <a:ea typeface="MS Mincho" panose="02020609040205080304" pitchFamily="49" charset="-128"/>
                <a:cs typeface="Times New Roman" panose="02020603050405020304" pitchFamily="18" charset="0"/>
              </a:rPr>
              <a:t>3</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Tác</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phẩm</a:t>
            </a:r>
            <a:r>
              <a:rPr lang="en-US"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vi-VN" sz="3200" b="1" i="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Truyện Lục Vân Tiên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Placeholder 8">
            <a:extLst>
              <a:ext uri="{FF2B5EF4-FFF2-40B4-BE49-F238E27FC236}">
                <a16:creationId xmlns:a16="http://schemas.microsoft.com/office/drawing/2014/main" id="{A8541569-387C-8E05-EA9F-68BE9DC3DF40}"/>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7423" t="-22653" r="38353" b="22653"/>
          <a:stretch/>
        </p:blipFill>
        <p:spPr>
          <a:xfrm>
            <a:off x="8154618" y="0"/>
            <a:ext cx="4037382" cy="5485632"/>
          </a:xfrm>
        </p:spPr>
      </p:pic>
      <p:pic>
        <p:nvPicPr>
          <p:cNvPr id="13" name="Picture Placeholder 12">
            <a:extLst>
              <a:ext uri="{FF2B5EF4-FFF2-40B4-BE49-F238E27FC236}">
                <a16:creationId xmlns:a16="http://schemas.microsoft.com/office/drawing/2014/main" id="{62CF1910-9D94-29A2-6277-7A1C62B9E537}"/>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20909" b="20909"/>
          <a:stretch/>
        </p:blipFill>
        <p:spPr/>
      </p:pic>
      <p:sp>
        <p:nvSpPr>
          <p:cNvPr id="64" name="Rectangle: Rounded Corners 63">
            <a:extLst>
              <a:ext uri="{FF2B5EF4-FFF2-40B4-BE49-F238E27FC236}">
                <a16:creationId xmlns:a16="http://schemas.microsoft.com/office/drawing/2014/main" id="{C3E653D4-53EB-4BAE-8ACE-E64E11396A64}"/>
              </a:ext>
            </a:extLst>
          </p:cNvPr>
          <p:cNvSpPr/>
          <p:nvPr/>
        </p:nvSpPr>
        <p:spPr>
          <a:xfrm rot="2700000">
            <a:off x="7936270" y="2369130"/>
            <a:ext cx="465876" cy="46587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5" name="Rectangle: Rounded Corners 64">
            <a:extLst>
              <a:ext uri="{FF2B5EF4-FFF2-40B4-BE49-F238E27FC236}">
                <a16:creationId xmlns:a16="http://schemas.microsoft.com/office/drawing/2014/main" id="{764620ED-5D53-4C46-AD62-060E9D63E44A}"/>
              </a:ext>
            </a:extLst>
          </p:cNvPr>
          <p:cNvSpPr/>
          <p:nvPr/>
        </p:nvSpPr>
        <p:spPr>
          <a:xfrm rot="2731827">
            <a:off x="9909502" y="915227"/>
            <a:ext cx="631264" cy="631264"/>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TextBox 2">
            <a:extLst>
              <a:ext uri="{FF2B5EF4-FFF2-40B4-BE49-F238E27FC236}">
                <a16:creationId xmlns:a16="http://schemas.microsoft.com/office/drawing/2014/main" id="{D97F8F25-A933-BF0B-E24C-FC992B7C7238}"/>
              </a:ext>
            </a:extLst>
          </p:cNvPr>
          <p:cNvSpPr txBox="1"/>
          <p:nvPr/>
        </p:nvSpPr>
        <p:spPr>
          <a:xfrm>
            <a:off x="195450" y="1038548"/>
            <a:ext cx="7719461" cy="5693866"/>
          </a:xfrm>
          <a:prstGeom prst="rect">
            <a:avLst/>
          </a:prstGeom>
          <a:noFill/>
        </p:spPr>
        <p:txBody>
          <a:bodyPr wrap="square">
            <a:spAutoFit/>
          </a:bodyPr>
          <a:lstStyle/>
          <a:p>
            <a:pPr algn="just"/>
            <a:r>
              <a:rPr lang="en-US" sz="2800" b="1" dirty="0"/>
              <a:t>- </a:t>
            </a:r>
            <a:r>
              <a:rPr lang="en-US" sz="2800" b="1" dirty="0" err="1"/>
              <a:t>Chủ</a:t>
            </a:r>
            <a:r>
              <a:rPr lang="en-US" sz="2800" b="1" dirty="0"/>
              <a:t> </a:t>
            </a:r>
            <a:r>
              <a:rPr lang="en-US" sz="2800" b="1" dirty="0" err="1"/>
              <a:t>đề</a:t>
            </a:r>
            <a:r>
              <a:rPr lang="en-US" sz="2800" dirty="0"/>
              <a:t>: </a:t>
            </a:r>
          </a:p>
          <a:p>
            <a:pPr algn="just"/>
            <a:r>
              <a:rPr lang="en-US" sz="2800" dirty="0"/>
              <a:t>+ </a:t>
            </a:r>
            <a:r>
              <a:rPr lang="en-US" sz="2800" dirty="0" err="1"/>
              <a:t>Ngợi</a:t>
            </a:r>
            <a:r>
              <a:rPr lang="en-US" sz="2800" dirty="0"/>
              <a:t> ca </a:t>
            </a:r>
            <a:r>
              <a:rPr lang="en-US" sz="2800" dirty="0" err="1"/>
              <a:t>những</a:t>
            </a:r>
            <a:r>
              <a:rPr lang="en-US" sz="2800" dirty="0"/>
              <a:t> con </a:t>
            </a:r>
            <a:r>
              <a:rPr lang="en-US" sz="2800" dirty="0" err="1"/>
              <a:t>người</a:t>
            </a:r>
            <a:r>
              <a:rPr lang="en-US" sz="2800" dirty="0"/>
              <a:t> </a:t>
            </a:r>
            <a:r>
              <a:rPr lang="en-US" sz="2800" dirty="0" err="1"/>
              <a:t>hiểu</a:t>
            </a:r>
            <a:r>
              <a:rPr lang="en-US" sz="2800" dirty="0"/>
              <a:t> </a:t>
            </a:r>
            <a:r>
              <a:rPr lang="en-US" sz="2800" dirty="0" err="1"/>
              <a:t>thảo</a:t>
            </a:r>
            <a:r>
              <a:rPr lang="en-US" sz="2800" dirty="0"/>
              <a:t>, </a:t>
            </a:r>
            <a:r>
              <a:rPr lang="en-US" sz="2800" dirty="0" err="1"/>
              <a:t>nhân</a:t>
            </a:r>
            <a:r>
              <a:rPr lang="en-US" sz="2800" dirty="0"/>
              <a:t> </a:t>
            </a:r>
            <a:r>
              <a:rPr lang="en-US" sz="2800" dirty="0" err="1"/>
              <a:t>hậu</a:t>
            </a:r>
            <a:r>
              <a:rPr lang="en-US" sz="2800" dirty="0"/>
              <a:t>, </a:t>
            </a:r>
            <a:r>
              <a:rPr lang="en-US" sz="2800" dirty="0" err="1"/>
              <a:t>thủy</a:t>
            </a:r>
            <a:r>
              <a:rPr lang="en-US" sz="2800" dirty="0"/>
              <a:t> </a:t>
            </a:r>
            <a:r>
              <a:rPr lang="en-US" sz="2800" dirty="0" err="1"/>
              <a:t>chung</a:t>
            </a:r>
            <a:r>
              <a:rPr lang="en-US" sz="2800" dirty="0"/>
              <a:t>, </a:t>
            </a:r>
            <a:r>
              <a:rPr lang="en-US" sz="2800" dirty="0" err="1"/>
              <a:t>nghĩa</a:t>
            </a:r>
            <a:r>
              <a:rPr lang="en-US" sz="2800" dirty="0"/>
              <a:t> </a:t>
            </a:r>
            <a:r>
              <a:rPr lang="en-US" sz="2800" dirty="0" err="1"/>
              <a:t>khí</a:t>
            </a:r>
            <a:r>
              <a:rPr lang="en-US" sz="2800" dirty="0"/>
              <a:t>; lên </a:t>
            </a:r>
            <a:r>
              <a:rPr lang="en-US" sz="2800" dirty="0" err="1"/>
              <a:t>án</a:t>
            </a:r>
            <a:r>
              <a:rPr lang="en-US" sz="2800" dirty="0"/>
              <a:t> </a:t>
            </a:r>
            <a:r>
              <a:rPr lang="en-US" sz="2800" dirty="0" err="1"/>
              <a:t>những</a:t>
            </a:r>
            <a:r>
              <a:rPr lang="en-US" sz="2800" dirty="0"/>
              <a:t> </a:t>
            </a:r>
            <a:r>
              <a:rPr lang="en-US" sz="2800" dirty="0" err="1"/>
              <a:t>kẻ</a:t>
            </a:r>
            <a:r>
              <a:rPr lang="en-US" sz="2800" dirty="0"/>
              <a:t> </a:t>
            </a:r>
            <a:r>
              <a:rPr lang="en-US" sz="2800" dirty="0" err="1"/>
              <a:t>bất</a:t>
            </a:r>
            <a:r>
              <a:rPr lang="en-US" sz="2800" dirty="0"/>
              <a:t> </a:t>
            </a:r>
            <a:r>
              <a:rPr lang="en-US" sz="2800" dirty="0" err="1"/>
              <a:t>nhân</a:t>
            </a:r>
            <a:r>
              <a:rPr lang="en-US" sz="2800" dirty="0"/>
              <a:t>, phi </a:t>
            </a:r>
            <a:r>
              <a:rPr lang="en-US" sz="2800" dirty="0" err="1"/>
              <a:t>nghĩa</a:t>
            </a:r>
            <a:r>
              <a:rPr lang="en-US" sz="2800" dirty="0"/>
              <a:t>, </a:t>
            </a:r>
            <a:r>
              <a:rPr lang="en-US" sz="2800" dirty="0" err="1"/>
              <a:t>tráo</a:t>
            </a:r>
            <a:r>
              <a:rPr lang="en-US" sz="2800" dirty="0"/>
              <a:t> </a:t>
            </a:r>
            <a:r>
              <a:rPr lang="en-US" sz="2800" dirty="0" err="1"/>
              <a:t>trở</a:t>
            </a:r>
            <a:r>
              <a:rPr lang="en-US" sz="2800" dirty="0"/>
              <a:t>.</a:t>
            </a:r>
          </a:p>
          <a:p>
            <a:pPr algn="just"/>
            <a:r>
              <a:rPr lang="en-US" sz="2800" dirty="0"/>
              <a:t> + </a:t>
            </a:r>
            <a:r>
              <a:rPr lang="en-US" sz="2800" dirty="0" err="1"/>
              <a:t>Thể</a:t>
            </a:r>
            <a:r>
              <a:rPr lang="en-US" sz="2800" dirty="0"/>
              <a:t> </a:t>
            </a:r>
            <a:r>
              <a:rPr lang="en-US" sz="2800" dirty="0" err="1"/>
              <a:t>hiện</a:t>
            </a:r>
            <a:r>
              <a:rPr lang="en-US" sz="2800" dirty="0"/>
              <a:t> </a:t>
            </a:r>
            <a:r>
              <a:rPr lang="en-US" sz="2800" dirty="0" err="1"/>
              <a:t>ước</a:t>
            </a:r>
            <a:r>
              <a:rPr lang="en-US" sz="2800" dirty="0"/>
              <a:t> </a:t>
            </a:r>
            <a:r>
              <a:rPr lang="en-US" sz="2800" dirty="0" err="1"/>
              <a:t>mơ</a:t>
            </a:r>
            <a:r>
              <a:rPr lang="en-US" sz="2800" dirty="0"/>
              <a:t> </a:t>
            </a:r>
            <a:r>
              <a:rPr lang="en-US" sz="2800" dirty="0" err="1"/>
              <a:t>của</a:t>
            </a:r>
            <a:r>
              <a:rPr lang="en-US" sz="2800" dirty="0"/>
              <a:t> </a:t>
            </a:r>
            <a:r>
              <a:rPr lang="en-US" sz="2800" dirty="0" err="1"/>
              <a:t>nhân</a:t>
            </a:r>
            <a:r>
              <a:rPr lang="en-US" sz="2800" dirty="0"/>
              <a:t> </a:t>
            </a:r>
            <a:r>
              <a:rPr lang="en-US" sz="2800" dirty="0" err="1"/>
              <a:t>dân</a:t>
            </a:r>
            <a:r>
              <a:rPr lang="en-US" sz="2800" dirty="0"/>
              <a:t> về </a:t>
            </a:r>
            <a:r>
              <a:rPr lang="en-US" sz="2800" dirty="0" err="1"/>
              <a:t>mẫu</a:t>
            </a:r>
            <a:r>
              <a:rPr lang="en-US" sz="2800" dirty="0"/>
              <a:t> </a:t>
            </a:r>
            <a:r>
              <a:rPr lang="en-US" sz="2800" dirty="0" err="1"/>
              <a:t>người</a:t>
            </a:r>
            <a:r>
              <a:rPr lang="en-US" sz="2800" dirty="0"/>
              <a:t> </a:t>
            </a:r>
            <a:r>
              <a:rPr lang="en-US" sz="2800" dirty="0" err="1"/>
              <a:t>anh</a:t>
            </a:r>
            <a:r>
              <a:rPr lang="en-US" sz="2800" dirty="0"/>
              <a:t> </a:t>
            </a:r>
            <a:r>
              <a:rPr lang="en-US" sz="2800" dirty="0" err="1"/>
              <a:t>hùng</a:t>
            </a:r>
            <a:r>
              <a:rPr lang="en-US" sz="2800" dirty="0"/>
              <a:t> “</a:t>
            </a:r>
            <a:r>
              <a:rPr lang="en-US" sz="2800" dirty="0" err="1"/>
              <a:t>cứu</a:t>
            </a:r>
            <a:r>
              <a:rPr lang="en-US" sz="2800" dirty="0"/>
              <a:t> </a:t>
            </a:r>
            <a:r>
              <a:rPr lang="en-US" sz="2800" dirty="0" err="1"/>
              <a:t>khổ</a:t>
            </a:r>
            <a:r>
              <a:rPr lang="en-US" sz="2800" dirty="0"/>
              <a:t>, </a:t>
            </a:r>
            <a:r>
              <a:rPr lang="en-US" sz="2800" dirty="0" err="1"/>
              <a:t>phò</a:t>
            </a:r>
            <a:r>
              <a:rPr lang="en-US" sz="2800" dirty="0"/>
              <a:t> </a:t>
            </a:r>
            <a:r>
              <a:rPr lang="en-US" sz="2800" dirty="0" err="1"/>
              <a:t>nguy</a:t>
            </a:r>
            <a:r>
              <a:rPr lang="en-US" sz="2800" dirty="0"/>
              <a:t>” </a:t>
            </a:r>
            <a:r>
              <a:rPr lang="en-US" sz="2800" dirty="0" err="1"/>
              <a:t>và</a:t>
            </a:r>
            <a:r>
              <a:rPr lang="en-US" sz="2800" dirty="0"/>
              <a:t> </a:t>
            </a:r>
            <a:r>
              <a:rPr lang="en-US" sz="2800" dirty="0" err="1"/>
              <a:t>khát</a:t>
            </a:r>
            <a:r>
              <a:rPr lang="en-US" sz="2800" dirty="0"/>
              <a:t> </a:t>
            </a:r>
            <a:r>
              <a:rPr lang="en-US" sz="2800" dirty="0" err="1"/>
              <a:t>vọng</a:t>
            </a:r>
            <a:r>
              <a:rPr lang="en-US" sz="2800" dirty="0"/>
              <a:t> </a:t>
            </a:r>
            <a:r>
              <a:rPr lang="en-US" sz="2800" dirty="0" err="1"/>
              <a:t>công</a:t>
            </a:r>
            <a:r>
              <a:rPr lang="en-US" sz="2800" dirty="0"/>
              <a:t> </a:t>
            </a:r>
            <a:r>
              <a:rPr lang="en-US" sz="2800" dirty="0" err="1"/>
              <a:t>lí</a:t>
            </a:r>
            <a:r>
              <a:rPr lang="en-US" sz="2800" dirty="0"/>
              <a:t>.</a:t>
            </a:r>
          </a:p>
          <a:p>
            <a:pPr algn="just"/>
            <a:r>
              <a:rPr lang="en-US" sz="2800" dirty="0"/>
              <a:t>- </a:t>
            </a:r>
            <a:r>
              <a:rPr lang="en-US" sz="2800" b="1" dirty="0" err="1"/>
              <a:t>Nghệ</a:t>
            </a:r>
            <a:r>
              <a:rPr lang="en-US" sz="2800" b="1" dirty="0"/>
              <a:t> </a:t>
            </a:r>
            <a:r>
              <a:rPr lang="en-US" sz="2800" b="1" dirty="0" err="1"/>
              <a:t>thuật</a:t>
            </a:r>
            <a:r>
              <a:rPr lang="en-US" sz="2800" dirty="0"/>
              <a:t>: </a:t>
            </a:r>
          </a:p>
          <a:p>
            <a:pPr algn="just"/>
            <a:r>
              <a:rPr lang="en-US" sz="2800" dirty="0"/>
              <a:t> + </a:t>
            </a:r>
            <a:r>
              <a:rPr lang="en-US" sz="2800" dirty="0" err="1"/>
              <a:t>Nghệ</a:t>
            </a:r>
            <a:r>
              <a:rPr lang="en-US" sz="2800" dirty="0"/>
              <a:t> </a:t>
            </a:r>
            <a:r>
              <a:rPr lang="en-US" sz="2800" dirty="0" err="1"/>
              <a:t>thuật</a:t>
            </a:r>
            <a:r>
              <a:rPr lang="en-US" sz="2800" dirty="0"/>
              <a:t> </a:t>
            </a:r>
            <a:r>
              <a:rPr lang="en-US" sz="2800" dirty="0" err="1"/>
              <a:t>xây</a:t>
            </a:r>
            <a:r>
              <a:rPr lang="en-US" sz="2800" dirty="0"/>
              <a:t> </a:t>
            </a:r>
            <a:r>
              <a:rPr lang="en-US" sz="2800" dirty="0" err="1"/>
              <a:t>dựng</a:t>
            </a:r>
            <a:r>
              <a:rPr lang="en-US" sz="2800" dirty="0"/>
              <a:t> </a:t>
            </a:r>
            <a:r>
              <a:rPr lang="en-US" sz="2800" dirty="0" err="1"/>
              <a:t>nhân</a:t>
            </a:r>
            <a:r>
              <a:rPr lang="en-US" sz="2800" dirty="0"/>
              <a:t> </a:t>
            </a:r>
            <a:r>
              <a:rPr lang="en-US" sz="2800" dirty="0" err="1"/>
              <a:t>vật</a:t>
            </a:r>
            <a:r>
              <a:rPr lang="en-US" sz="2800" dirty="0"/>
              <a:t> có tính </a:t>
            </a:r>
            <a:r>
              <a:rPr lang="en-US" sz="2800" dirty="0" err="1"/>
              <a:t>cách</a:t>
            </a:r>
            <a:r>
              <a:rPr lang="en-US" sz="2800" dirty="0"/>
              <a:t> </a:t>
            </a:r>
            <a:r>
              <a:rPr lang="en-US" sz="2800" dirty="0" err="1"/>
              <a:t>rõ</a:t>
            </a:r>
            <a:r>
              <a:rPr lang="en-US" sz="2800" dirty="0"/>
              <a:t> </a:t>
            </a:r>
            <a:r>
              <a:rPr lang="en-US" sz="2800" dirty="0" err="1"/>
              <a:t>nét</a:t>
            </a:r>
            <a:r>
              <a:rPr lang="en-US" sz="2800" dirty="0"/>
              <a:t>, </a:t>
            </a:r>
            <a:r>
              <a:rPr lang="en-US" sz="2800" dirty="0" err="1"/>
              <a:t>sinh</a:t>
            </a:r>
            <a:r>
              <a:rPr lang="en-US" sz="2800" dirty="0"/>
              <a:t> </a:t>
            </a:r>
            <a:r>
              <a:rPr lang="en-US" sz="2800" dirty="0" err="1"/>
              <a:t>động</a:t>
            </a:r>
            <a:r>
              <a:rPr lang="en-US" sz="2800" dirty="0"/>
              <a:t>. </a:t>
            </a:r>
          </a:p>
          <a:p>
            <a:pPr algn="just"/>
            <a:r>
              <a:rPr lang="en-US" sz="2800" dirty="0"/>
              <a:t>+ </a:t>
            </a:r>
            <a:r>
              <a:rPr lang="en-US" sz="2800" dirty="0" err="1"/>
              <a:t>Nghệ</a:t>
            </a:r>
            <a:r>
              <a:rPr lang="en-US" sz="2800" dirty="0"/>
              <a:t> </a:t>
            </a:r>
            <a:r>
              <a:rPr lang="en-US" sz="2800" dirty="0" err="1"/>
              <a:t>thuật</a:t>
            </a:r>
            <a:r>
              <a:rPr lang="en-US" sz="2800" dirty="0"/>
              <a:t> </a:t>
            </a:r>
            <a:r>
              <a:rPr lang="en-US" sz="2800" dirty="0" err="1"/>
              <a:t>sử</a:t>
            </a:r>
            <a:r>
              <a:rPr lang="en-US" sz="2800" dirty="0"/>
              <a:t> </a:t>
            </a:r>
            <a:r>
              <a:rPr lang="en-US" sz="2800" dirty="0" err="1"/>
              <a:t>dụng</a:t>
            </a:r>
            <a:r>
              <a:rPr lang="en-US" sz="2800" dirty="0"/>
              <a:t> </a:t>
            </a:r>
            <a:r>
              <a:rPr lang="en-US" sz="2800" dirty="0" err="1"/>
              <a:t>ngôn</a:t>
            </a:r>
            <a:r>
              <a:rPr lang="en-US" sz="2800" dirty="0"/>
              <a:t> </a:t>
            </a:r>
            <a:r>
              <a:rPr lang="en-US" sz="2800" dirty="0" err="1"/>
              <a:t>ngữ</a:t>
            </a:r>
            <a:r>
              <a:rPr lang="en-US" sz="2800" dirty="0"/>
              <a:t>: </a:t>
            </a:r>
            <a:r>
              <a:rPr lang="en-US" sz="2800" dirty="0" err="1"/>
              <a:t>ngôn</a:t>
            </a:r>
            <a:r>
              <a:rPr lang="en-US" sz="2800" dirty="0"/>
              <a:t> </a:t>
            </a:r>
            <a:r>
              <a:rPr lang="en-US" sz="2800" dirty="0" err="1"/>
              <a:t>ngữ</a:t>
            </a:r>
            <a:r>
              <a:rPr lang="en-US" sz="2800" dirty="0"/>
              <a:t> </a:t>
            </a:r>
            <a:r>
              <a:rPr lang="en-US" sz="2800" dirty="0" err="1"/>
              <a:t>mộc</a:t>
            </a:r>
            <a:r>
              <a:rPr lang="en-US" sz="2800" dirty="0"/>
              <a:t> </a:t>
            </a:r>
            <a:r>
              <a:rPr lang="en-US" sz="2800" dirty="0" err="1"/>
              <a:t>mạc</a:t>
            </a:r>
            <a:r>
              <a:rPr lang="en-US" sz="2800" dirty="0"/>
              <a:t>, </a:t>
            </a:r>
            <a:r>
              <a:rPr lang="en-US" sz="2800" dirty="0" err="1"/>
              <a:t>gần</a:t>
            </a:r>
            <a:r>
              <a:rPr lang="en-US" sz="2800" dirty="0"/>
              <a:t> </a:t>
            </a:r>
            <a:r>
              <a:rPr lang="en-US" sz="2800" dirty="0" err="1"/>
              <a:t>gũi</a:t>
            </a:r>
            <a:r>
              <a:rPr lang="en-US" sz="2800" dirty="0"/>
              <a:t> </a:t>
            </a:r>
            <a:r>
              <a:rPr lang="en-US" sz="2800" dirty="0" err="1"/>
              <a:t>với</a:t>
            </a:r>
            <a:r>
              <a:rPr lang="en-US" sz="2800" dirty="0"/>
              <a:t> </a:t>
            </a:r>
            <a:r>
              <a:rPr lang="en-US" sz="2800" dirty="0" err="1"/>
              <a:t>lời</a:t>
            </a:r>
            <a:r>
              <a:rPr lang="en-US" sz="2800" dirty="0"/>
              <a:t> ăn </a:t>
            </a:r>
            <a:r>
              <a:rPr lang="en-US" sz="2800" dirty="0" err="1"/>
              <a:t>tiếng</a:t>
            </a:r>
            <a:r>
              <a:rPr lang="en-US" sz="2800" dirty="0"/>
              <a:t> </a:t>
            </a:r>
            <a:r>
              <a:rPr lang="en-US" sz="2800" dirty="0" err="1"/>
              <a:t>nói</a:t>
            </a:r>
            <a:r>
              <a:rPr lang="en-US" sz="2800" dirty="0"/>
              <a:t> </a:t>
            </a:r>
            <a:r>
              <a:rPr lang="en-US" sz="2800" dirty="0" err="1"/>
              <a:t>của</a:t>
            </a:r>
            <a:r>
              <a:rPr lang="en-US" sz="2800" dirty="0"/>
              <a:t> </a:t>
            </a:r>
            <a:r>
              <a:rPr lang="en-US" sz="2800" dirty="0" err="1"/>
              <a:t>nhân</a:t>
            </a:r>
            <a:r>
              <a:rPr lang="en-US" sz="2800" dirty="0"/>
              <a:t> </a:t>
            </a:r>
            <a:r>
              <a:rPr lang="en-US" sz="2800" dirty="0" err="1"/>
              <a:t>dân</a:t>
            </a:r>
            <a:r>
              <a:rPr lang="en-US" sz="2800" dirty="0"/>
              <a:t>; </a:t>
            </a:r>
            <a:r>
              <a:rPr lang="en-US" sz="2800" dirty="0" err="1"/>
              <a:t>kết</a:t>
            </a:r>
            <a:r>
              <a:rPr lang="en-US" sz="2800" dirty="0"/>
              <a:t> </a:t>
            </a:r>
            <a:r>
              <a:rPr lang="en-US" sz="2800" dirty="0" err="1"/>
              <a:t>hợp</a:t>
            </a:r>
            <a:r>
              <a:rPr lang="en-US" sz="2800" dirty="0"/>
              <a:t> tính </a:t>
            </a:r>
            <a:r>
              <a:rPr lang="en-US" sz="2800" dirty="0" err="1"/>
              <a:t>cổ</a:t>
            </a:r>
            <a:r>
              <a:rPr lang="en-US" sz="2800" dirty="0"/>
              <a:t> </a:t>
            </a:r>
            <a:r>
              <a:rPr lang="en-US" sz="2800" dirty="0" err="1"/>
              <a:t>điển</a:t>
            </a:r>
            <a:r>
              <a:rPr lang="en-US" sz="2800" dirty="0"/>
              <a:t>, </a:t>
            </a:r>
            <a:r>
              <a:rPr lang="en-US" sz="2800" dirty="0" err="1"/>
              <a:t>bác</a:t>
            </a:r>
            <a:r>
              <a:rPr lang="en-US" sz="2800" dirty="0"/>
              <a:t> học </a:t>
            </a:r>
            <a:r>
              <a:rPr lang="en-US" sz="2800" dirty="0" err="1"/>
              <a:t>với</a:t>
            </a:r>
            <a:r>
              <a:rPr lang="en-US" sz="2800" dirty="0"/>
              <a:t> </a:t>
            </a:r>
            <a:r>
              <a:rPr lang="en-US" sz="2800" dirty="0" err="1"/>
              <a:t>chất</a:t>
            </a:r>
            <a:r>
              <a:rPr lang="en-US" sz="2800" dirty="0"/>
              <a:t> </a:t>
            </a:r>
            <a:r>
              <a:rPr lang="en-US" sz="2800" dirty="0" err="1"/>
              <a:t>dân</a:t>
            </a:r>
            <a:r>
              <a:rPr lang="en-US" sz="2800" dirty="0"/>
              <a:t> </a:t>
            </a:r>
            <a:r>
              <a:rPr lang="en-US" sz="2800" dirty="0" err="1"/>
              <a:t>gian</a:t>
            </a:r>
            <a:r>
              <a:rPr lang="en-US" sz="2800" dirty="0"/>
              <a:t> </a:t>
            </a:r>
            <a:r>
              <a:rPr lang="en-US" sz="2800" dirty="0" err="1"/>
              <a:t>và</a:t>
            </a:r>
            <a:r>
              <a:rPr lang="en-US" sz="2800" dirty="0"/>
              <a:t> </a:t>
            </a:r>
            <a:r>
              <a:rPr lang="en-US" sz="2800" dirty="0" err="1"/>
              <a:t>đậm</a:t>
            </a:r>
            <a:r>
              <a:rPr lang="en-US" sz="2800" dirty="0"/>
              <a:t> </a:t>
            </a:r>
            <a:r>
              <a:rPr lang="en-US" sz="2800" dirty="0" err="1"/>
              <a:t>đà</a:t>
            </a:r>
            <a:r>
              <a:rPr lang="en-US" sz="2800" dirty="0"/>
              <a:t> </a:t>
            </a:r>
            <a:r>
              <a:rPr lang="en-US" sz="2800" dirty="0" err="1"/>
              <a:t>màu</a:t>
            </a:r>
            <a:r>
              <a:rPr lang="en-US" sz="2800" dirty="0"/>
              <a:t> </a:t>
            </a:r>
            <a:r>
              <a:rPr lang="en-US" sz="2800" dirty="0" err="1"/>
              <a:t>sắc</a:t>
            </a:r>
            <a:r>
              <a:rPr lang="en-US" sz="2800" dirty="0"/>
              <a:t> Nam </a:t>
            </a:r>
            <a:r>
              <a:rPr lang="en-US" sz="2800" dirty="0" err="1"/>
              <a:t>Bộ</a:t>
            </a:r>
            <a:r>
              <a:rPr lang="en-US" sz="2800" dirty="0"/>
              <a:t>.</a:t>
            </a:r>
          </a:p>
        </p:txBody>
      </p:sp>
    </p:spTree>
    <p:extLst>
      <p:ext uri="{BB962C8B-B14F-4D97-AF65-F5344CB8AC3E}">
        <p14:creationId xmlns:p14="http://schemas.microsoft.com/office/powerpoint/2010/main" val="263664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28738" y="333069"/>
            <a:ext cx="6260820" cy="6606745"/>
          </a:xfrm>
          <a:custGeom>
            <a:avLst/>
            <a:gdLst>
              <a:gd name="connsiteX0" fmla="*/ 2718857 w 6311298"/>
              <a:gd name="connsiteY0" fmla="*/ 0 h 5505949"/>
              <a:gd name="connsiteX1" fmla="*/ 2923176 w 6311298"/>
              <a:gd name="connsiteY1" fmla="*/ 18600 h 5505949"/>
              <a:gd name="connsiteX2" fmla="*/ 4520587 w 6311298"/>
              <a:gd name="connsiteY2" fmla="*/ 2632068 h 5505949"/>
              <a:gd name="connsiteX3" fmla="*/ 5746505 w 6311298"/>
              <a:gd name="connsiteY3" fmla="*/ 4929314 h 5505949"/>
              <a:gd name="connsiteX4" fmla="*/ 3536138 w 6311298"/>
              <a:gd name="connsiteY4" fmla="*/ 5505949 h 5505949"/>
              <a:gd name="connsiteX5" fmla="*/ 202008 w 6311298"/>
              <a:gd name="connsiteY5" fmla="*/ 4129462 h 5505949"/>
              <a:gd name="connsiteX6" fmla="*/ 2718857 w 6311298"/>
              <a:gd name="connsiteY6" fmla="*/ 0 h 550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1298" h="5505949">
                <a:moveTo>
                  <a:pt x="2718857" y="0"/>
                </a:moveTo>
                <a:cubicBezTo>
                  <a:pt x="2783869" y="0"/>
                  <a:pt x="2848879" y="9300"/>
                  <a:pt x="2923176" y="18600"/>
                </a:cubicBezTo>
                <a:cubicBezTo>
                  <a:pt x="4892079" y="232515"/>
                  <a:pt x="3935490" y="1934523"/>
                  <a:pt x="4520587" y="2632068"/>
                </a:cubicBezTo>
                <a:cubicBezTo>
                  <a:pt x="5105686" y="3320312"/>
                  <a:pt x="7343915" y="3748138"/>
                  <a:pt x="5746505" y="4929314"/>
                </a:cubicBezTo>
                <a:cubicBezTo>
                  <a:pt x="5244993" y="5301336"/>
                  <a:pt x="4418427" y="5505949"/>
                  <a:pt x="3536138" y="5505949"/>
                </a:cubicBezTo>
                <a:cubicBezTo>
                  <a:pt x="2300930" y="5505949"/>
                  <a:pt x="944989" y="5096723"/>
                  <a:pt x="202008" y="4129462"/>
                </a:cubicBezTo>
                <a:cubicBezTo>
                  <a:pt x="-503824" y="3218004"/>
                  <a:pt x="712807" y="0"/>
                  <a:pt x="2718857" y="0"/>
                </a:cubicBezTo>
                <a:close/>
              </a:path>
            </a:pathLst>
          </a:custGeom>
          <a:solidFill>
            <a:schemeClr val="bg1">
              <a:lumMod val="8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_矩形 1"/>
          <p:cNvSpPr>
            <a:spLocks/>
          </p:cNvSpPr>
          <p:nvPr>
            <p:custDataLst>
              <p:tags r:id="rId1"/>
            </p:custDataLst>
          </p:nvPr>
        </p:nvSpPr>
        <p:spPr bwMode="auto">
          <a:xfrm>
            <a:off x="988905" y="849399"/>
            <a:ext cx="7143159" cy="904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0960" rIns="60960">
            <a:spAutoFit/>
          </a:bodyPr>
          <a:lstStyle>
            <a:lvl1pPr eaLnBrk="0">
              <a:defRPr sz="4800">
                <a:solidFill>
                  <a:srgbClr val="27282D"/>
                </a:solidFill>
                <a:latin typeface="Calibri" pitchFamily="34" charset="0"/>
                <a:cs typeface="Calibri" pitchFamily="34" charset="0"/>
                <a:sym typeface="Calibri" pitchFamily="34" charset="0"/>
              </a:defRPr>
            </a:lvl1pPr>
            <a:lvl2pPr marL="742950" indent="-285750" eaLnBrk="0">
              <a:defRPr sz="4800">
                <a:solidFill>
                  <a:srgbClr val="27282D"/>
                </a:solidFill>
                <a:latin typeface="Calibri" pitchFamily="34" charset="0"/>
                <a:cs typeface="Calibri" pitchFamily="34" charset="0"/>
                <a:sym typeface="Calibri" pitchFamily="34" charset="0"/>
              </a:defRPr>
            </a:lvl2pPr>
            <a:lvl3pPr marL="1143000" indent="-228600" eaLnBrk="0">
              <a:defRPr sz="4800">
                <a:solidFill>
                  <a:srgbClr val="27282D"/>
                </a:solidFill>
                <a:latin typeface="Calibri" pitchFamily="34" charset="0"/>
                <a:cs typeface="Calibri" pitchFamily="34" charset="0"/>
                <a:sym typeface="Calibri" pitchFamily="34" charset="0"/>
              </a:defRPr>
            </a:lvl3pPr>
            <a:lvl4pPr marL="1600200" indent="-228600" eaLnBrk="0">
              <a:defRPr sz="4800">
                <a:solidFill>
                  <a:srgbClr val="27282D"/>
                </a:solidFill>
                <a:latin typeface="Calibri" pitchFamily="34" charset="0"/>
                <a:cs typeface="Calibri" pitchFamily="34" charset="0"/>
                <a:sym typeface="Calibri" pitchFamily="34" charset="0"/>
              </a:defRPr>
            </a:lvl4pPr>
            <a:lvl5pPr marL="2057400" indent="-228600" eaLnBrk="0">
              <a:defRPr sz="4800">
                <a:solidFill>
                  <a:srgbClr val="27282D"/>
                </a:solidFill>
                <a:latin typeface="Calibri" pitchFamily="34" charset="0"/>
                <a:cs typeface="Calibri" pitchFamily="34" charset="0"/>
                <a:sym typeface="Calibri" pitchFamily="34" charset="0"/>
              </a:defRPr>
            </a:lvl5pPr>
            <a:lvl6pPr marL="2514600" indent="-228600" defTabSz="2436813" eaLnBrk="0" fontAlgn="base" hangingPunct="0">
              <a:spcBef>
                <a:spcPct val="0"/>
              </a:spcBef>
              <a:spcAft>
                <a:spcPct val="0"/>
              </a:spcAft>
              <a:defRPr sz="4800">
                <a:solidFill>
                  <a:srgbClr val="27282D"/>
                </a:solidFill>
                <a:latin typeface="Calibri" pitchFamily="34" charset="0"/>
                <a:cs typeface="Calibri" pitchFamily="34" charset="0"/>
                <a:sym typeface="Calibri" pitchFamily="34" charset="0"/>
              </a:defRPr>
            </a:lvl6pPr>
            <a:lvl7pPr marL="2971800" indent="-228600" defTabSz="2436813" eaLnBrk="0" fontAlgn="base" hangingPunct="0">
              <a:spcBef>
                <a:spcPct val="0"/>
              </a:spcBef>
              <a:spcAft>
                <a:spcPct val="0"/>
              </a:spcAft>
              <a:defRPr sz="4800">
                <a:solidFill>
                  <a:srgbClr val="27282D"/>
                </a:solidFill>
                <a:latin typeface="Calibri" pitchFamily="34" charset="0"/>
                <a:cs typeface="Calibri" pitchFamily="34" charset="0"/>
                <a:sym typeface="Calibri" pitchFamily="34" charset="0"/>
              </a:defRPr>
            </a:lvl7pPr>
            <a:lvl8pPr marL="3429000" indent="-228600" defTabSz="2436813" eaLnBrk="0" fontAlgn="base" hangingPunct="0">
              <a:spcBef>
                <a:spcPct val="0"/>
              </a:spcBef>
              <a:spcAft>
                <a:spcPct val="0"/>
              </a:spcAft>
              <a:defRPr sz="4800">
                <a:solidFill>
                  <a:srgbClr val="27282D"/>
                </a:solidFill>
                <a:latin typeface="Calibri" pitchFamily="34" charset="0"/>
                <a:cs typeface="Calibri" pitchFamily="34" charset="0"/>
                <a:sym typeface="Calibri" pitchFamily="34" charset="0"/>
              </a:defRPr>
            </a:lvl8pPr>
            <a:lvl9pPr marL="3886200" indent="-228600" defTabSz="2436813" eaLnBrk="0" fontAlgn="base" hangingPunct="0">
              <a:spcBef>
                <a:spcPct val="0"/>
              </a:spcBef>
              <a:spcAft>
                <a:spcPct val="0"/>
              </a:spcAft>
              <a:defRPr sz="4800">
                <a:solidFill>
                  <a:srgbClr val="27282D"/>
                </a:solidFill>
                <a:latin typeface="Calibri" pitchFamily="34" charset="0"/>
                <a:cs typeface="Calibri" pitchFamily="34" charset="0"/>
                <a:sym typeface="Calibri" pitchFamily="34" charset="0"/>
              </a:defRPr>
            </a:lvl9pPr>
          </a:lstStyle>
          <a:p>
            <a:pPr eaLnBrk="1">
              <a:lnSpc>
                <a:spcPct val="80000"/>
              </a:lnSpc>
            </a:pPr>
            <a:r>
              <a:rPr lang="en-US" altLang="zh-CN" sz="6600" spc="-300" dirty="0">
                <a:solidFill>
                  <a:prstClr val="black">
                    <a:alpha val="4000"/>
                  </a:prstClr>
                </a:solidFill>
                <a:latin typeface="思源黑体" panose="020B0500000000000000" pitchFamily="34" charset="-122"/>
                <a:ea typeface="思源黑体" panose="020B0500000000000000" pitchFamily="34" charset="-122"/>
                <a:sym typeface="Helvetica" pitchFamily="34" charset="0"/>
              </a:rPr>
              <a:t>Nature Tourism</a:t>
            </a:r>
          </a:p>
        </p:txBody>
      </p:sp>
      <p:sp>
        <p:nvSpPr>
          <p:cNvPr id="27" name="矩形 26">
            <a:extLst>
              <a:ext uri="{FF2B5EF4-FFF2-40B4-BE49-F238E27FC236}">
                <a16:creationId xmlns:a16="http://schemas.microsoft.com/office/drawing/2014/main" id="{0C23C515-8702-48A2-864A-43F9653DC72E}"/>
              </a:ext>
            </a:extLst>
          </p:cNvPr>
          <p:cNvSpPr/>
          <p:nvPr/>
        </p:nvSpPr>
        <p:spPr>
          <a:xfrm>
            <a:off x="5161068" y="2110877"/>
            <a:ext cx="6260820" cy="2000548"/>
          </a:xfrm>
          <a:prstGeom prst="rect">
            <a:avLst/>
          </a:prstGeom>
        </p:spPr>
        <p:txBody>
          <a:bodyPr wrap="square">
            <a:spAutoFit/>
          </a:bodyPr>
          <a:lstStyle/>
          <a:p>
            <a:pPr algn="ctr"/>
            <a:r>
              <a:rPr lang="en-US" altLang="zh-CN" sz="4400" b="1" dirty="0">
                <a:solidFill>
                  <a:srgbClr val="0070C0"/>
                </a:solidFill>
                <a:latin typeface="#9Slide03 AmpleSoft Bold" panose="02000000000000000000" pitchFamily="2" charset="0"/>
                <a:ea typeface="思源黑体" panose="020B0500000000000000" pitchFamily="34" charset="-122"/>
                <a:cs typeface="Times New Roman" panose="02020603050405020304" pitchFamily="18" charset="0"/>
              </a:rPr>
              <a:t>HOẠT ĐỘNG 1</a:t>
            </a:r>
          </a:p>
          <a:p>
            <a:pPr algn="ctr"/>
            <a:r>
              <a:rPr lang="en-US" altLang="zh-CN" sz="8000" b="1" dirty="0">
                <a:solidFill>
                  <a:srgbClr val="FF0000"/>
                </a:solidFill>
                <a:latin typeface="#9Slide03 AmpleSoft Bold" panose="02000000000000000000" pitchFamily="2" charset="0"/>
                <a:ea typeface="思源黑体" panose="020B0500000000000000" pitchFamily="34" charset="-122"/>
                <a:cs typeface="Times New Roman" panose="02020603050405020304" pitchFamily="18" charset="0"/>
              </a:rPr>
              <a:t>KHỞI ĐỘNG </a:t>
            </a:r>
            <a:endParaRPr lang="zh-CN" altLang="en-US" sz="6600" b="1" dirty="0">
              <a:solidFill>
                <a:srgbClr val="FF0000"/>
              </a:solidFill>
              <a:latin typeface="#9Slide03 AmpleSoft Bold" panose="02000000000000000000" pitchFamily="2" charset="0"/>
              <a:ea typeface="思源黑体" panose="020B0500000000000000" pitchFamily="34" charset="-122"/>
              <a:cs typeface="Times New Roman" panose="02020603050405020304" pitchFamily="18" charset="0"/>
            </a:endParaRPr>
          </a:p>
        </p:txBody>
      </p:sp>
      <p:pic>
        <p:nvPicPr>
          <p:cNvPr id="3" name="图片占位符 2"/>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a:stretch/>
        </p:blipFill>
        <p:spPr>
          <a:xfrm>
            <a:off x="523627" y="689684"/>
            <a:ext cx="5793908" cy="5436431"/>
          </a:xfrm>
        </p:spPr>
      </p:pic>
    </p:spTree>
    <p:extLst>
      <p:ext uri="{BB962C8B-B14F-4D97-AF65-F5344CB8AC3E}">
        <p14:creationId xmlns:p14="http://schemas.microsoft.com/office/powerpoint/2010/main" val="4027151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074C2C-AC09-8B5B-4078-431E80D24C71}"/>
              </a:ext>
            </a:extLst>
          </p:cNvPr>
          <p:cNvPicPr/>
          <p:nvPr/>
        </p:nvPicPr>
        <p:blipFill>
          <a:blip r:embed="rId2"/>
          <a:stretch>
            <a:fillRect/>
          </a:stretch>
        </p:blipFill>
        <p:spPr>
          <a:xfrm>
            <a:off x="1451" y="11575"/>
            <a:ext cx="12191999" cy="6858000"/>
          </a:xfrm>
          <a:prstGeom prst="rect">
            <a:avLst/>
          </a:prstGeom>
        </p:spPr>
      </p:pic>
      <p:sp>
        <p:nvSpPr>
          <p:cNvPr id="7" name="TextBox 6">
            <a:extLst>
              <a:ext uri="{FF2B5EF4-FFF2-40B4-BE49-F238E27FC236}">
                <a16:creationId xmlns:a16="http://schemas.microsoft.com/office/drawing/2014/main" id="{7F64C15F-0769-B2CD-D1D4-A62A56933C18}"/>
              </a:ext>
            </a:extLst>
          </p:cNvPr>
          <p:cNvSpPr txBox="1"/>
          <p:nvPr/>
        </p:nvSpPr>
        <p:spPr>
          <a:xfrm>
            <a:off x="679577" y="401024"/>
            <a:ext cx="6131292" cy="2078839"/>
          </a:xfrm>
          <a:prstGeom prst="rect">
            <a:avLst/>
          </a:prstGeom>
          <a:noFill/>
        </p:spPr>
        <p:txBody>
          <a:bodyPr wrap="square" lIns="0" tIns="0" rIns="0" bIns="0" rtlCol="0">
            <a:spAutoFit/>
          </a:bodyPr>
          <a:lstStyle/>
          <a:p>
            <a:pPr algn="ctr">
              <a:lnSpc>
                <a:spcPct val="115000"/>
              </a:lnSpc>
              <a:spcAft>
                <a:spcPts val="800"/>
              </a:spcAft>
              <a:tabLst>
                <a:tab pos="1386840" algn="l"/>
              </a:tabLst>
            </a:pPr>
            <a:r>
              <a:rPr lang="en-US" sz="40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4. </a:t>
            </a:r>
            <a:r>
              <a:rPr lang="en-US" sz="40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Đoạn</a:t>
            </a:r>
            <a:r>
              <a:rPr lang="en-US" sz="40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trích</a:t>
            </a:r>
            <a:r>
              <a:rPr lang="en-US" sz="40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vi-VN" sz="4000" b="1" i="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Truyện Lục Vân Tiên</a:t>
            </a:r>
            <a:r>
              <a:rPr lang="en-US" sz="4000" b="1" i="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4000" b="1" i="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đánh</a:t>
            </a:r>
            <a:r>
              <a:rPr lang="en-US" sz="4000" b="1" i="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4000" b="1" i="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cướp</a:t>
            </a:r>
            <a:r>
              <a:rPr lang="en-US" sz="4000" b="1" i="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4000" b="1" i="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cứu</a:t>
            </a:r>
            <a:r>
              <a:rPr lang="en-US" sz="4000" b="1" i="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4000" b="1" i="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Kiều</a:t>
            </a:r>
            <a:r>
              <a:rPr lang="en-US" sz="4000" b="1" i="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4000" b="1" i="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Nguyệt</a:t>
            </a:r>
            <a:r>
              <a:rPr lang="en-US" sz="4000" b="1" i="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Nga</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Placeholder 8">
            <a:extLst>
              <a:ext uri="{FF2B5EF4-FFF2-40B4-BE49-F238E27FC236}">
                <a16:creationId xmlns:a16="http://schemas.microsoft.com/office/drawing/2014/main" id="{A8541569-387C-8E05-EA9F-68BE9DC3DF40}"/>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7423" t="-22653" r="38353" b="22653"/>
          <a:stretch/>
        </p:blipFill>
        <p:spPr>
          <a:xfrm>
            <a:off x="8154618" y="0"/>
            <a:ext cx="4037382" cy="5485632"/>
          </a:xfrm>
        </p:spPr>
      </p:pic>
      <p:pic>
        <p:nvPicPr>
          <p:cNvPr id="13" name="Picture Placeholder 12">
            <a:extLst>
              <a:ext uri="{FF2B5EF4-FFF2-40B4-BE49-F238E27FC236}">
                <a16:creationId xmlns:a16="http://schemas.microsoft.com/office/drawing/2014/main" id="{62CF1910-9D94-29A2-6277-7A1C62B9E537}"/>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21025" b="21025"/>
          <a:stretch/>
        </p:blipFill>
        <p:spPr/>
      </p:pic>
      <p:sp>
        <p:nvSpPr>
          <p:cNvPr id="64" name="Rectangle: Rounded Corners 63">
            <a:extLst>
              <a:ext uri="{FF2B5EF4-FFF2-40B4-BE49-F238E27FC236}">
                <a16:creationId xmlns:a16="http://schemas.microsoft.com/office/drawing/2014/main" id="{C3E653D4-53EB-4BAE-8ACE-E64E11396A64}"/>
              </a:ext>
            </a:extLst>
          </p:cNvPr>
          <p:cNvSpPr/>
          <p:nvPr/>
        </p:nvSpPr>
        <p:spPr>
          <a:xfrm rot="2700000">
            <a:off x="7936270" y="2369130"/>
            <a:ext cx="465876" cy="46587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5" name="Rectangle: Rounded Corners 64">
            <a:extLst>
              <a:ext uri="{FF2B5EF4-FFF2-40B4-BE49-F238E27FC236}">
                <a16:creationId xmlns:a16="http://schemas.microsoft.com/office/drawing/2014/main" id="{764620ED-5D53-4C46-AD62-060E9D63E44A}"/>
              </a:ext>
            </a:extLst>
          </p:cNvPr>
          <p:cNvSpPr/>
          <p:nvPr/>
        </p:nvSpPr>
        <p:spPr>
          <a:xfrm rot="2731827">
            <a:off x="9909502" y="915227"/>
            <a:ext cx="631264" cy="631264"/>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2178900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reeform: Shape 11">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ight Triangle 13">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Content Placeholder 4" descr="A sign with text and a wheel&#10;&#10;Description automatically generated with medium confidence">
            <a:extLst>
              <a:ext uri="{FF2B5EF4-FFF2-40B4-BE49-F238E27FC236}">
                <a16:creationId xmlns:a16="http://schemas.microsoft.com/office/drawing/2014/main" id="{82FCCD4C-71FC-4813-9F9C-014316585B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3504" y="921840"/>
            <a:ext cx="7746709" cy="4828054"/>
          </a:xfrm>
          <a:prstGeom prst="rect">
            <a:avLst/>
          </a:prstGeom>
        </p:spPr>
      </p:pic>
    </p:spTree>
    <p:extLst>
      <p:ext uri="{BB962C8B-B14F-4D97-AF65-F5344CB8AC3E}">
        <p14:creationId xmlns:p14="http://schemas.microsoft.com/office/powerpoint/2010/main" val="672228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reeform: Shape 11">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ight Triangle 13">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Content Placeholder 4" descr="A sign with text and a wheel&#10;&#10;Description automatically generated with medium confidence">
            <a:extLst>
              <a:ext uri="{FF2B5EF4-FFF2-40B4-BE49-F238E27FC236}">
                <a16:creationId xmlns:a16="http://schemas.microsoft.com/office/drawing/2014/main" id="{82FCCD4C-71FC-4813-9F9C-014316585B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19535" y="4485503"/>
            <a:ext cx="3416476" cy="1777143"/>
          </a:xfrm>
          <a:prstGeom prst="rect">
            <a:avLst/>
          </a:prstGeom>
        </p:spPr>
      </p:pic>
      <p:sp>
        <p:nvSpPr>
          <p:cNvPr id="3" name="TextBox 2">
            <a:extLst>
              <a:ext uri="{FF2B5EF4-FFF2-40B4-BE49-F238E27FC236}">
                <a16:creationId xmlns:a16="http://schemas.microsoft.com/office/drawing/2014/main" id="{C5363075-B02A-DCAD-8B73-98A5825666F1}"/>
              </a:ext>
            </a:extLst>
          </p:cNvPr>
          <p:cNvSpPr txBox="1"/>
          <p:nvPr/>
        </p:nvSpPr>
        <p:spPr>
          <a:xfrm>
            <a:off x="679622" y="949369"/>
            <a:ext cx="10354962" cy="3093667"/>
          </a:xfrm>
          <a:prstGeom prst="rect">
            <a:avLst/>
          </a:prstGeom>
          <a:noFill/>
        </p:spPr>
        <p:txBody>
          <a:bodyPr wrap="square">
            <a:spAutoFit/>
          </a:bodyPr>
          <a:lstStyle/>
          <a:p>
            <a:pPr>
              <a:lnSpc>
                <a:spcPct val="130000"/>
              </a:lnSpc>
              <a:spcAft>
                <a:spcPts val="1000"/>
              </a:spcAft>
              <a:tabLst>
                <a:tab pos="1386840" algn="l"/>
              </a:tabLst>
            </a:pPr>
            <a:r>
              <a:rPr lang="en-US" sz="2800" b="0" dirty="0">
                <a:solidFill>
                  <a:srgbClr val="555555"/>
                </a:solidFill>
                <a:effectLst/>
                <a:highlight>
                  <a:srgbClr val="FFFFFF"/>
                </a:highlight>
                <a:latin typeface="Times New Roman" panose="02020603050405020304" pitchFamily="18" charset="0"/>
                <a:ea typeface="Calibri" panose="020F0502020204030204" pitchFamily="34" charset="0"/>
              </a:rPr>
              <a:t>1</a:t>
            </a:r>
            <a:r>
              <a:rPr lang="en-US" sz="2800" b="0" dirty="0">
                <a:solidFill>
                  <a:srgbClr val="0D0D0D"/>
                </a:solidFill>
                <a:effectLst/>
                <a:highlight>
                  <a:srgbClr val="FFFFFF"/>
                </a:highlight>
                <a:latin typeface="Times New Roman" panose="02020603050405020304" pitchFamily="18" charset="0"/>
                <a:ea typeface="Calibri" panose="020F0502020204030204" pitchFamily="34" charset="0"/>
              </a:rPr>
              <a:t>.</a:t>
            </a:r>
            <a:r>
              <a:rPr lang="en-US" sz="2800" b="1"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800" dirty="0" err="1">
                <a:solidFill>
                  <a:srgbClr val="0D0D0D"/>
                </a:solidFill>
                <a:effectLst/>
                <a:highlight>
                  <a:srgbClr val="FFFFFF"/>
                </a:highlight>
                <a:latin typeface="Times New Roman" panose="02020603050405020304" pitchFamily="18" charset="0"/>
                <a:ea typeface="Calibri" panose="020F0502020204030204" pitchFamily="34" charset="0"/>
              </a:rPr>
              <a:t>Nêu</a:t>
            </a:r>
            <a:r>
              <a:rPr lang="en-US" sz="28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800" dirty="0" err="1">
                <a:solidFill>
                  <a:srgbClr val="0D0D0D"/>
                </a:solidFill>
                <a:effectLst/>
                <a:highlight>
                  <a:srgbClr val="FFFFFF"/>
                </a:highlight>
                <a:latin typeface="Times New Roman" panose="02020603050405020304" pitchFamily="18" charset="0"/>
                <a:ea typeface="Calibri" panose="020F0502020204030204" pitchFamily="34" charset="0"/>
              </a:rPr>
              <a:t>vị</a:t>
            </a:r>
            <a:r>
              <a:rPr lang="en-US" sz="28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800" dirty="0" err="1">
                <a:solidFill>
                  <a:srgbClr val="0D0D0D"/>
                </a:solidFill>
                <a:effectLst/>
                <a:highlight>
                  <a:srgbClr val="FFFFFF"/>
                </a:highlight>
                <a:latin typeface="Times New Roman" panose="02020603050405020304" pitchFamily="18" charset="0"/>
                <a:ea typeface="Calibri" panose="020F0502020204030204" pitchFamily="34" charset="0"/>
              </a:rPr>
              <a:t>trí</a:t>
            </a:r>
            <a:r>
              <a:rPr lang="en-US" sz="28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800" dirty="0" err="1">
                <a:solidFill>
                  <a:srgbClr val="0D0D0D"/>
                </a:solidFill>
                <a:effectLst/>
                <a:highlight>
                  <a:srgbClr val="FFFFFF"/>
                </a:highlight>
                <a:latin typeface="Times New Roman" panose="02020603050405020304" pitchFamily="18" charset="0"/>
                <a:ea typeface="Calibri" panose="020F0502020204030204" pitchFamily="34" charset="0"/>
              </a:rPr>
              <a:t>của</a:t>
            </a:r>
            <a:r>
              <a:rPr lang="en-US" sz="28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800" dirty="0" err="1">
                <a:solidFill>
                  <a:srgbClr val="0D0D0D"/>
                </a:solidFill>
                <a:effectLst/>
                <a:highlight>
                  <a:srgbClr val="FFFFFF"/>
                </a:highlight>
                <a:latin typeface="Times New Roman" panose="02020603050405020304" pitchFamily="18" charset="0"/>
                <a:ea typeface="Calibri" panose="020F0502020204030204" pitchFamily="34" charset="0"/>
              </a:rPr>
              <a:t>đoạn</a:t>
            </a:r>
            <a:r>
              <a:rPr lang="en-US" sz="28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800" dirty="0" err="1">
                <a:solidFill>
                  <a:srgbClr val="0D0D0D"/>
                </a:solidFill>
                <a:effectLst/>
                <a:highlight>
                  <a:srgbClr val="FFFFFF"/>
                </a:highlight>
                <a:latin typeface="Times New Roman" panose="02020603050405020304" pitchFamily="18" charset="0"/>
                <a:ea typeface="Calibri" panose="020F0502020204030204" pitchFamily="34" charset="0"/>
              </a:rPr>
              <a:t>trích</a:t>
            </a:r>
            <a:r>
              <a:rPr lang="en-US" sz="28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800" i="1" dirty="0" err="1">
                <a:solidFill>
                  <a:srgbClr val="0D0D0D"/>
                </a:solidFill>
                <a:effectLst/>
                <a:latin typeface="Times New Roman" panose="02020603050405020304" pitchFamily="18" charset="0"/>
                <a:ea typeface="Calibri" panose="020F0502020204030204" pitchFamily="34" charset="0"/>
              </a:rPr>
              <a:t>Lục</a:t>
            </a:r>
            <a:r>
              <a:rPr lang="en-US" sz="2800" i="1" dirty="0">
                <a:solidFill>
                  <a:srgbClr val="0D0D0D"/>
                </a:solidFill>
                <a:effectLst/>
                <a:latin typeface="Times New Roman" panose="02020603050405020304" pitchFamily="18" charset="0"/>
                <a:ea typeface="Calibri" panose="020F0502020204030204" pitchFamily="34" charset="0"/>
              </a:rPr>
              <a:t> Vân Tiên </a:t>
            </a:r>
            <a:r>
              <a:rPr lang="en-US" sz="2800" i="1" dirty="0" err="1">
                <a:solidFill>
                  <a:srgbClr val="0D0D0D"/>
                </a:solidFill>
                <a:effectLst/>
                <a:latin typeface="Times New Roman" panose="02020603050405020304" pitchFamily="18" charset="0"/>
                <a:ea typeface="Calibri" panose="020F0502020204030204" pitchFamily="34" charset="0"/>
              </a:rPr>
              <a:t>đánh</a:t>
            </a:r>
            <a:r>
              <a:rPr lang="en-US" sz="2800" i="1" dirty="0">
                <a:solidFill>
                  <a:srgbClr val="0D0D0D"/>
                </a:solidFill>
                <a:effectLst/>
                <a:latin typeface="Times New Roman" panose="02020603050405020304" pitchFamily="18" charset="0"/>
                <a:ea typeface="Calibri" panose="020F0502020204030204" pitchFamily="34" charset="0"/>
              </a:rPr>
              <a:t> </a:t>
            </a:r>
            <a:r>
              <a:rPr lang="en-US" sz="2800" i="1" dirty="0" err="1">
                <a:solidFill>
                  <a:srgbClr val="0D0D0D"/>
                </a:solidFill>
                <a:effectLst/>
                <a:latin typeface="Times New Roman" panose="02020603050405020304" pitchFamily="18" charset="0"/>
                <a:ea typeface="Calibri" panose="020F0502020204030204" pitchFamily="34" charset="0"/>
              </a:rPr>
              <a:t>cướp</a:t>
            </a:r>
            <a:r>
              <a:rPr lang="en-US" sz="2800" i="1" dirty="0">
                <a:solidFill>
                  <a:srgbClr val="0D0D0D"/>
                </a:solidFill>
                <a:effectLst/>
                <a:latin typeface="Times New Roman" panose="02020603050405020304" pitchFamily="18" charset="0"/>
                <a:ea typeface="Calibri" panose="020F0502020204030204" pitchFamily="34" charset="0"/>
              </a:rPr>
              <a:t>, </a:t>
            </a:r>
            <a:r>
              <a:rPr lang="en-US" sz="2800" i="1" dirty="0" err="1">
                <a:solidFill>
                  <a:srgbClr val="0D0D0D"/>
                </a:solidFill>
                <a:effectLst/>
                <a:latin typeface="Times New Roman" panose="02020603050405020304" pitchFamily="18" charset="0"/>
                <a:ea typeface="Calibri" panose="020F0502020204030204" pitchFamily="34" charset="0"/>
              </a:rPr>
              <a:t>cứu</a:t>
            </a:r>
            <a:r>
              <a:rPr lang="en-US" sz="2800" i="1" dirty="0">
                <a:solidFill>
                  <a:srgbClr val="0D0D0D"/>
                </a:solidFill>
                <a:effectLst/>
                <a:latin typeface="Times New Roman" panose="02020603050405020304" pitchFamily="18" charset="0"/>
                <a:ea typeface="Calibri" panose="020F0502020204030204" pitchFamily="34" charset="0"/>
              </a:rPr>
              <a:t> </a:t>
            </a:r>
            <a:r>
              <a:rPr lang="en-US" sz="2800" i="1" dirty="0" err="1">
                <a:solidFill>
                  <a:srgbClr val="0D0D0D"/>
                </a:solidFill>
                <a:effectLst/>
                <a:latin typeface="Times New Roman" panose="02020603050405020304" pitchFamily="18" charset="0"/>
                <a:ea typeface="Calibri" panose="020F0502020204030204" pitchFamily="34" charset="0"/>
              </a:rPr>
              <a:t>Kiều</a:t>
            </a:r>
            <a:r>
              <a:rPr lang="en-US" sz="2800" i="1" dirty="0">
                <a:solidFill>
                  <a:srgbClr val="0D0D0D"/>
                </a:solidFill>
                <a:effectLst/>
                <a:latin typeface="Times New Roman" panose="02020603050405020304" pitchFamily="18" charset="0"/>
                <a:ea typeface="Calibri" panose="020F0502020204030204" pitchFamily="34" charset="0"/>
              </a:rPr>
              <a:t> </a:t>
            </a:r>
            <a:r>
              <a:rPr lang="en-US" sz="2800" i="1" dirty="0" err="1">
                <a:solidFill>
                  <a:srgbClr val="0D0D0D"/>
                </a:solidFill>
                <a:effectLst/>
                <a:latin typeface="Times New Roman" panose="02020603050405020304" pitchFamily="18" charset="0"/>
                <a:ea typeface="Calibri" panose="020F0502020204030204" pitchFamily="34" charset="0"/>
              </a:rPr>
              <a:t>Nguyệt</a:t>
            </a:r>
            <a:r>
              <a:rPr lang="en-US" sz="2800" i="1" dirty="0">
                <a:solidFill>
                  <a:srgbClr val="0D0D0D"/>
                </a:solidFill>
                <a:effectLst/>
                <a:latin typeface="Times New Roman" panose="02020603050405020304" pitchFamily="18" charset="0"/>
                <a:ea typeface="Calibri" panose="020F0502020204030204" pitchFamily="34" charset="0"/>
              </a:rPr>
              <a:t> Nga</a:t>
            </a:r>
            <a:r>
              <a:rPr lang="en-US" sz="2800" dirty="0">
                <a:solidFill>
                  <a:srgbClr val="0D0D0D"/>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p>
            <a:pPr>
              <a:lnSpc>
                <a:spcPct val="130000"/>
              </a:lnSpc>
              <a:spcAft>
                <a:spcPts val="1000"/>
              </a:spcAft>
              <a:tabLst>
                <a:tab pos="1386840" algn="l"/>
              </a:tabLst>
            </a:pPr>
            <a:r>
              <a:rPr lang="en-US" sz="2800" dirty="0">
                <a:solidFill>
                  <a:srgbClr val="0D0D0D"/>
                </a:solidFill>
                <a:effectLst/>
                <a:highlight>
                  <a:srgbClr val="FFFFFF"/>
                </a:highlight>
                <a:latin typeface="Times New Roman" panose="02020603050405020304" pitchFamily="18" charset="0"/>
                <a:ea typeface="Calibri" panose="020F0502020204030204" pitchFamily="34" charset="0"/>
              </a:rPr>
              <a:t>2. </a:t>
            </a:r>
            <a:r>
              <a:rPr lang="en-US" sz="2800" dirty="0" err="1">
                <a:effectLst/>
                <a:latin typeface="Times New Roman" panose="02020603050405020304" pitchFamily="18" charset="0"/>
                <a:ea typeface="Calibri" panose="020F0502020204030204" pitchFamily="34" charset="0"/>
              </a:rPr>
              <a:t>Xác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định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sự</a:t>
            </a:r>
            <a:r>
              <a:rPr lang="en-US" sz="2800" dirty="0">
                <a:effectLst/>
                <a:latin typeface="Times New Roman" panose="02020603050405020304" pitchFamily="18" charset="0"/>
                <a:ea typeface="Calibri" panose="020F0502020204030204" pitchFamily="34" charset="0"/>
              </a:rPr>
              <a:t> việc </a:t>
            </a:r>
            <a:r>
              <a:rPr lang="en-US" sz="2800" dirty="0" err="1">
                <a:effectLst/>
                <a:latin typeface="Times New Roman" panose="02020603050405020304" pitchFamily="18" charset="0"/>
                <a:ea typeface="Calibri" panose="020F0502020204030204" pitchFamily="34" charset="0"/>
              </a:rPr>
              <a:t>được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kể</a:t>
            </a:r>
            <a:r>
              <a:rPr lang="en-US" sz="2800" dirty="0">
                <a:effectLst/>
                <a:latin typeface="Times New Roman" panose="02020603050405020304" pitchFamily="18" charset="0"/>
                <a:ea typeface="Calibri" panose="020F0502020204030204" pitchFamily="34" charset="0"/>
              </a:rPr>
              <a:t>, các </a:t>
            </a:r>
            <a:r>
              <a:rPr lang="en-US" sz="2800" dirty="0" err="1">
                <a:effectLst/>
                <a:latin typeface="Times New Roman" panose="02020603050405020304" pitchFamily="18" charset="0"/>
                <a:ea typeface="Calibri" panose="020F0502020204030204" pitchFamily="34" charset="0"/>
              </a:rPr>
              <a:t>nhân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vật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được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miêu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tả</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mối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quan</a:t>
            </a:r>
            <a:r>
              <a:rPr lang="en-US" sz="2800" dirty="0">
                <a:effectLst/>
                <a:latin typeface="Times New Roman" panose="02020603050405020304" pitchFamily="18" charset="0"/>
                <a:ea typeface="Calibri" panose="020F0502020204030204" pitchFamily="34" charset="0"/>
              </a:rPr>
              <a:t> hệ </a:t>
            </a:r>
            <a:r>
              <a:rPr lang="en-US" sz="2800" dirty="0" err="1">
                <a:effectLst/>
                <a:latin typeface="Times New Roman" panose="02020603050405020304" pitchFamily="18" charset="0"/>
                <a:ea typeface="Calibri" panose="020F0502020204030204" pitchFamily="34" charset="0"/>
              </a:rPr>
              <a:t>giữa</a:t>
            </a:r>
            <a:r>
              <a:rPr lang="en-US" sz="2800" dirty="0">
                <a:effectLst/>
                <a:latin typeface="Times New Roman" panose="02020603050405020304" pitchFamily="18" charset="0"/>
                <a:ea typeface="Calibri" panose="020F0502020204030204" pitchFamily="34" charset="0"/>
              </a:rPr>
              <a:t> các </a:t>
            </a:r>
            <a:r>
              <a:rPr lang="en-US" sz="2800" dirty="0" err="1">
                <a:effectLst/>
                <a:latin typeface="Times New Roman" panose="02020603050405020304" pitchFamily="18" charset="0"/>
                <a:ea typeface="Calibri" panose="020F0502020204030204" pitchFamily="34" charset="0"/>
              </a:rPr>
              <a:t>nhân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vật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trong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đoạn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trích</a:t>
            </a:r>
            <a:r>
              <a:rPr lang="en-US" sz="2800" dirty="0">
                <a:effectLst/>
                <a:latin typeface="Times New Roman" panose="02020603050405020304" pitchFamily="18" charset="0"/>
                <a:ea typeface="Calibri" panose="020F0502020204030204" pitchFamily="34" charset="0"/>
              </a:rPr>
              <a:t>.</a:t>
            </a:r>
          </a:p>
          <a:p>
            <a:pPr>
              <a:lnSpc>
                <a:spcPct val="130000"/>
              </a:lnSpc>
              <a:spcAft>
                <a:spcPts val="1000"/>
              </a:spcAft>
              <a:tabLst>
                <a:tab pos="1386840" algn="l"/>
              </a:tabLst>
            </a:pPr>
            <a:r>
              <a:rPr lang="en-US" sz="2800" dirty="0">
                <a:solidFill>
                  <a:srgbClr val="0D0D0D"/>
                </a:solidFill>
                <a:effectLst/>
                <a:highlight>
                  <a:srgbClr val="FFFFFF"/>
                </a:highlight>
                <a:latin typeface="Times New Roman" panose="02020603050405020304" pitchFamily="18" charset="0"/>
                <a:ea typeface="Calibri" panose="020F0502020204030204" pitchFamily="34" charset="0"/>
              </a:rPr>
              <a:t>3. </a:t>
            </a:r>
            <a:r>
              <a:rPr lang="en-US" sz="2800" dirty="0" err="1">
                <a:solidFill>
                  <a:srgbClr val="0D0D0D"/>
                </a:solidFill>
                <a:effectLst/>
                <a:highlight>
                  <a:srgbClr val="FFFFFF"/>
                </a:highlight>
                <a:latin typeface="Times New Roman" panose="02020603050405020304" pitchFamily="18" charset="0"/>
                <a:ea typeface="Calibri" panose="020F0502020204030204" pitchFamily="34" charset="0"/>
              </a:rPr>
              <a:t>Nêu</a:t>
            </a:r>
            <a:r>
              <a:rPr lang="en-US" sz="28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800" dirty="0" err="1">
                <a:solidFill>
                  <a:srgbClr val="0D0D0D"/>
                </a:solidFill>
                <a:effectLst/>
                <a:highlight>
                  <a:srgbClr val="FFFFFF"/>
                </a:highlight>
                <a:latin typeface="Times New Roman" panose="02020603050405020304" pitchFamily="18" charset="0"/>
                <a:ea typeface="Calibri" panose="020F0502020204030204" pitchFamily="34" charset="0"/>
              </a:rPr>
              <a:t>bố</a:t>
            </a:r>
            <a:r>
              <a:rPr lang="en-US" sz="28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800" dirty="0" err="1">
                <a:solidFill>
                  <a:srgbClr val="0D0D0D"/>
                </a:solidFill>
                <a:effectLst/>
                <a:highlight>
                  <a:srgbClr val="FFFFFF"/>
                </a:highlight>
                <a:latin typeface="Times New Roman" panose="02020603050405020304" pitchFamily="18" charset="0"/>
                <a:ea typeface="Calibri" panose="020F0502020204030204" pitchFamily="34" charset="0"/>
              </a:rPr>
              <a:t>cục</a:t>
            </a:r>
            <a:r>
              <a:rPr lang="en-US" sz="28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800" dirty="0" err="1">
                <a:solidFill>
                  <a:srgbClr val="0D0D0D"/>
                </a:solidFill>
                <a:effectLst/>
                <a:highlight>
                  <a:srgbClr val="FFFFFF"/>
                </a:highlight>
                <a:latin typeface="Times New Roman" panose="02020603050405020304" pitchFamily="18" charset="0"/>
                <a:ea typeface="Calibri" panose="020F0502020204030204" pitchFamily="34" charset="0"/>
              </a:rPr>
              <a:t>của</a:t>
            </a:r>
            <a:r>
              <a:rPr lang="en-US" sz="28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800" dirty="0" err="1">
                <a:solidFill>
                  <a:srgbClr val="0D0D0D"/>
                </a:solidFill>
                <a:effectLst/>
                <a:highlight>
                  <a:srgbClr val="FFFFFF"/>
                </a:highlight>
                <a:latin typeface="Times New Roman" panose="02020603050405020304" pitchFamily="18" charset="0"/>
                <a:ea typeface="Calibri" panose="020F0502020204030204" pitchFamily="34" charset="0"/>
              </a:rPr>
              <a:t>đoạn</a:t>
            </a:r>
            <a:r>
              <a:rPr lang="en-US" sz="28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800" dirty="0" err="1">
                <a:solidFill>
                  <a:srgbClr val="0D0D0D"/>
                </a:solidFill>
                <a:effectLst/>
                <a:highlight>
                  <a:srgbClr val="FFFFFF"/>
                </a:highlight>
                <a:latin typeface="Times New Roman" panose="02020603050405020304" pitchFamily="18" charset="0"/>
                <a:ea typeface="Calibri" panose="020F0502020204030204" pitchFamily="34" charset="0"/>
              </a:rPr>
              <a:t>trích</a:t>
            </a:r>
            <a:r>
              <a:rPr lang="en-US" sz="28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800" dirty="0" err="1">
                <a:solidFill>
                  <a:srgbClr val="0D0D0D"/>
                </a:solidFill>
                <a:effectLst/>
                <a:highlight>
                  <a:srgbClr val="FFFFFF"/>
                </a:highlight>
                <a:latin typeface="Times New Roman" panose="02020603050405020304" pitchFamily="18" charset="0"/>
                <a:ea typeface="Calibri" panose="020F0502020204030204" pitchFamily="34" charset="0"/>
              </a:rPr>
              <a:t>và</a:t>
            </a:r>
            <a:r>
              <a:rPr lang="en-US" sz="28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800" dirty="0" err="1">
                <a:solidFill>
                  <a:srgbClr val="0D0D0D"/>
                </a:solidFill>
                <a:effectLst/>
                <a:highlight>
                  <a:srgbClr val="FFFFFF"/>
                </a:highlight>
                <a:latin typeface="Times New Roman" panose="02020603050405020304" pitchFamily="18" charset="0"/>
                <a:ea typeface="Calibri" panose="020F0502020204030204" pitchFamily="34" charset="0"/>
              </a:rPr>
              <a:t>nội</a:t>
            </a:r>
            <a:r>
              <a:rPr lang="en-US" sz="2800" dirty="0">
                <a:solidFill>
                  <a:srgbClr val="0D0D0D"/>
                </a:solidFill>
                <a:effectLst/>
                <a:highlight>
                  <a:srgbClr val="FFFFFF"/>
                </a:highlight>
                <a:latin typeface="Times New Roman" panose="02020603050405020304" pitchFamily="18" charset="0"/>
                <a:ea typeface="Calibri" panose="020F0502020204030204" pitchFamily="34" charset="0"/>
              </a:rPr>
              <a:t> dung </a:t>
            </a:r>
            <a:r>
              <a:rPr lang="en-US" sz="2800" dirty="0" err="1">
                <a:solidFill>
                  <a:srgbClr val="0D0D0D"/>
                </a:solidFill>
                <a:effectLst/>
                <a:highlight>
                  <a:srgbClr val="FFFFFF"/>
                </a:highlight>
                <a:latin typeface="Times New Roman" panose="02020603050405020304" pitchFamily="18" charset="0"/>
                <a:ea typeface="Calibri" panose="020F0502020204030204" pitchFamily="34" charset="0"/>
              </a:rPr>
              <a:t>chính</a:t>
            </a:r>
            <a:r>
              <a:rPr lang="en-US" sz="28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800" dirty="0" err="1">
                <a:solidFill>
                  <a:srgbClr val="0D0D0D"/>
                </a:solidFill>
                <a:effectLst/>
                <a:highlight>
                  <a:srgbClr val="FFFFFF"/>
                </a:highlight>
                <a:latin typeface="Times New Roman" panose="02020603050405020304" pitchFamily="18" charset="0"/>
                <a:ea typeface="Calibri" panose="020F0502020204030204" pitchFamily="34" charset="0"/>
              </a:rPr>
              <a:t>của</a:t>
            </a:r>
            <a:r>
              <a:rPr lang="en-US" sz="28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800" dirty="0" err="1">
                <a:solidFill>
                  <a:srgbClr val="0D0D0D"/>
                </a:solidFill>
                <a:effectLst/>
                <a:highlight>
                  <a:srgbClr val="FFFFFF"/>
                </a:highlight>
                <a:latin typeface="Times New Roman" panose="02020603050405020304" pitchFamily="18" charset="0"/>
                <a:ea typeface="Calibri" panose="020F0502020204030204" pitchFamily="34" charset="0"/>
              </a:rPr>
              <a:t>từng</a:t>
            </a:r>
            <a:r>
              <a:rPr lang="en-US" sz="28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800" dirty="0" err="1">
                <a:solidFill>
                  <a:srgbClr val="0D0D0D"/>
                </a:solidFill>
                <a:effectLst/>
                <a:highlight>
                  <a:srgbClr val="FFFFFF"/>
                </a:highlight>
                <a:latin typeface="Times New Roman" panose="02020603050405020304" pitchFamily="18" charset="0"/>
                <a:ea typeface="Calibri" panose="020F0502020204030204" pitchFamily="34" charset="0"/>
              </a:rPr>
              <a:t>phần</a:t>
            </a:r>
            <a:r>
              <a:rPr lang="en-US" sz="2800" dirty="0">
                <a:solidFill>
                  <a:srgbClr val="0D0D0D"/>
                </a:solidFill>
                <a:effectLst/>
                <a:highlight>
                  <a:srgbClr val="FFFFFF"/>
                </a:highligh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277868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074C2C-AC09-8B5B-4078-431E80D24C71}"/>
              </a:ext>
            </a:extLst>
          </p:cNvPr>
          <p:cNvPicPr/>
          <p:nvPr/>
        </p:nvPicPr>
        <p:blipFill>
          <a:blip r:embed="rId2"/>
          <a:stretch>
            <a:fillRect/>
          </a:stretch>
        </p:blipFill>
        <p:spPr>
          <a:xfrm>
            <a:off x="1451" y="11575"/>
            <a:ext cx="12191999" cy="6858000"/>
          </a:xfrm>
          <a:prstGeom prst="rect">
            <a:avLst/>
          </a:prstGeom>
        </p:spPr>
      </p:pic>
      <p:pic>
        <p:nvPicPr>
          <p:cNvPr id="9" name="Picture Placeholder 8">
            <a:extLst>
              <a:ext uri="{FF2B5EF4-FFF2-40B4-BE49-F238E27FC236}">
                <a16:creationId xmlns:a16="http://schemas.microsoft.com/office/drawing/2014/main" id="{A8541569-387C-8E05-EA9F-68BE9DC3DF40}"/>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4855" r="24855"/>
          <a:stretch/>
        </p:blipFill>
        <p:spPr/>
      </p:pic>
      <p:pic>
        <p:nvPicPr>
          <p:cNvPr id="13" name="Picture Placeholder 12">
            <a:extLst>
              <a:ext uri="{FF2B5EF4-FFF2-40B4-BE49-F238E27FC236}">
                <a16:creationId xmlns:a16="http://schemas.microsoft.com/office/drawing/2014/main" id="{62CF1910-9D94-29A2-6277-7A1C62B9E537}"/>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018" b="1018"/>
          <a:stretch/>
        </p:blipFill>
        <p:spPr/>
      </p:pic>
      <p:sp>
        <p:nvSpPr>
          <p:cNvPr id="64" name="Rectangle: Rounded Corners 63">
            <a:extLst>
              <a:ext uri="{FF2B5EF4-FFF2-40B4-BE49-F238E27FC236}">
                <a16:creationId xmlns:a16="http://schemas.microsoft.com/office/drawing/2014/main" id="{C3E653D4-53EB-4BAE-8ACE-E64E11396A64}"/>
              </a:ext>
            </a:extLst>
          </p:cNvPr>
          <p:cNvSpPr/>
          <p:nvPr/>
        </p:nvSpPr>
        <p:spPr>
          <a:xfrm rot="2700000">
            <a:off x="7936270" y="2369130"/>
            <a:ext cx="465876" cy="46587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5" name="Rectangle: Rounded Corners 64">
            <a:extLst>
              <a:ext uri="{FF2B5EF4-FFF2-40B4-BE49-F238E27FC236}">
                <a16:creationId xmlns:a16="http://schemas.microsoft.com/office/drawing/2014/main" id="{764620ED-5D53-4C46-AD62-060E9D63E44A}"/>
              </a:ext>
            </a:extLst>
          </p:cNvPr>
          <p:cNvSpPr/>
          <p:nvPr/>
        </p:nvSpPr>
        <p:spPr>
          <a:xfrm rot="2731827">
            <a:off x="9909502" y="915227"/>
            <a:ext cx="631264" cy="631264"/>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TextBox 2">
            <a:extLst>
              <a:ext uri="{FF2B5EF4-FFF2-40B4-BE49-F238E27FC236}">
                <a16:creationId xmlns:a16="http://schemas.microsoft.com/office/drawing/2014/main" id="{9F2DAB0C-F0AF-8107-7A42-3A94998FF56B}"/>
              </a:ext>
            </a:extLst>
          </p:cNvPr>
          <p:cNvSpPr txBox="1"/>
          <p:nvPr/>
        </p:nvSpPr>
        <p:spPr>
          <a:xfrm>
            <a:off x="492487" y="1914253"/>
            <a:ext cx="7719461" cy="2958502"/>
          </a:xfrm>
          <a:prstGeom prst="rect">
            <a:avLst/>
          </a:prstGeom>
          <a:noFill/>
        </p:spPr>
        <p:txBody>
          <a:bodyPr wrap="square">
            <a:spAutoFit/>
          </a:bodyPr>
          <a:lstStyle/>
          <a:p>
            <a:pPr>
              <a:lnSpc>
                <a:spcPct val="150000"/>
              </a:lnSpc>
            </a:pPr>
            <a:r>
              <a:rPr lang="en-US" sz="3200" b="1" dirty="0">
                <a:solidFill>
                  <a:srgbClr val="FF0000"/>
                </a:solidFill>
              </a:rPr>
              <a:t>a. </a:t>
            </a:r>
            <a:r>
              <a:rPr lang="en-US" sz="3200" b="1" dirty="0" err="1">
                <a:solidFill>
                  <a:srgbClr val="FF0000"/>
                </a:solidFill>
              </a:rPr>
              <a:t>Vị</a:t>
            </a:r>
            <a:r>
              <a:rPr lang="en-US" sz="3200" b="1" dirty="0">
                <a:solidFill>
                  <a:srgbClr val="FF0000"/>
                </a:solidFill>
              </a:rPr>
              <a:t> </a:t>
            </a:r>
            <a:r>
              <a:rPr lang="en-US" sz="3200" b="1" dirty="0" err="1">
                <a:solidFill>
                  <a:srgbClr val="FF0000"/>
                </a:solidFill>
              </a:rPr>
              <a:t>trí</a:t>
            </a:r>
            <a:r>
              <a:rPr lang="en-US" sz="3200" b="1" dirty="0">
                <a:solidFill>
                  <a:srgbClr val="FF0000"/>
                </a:solidFill>
              </a:rPr>
              <a:t> </a:t>
            </a:r>
            <a:r>
              <a:rPr lang="en-US" sz="3200" b="1" dirty="0" err="1">
                <a:solidFill>
                  <a:srgbClr val="FF0000"/>
                </a:solidFill>
              </a:rPr>
              <a:t>đoạn</a:t>
            </a:r>
            <a:r>
              <a:rPr lang="en-US" sz="3200" b="1" dirty="0">
                <a:solidFill>
                  <a:srgbClr val="FF0000"/>
                </a:solidFill>
              </a:rPr>
              <a:t> </a:t>
            </a:r>
            <a:r>
              <a:rPr lang="en-US" sz="3200" b="1" dirty="0" err="1">
                <a:solidFill>
                  <a:srgbClr val="FF0000"/>
                </a:solidFill>
              </a:rPr>
              <a:t>trích</a:t>
            </a:r>
            <a:endParaRPr lang="en-US" sz="3200" dirty="0">
              <a:solidFill>
                <a:srgbClr val="FF0000"/>
              </a:solidFill>
            </a:endParaRPr>
          </a:p>
          <a:p>
            <a:pPr>
              <a:lnSpc>
                <a:spcPct val="150000"/>
              </a:lnSpc>
            </a:pPr>
            <a:r>
              <a:rPr lang="en-US" sz="3200" b="1" dirty="0"/>
              <a:t> </a:t>
            </a:r>
            <a:r>
              <a:rPr lang="en-US" sz="3200" dirty="0" err="1"/>
              <a:t>Đoạn</a:t>
            </a:r>
            <a:r>
              <a:rPr lang="en-US" sz="3200" dirty="0"/>
              <a:t> </a:t>
            </a:r>
            <a:r>
              <a:rPr lang="en-US" sz="3200" dirty="0" err="1"/>
              <a:t>trích</a:t>
            </a:r>
            <a:r>
              <a:rPr lang="en-US" sz="3200" dirty="0"/>
              <a:t> </a:t>
            </a:r>
            <a:r>
              <a:rPr lang="en-US" sz="3200" dirty="0" err="1"/>
              <a:t>nằm</a:t>
            </a:r>
            <a:r>
              <a:rPr lang="en-US" sz="3200" dirty="0"/>
              <a:t> ở </a:t>
            </a:r>
            <a:r>
              <a:rPr lang="en-US" sz="3200" dirty="0" err="1"/>
              <a:t>phần</a:t>
            </a:r>
            <a:r>
              <a:rPr lang="en-US" sz="3200" dirty="0"/>
              <a:t> </a:t>
            </a:r>
            <a:r>
              <a:rPr lang="en-US" sz="3200" dirty="0" err="1"/>
              <a:t>đầu</a:t>
            </a:r>
            <a:r>
              <a:rPr lang="en-US" sz="3200" dirty="0"/>
              <a:t> </a:t>
            </a:r>
            <a:r>
              <a:rPr lang="en-US" sz="3200" dirty="0" err="1"/>
              <a:t>tác</a:t>
            </a:r>
            <a:r>
              <a:rPr lang="en-US" sz="3200" dirty="0"/>
              <a:t> </a:t>
            </a:r>
            <a:r>
              <a:rPr lang="en-US" sz="3200" dirty="0" err="1"/>
              <a:t>phẩm</a:t>
            </a:r>
            <a:r>
              <a:rPr lang="en-US" sz="3200" dirty="0"/>
              <a:t> (</a:t>
            </a:r>
            <a:r>
              <a:rPr lang="en-US" sz="3200" dirty="0" err="1"/>
              <a:t>phần</a:t>
            </a:r>
            <a:r>
              <a:rPr lang="en-US" sz="3200" dirty="0"/>
              <a:t> </a:t>
            </a:r>
            <a:r>
              <a:rPr lang="en-US" sz="3200" i="1" dirty="0" err="1"/>
              <a:t>Gặp</a:t>
            </a:r>
            <a:r>
              <a:rPr lang="en-US" sz="3200" i="1" dirty="0"/>
              <a:t> </a:t>
            </a:r>
            <a:r>
              <a:rPr lang="en-US" sz="3200" i="1" dirty="0" err="1"/>
              <a:t>gỡ</a:t>
            </a:r>
            <a:r>
              <a:rPr lang="en-US" sz="3200" dirty="0"/>
              <a:t>), </a:t>
            </a:r>
            <a:r>
              <a:rPr lang="en-US" sz="3200" dirty="0" err="1"/>
              <a:t>gồm</a:t>
            </a:r>
            <a:r>
              <a:rPr lang="en-US" sz="3200" dirty="0"/>
              <a:t> 44 </a:t>
            </a:r>
            <a:r>
              <a:rPr lang="en-US" sz="3200" dirty="0" err="1"/>
              <a:t>câu</a:t>
            </a:r>
            <a:r>
              <a:rPr lang="en-US" sz="3200" dirty="0"/>
              <a:t>, </a:t>
            </a:r>
            <a:r>
              <a:rPr lang="en-US" sz="3200" dirty="0" err="1"/>
              <a:t>từ</a:t>
            </a:r>
            <a:r>
              <a:rPr lang="en-US" sz="3200" dirty="0"/>
              <a:t> </a:t>
            </a:r>
            <a:r>
              <a:rPr lang="en-US" sz="3200" dirty="0" err="1"/>
              <a:t>câu</a:t>
            </a:r>
            <a:r>
              <a:rPr lang="en-US" sz="3200" dirty="0"/>
              <a:t> 123 đến </a:t>
            </a:r>
            <a:r>
              <a:rPr lang="en-US" sz="3200" dirty="0" err="1"/>
              <a:t>câu</a:t>
            </a:r>
            <a:r>
              <a:rPr lang="en-US" sz="3200" dirty="0"/>
              <a:t> 180 (có </a:t>
            </a:r>
            <a:r>
              <a:rPr lang="en-US" sz="3200" dirty="0" err="1"/>
              <a:t>lược</a:t>
            </a:r>
            <a:r>
              <a:rPr lang="en-US" sz="3200" dirty="0"/>
              <a:t> </a:t>
            </a:r>
            <a:r>
              <a:rPr lang="en-US" sz="3200" dirty="0" err="1"/>
              <a:t>bớt</a:t>
            </a:r>
            <a:r>
              <a:rPr lang="en-US" sz="3200" dirty="0"/>
              <a:t> </a:t>
            </a:r>
            <a:r>
              <a:rPr lang="en-US" sz="3200" dirty="0" err="1"/>
              <a:t>một</a:t>
            </a:r>
            <a:r>
              <a:rPr lang="en-US" sz="3200" dirty="0"/>
              <a:t> </a:t>
            </a:r>
            <a:r>
              <a:rPr lang="en-US" sz="3200" dirty="0" err="1"/>
              <a:t>số</a:t>
            </a:r>
            <a:r>
              <a:rPr lang="en-US" sz="3200" dirty="0"/>
              <a:t> </a:t>
            </a:r>
            <a:r>
              <a:rPr lang="en-US" sz="3200" dirty="0" err="1"/>
              <a:t>câu</a:t>
            </a:r>
            <a:r>
              <a:rPr lang="en-US" sz="3200" dirty="0"/>
              <a:t>).</a:t>
            </a:r>
          </a:p>
        </p:txBody>
      </p:sp>
    </p:spTree>
    <p:extLst>
      <p:ext uri="{BB962C8B-B14F-4D97-AF65-F5344CB8AC3E}">
        <p14:creationId xmlns:p14="http://schemas.microsoft.com/office/powerpoint/2010/main" val="541880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074C2C-AC09-8B5B-4078-431E80D24C71}"/>
              </a:ext>
            </a:extLst>
          </p:cNvPr>
          <p:cNvPicPr/>
          <p:nvPr/>
        </p:nvPicPr>
        <p:blipFill>
          <a:blip r:embed="rId2"/>
          <a:stretch>
            <a:fillRect/>
          </a:stretch>
        </p:blipFill>
        <p:spPr>
          <a:xfrm>
            <a:off x="1451" y="11575"/>
            <a:ext cx="12191999" cy="6858000"/>
          </a:xfrm>
          <a:prstGeom prst="rect">
            <a:avLst/>
          </a:prstGeom>
        </p:spPr>
      </p:pic>
      <p:pic>
        <p:nvPicPr>
          <p:cNvPr id="9" name="Picture Placeholder 8">
            <a:extLst>
              <a:ext uri="{FF2B5EF4-FFF2-40B4-BE49-F238E27FC236}">
                <a16:creationId xmlns:a16="http://schemas.microsoft.com/office/drawing/2014/main" id="{A8541569-387C-8E05-EA9F-68BE9DC3DF40}"/>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4855" r="24855"/>
          <a:stretch/>
        </p:blipFill>
        <p:spPr/>
      </p:pic>
      <p:pic>
        <p:nvPicPr>
          <p:cNvPr id="13" name="Picture Placeholder 12">
            <a:extLst>
              <a:ext uri="{FF2B5EF4-FFF2-40B4-BE49-F238E27FC236}">
                <a16:creationId xmlns:a16="http://schemas.microsoft.com/office/drawing/2014/main" id="{62CF1910-9D94-29A2-6277-7A1C62B9E537}"/>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018" b="1018"/>
          <a:stretch/>
        </p:blipFill>
        <p:spPr/>
      </p:pic>
      <p:sp>
        <p:nvSpPr>
          <p:cNvPr id="64" name="Rectangle: Rounded Corners 63">
            <a:extLst>
              <a:ext uri="{FF2B5EF4-FFF2-40B4-BE49-F238E27FC236}">
                <a16:creationId xmlns:a16="http://schemas.microsoft.com/office/drawing/2014/main" id="{C3E653D4-53EB-4BAE-8ACE-E64E11396A64}"/>
              </a:ext>
            </a:extLst>
          </p:cNvPr>
          <p:cNvSpPr/>
          <p:nvPr/>
        </p:nvSpPr>
        <p:spPr>
          <a:xfrm rot="2700000">
            <a:off x="7936270" y="2369130"/>
            <a:ext cx="465876" cy="46587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5" name="Rectangle: Rounded Corners 64">
            <a:extLst>
              <a:ext uri="{FF2B5EF4-FFF2-40B4-BE49-F238E27FC236}">
                <a16:creationId xmlns:a16="http://schemas.microsoft.com/office/drawing/2014/main" id="{764620ED-5D53-4C46-AD62-060E9D63E44A}"/>
              </a:ext>
            </a:extLst>
          </p:cNvPr>
          <p:cNvSpPr/>
          <p:nvPr/>
        </p:nvSpPr>
        <p:spPr>
          <a:xfrm rot="2731827">
            <a:off x="9909502" y="915227"/>
            <a:ext cx="631264" cy="631264"/>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TextBox 2">
            <a:extLst>
              <a:ext uri="{FF2B5EF4-FFF2-40B4-BE49-F238E27FC236}">
                <a16:creationId xmlns:a16="http://schemas.microsoft.com/office/drawing/2014/main" id="{9F2DAB0C-F0AF-8107-7A42-3A94998FF56B}"/>
              </a:ext>
            </a:extLst>
          </p:cNvPr>
          <p:cNvSpPr txBox="1"/>
          <p:nvPr/>
        </p:nvSpPr>
        <p:spPr>
          <a:xfrm>
            <a:off x="286685" y="201483"/>
            <a:ext cx="7866483" cy="6478184"/>
          </a:xfrm>
          <a:prstGeom prst="rect">
            <a:avLst/>
          </a:prstGeom>
          <a:noFill/>
        </p:spPr>
        <p:txBody>
          <a:bodyPr wrap="square">
            <a:spAutoFit/>
          </a:bodyPr>
          <a:lstStyle/>
          <a:p>
            <a:pPr algn="just">
              <a:lnSpc>
                <a:spcPct val="150000"/>
              </a:lnSpc>
            </a:pPr>
            <a:r>
              <a:rPr lang="vi-VN" sz="2800" b="1" dirty="0">
                <a:solidFill>
                  <a:srgbClr val="FF0000"/>
                </a:solidFill>
              </a:rPr>
              <a:t>b. Hệ thống nhân vật và sự việc được kể</a:t>
            </a:r>
            <a:endParaRPr lang="en-US" sz="2800" dirty="0">
              <a:solidFill>
                <a:srgbClr val="FF0000"/>
              </a:solidFill>
            </a:endParaRPr>
          </a:p>
          <a:p>
            <a:pPr algn="just">
              <a:lnSpc>
                <a:spcPct val="150000"/>
              </a:lnSpc>
            </a:pPr>
            <a:r>
              <a:rPr lang="vi-VN" sz="2800" b="1" dirty="0"/>
              <a:t>- Hệ thống nhân vật: </a:t>
            </a:r>
            <a:endParaRPr lang="en-US" sz="2800" dirty="0"/>
          </a:p>
          <a:p>
            <a:pPr algn="just">
              <a:lnSpc>
                <a:spcPct val="150000"/>
              </a:lnSpc>
            </a:pPr>
            <a:r>
              <a:rPr lang="en-US" sz="2800" b="1" dirty="0"/>
              <a:t>   </a:t>
            </a:r>
            <a:r>
              <a:rPr lang="vi-VN" sz="2800" dirty="0"/>
              <a:t>+ Lục Vân Tiên: người anh hùng đánh cướp</a:t>
            </a:r>
            <a:r>
              <a:rPr lang="en-US" sz="2800" dirty="0"/>
              <a:t>.</a:t>
            </a:r>
          </a:p>
          <a:p>
            <a:pPr algn="just">
              <a:lnSpc>
                <a:spcPct val="150000"/>
              </a:lnSpc>
            </a:pPr>
            <a:r>
              <a:rPr lang="en-US" sz="2800" dirty="0"/>
              <a:t>  </a:t>
            </a:r>
            <a:r>
              <a:rPr lang="vi-VN" sz="2800" dirty="0"/>
              <a:t> + Phong Lai và bè lũ: bọn cướp.</a:t>
            </a:r>
            <a:endParaRPr lang="en-US" sz="2800" dirty="0"/>
          </a:p>
          <a:p>
            <a:pPr algn="just">
              <a:lnSpc>
                <a:spcPct val="150000"/>
              </a:lnSpc>
            </a:pPr>
            <a:r>
              <a:rPr lang="en-US" sz="2800" b="1" dirty="0"/>
              <a:t>   </a:t>
            </a:r>
            <a:r>
              <a:rPr lang="vi-VN" sz="2800" dirty="0"/>
              <a:t>+ Kiều Nguyệt Nga, thị nữ Kim Liên: người gặp nạn, được Lục Vân Tiên cứu giúp.</a:t>
            </a:r>
            <a:endParaRPr lang="en-US" sz="2800" dirty="0"/>
          </a:p>
          <a:p>
            <a:pPr algn="just">
              <a:lnSpc>
                <a:spcPct val="150000"/>
              </a:lnSpc>
            </a:pPr>
            <a:r>
              <a:rPr lang="en-US" sz="2800" dirty="0">
                <a:sym typeface="Wingdings" panose="05000000000000000000" pitchFamily="2" charset="2"/>
              </a:rPr>
              <a:t></a:t>
            </a:r>
            <a:r>
              <a:rPr lang="vi-VN" sz="2800" dirty="0"/>
              <a:t> Đoạn trích tái hiện mô-típ anh hùng tiêu diệt kẻ cướp cứu mĩ nhân.</a:t>
            </a:r>
            <a:endParaRPr lang="en-US" sz="2800" dirty="0"/>
          </a:p>
          <a:p>
            <a:pPr algn="just">
              <a:lnSpc>
                <a:spcPct val="150000"/>
              </a:lnSpc>
            </a:pPr>
            <a:r>
              <a:rPr lang="en-US" sz="2800" dirty="0"/>
              <a:t>- </a:t>
            </a:r>
            <a:r>
              <a:rPr lang="en-US" sz="2800" b="1" dirty="0" err="1"/>
              <a:t>Sự</a:t>
            </a:r>
            <a:r>
              <a:rPr lang="en-US" sz="2800" b="1" dirty="0"/>
              <a:t> việc </a:t>
            </a:r>
            <a:r>
              <a:rPr lang="en-US" sz="2800" b="1" dirty="0" err="1"/>
              <a:t>được</a:t>
            </a:r>
            <a:r>
              <a:rPr lang="en-US" sz="2800" b="1" dirty="0"/>
              <a:t> </a:t>
            </a:r>
            <a:r>
              <a:rPr lang="en-US" sz="2800" b="1" dirty="0" err="1"/>
              <a:t>kể</a:t>
            </a:r>
            <a:r>
              <a:rPr lang="en-US" sz="2800" b="1" dirty="0"/>
              <a:t>:</a:t>
            </a:r>
            <a:r>
              <a:rPr lang="en-US" sz="2800" dirty="0"/>
              <a:t> </a:t>
            </a:r>
            <a:r>
              <a:rPr lang="en-US" sz="2800" dirty="0" err="1"/>
              <a:t>Lục</a:t>
            </a:r>
            <a:r>
              <a:rPr lang="en-US" sz="2800" dirty="0"/>
              <a:t> Vân Tiên </a:t>
            </a:r>
            <a:r>
              <a:rPr lang="en-US" sz="2800" dirty="0" err="1"/>
              <a:t>trừng</a:t>
            </a:r>
            <a:r>
              <a:rPr lang="en-US" sz="2800" dirty="0"/>
              <a:t> </a:t>
            </a:r>
            <a:r>
              <a:rPr lang="en-US" sz="2800" dirty="0" err="1"/>
              <a:t>trị</a:t>
            </a:r>
            <a:r>
              <a:rPr lang="en-US" sz="2800" dirty="0"/>
              <a:t> </a:t>
            </a:r>
            <a:r>
              <a:rPr lang="en-US" sz="2800" dirty="0" err="1"/>
              <a:t>bọn</a:t>
            </a:r>
            <a:r>
              <a:rPr lang="en-US" sz="2800" dirty="0"/>
              <a:t> </a:t>
            </a:r>
            <a:r>
              <a:rPr lang="en-US" sz="2800" dirty="0" err="1"/>
              <a:t>cướp</a:t>
            </a:r>
            <a:r>
              <a:rPr lang="en-US" sz="2800" dirty="0"/>
              <a:t>, </a:t>
            </a:r>
            <a:r>
              <a:rPr lang="en-US" sz="2800" dirty="0" err="1"/>
              <a:t>cứu</a:t>
            </a:r>
            <a:r>
              <a:rPr lang="en-US" sz="2800" dirty="0"/>
              <a:t> </a:t>
            </a:r>
            <a:r>
              <a:rPr lang="en-US" sz="2800" dirty="0" err="1"/>
              <a:t>Kiều</a:t>
            </a:r>
            <a:r>
              <a:rPr lang="en-US" sz="2800" dirty="0"/>
              <a:t> </a:t>
            </a:r>
            <a:r>
              <a:rPr lang="en-US" sz="2800" dirty="0" err="1"/>
              <a:t>Nguyệt</a:t>
            </a:r>
            <a:r>
              <a:rPr lang="en-US" sz="2800" dirty="0"/>
              <a:t> Nga</a:t>
            </a:r>
          </a:p>
        </p:txBody>
      </p:sp>
    </p:spTree>
    <p:extLst>
      <p:ext uri="{BB962C8B-B14F-4D97-AF65-F5344CB8AC3E}">
        <p14:creationId xmlns:p14="http://schemas.microsoft.com/office/powerpoint/2010/main" val="3016868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074C2C-AC09-8B5B-4078-431E80D24C71}"/>
              </a:ext>
            </a:extLst>
          </p:cNvPr>
          <p:cNvPicPr/>
          <p:nvPr/>
        </p:nvPicPr>
        <p:blipFill>
          <a:blip r:embed="rId2"/>
          <a:stretch>
            <a:fillRect/>
          </a:stretch>
        </p:blipFill>
        <p:spPr>
          <a:xfrm>
            <a:off x="1451" y="11575"/>
            <a:ext cx="12191999" cy="6858000"/>
          </a:xfrm>
          <a:prstGeom prst="rect">
            <a:avLst/>
          </a:prstGeom>
        </p:spPr>
      </p:pic>
      <p:pic>
        <p:nvPicPr>
          <p:cNvPr id="9" name="Picture Placeholder 8">
            <a:extLst>
              <a:ext uri="{FF2B5EF4-FFF2-40B4-BE49-F238E27FC236}">
                <a16:creationId xmlns:a16="http://schemas.microsoft.com/office/drawing/2014/main" id="{A8541569-387C-8E05-EA9F-68BE9DC3DF40}"/>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4855" r="24855"/>
          <a:stretch/>
        </p:blipFill>
        <p:spPr/>
      </p:pic>
      <p:pic>
        <p:nvPicPr>
          <p:cNvPr id="13" name="Picture Placeholder 12">
            <a:extLst>
              <a:ext uri="{FF2B5EF4-FFF2-40B4-BE49-F238E27FC236}">
                <a16:creationId xmlns:a16="http://schemas.microsoft.com/office/drawing/2014/main" id="{62CF1910-9D94-29A2-6277-7A1C62B9E537}"/>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018" b="1018"/>
          <a:stretch/>
        </p:blipFill>
        <p:spPr/>
      </p:pic>
      <p:sp>
        <p:nvSpPr>
          <p:cNvPr id="64" name="Rectangle: Rounded Corners 63">
            <a:extLst>
              <a:ext uri="{FF2B5EF4-FFF2-40B4-BE49-F238E27FC236}">
                <a16:creationId xmlns:a16="http://schemas.microsoft.com/office/drawing/2014/main" id="{C3E653D4-53EB-4BAE-8ACE-E64E11396A64}"/>
              </a:ext>
            </a:extLst>
          </p:cNvPr>
          <p:cNvSpPr/>
          <p:nvPr/>
        </p:nvSpPr>
        <p:spPr>
          <a:xfrm rot="2700000">
            <a:off x="7936270" y="2369130"/>
            <a:ext cx="465876" cy="46587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5" name="Rectangle: Rounded Corners 64">
            <a:extLst>
              <a:ext uri="{FF2B5EF4-FFF2-40B4-BE49-F238E27FC236}">
                <a16:creationId xmlns:a16="http://schemas.microsoft.com/office/drawing/2014/main" id="{764620ED-5D53-4C46-AD62-060E9D63E44A}"/>
              </a:ext>
            </a:extLst>
          </p:cNvPr>
          <p:cNvSpPr/>
          <p:nvPr/>
        </p:nvSpPr>
        <p:spPr>
          <a:xfrm rot="2731827">
            <a:off x="9909502" y="915227"/>
            <a:ext cx="631264" cy="631264"/>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TextBox 2">
            <a:extLst>
              <a:ext uri="{FF2B5EF4-FFF2-40B4-BE49-F238E27FC236}">
                <a16:creationId xmlns:a16="http://schemas.microsoft.com/office/drawing/2014/main" id="{9F2DAB0C-F0AF-8107-7A42-3A94998FF56B}"/>
              </a:ext>
            </a:extLst>
          </p:cNvPr>
          <p:cNvSpPr txBox="1"/>
          <p:nvPr/>
        </p:nvSpPr>
        <p:spPr>
          <a:xfrm>
            <a:off x="575344" y="622446"/>
            <a:ext cx="7719461" cy="4908523"/>
          </a:xfrm>
          <a:prstGeom prst="rect">
            <a:avLst/>
          </a:prstGeom>
          <a:noFill/>
        </p:spPr>
        <p:txBody>
          <a:bodyPr wrap="square">
            <a:spAutoFit/>
          </a:bodyPr>
          <a:lstStyle/>
          <a:p>
            <a:pPr>
              <a:lnSpc>
                <a:spcPct val="150000"/>
              </a:lnSpc>
            </a:pPr>
            <a:r>
              <a:rPr lang="en-US" sz="4400" b="1" dirty="0">
                <a:solidFill>
                  <a:srgbClr val="FF0000"/>
                </a:solidFill>
              </a:rPr>
              <a:t>c. </a:t>
            </a:r>
            <a:r>
              <a:rPr lang="en-US" sz="4400" b="1" dirty="0" err="1">
                <a:solidFill>
                  <a:srgbClr val="FF0000"/>
                </a:solidFill>
              </a:rPr>
              <a:t>Bố</a:t>
            </a:r>
            <a:r>
              <a:rPr lang="en-US" sz="4400" b="1" dirty="0">
                <a:solidFill>
                  <a:srgbClr val="FF0000"/>
                </a:solidFill>
              </a:rPr>
              <a:t> </a:t>
            </a:r>
            <a:r>
              <a:rPr lang="en-US" sz="4400" b="1" dirty="0" err="1">
                <a:solidFill>
                  <a:srgbClr val="FF0000"/>
                </a:solidFill>
              </a:rPr>
              <a:t>cục</a:t>
            </a:r>
            <a:r>
              <a:rPr lang="en-US" sz="4400" b="1" dirty="0">
                <a:solidFill>
                  <a:srgbClr val="FF0000"/>
                </a:solidFill>
              </a:rPr>
              <a:t>: 02 </a:t>
            </a:r>
            <a:r>
              <a:rPr lang="en-US" sz="4400" b="1" dirty="0" err="1">
                <a:solidFill>
                  <a:srgbClr val="FF0000"/>
                </a:solidFill>
              </a:rPr>
              <a:t>phần</a:t>
            </a:r>
            <a:endParaRPr lang="en-US" sz="4400" dirty="0">
              <a:solidFill>
                <a:srgbClr val="FF0000"/>
              </a:solidFill>
            </a:endParaRPr>
          </a:p>
          <a:p>
            <a:pPr>
              <a:lnSpc>
                <a:spcPct val="150000"/>
              </a:lnSpc>
            </a:pPr>
            <a:r>
              <a:rPr lang="en-US" sz="2800" b="1" dirty="0"/>
              <a:t>- </a:t>
            </a:r>
            <a:r>
              <a:rPr lang="en-US" sz="2800" b="1" dirty="0" err="1"/>
              <a:t>Phần</a:t>
            </a:r>
            <a:r>
              <a:rPr lang="en-US" sz="2800" b="1" dirty="0"/>
              <a:t> 1: </a:t>
            </a:r>
            <a:r>
              <a:rPr lang="vi-VN" sz="2800" b="1" dirty="0"/>
              <a:t>14 câu thơ đầu</a:t>
            </a:r>
            <a:r>
              <a:rPr lang="vi-VN" sz="2800" dirty="0"/>
              <a:t> (</a:t>
            </a:r>
            <a:r>
              <a:rPr lang="vi-VN" sz="2800" i="1" dirty="0"/>
              <a:t>Vân Tiên ghé lại bên đàng... Bị Tiên một gậy thác rày thân vong</a:t>
            </a:r>
            <a:r>
              <a:rPr lang="vi-VN" sz="2800" dirty="0"/>
              <a:t>): Lục Vân Tiên tả đột hữu xông đánh bọn cướp, cứu Kiều Nguyệt Nga.</a:t>
            </a:r>
            <a:endParaRPr lang="en-US" sz="2800" dirty="0"/>
          </a:p>
          <a:p>
            <a:pPr>
              <a:lnSpc>
                <a:spcPct val="150000"/>
              </a:lnSpc>
            </a:pPr>
            <a:r>
              <a:rPr lang="en-US" sz="2800" b="1" dirty="0"/>
              <a:t>- </a:t>
            </a:r>
            <a:r>
              <a:rPr lang="en-US" sz="2800" b="1" dirty="0" err="1"/>
              <a:t>Phần</a:t>
            </a:r>
            <a:r>
              <a:rPr lang="en-US" sz="2800" b="1" dirty="0"/>
              <a:t> 2: Còn lại:</a:t>
            </a:r>
            <a:r>
              <a:rPr lang="en-US" sz="2800" dirty="0"/>
              <a:t> </a:t>
            </a:r>
            <a:r>
              <a:rPr lang="en-US" sz="2800" dirty="0" err="1"/>
              <a:t>Cuộc</a:t>
            </a:r>
            <a:r>
              <a:rPr lang="en-US" sz="2800" dirty="0"/>
              <a:t> </a:t>
            </a:r>
            <a:r>
              <a:rPr lang="en-US" sz="2800" dirty="0" err="1"/>
              <a:t>trò</a:t>
            </a:r>
            <a:r>
              <a:rPr lang="en-US" sz="2800" dirty="0"/>
              <a:t> </a:t>
            </a:r>
            <a:r>
              <a:rPr lang="en-US" sz="2800" dirty="0" err="1"/>
              <a:t>chuyện</a:t>
            </a:r>
            <a:r>
              <a:rPr lang="en-US" sz="2800" dirty="0"/>
              <a:t> </a:t>
            </a:r>
            <a:r>
              <a:rPr lang="en-US" sz="2800" dirty="0" err="1"/>
              <a:t>giữa</a:t>
            </a:r>
            <a:r>
              <a:rPr lang="en-US" sz="2800" dirty="0"/>
              <a:t> </a:t>
            </a:r>
            <a:r>
              <a:rPr lang="en-US" sz="2800" dirty="0" err="1"/>
              <a:t>Lục</a:t>
            </a:r>
            <a:r>
              <a:rPr lang="en-US" sz="2800" dirty="0"/>
              <a:t> Vân Tiên </a:t>
            </a:r>
            <a:r>
              <a:rPr lang="en-US" sz="2800" dirty="0" err="1"/>
              <a:t>và</a:t>
            </a:r>
            <a:r>
              <a:rPr lang="en-US" sz="2800" dirty="0"/>
              <a:t> </a:t>
            </a:r>
            <a:r>
              <a:rPr lang="en-US" sz="2800" dirty="0" err="1"/>
              <a:t>Kiều</a:t>
            </a:r>
            <a:r>
              <a:rPr lang="en-US" sz="2800" dirty="0"/>
              <a:t> </a:t>
            </a:r>
            <a:r>
              <a:rPr lang="en-US" sz="2800" dirty="0" err="1"/>
              <a:t>Nguyệt</a:t>
            </a:r>
            <a:r>
              <a:rPr lang="en-US" sz="2800" dirty="0"/>
              <a:t> Nga.</a:t>
            </a:r>
            <a:endParaRPr lang="en-US" sz="5400" dirty="0"/>
          </a:p>
        </p:txBody>
      </p:sp>
    </p:spTree>
    <p:extLst>
      <p:ext uri="{BB962C8B-B14F-4D97-AF65-F5344CB8AC3E}">
        <p14:creationId xmlns:p14="http://schemas.microsoft.com/office/powerpoint/2010/main" val="1066660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2667323" y="-2667324"/>
            <a:ext cx="6857355" cy="12192002"/>
          </a:xfrm>
          <a:prstGeom prst="rect">
            <a:avLst/>
          </a:prstGeom>
        </p:spPr>
      </p:pic>
      <p:sp>
        <p:nvSpPr>
          <p:cNvPr id="26" name="文本框 25">
            <a:extLst>
              <a:ext uri="{FF2B5EF4-FFF2-40B4-BE49-F238E27FC236}">
                <a16:creationId xmlns:a16="http://schemas.microsoft.com/office/drawing/2014/main" id="{E5EA6B31-DC27-445E-AA06-7911F5AD4AC6}"/>
              </a:ext>
            </a:extLst>
          </p:cNvPr>
          <p:cNvSpPr txBox="1"/>
          <p:nvPr/>
        </p:nvSpPr>
        <p:spPr>
          <a:xfrm>
            <a:off x="5615978" y="1261104"/>
            <a:ext cx="5671745" cy="2308324"/>
          </a:xfrm>
          <a:prstGeom prst="rect">
            <a:avLst/>
          </a:prstGeom>
          <a:noFill/>
        </p:spPr>
        <p:txBody>
          <a:bodyPr wrap="none" rtlCol="0">
            <a:spAutoFit/>
          </a:bodyPr>
          <a:lstStyle/>
          <a:p>
            <a:pPr algn="ctr"/>
            <a:r>
              <a:rPr lang="en-US" altLang="zh-CN" sz="7200" b="1" dirty="0">
                <a:solidFill>
                  <a:srgbClr val="794C28"/>
                </a:solidFill>
                <a:latin typeface="#9Slide03 AmpleSoft Bold" panose="02000000000000000000" pitchFamily="2" charset="0"/>
                <a:cs typeface="+mn-ea"/>
                <a:sym typeface="+mn-lt"/>
              </a:rPr>
              <a:t>II. KHÁM PHÁ</a:t>
            </a:r>
          </a:p>
          <a:p>
            <a:pPr algn="ctr"/>
            <a:r>
              <a:rPr lang="en-US" altLang="zh-CN" sz="7200" b="1" dirty="0">
                <a:solidFill>
                  <a:srgbClr val="794C28"/>
                </a:solidFill>
                <a:latin typeface="#9Slide03 AmpleSoft Bold" panose="02000000000000000000" pitchFamily="2" charset="0"/>
                <a:cs typeface="+mn-ea"/>
                <a:sym typeface="+mn-lt"/>
              </a:rPr>
              <a:t>VĂN BẢN </a:t>
            </a:r>
            <a:endParaRPr lang="zh-CN" altLang="en-US" sz="7200" b="1" dirty="0">
              <a:solidFill>
                <a:srgbClr val="794C28"/>
              </a:solidFill>
              <a:latin typeface="#9Slide03 AmpleSoft Bold" panose="02000000000000000000" pitchFamily="2" charset="0"/>
              <a:cs typeface="+mn-ea"/>
              <a:sym typeface="+mn-lt"/>
            </a:endParaRPr>
          </a:p>
        </p:txBody>
      </p:sp>
      <p:pic>
        <p:nvPicPr>
          <p:cNvPr id="9" name="图片 8">
            <a:extLst>
              <a:ext uri="{FF2B5EF4-FFF2-40B4-BE49-F238E27FC236}">
                <a16:creationId xmlns:a16="http://schemas.microsoft.com/office/drawing/2014/main" id="{2D35B905-0C9A-4777-8BB0-10094587B3C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9140" y="0"/>
            <a:ext cx="5500841" cy="7138856"/>
          </a:xfrm>
          <a:prstGeom prst="rect">
            <a:avLst/>
          </a:prstGeom>
        </p:spPr>
      </p:pic>
    </p:spTree>
    <p:extLst>
      <p:ext uri="{BB962C8B-B14F-4D97-AF65-F5344CB8AC3E}">
        <p14:creationId xmlns:p14="http://schemas.microsoft.com/office/powerpoint/2010/main" val="2724061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Right Triangle 13">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rectangular rectangle with black and red text&#10;&#10;Description automatically generated">
            <a:extLst>
              <a:ext uri="{FF2B5EF4-FFF2-40B4-BE49-F238E27FC236}">
                <a16:creationId xmlns:a16="http://schemas.microsoft.com/office/drawing/2014/main" id="{41DA1105-7CBD-A342-3F13-E1D36E7D2C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1018" y="1079184"/>
            <a:ext cx="7254836" cy="4979334"/>
          </a:xfrm>
          <a:prstGeom prst="rect">
            <a:avLst/>
          </a:prstGeom>
        </p:spPr>
      </p:pic>
      <p:sp>
        <p:nvSpPr>
          <p:cNvPr id="6" name="TextBox 5">
            <a:extLst>
              <a:ext uri="{FF2B5EF4-FFF2-40B4-BE49-F238E27FC236}">
                <a16:creationId xmlns:a16="http://schemas.microsoft.com/office/drawing/2014/main" id="{6E262FD6-C6F5-7444-A97B-ED9877E431ED}"/>
              </a:ext>
            </a:extLst>
          </p:cNvPr>
          <p:cNvSpPr txBox="1"/>
          <p:nvPr/>
        </p:nvSpPr>
        <p:spPr>
          <a:xfrm>
            <a:off x="8106935" y="1582973"/>
            <a:ext cx="3452706" cy="2862322"/>
          </a:xfrm>
          <a:prstGeom prst="rect">
            <a:avLst/>
          </a:prstGeom>
          <a:noFill/>
        </p:spPr>
        <p:txBody>
          <a:bodyPr wrap="square" rtlCol="0">
            <a:spAutoFit/>
          </a:bodyPr>
          <a:lstStyle/>
          <a:p>
            <a:pPr algn="ctr"/>
            <a:r>
              <a:rPr lang="en-US" sz="6000" dirty="0">
                <a:solidFill>
                  <a:srgbClr val="FF0000"/>
                </a:solidFill>
                <a:latin typeface="#9Slide03 AmpleSoft Bold" panose="02000000000000000000" pitchFamily="2" charset="0"/>
              </a:rPr>
              <a:t>HOẠT ĐỘNG NHÓM</a:t>
            </a:r>
          </a:p>
        </p:txBody>
      </p:sp>
    </p:spTree>
    <p:extLst>
      <p:ext uri="{BB962C8B-B14F-4D97-AF65-F5344CB8AC3E}">
        <p14:creationId xmlns:p14="http://schemas.microsoft.com/office/powerpoint/2010/main" val="28548187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Right Triangle 13">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E262FD6-C6F5-7444-A97B-ED9877E431ED}"/>
              </a:ext>
            </a:extLst>
          </p:cNvPr>
          <p:cNvSpPr txBox="1"/>
          <p:nvPr/>
        </p:nvSpPr>
        <p:spPr>
          <a:xfrm>
            <a:off x="1099751" y="1026919"/>
            <a:ext cx="8977079" cy="1015663"/>
          </a:xfrm>
          <a:prstGeom prst="rect">
            <a:avLst/>
          </a:prstGeom>
          <a:noFill/>
        </p:spPr>
        <p:txBody>
          <a:bodyPr wrap="square" rtlCol="0">
            <a:spAutoFit/>
          </a:bodyPr>
          <a:lstStyle/>
          <a:p>
            <a:pPr algn="ctr"/>
            <a:r>
              <a:rPr lang="en-US" sz="6000" dirty="0">
                <a:solidFill>
                  <a:srgbClr val="FF0000"/>
                </a:solidFill>
                <a:latin typeface="#9Slide03 AmpleSoft Bold" panose="02000000000000000000" pitchFamily="2" charset="0"/>
              </a:rPr>
              <a:t>HOẠT ĐỘNG NHÓM</a:t>
            </a:r>
          </a:p>
        </p:txBody>
      </p:sp>
      <p:sp>
        <p:nvSpPr>
          <p:cNvPr id="7" name="TextBox 6">
            <a:extLst>
              <a:ext uri="{FF2B5EF4-FFF2-40B4-BE49-F238E27FC236}">
                <a16:creationId xmlns:a16="http://schemas.microsoft.com/office/drawing/2014/main" id="{37056205-D51D-72C6-D81A-23184D4311B6}"/>
              </a:ext>
            </a:extLst>
          </p:cNvPr>
          <p:cNvSpPr txBox="1"/>
          <p:nvPr/>
        </p:nvSpPr>
        <p:spPr>
          <a:xfrm>
            <a:off x="1405757" y="2367689"/>
            <a:ext cx="9378778" cy="3100785"/>
          </a:xfrm>
          <a:prstGeom prst="rect">
            <a:avLst/>
          </a:prstGeom>
          <a:noFill/>
        </p:spPr>
        <p:txBody>
          <a:bodyPr wrap="square">
            <a:spAutoFit/>
          </a:bodyPr>
          <a:lstStyle/>
          <a:p>
            <a:pPr marL="285750" indent="-285750">
              <a:lnSpc>
                <a:spcPct val="130000"/>
              </a:lnSpc>
              <a:spcAft>
                <a:spcPts val="1000"/>
              </a:spcAft>
              <a:buFontTx/>
              <a:buChar char="-"/>
              <a:tabLst>
                <a:tab pos="1386840" algn="l"/>
              </a:tabLst>
            </a:pPr>
            <a:r>
              <a:rPr lang="en-US" sz="2800" b="1" dirty="0" err="1">
                <a:solidFill>
                  <a:srgbClr val="0D0D0D"/>
                </a:solidFill>
                <a:effectLst/>
                <a:latin typeface="#9Slide03 AmpleSoft" panose="02000000000000000000" pitchFamily="2" charset="0"/>
                <a:ea typeface="MS Mincho" panose="02020609040205080304" pitchFamily="49" charset="-128"/>
                <a:cs typeface="Times New Roman" panose="02020603050405020304" pitchFamily="18" charset="0"/>
              </a:rPr>
              <a:t>Nhóm</a:t>
            </a:r>
            <a:r>
              <a:rPr lang="en-US" sz="2800" b="1" dirty="0">
                <a:solidFill>
                  <a:srgbClr val="0D0D0D"/>
                </a:solidFill>
                <a:effectLst/>
                <a:latin typeface="#9Slide03 AmpleSoft" panose="02000000000000000000" pitchFamily="2" charset="0"/>
                <a:ea typeface="MS Mincho" panose="02020609040205080304" pitchFamily="49" charset="-128"/>
                <a:cs typeface="Times New Roman" panose="02020603050405020304" pitchFamily="18" charset="0"/>
              </a:rPr>
              <a:t> 3, 4:</a:t>
            </a:r>
            <a:r>
              <a:rPr lang="en-US" sz="2800" dirty="0">
                <a:solidFill>
                  <a:srgbClr val="0D0D0D"/>
                </a:solidFill>
                <a:effectLst/>
                <a:latin typeface="#9Slide03 AmpleSoft" panose="02000000000000000000" pitchFamily="2" charset="0"/>
                <a:ea typeface="MS Mincho" panose="02020609040205080304" pitchFamily="49" charset="-128"/>
                <a:cs typeface="Times New Roman" panose="02020603050405020304" pitchFamily="18" charset="0"/>
              </a:rPr>
              <a:t> </a:t>
            </a:r>
            <a:r>
              <a:rPr lang="en-US" sz="2800" dirty="0" err="1">
                <a:solidFill>
                  <a:srgbClr val="0D0D0D"/>
                </a:solidFill>
                <a:effectLst/>
                <a:latin typeface="#9Slide03 AmpleSoft" panose="02000000000000000000" pitchFamily="2" charset="0"/>
                <a:ea typeface="MS Mincho" panose="02020609040205080304" pitchFamily="49" charset="-128"/>
                <a:cs typeface="Times New Roman" panose="02020603050405020304" pitchFamily="18" charset="0"/>
              </a:rPr>
              <a:t>Tìm</a:t>
            </a:r>
            <a:r>
              <a:rPr lang="en-US" sz="2800" dirty="0">
                <a:solidFill>
                  <a:srgbClr val="0D0D0D"/>
                </a:solidFill>
                <a:effectLst/>
                <a:latin typeface="#9Slide03 AmpleSoft" panose="02000000000000000000" pitchFamily="2" charset="0"/>
                <a:ea typeface="MS Mincho" panose="02020609040205080304" pitchFamily="49" charset="-128"/>
                <a:cs typeface="Times New Roman" panose="02020603050405020304" pitchFamily="18" charset="0"/>
              </a:rPr>
              <a:t> </a:t>
            </a:r>
            <a:r>
              <a:rPr lang="en-US" sz="2800" dirty="0" err="1">
                <a:solidFill>
                  <a:srgbClr val="0D0D0D"/>
                </a:solidFill>
                <a:effectLst/>
                <a:latin typeface="#9Slide03 AmpleSoft" panose="02000000000000000000" pitchFamily="2" charset="0"/>
                <a:ea typeface="MS Mincho" panose="02020609040205080304" pitchFamily="49" charset="-128"/>
                <a:cs typeface="Times New Roman" panose="02020603050405020304" pitchFamily="18" charset="0"/>
              </a:rPr>
              <a:t>hiểu</a:t>
            </a:r>
            <a:r>
              <a:rPr lang="en-US" sz="2800" dirty="0">
                <a:solidFill>
                  <a:srgbClr val="0D0D0D"/>
                </a:solidFill>
                <a:effectLst/>
                <a:latin typeface="#9Slide03 AmpleSoft" panose="02000000000000000000" pitchFamily="2" charset="0"/>
                <a:ea typeface="MS Mincho" panose="02020609040205080304" pitchFamily="49" charset="-128"/>
                <a:cs typeface="Times New Roman" panose="02020603050405020304" pitchFamily="18" charset="0"/>
              </a:rPr>
              <a:t> hình </a:t>
            </a:r>
            <a:r>
              <a:rPr lang="en-US" sz="2800" dirty="0" err="1">
                <a:solidFill>
                  <a:srgbClr val="0D0D0D"/>
                </a:solidFill>
                <a:effectLst/>
                <a:latin typeface="#9Slide03 AmpleSoft" panose="02000000000000000000" pitchFamily="2" charset="0"/>
                <a:ea typeface="MS Mincho" panose="02020609040205080304" pitchFamily="49" charset="-128"/>
                <a:cs typeface="Times New Roman" panose="02020603050405020304" pitchFamily="18" charset="0"/>
              </a:rPr>
              <a:t>tượng</a:t>
            </a:r>
            <a:r>
              <a:rPr lang="en-US" sz="2800" dirty="0">
                <a:solidFill>
                  <a:srgbClr val="0D0D0D"/>
                </a:solidFill>
                <a:effectLst/>
                <a:latin typeface="#9Slide03 AmpleSoft" panose="02000000000000000000" pitchFamily="2" charset="0"/>
                <a:ea typeface="MS Mincho" panose="02020609040205080304" pitchFamily="49" charset="-128"/>
                <a:cs typeface="Times New Roman" panose="02020603050405020304" pitchFamily="18" charset="0"/>
              </a:rPr>
              <a:t> </a:t>
            </a:r>
            <a:r>
              <a:rPr lang="en-US" sz="2800" dirty="0" err="1">
                <a:solidFill>
                  <a:srgbClr val="0D0D0D"/>
                </a:solidFill>
                <a:effectLst/>
                <a:latin typeface="#9Slide03 AmpleSoft" panose="02000000000000000000" pitchFamily="2" charset="0"/>
                <a:ea typeface="MS Mincho" panose="02020609040205080304" pitchFamily="49" charset="-128"/>
                <a:cs typeface="Times New Roman" panose="02020603050405020304" pitchFamily="18" charset="0"/>
              </a:rPr>
              <a:t>Kiều</a:t>
            </a:r>
            <a:r>
              <a:rPr lang="en-US" sz="2800" dirty="0">
                <a:solidFill>
                  <a:srgbClr val="0D0D0D"/>
                </a:solidFill>
                <a:effectLst/>
                <a:latin typeface="#9Slide03 AmpleSoft" panose="02000000000000000000" pitchFamily="2" charset="0"/>
                <a:ea typeface="MS Mincho" panose="02020609040205080304" pitchFamily="49" charset="-128"/>
                <a:cs typeface="Times New Roman" panose="02020603050405020304" pitchFamily="18" charset="0"/>
              </a:rPr>
              <a:t> </a:t>
            </a:r>
            <a:r>
              <a:rPr lang="en-US" sz="2800" dirty="0" err="1">
                <a:solidFill>
                  <a:srgbClr val="0D0D0D"/>
                </a:solidFill>
                <a:effectLst/>
                <a:latin typeface="#9Slide03 AmpleSoft" panose="02000000000000000000" pitchFamily="2" charset="0"/>
                <a:ea typeface="MS Mincho" panose="02020609040205080304" pitchFamily="49" charset="-128"/>
                <a:cs typeface="Times New Roman" panose="02020603050405020304" pitchFamily="18" charset="0"/>
              </a:rPr>
              <a:t>Nguyệt</a:t>
            </a:r>
            <a:r>
              <a:rPr lang="en-US" sz="2800" dirty="0">
                <a:solidFill>
                  <a:srgbClr val="0D0D0D"/>
                </a:solidFill>
                <a:effectLst/>
                <a:latin typeface="#9Slide03 AmpleSoft" panose="02000000000000000000" pitchFamily="2" charset="0"/>
                <a:ea typeface="MS Mincho" panose="02020609040205080304" pitchFamily="49" charset="-128"/>
                <a:cs typeface="Times New Roman" panose="02020603050405020304" pitchFamily="18" charset="0"/>
              </a:rPr>
              <a:t> Nga – Hoàn </a:t>
            </a:r>
            <a:r>
              <a:rPr lang="en-US" sz="2800" dirty="0" err="1">
                <a:solidFill>
                  <a:srgbClr val="0D0D0D"/>
                </a:solidFill>
                <a:effectLst/>
                <a:latin typeface="#9Slide03 AmpleSoft" panose="02000000000000000000" pitchFamily="2" charset="0"/>
                <a:ea typeface="MS Mincho" panose="02020609040205080304" pitchFamily="49" charset="-128"/>
                <a:cs typeface="Times New Roman" panose="02020603050405020304" pitchFamily="18" charset="0"/>
              </a:rPr>
              <a:t>thành</a:t>
            </a:r>
            <a:r>
              <a:rPr lang="en-US" sz="2800" dirty="0">
                <a:solidFill>
                  <a:srgbClr val="0D0D0D"/>
                </a:solidFill>
                <a:effectLst/>
                <a:latin typeface="#9Slide03 AmpleSoft" panose="02000000000000000000" pitchFamily="2" charset="0"/>
                <a:ea typeface="MS Mincho" panose="02020609040205080304" pitchFamily="49" charset="-128"/>
                <a:cs typeface="Times New Roman" panose="02020603050405020304" pitchFamily="18" charset="0"/>
              </a:rPr>
              <a:t> </a:t>
            </a:r>
            <a:r>
              <a:rPr lang="en-US" sz="2800" dirty="0">
                <a:solidFill>
                  <a:srgbClr val="FF0000"/>
                </a:solidFill>
                <a:effectLst/>
                <a:latin typeface="#9Slide03 AmpleSoft" panose="02000000000000000000" pitchFamily="2" charset="0"/>
                <a:ea typeface="MS Mincho" panose="02020609040205080304" pitchFamily="49" charset="-128"/>
                <a:cs typeface="Times New Roman" panose="02020603050405020304" pitchFamily="18" charset="0"/>
              </a:rPr>
              <a:t>PHT </a:t>
            </a:r>
            <a:r>
              <a:rPr lang="en-US" sz="2800" dirty="0" err="1">
                <a:solidFill>
                  <a:srgbClr val="FF0000"/>
                </a:solidFill>
                <a:effectLst/>
                <a:latin typeface="#9Slide03 AmpleSoft" panose="02000000000000000000" pitchFamily="2" charset="0"/>
                <a:ea typeface="MS Mincho" panose="02020609040205080304" pitchFamily="49" charset="-128"/>
                <a:cs typeface="Times New Roman" panose="02020603050405020304" pitchFamily="18" charset="0"/>
              </a:rPr>
              <a:t>số</a:t>
            </a:r>
            <a:r>
              <a:rPr lang="en-US" sz="2800" dirty="0">
                <a:solidFill>
                  <a:srgbClr val="FF0000"/>
                </a:solidFill>
                <a:effectLst/>
                <a:latin typeface="#9Slide03 AmpleSoft" panose="02000000000000000000" pitchFamily="2" charset="0"/>
                <a:ea typeface="MS Mincho" panose="02020609040205080304" pitchFamily="49" charset="-128"/>
                <a:cs typeface="Times New Roman" panose="02020603050405020304" pitchFamily="18" charset="0"/>
              </a:rPr>
              <a:t> 2.2:</a:t>
            </a:r>
          </a:p>
          <a:p>
            <a:pPr marL="285750" indent="-285750">
              <a:lnSpc>
                <a:spcPct val="130000"/>
              </a:lnSpc>
              <a:spcAft>
                <a:spcPts val="1000"/>
              </a:spcAft>
              <a:buFontTx/>
              <a:buChar char="-"/>
              <a:tabLst>
                <a:tab pos="1386840" algn="l"/>
              </a:tabLst>
            </a:pPr>
            <a:r>
              <a:rPr lang="en-US" sz="2800" b="1" dirty="0">
                <a:solidFill>
                  <a:srgbClr val="0D0D0D"/>
                </a:solidFill>
                <a:effectLst/>
                <a:latin typeface="#9Slide03 AmpleSoft" panose="02000000000000000000" pitchFamily="2" charset="0"/>
                <a:ea typeface="MS Mincho" panose="02020609040205080304" pitchFamily="49" charset="-128"/>
                <a:cs typeface="Times New Roman" panose="02020603050405020304" pitchFamily="18" charset="0"/>
              </a:rPr>
              <a:t> </a:t>
            </a:r>
            <a:r>
              <a:rPr lang="en-US" sz="2800" b="1" dirty="0" err="1">
                <a:solidFill>
                  <a:srgbClr val="0D0D0D"/>
                </a:solidFill>
                <a:effectLst/>
                <a:latin typeface="#9Slide03 AmpleSoft" panose="02000000000000000000" pitchFamily="2" charset="0"/>
                <a:ea typeface="MS Mincho" panose="02020609040205080304" pitchFamily="49" charset="-128"/>
                <a:cs typeface="Times New Roman" panose="02020603050405020304" pitchFamily="18" charset="0"/>
              </a:rPr>
              <a:t>Nhóm</a:t>
            </a:r>
            <a:r>
              <a:rPr lang="en-US" sz="2800" b="1" dirty="0">
                <a:solidFill>
                  <a:srgbClr val="0D0D0D"/>
                </a:solidFill>
                <a:effectLst/>
                <a:latin typeface="#9Slide03 AmpleSoft" panose="02000000000000000000" pitchFamily="2" charset="0"/>
                <a:ea typeface="MS Mincho" panose="02020609040205080304" pitchFamily="49" charset="-128"/>
                <a:cs typeface="Times New Roman" panose="02020603050405020304" pitchFamily="18" charset="0"/>
              </a:rPr>
              <a:t> 1, 2:</a:t>
            </a:r>
            <a:r>
              <a:rPr lang="en-US" sz="2800" dirty="0">
                <a:solidFill>
                  <a:srgbClr val="0D0D0D"/>
                </a:solidFill>
                <a:effectLst/>
                <a:latin typeface="#9Slide03 AmpleSoft" panose="02000000000000000000" pitchFamily="2" charset="0"/>
                <a:ea typeface="MS Mincho" panose="02020609040205080304" pitchFamily="49" charset="-128"/>
                <a:cs typeface="Times New Roman" panose="02020603050405020304" pitchFamily="18" charset="0"/>
              </a:rPr>
              <a:t> </a:t>
            </a:r>
            <a:r>
              <a:rPr lang="en-US" sz="2800" dirty="0" err="1">
                <a:solidFill>
                  <a:srgbClr val="0D0D0D"/>
                </a:solidFill>
                <a:effectLst/>
                <a:latin typeface="#9Slide03 AmpleSoft" panose="02000000000000000000" pitchFamily="2" charset="0"/>
                <a:ea typeface="MS Mincho" panose="02020609040205080304" pitchFamily="49" charset="-128"/>
                <a:cs typeface="Times New Roman" panose="02020603050405020304" pitchFamily="18" charset="0"/>
              </a:rPr>
              <a:t>Tìm</a:t>
            </a:r>
            <a:r>
              <a:rPr lang="en-US" sz="2800" dirty="0">
                <a:solidFill>
                  <a:srgbClr val="0D0D0D"/>
                </a:solidFill>
                <a:effectLst/>
                <a:latin typeface="#9Slide03 AmpleSoft" panose="02000000000000000000" pitchFamily="2" charset="0"/>
                <a:ea typeface="MS Mincho" panose="02020609040205080304" pitchFamily="49" charset="-128"/>
                <a:cs typeface="Times New Roman" panose="02020603050405020304" pitchFamily="18" charset="0"/>
              </a:rPr>
              <a:t> </a:t>
            </a:r>
            <a:r>
              <a:rPr lang="en-US" sz="2800" dirty="0" err="1">
                <a:solidFill>
                  <a:srgbClr val="0D0D0D"/>
                </a:solidFill>
                <a:effectLst/>
                <a:latin typeface="#9Slide03 AmpleSoft" panose="02000000000000000000" pitchFamily="2" charset="0"/>
                <a:ea typeface="MS Mincho" panose="02020609040205080304" pitchFamily="49" charset="-128"/>
                <a:cs typeface="Times New Roman" panose="02020603050405020304" pitchFamily="18" charset="0"/>
              </a:rPr>
              <a:t>hiểu</a:t>
            </a:r>
            <a:r>
              <a:rPr lang="en-US" sz="2800" dirty="0">
                <a:solidFill>
                  <a:srgbClr val="0D0D0D"/>
                </a:solidFill>
                <a:effectLst/>
                <a:latin typeface="#9Slide03 AmpleSoft" panose="02000000000000000000" pitchFamily="2" charset="0"/>
                <a:ea typeface="MS Mincho" panose="02020609040205080304" pitchFamily="49" charset="-128"/>
                <a:cs typeface="Times New Roman" panose="02020603050405020304" pitchFamily="18" charset="0"/>
              </a:rPr>
              <a:t> hình </a:t>
            </a:r>
            <a:r>
              <a:rPr lang="en-US" sz="2800" dirty="0" err="1">
                <a:solidFill>
                  <a:srgbClr val="0D0D0D"/>
                </a:solidFill>
                <a:effectLst/>
                <a:latin typeface="#9Slide03 AmpleSoft" panose="02000000000000000000" pitchFamily="2" charset="0"/>
                <a:ea typeface="MS Mincho" panose="02020609040205080304" pitchFamily="49" charset="-128"/>
                <a:cs typeface="Times New Roman" panose="02020603050405020304" pitchFamily="18" charset="0"/>
              </a:rPr>
              <a:t>tượng</a:t>
            </a:r>
            <a:r>
              <a:rPr lang="en-US" sz="2800" dirty="0">
                <a:solidFill>
                  <a:srgbClr val="0D0D0D"/>
                </a:solidFill>
                <a:effectLst/>
                <a:latin typeface="#9Slide03 AmpleSoft" panose="02000000000000000000" pitchFamily="2" charset="0"/>
                <a:ea typeface="MS Mincho" panose="02020609040205080304" pitchFamily="49" charset="-128"/>
                <a:cs typeface="Times New Roman" panose="02020603050405020304" pitchFamily="18" charset="0"/>
              </a:rPr>
              <a:t> </a:t>
            </a:r>
            <a:r>
              <a:rPr lang="en-US" sz="2800" dirty="0" err="1">
                <a:solidFill>
                  <a:srgbClr val="0D0D0D"/>
                </a:solidFill>
                <a:effectLst/>
                <a:latin typeface="#9Slide03 AmpleSoft" panose="02000000000000000000" pitchFamily="2" charset="0"/>
                <a:ea typeface="MS Mincho" panose="02020609040205080304" pitchFamily="49" charset="-128"/>
                <a:cs typeface="Times New Roman" panose="02020603050405020304" pitchFamily="18" charset="0"/>
              </a:rPr>
              <a:t>Lục</a:t>
            </a:r>
            <a:r>
              <a:rPr lang="en-US" sz="2800" dirty="0">
                <a:solidFill>
                  <a:srgbClr val="0D0D0D"/>
                </a:solidFill>
                <a:effectLst/>
                <a:latin typeface="#9Slide03 AmpleSoft" panose="02000000000000000000" pitchFamily="2" charset="0"/>
                <a:ea typeface="MS Mincho" panose="02020609040205080304" pitchFamily="49" charset="-128"/>
                <a:cs typeface="Times New Roman" panose="02020603050405020304" pitchFamily="18" charset="0"/>
              </a:rPr>
              <a:t> Vân Tiên – Hoàn </a:t>
            </a:r>
            <a:r>
              <a:rPr lang="en-US" sz="2800" dirty="0" err="1">
                <a:solidFill>
                  <a:srgbClr val="0D0D0D"/>
                </a:solidFill>
                <a:effectLst/>
                <a:latin typeface="#9Slide03 AmpleSoft" panose="02000000000000000000" pitchFamily="2" charset="0"/>
                <a:ea typeface="MS Mincho" panose="02020609040205080304" pitchFamily="49" charset="-128"/>
                <a:cs typeface="Times New Roman" panose="02020603050405020304" pitchFamily="18" charset="0"/>
              </a:rPr>
              <a:t>thành</a:t>
            </a:r>
            <a:r>
              <a:rPr lang="en-US" sz="2800" dirty="0">
                <a:solidFill>
                  <a:srgbClr val="0D0D0D"/>
                </a:solidFill>
                <a:effectLst/>
                <a:latin typeface="#9Slide03 AmpleSoft" panose="02000000000000000000" pitchFamily="2" charset="0"/>
                <a:ea typeface="MS Mincho" panose="02020609040205080304" pitchFamily="49" charset="-128"/>
                <a:cs typeface="Times New Roman" panose="02020603050405020304" pitchFamily="18" charset="0"/>
              </a:rPr>
              <a:t> </a:t>
            </a:r>
            <a:r>
              <a:rPr lang="en-US" sz="2800" dirty="0">
                <a:solidFill>
                  <a:srgbClr val="FF0000"/>
                </a:solidFill>
                <a:effectLst/>
                <a:latin typeface="#9Slide03 AmpleSoft" panose="02000000000000000000" pitchFamily="2" charset="0"/>
                <a:ea typeface="MS Mincho" panose="02020609040205080304" pitchFamily="49" charset="-128"/>
                <a:cs typeface="Times New Roman" panose="02020603050405020304" pitchFamily="18" charset="0"/>
              </a:rPr>
              <a:t>PHT </a:t>
            </a:r>
            <a:r>
              <a:rPr lang="en-US" sz="2800" dirty="0" err="1">
                <a:solidFill>
                  <a:srgbClr val="FF0000"/>
                </a:solidFill>
                <a:effectLst/>
                <a:latin typeface="#9Slide03 AmpleSoft" panose="02000000000000000000" pitchFamily="2" charset="0"/>
                <a:ea typeface="MS Mincho" panose="02020609040205080304" pitchFamily="49" charset="-128"/>
                <a:cs typeface="Times New Roman" panose="02020603050405020304" pitchFamily="18" charset="0"/>
              </a:rPr>
              <a:t>số</a:t>
            </a:r>
            <a:r>
              <a:rPr lang="en-US" sz="2800" dirty="0">
                <a:solidFill>
                  <a:srgbClr val="FF0000"/>
                </a:solidFill>
                <a:effectLst/>
                <a:latin typeface="#9Slide03 AmpleSoft" panose="02000000000000000000" pitchFamily="2" charset="0"/>
                <a:ea typeface="MS Mincho" panose="02020609040205080304" pitchFamily="49" charset="-128"/>
                <a:cs typeface="Times New Roman" panose="02020603050405020304" pitchFamily="18" charset="0"/>
              </a:rPr>
              <a:t> 2.1:</a:t>
            </a:r>
            <a:endParaRPr lang="en-US" sz="2800" dirty="0">
              <a:effectLst/>
              <a:latin typeface="#9Slide03 AmpleSoft" panose="02000000000000000000" pitchFamily="2" charset="0"/>
              <a:ea typeface="Calibri" panose="020F0502020204030204" pitchFamily="34" charset="0"/>
              <a:cs typeface="Times New Roman" panose="02020603050405020304" pitchFamily="18" charset="0"/>
            </a:endParaRPr>
          </a:p>
          <a:p>
            <a:pPr marL="285750" indent="-285750">
              <a:lnSpc>
                <a:spcPct val="130000"/>
              </a:lnSpc>
              <a:spcAft>
                <a:spcPts val="1000"/>
              </a:spcAft>
              <a:buFontTx/>
              <a:buChar char="-"/>
              <a:tabLst>
                <a:tab pos="1386840" algn="l"/>
              </a:tabLst>
            </a:pPr>
            <a:r>
              <a:rPr lang="en-US" sz="2800" b="1" dirty="0" err="1">
                <a:latin typeface="#9Slide03 AmpleSoft" panose="02000000000000000000" pitchFamily="2" charset="0"/>
                <a:ea typeface="MS Mincho" panose="02020609040205080304" pitchFamily="49" charset="-128"/>
                <a:cs typeface="Times New Roman" panose="02020603050405020304" pitchFamily="18" charset="0"/>
              </a:rPr>
              <a:t>Thời</a:t>
            </a:r>
            <a:r>
              <a:rPr lang="en-US" sz="2800" b="1" dirty="0">
                <a:latin typeface="#9Slide03 AmpleSoft" panose="02000000000000000000" pitchFamily="2" charset="0"/>
                <a:ea typeface="MS Mincho" panose="02020609040205080304" pitchFamily="49" charset="-128"/>
                <a:cs typeface="Times New Roman" panose="02020603050405020304" pitchFamily="18" charset="0"/>
              </a:rPr>
              <a:t> </a:t>
            </a:r>
            <a:r>
              <a:rPr lang="en-US" sz="2800" b="1" dirty="0" err="1">
                <a:latin typeface="#9Slide03 AmpleSoft" panose="02000000000000000000" pitchFamily="2" charset="0"/>
                <a:ea typeface="MS Mincho" panose="02020609040205080304" pitchFamily="49" charset="-128"/>
                <a:cs typeface="Times New Roman" panose="02020603050405020304" pitchFamily="18" charset="0"/>
              </a:rPr>
              <a:t>gian</a:t>
            </a:r>
            <a:r>
              <a:rPr lang="en-US" sz="2800" dirty="0">
                <a:solidFill>
                  <a:srgbClr val="FF0000"/>
                </a:solidFill>
                <a:latin typeface="#9Slide03 AmpleSoft" panose="02000000000000000000" pitchFamily="2" charset="0"/>
                <a:ea typeface="MS Mincho" panose="02020609040205080304" pitchFamily="49" charset="-128"/>
                <a:cs typeface="Times New Roman" panose="02020603050405020304" pitchFamily="18" charset="0"/>
              </a:rPr>
              <a:t>: 5 </a:t>
            </a:r>
            <a:r>
              <a:rPr lang="en-US" sz="2800" dirty="0" err="1">
                <a:solidFill>
                  <a:srgbClr val="FF0000"/>
                </a:solidFill>
                <a:latin typeface="#9Slide03 AmpleSoft" panose="02000000000000000000" pitchFamily="2" charset="0"/>
                <a:ea typeface="MS Mincho" panose="02020609040205080304" pitchFamily="49" charset="-128"/>
                <a:cs typeface="Times New Roman" panose="02020603050405020304" pitchFamily="18" charset="0"/>
              </a:rPr>
              <a:t>phút</a:t>
            </a:r>
            <a:endParaRPr lang="en-US" sz="2800" dirty="0">
              <a:effectLst/>
              <a:latin typeface="#9Slide03 AmpleSoft" panose="020000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3544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7BC55028-B839-B6F6-6073-C3741B25741F}"/>
              </a:ext>
            </a:extLst>
          </p:cNvPr>
          <p:cNvGraphicFramePr>
            <a:graphicFrameLocks noGrp="1"/>
          </p:cNvGraphicFramePr>
          <p:nvPr>
            <p:extLst>
              <p:ext uri="{D42A27DB-BD31-4B8C-83A1-F6EECF244321}">
                <p14:modId xmlns:p14="http://schemas.microsoft.com/office/powerpoint/2010/main" val="1804545278"/>
              </p:ext>
            </p:extLst>
          </p:nvPr>
        </p:nvGraphicFramePr>
        <p:xfrm>
          <a:off x="605530" y="288485"/>
          <a:ext cx="10980939" cy="5984028"/>
        </p:xfrm>
        <a:graphic>
          <a:graphicData uri="http://schemas.openxmlformats.org/drawingml/2006/table">
            <a:tbl>
              <a:tblPr firstRow="1" firstCol="1" bandRow="1"/>
              <a:tblGrid>
                <a:gridCol w="7355668">
                  <a:extLst>
                    <a:ext uri="{9D8B030D-6E8A-4147-A177-3AD203B41FA5}">
                      <a16:colId xmlns:a16="http://schemas.microsoft.com/office/drawing/2014/main" val="2859409064"/>
                    </a:ext>
                  </a:extLst>
                </a:gridCol>
                <a:gridCol w="3625271">
                  <a:extLst>
                    <a:ext uri="{9D8B030D-6E8A-4147-A177-3AD203B41FA5}">
                      <a16:colId xmlns:a16="http://schemas.microsoft.com/office/drawing/2014/main" val="876400951"/>
                    </a:ext>
                  </a:extLst>
                </a:gridCol>
              </a:tblGrid>
              <a:tr h="311061">
                <a:tc gridSpan="2">
                  <a:txBody>
                    <a:bodyPr/>
                    <a:lstStyle/>
                    <a:p>
                      <a:pPr algn="ctr">
                        <a:lnSpc>
                          <a:spcPct val="130000"/>
                        </a:lnSpc>
                        <a:spcBef>
                          <a:spcPts val="1200"/>
                        </a:spcBef>
                        <a:spcAft>
                          <a:spcPts val="300"/>
                        </a:spcAft>
                      </a:pPr>
                      <a:r>
                        <a:rPr lang="en-US" sz="26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PHT </a:t>
                      </a:r>
                      <a:r>
                        <a:rPr lang="en-US" sz="26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số</a:t>
                      </a:r>
                      <a:r>
                        <a:rPr lang="en-US" sz="26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2.1:</a:t>
                      </a:r>
                      <a:r>
                        <a:rPr lang="en-US" sz="26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Hình </a:t>
                      </a:r>
                      <a:r>
                        <a:rPr lang="en-US" sz="26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tượng</a:t>
                      </a:r>
                      <a:r>
                        <a:rPr lang="en-US" sz="26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Lục</a:t>
                      </a:r>
                      <a:r>
                        <a:rPr lang="en-US" sz="26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Vân Tiên</a:t>
                      </a:r>
                      <a:endPar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590" marR="4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005477700"/>
                  </a:ext>
                </a:extLst>
              </a:tr>
              <a:tr h="147357">
                <a:tc gridSpan="2">
                  <a:txBody>
                    <a:bodyPr/>
                    <a:lstStyle/>
                    <a:p>
                      <a:pPr>
                        <a:lnSpc>
                          <a:spcPct val="130000"/>
                        </a:lnSpc>
                        <a:spcAft>
                          <a:spcPts val="1000"/>
                        </a:spcAft>
                        <a:tabLst>
                          <a:tab pos="1386840" algn="l"/>
                        </a:tabLst>
                      </a:pPr>
                      <a:r>
                        <a:rPr lang="en-US" sz="2600" b="1">
                          <a:solidFill>
                            <a:srgbClr val="7030A0"/>
                          </a:solidFill>
                          <a:effectLst/>
                          <a:latin typeface="Times New Roman" panose="02020603050405020304" pitchFamily="18" charset="0"/>
                          <a:ea typeface="MS Mincho" panose="02020609040205080304" pitchFamily="49" charset="-128"/>
                        </a:rPr>
                        <a:t>a. Lục Vân Tiên đánh cướp</a:t>
                      </a:r>
                      <a:endParaRPr lang="en-US" sz="2600">
                        <a:effectLst/>
                        <a:latin typeface="Times New Roman" panose="02020603050405020304" pitchFamily="18" charset="0"/>
                        <a:ea typeface="Calibri" panose="020F0502020204030204" pitchFamily="34" charset="0"/>
                      </a:endParaRPr>
                    </a:p>
                  </a:txBody>
                  <a:tcPr marL="43590" marR="4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107362233"/>
                  </a:ext>
                </a:extLst>
              </a:tr>
              <a:tr h="311061">
                <a:tc>
                  <a:txBody>
                    <a:bodyPr/>
                    <a:lstStyle/>
                    <a:p>
                      <a:pPr>
                        <a:lnSpc>
                          <a:spcPct val="130000"/>
                        </a:lnSpc>
                        <a:spcAft>
                          <a:spcPts val="1000"/>
                        </a:spcAft>
                        <a:tabLst>
                          <a:tab pos="1386840" algn="l"/>
                        </a:tabLst>
                      </a:pPr>
                      <a:r>
                        <a:rPr lang="en-US" sz="2600" dirty="0">
                          <a:solidFill>
                            <a:srgbClr val="0D0D0D"/>
                          </a:solidFill>
                          <a:effectLst/>
                          <a:latin typeface="Times New Roman" panose="02020603050405020304" pitchFamily="18" charset="0"/>
                          <a:ea typeface="MS Mincho" panose="02020609040205080304" pitchFamily="49" charset="-128"/>
                        </a:rPr>
                        <a:t>- </a:t>
                      </a:r>
                      <a:r>
                        <a:rPr lang="en-US" sz="2600" dirty="0" err="1">
                          <a:solidFill>
                            <a:srgbClr val="0D0D0D"/>
                          </a:solidFill>
                          <a:effectLst/>
                          <a:latin typeface="Times New Roman" panose="02020603050405020304" pitchFamily="18" charset="0"/>
                          <a:ea typeface="MS Mincho" panose="02020609040205080304" pitchFamily="49" charset="-128"/>
                        </a:rPr>
                        <a:t>Lí</a:t>
                      </a:r>
                      <a:r>
                        <a:rPr lang="en-US" sz="2600" dirty="0">
                          <a:solidFill>
                            <a:srgbClr val="0D0D0D"/>
                          </a:solidFill>
                          <a:effectLst/>
                          <a:latin typeface="Times New Roman" panose="02020603050405020304" pitchFamily="18" charset="0"/>
                          <a:ea typeface="MS Mincho" panose="02020609040205080304" pitchFamily="49" charset="-128"/>
                        </a:rPr>
                        <a:t> do </a:t>
                      </a:r>
                      <a:r>
                        <a:rPr lang="en-US" sz="2600" dirty="0" err="1">
                          <a:solidFill>
                            <a:srgbClr val="0D0D0D"/>
                          </a:solidFill>
                          <a:effectLst/>
                          <a:latin typeface="Times New Roman" panose="02020603050405020304" pitchFamily="18" charset="0"/>
                          <a:ea typeface="MS Mincho" panose="02020609040205080304" pitchFamily="49" charset="-128"/>
                        </a:rPr>
                        <a:t>trừng</a:t>
                      </a:r>
                      <a:r>
                        <a:rPr lang="en-US" sz="2600" dirty="0">
                          <a:solidFill>
                            <a:srgbClr val="0D0D0D"/>
                          </a:solidFill>
                          <a:effectLst/>
                          <a:latin typeface="Times New Roman" panose="02020603050405020304" pitchFamily="18" charset="0"/>
                          <a:ea typeface="MS Mincho" panose="02020609040205080304" pitchFamily="49" charset="-128"/>
                        </a:rPr>
                        <a:t> </a:t>
                      </a:r>
                      <a:r>
                        <a:rPr lang="en-US" sz="2600" dirty="0" err="1">
                          <a:solidFill>
                            <a:srgbClr val="0D0D0D"/>
                          </a:solidFill>
                          <a:effectLst/>
                          <a:latin typeface="Times New Roman" panose="02020603050405020304" pitchFamily="18" charset="0"/>
                          <a:ea typeface="MS Mincho" panose="02020609040205080304" pitchFamily="49" charset="-128"/>
                        </a:rPr>
                        <a:t>trị</a:t>
                      </a:r>
                      <a:r>
                        <a:rPr lang="en-US" sz="2600" dirty="0">
                          <a:solidFill>
                            <a:srgbClr val="0D0D0D"/>
                          </a:solidFill>
                          <a:effectLst/>
                          <a:latin typeface="Times New Roman" panose="02020603050405020304" pitchFamily="18" charset="0"/>
                          <a:ea typeface="MS Mincho" panose="02020609040205080304" pitchFamily="49" charset="-128"/>
                        </a:rPr>
                        <a:t> </a:t>
                      </a:r>
                      <a:r>
                        <a:rPr lang="en-US" sz="2600" dirty="0" err="1">
                          <a:solidFill>
                            <a:srgbClr val="0D0D0D"/>
                          </a:solidFill>
                          <a:effectLst/>
                          <a:latin typeface="Times New Roman" panose="02020603050405020304" pitchFamily="18" charset="0"/>
                          <a:ea typeface="MS Mincho" panose="02020609040205080304" pitchFamily="49" charset="-128"/>
                        </a:rPr>
                        <a:t>bọn</a:t>
                      </a:r>
                      <a:r>
                        <a:rPr lang="en-US" sz="2600" dirty="0">
                          <a:solidFill>
                            <a:srgbClr val="0D0D0D"/>
                          </a:solidFill>
                          <a:effectLst/>
                          <a:latin typeface="Times New Roman" panose="02020603050405020304" pitchFamily="18" charset="0"/>
                          <a:ea typeface="MS Mincho" panose="02020609040205080304" pitchFamily="49" charset="-128"/>
                        </a:rPr>
                        <a:t> </a:t>
                      </a:r>
                      <a:r>
                        <a:rPr lang="en-US" sz="2600" dirty="0" err="1">
                          <a:solidFill>
                            <a:srgbClr val="0D0D0D"/>
                          </a:solidFill>
                          <a:effectLst/>
                          <a:latin typeface="Times New Roman" panose="02020603050405020304" pitchFamily="18" charset="0"/>
                          <a:ea typeface="MS Mincho" panose="02020609040205080304" pitchFamily="49" charset="-128"/>
                        </a:rPr>
                        <a:t>cướp</a:t>
                      </a:r>
                      <a:endParaRPr lang="en-US" sz="2600" dirty="0">
                        <a:effectLst/>
                        <a:latin typeface="Times New Roman" panose="02020603050405020304" pitchFamily="18" charset="0"/>
                        <a:ea typeface="Calibri" panose="020F0502020204030204" pitchFamily="34" charset="0"/>
                      </a:endParaRPr>
                    </a:p>
                  </a:txBody>
                  <a:tcPr marL="43590" marR="4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tabLst>
                          <a:tab pos="1386840" algn="l"/>
                        </a:tabLst>
                      </a:pPr>
                      <a:r>
                        <a:rPr lang="en-US" sz="2600">
                          <a:solidFill>
                            <a:srgbClr val="0D0D0D"/>
                          </a:solidFill>
                          <a:effectLst/>
                          <a:latin typeface="Times New Roman" panose="02020603050405020304" pitchFamily="18" charset="0"/>
                          <a:ea typeface="MS Mincho" panose="02020609040205080304" pitchFamily="49" charset="-128"/>
                        </a:rPr>
                        <a:t>.......</a:t>
                      </a:r>
                      <a:endParaRPr lang="en-US" sz="2600">
                        <a:effectLst/>
                        <a:latin typeface="Times New Roman" panose="02020603050405020304" pitchFamily="18" charset="0"/>
                        <a:ea typeface="Calibri" panose="020F0502020204030204" pitchFamily="34" charset="0"/>
                      </a:endParaRPr>
                    </a:p>
                  </a:txBody>
                  <a:tcPr marL="43590" marR="4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58581391"/>
                  </a:ext>
                </a:extLst>
              </a:tr>
              <a:tr h="638467">
                <a:tc>
                  <a:txBody>
                    <a:bodyPr/>
                    <a:lstStyle/>
                    <a:p>
                      <a:pPr>
                        <a:lnSpc>
                          <a:spcPct val="130000"/>
                        </a:lnSpc>
                        <a:spcAft>
                          <a:spcPts val="1000"/>
                        </a:spcAft>
                        <a:tabLst>
                          <a:tab pos="1386840" algn="l"/>
                        </a:tabLst>
                      </a:pPr>
                      <a:r>
                        <a:rPr lang="en-US" sz="2600">
                          <a:solidFill>
                            <a:srgbClr val="0D0D0D"/>
                          </a:solidFill>
                          <a:effectLst/>
                          <a:latin typeface="Times New Roman" panose="02020603050405020304" pitchFamily="18" charset="0"/>
                          <a:ea typeface="MS Mincho" panose="02020609040205080304" pitchFamily="49" charset="-128"/>
                        </a:rPr>
                        <a:t>- Từ ngữ, hình ảnh tiêu biểu thể hiện phẩm chất, tính cách nhân vật</a:t>
                      </a:r>
                      <a:endParaRPr lang="en-US" sz="2600">
                        <a:effectLst/>
                        <a:latin typeface="Times New Roman" panose="02020603050405020304" pitchFamily="18" charset="0"/>
                        <a:ea typeface="Calibri" panose="020F0502020204030204" pitchFamily="34" charset="0"/>
                      </a:endParaRPr>
                    </a:p>
                  </a:txBody>
                  <a:tcPr marL="43590" marR="4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pPr>
                      <a:r>
                        <a:rPr lang="en-US" sz="2600">
                          <a:solidFill>
                            <a:srgbClr val="0D0D0D"/>
                          </a:solidFill>
                          <a:effectLst/>
                          <a:latin typeface="Times New Roman" panose="02020603050405020304" pitchFamily="18" charset="0"/>
                          <a:ea typeface="MS Mincho" panose="02020609040205080304" pitchFamily="49" charset="-128"/>
                        </a:rPr>
                        <a:t>......</a:t>
                      </a:r>
                      <a:endParaRPr lang="en-US" sz="2600">
                        <a:effectLst/>
                        <a:latin typeface="Times New Roman" panose="02020603050405020304" pitchFamily="18" charset="0"/>
                        <a:ea typeface="Calibri" panose="020F0502020204030204" pitchFamily="34" charset="0"/>
                      </a:endParaRPr>
                    </a:p>
                  </a:txBody>
                  <a:tcPr marL="43590" marR="4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68892398"/>
                  </a:ext>
                </a:extLst>
              </a:tr>
              <a:tr h="311061">
                <a:tc>
                  <a:txBody>
                    <a:bodyPr/>
                    <a:lstStyle/>
                    <a:p>
                      <a:pPr>
                        <a:lnSpc>
                          <a:spcPct val="130000"/>
                        </a:lnSpc>
                        <a:spcAft>
                          <a:spcPts val="1000"/>
                        </a:spcAft>
                        <a:tabLst>
                          <a:tab pos="1386840" algn="l"/>
                        </a:tabLst>
                      </a:pPr>
                      <a:r>
                        <a:rPr lang="en-US" sz="2600">
                          <a:solidFill>
                            <a:srgbClr val="0D0D0D"/>
                          </a:solidFill>
                          <a:effectLst/>
                          <a:latin typeface="Times New Roman" panose="02020603050405020304" pitchFamily="18" charset="0"/>
                          <a:ea typeface="MS Mincho" panose="02020609040205080304" pitchFamily="49" charset="-128"/>
                        </a:rPr>
                        <a:t>- Thái độ, tình cảm của người kể chuyện</a:t>
                      </a:r>
                      <a:endParaRPr lang="en-US" sz="2600">
                        <a:effectLst/>
                        <a:latin typeface="Times New Roman" panose="02020603050405020304" pitchFamily="18" charset="0"/>
                        <a:ea typeface="Calibri" panose="020F0502020204030204" pitchFamily="34" charset="0"/>
                      </a:endParaRPr>
                    </a:p>
                  </a:txBody>
                  <a:tcPr marL="43590" marR="4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pPr>
                      <a:r>
                        <a:rPr lang="en-US" sz="2600">
                          <a:solidFill>
                            <a:srgbClr val="0D0D0D"/>
                          </a:solidFill>
                          <a:effectLst/>
                          <a:latin typeface="Times New Roman" panose="02020603050405020304" pitchFamily="18" charset="0"/>
                          <a:ea typeface="MS Mincho" panose="02020609040205080304" pitchFamily="49" charset="-128"/>
                        </a:rPr>
                        <a:t>......</a:t>
                      </a:r>
                      <a:endParaRPr lang="en-US" sz="2600">
                        <a:effectLst/>
                        <a:latin typeface="Times New Roman" panose="02020603050405020304" pitchFamily="18" charset="0"/>
                        <a:ea typeface="Calibri" panose="020F0502020204030204" pitchFamily="34" charset="0"/>
                      </a:endParaRPr>
                    </a:p>
                  </a:txBody>
                  <a:tcPr marL="43590" marR="4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74822050"/>
                  </a:ext>
                </a:extLst>
              </a:tr>
              <a:tr h="311061">
                <a:tc gridSpan="2">
                  <a:txBody>
                    <a:bodyPr/>
                    <a:lstStyle/>
                    <a:p>
                      <a:pPr marL="42545" indent="179705">
                        <a:lnSpc>
                          <a:spcPct val="130000"/>
                        </a:lnSpc>
                        <a:tabLst>
                          <a:tab pos="545465" algn="l"/>
                        </a:tabLst>
                      </a:pPr>
                      <a:r>
                        <a:rPr lang="vi-VN" sz="2600" b="1">
                          <a:solidFill>
                            <a:srgbClr val="7030A0"/>
                          </a:solidFill>
                          <a:effectLst/>
                          <a:latin typeface="Times New Roman" panose="02020603050405020304" pitchFamily="18" charset="0"/>
                          <a:ea typeface="MS Mincho" panose="02020609040205080304" pitchFamily="49" charset="-128"/>
                        </a:rPr>
                        <a:t>b. </a:t>
                      </a:r>
                      <a:r>
                        <a:rPr lang="vi-VN" sz="2600" b="1">
                          <a:solidFill>
                            <a:srgbClr val="7030A0"/>
                          </a:solidFill>
                          <a:effectLst/>
                          <a:latin typeface="Times New Roman" panose="02020603050405020304" pitchFamily="18" charset="0"/>
                          <a:ea typeface="Times New Roman" panose="02020603050405020304" pitchFamily="18" charset="0"/>
                        </a:rPr>
                        <a:t>Lục Vân Tiên ứng xử với Kiều Nguyệt </a:t>
                      </a:r>
                      <a:r>
                        <a:rPr lang="en-US" sz="2600" b="1">
                          <a:solidFill>
                            <a:srgbClr val="7030A0"/>
                          </a:solidFill>
                          <a:effectLst/>
                          <a:latin typeface="Times New Roman" panose="02020603050405020304" pitchFamily="18" charset="0"/>
                          <a:ea typeface="Times New Roman" panose="02020603050405020304" pitchFamily="18" charset="0"/>
                        </a:rPr>
                        <a:t>Nga</a:t>
                      </a:r>
                      <a:endParaRPr lang="en-US" sz="2600">
                        <a:effectLst/>
                        <a:latin typeface="Times New Roman" panose="02020603050405020304" pitchFamily="18" charset="0"/>
                        <a:ea typeface="Times New Roman" panose="02020603050405020304" pitchFamily="18" charset="0"/>
                      </a:endParaRPr>
                    </a:p>
                  </a:txBody>
                  <a:tcPr marL="43590" marR="4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207301459"/>
                  </a:ext>
                </a:extLst>
              </a:tr>
              <a:tr h="311061">
                <a:tc>
                  <a:txBody>
                    <a:bodyPr/>
                    <a:lstStyle/>
                    <a:p>
                      <a:pPr>
                        <a:lnSpc>
                          <a:spcPct val="130000"/>
                        </a:lnSpc>
                        <a:spcAft>
                          <a:spcPts val="1000"/>
                        </a:spcAft>
                      </a:pPr>
                      <a:r>
                        <a:rPr lang="en-US" sz="2600">
                          <a:effectLst/>
                          <a:latin typeface="Times New Roman" panose="02020603050405020304" pitchFamily="18" charset="0"/>
                          <a:ea typeface="Calibri" panose="020F0502020204030204" pitchFamily="34" charset="0"/>
                        </a:rPr>
                        <a:t>- Sau khi đánh tan bọn cướp</a:t>
                      </a:r>
                    </a:p>
                  </a:txBody>
                  <a:tcPr marL="43590" marR="4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pPr>
                      <a:r>
                        <a:rPr lang="en-US" sz="2600">
                          <a:solidFill>
                            <a:srgbClr val="0D0D0D"/>
                          </a:solidFill>
                          <a:effectLst/>
                          <a:latin typeface="Times New Roman" panose="02020603050405020304" pitchFamily="18" charset="0"/>
                          <a:ea typeface="MS Mincho" panose="02020609040205080304" pitchFamily="49" charset="-128"/>
                        </a:rPr>
                        <a:t>......</a:t>
                      </a:r>
                      <a:endParaRPr lang="en-US" sz="2600">
                        <a:effectLst/>
                        <a:latin typeface="Times New Roman" panose="02020603050405020304" pitchFamily="18" charset="0"/>
                        <a:ea typeface="Calibri" panose="020F0502020204030204" pitchFamily="34" charset="0"/>
                      </a:endParaRPr>
                    </a:p>
                  </a:txBody>
                  <a:tcPr marL="43590" marR="4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52626254"/>
                  </a:ext>
                </a:extLst>
              </a:tr>
              <a:tr h="474764">
                <a:tc>
                  <a:txBody>
                    <a:bodyPr/>
                    <a:lstStyle/>
                    <a:p>
                      <a:pPr algn="just">
                        <a:lnSpc>
                          <a:spcPct val="130000"/>
                        </a:lnSpc>
                        <a:spcAft>
                          <a:spcPts val="1000"/>
                        </a:spcAft>
                      </a:pPr>
                      <a:r>
                        <a:rPr lang="en-US" sz="2600">
                          <a:solidFill>
                            <a:srgbClr val="0D0D0D"/>
                          </a:solidFill>
                          <a:effectLst/>
                          <a:latin typeface="Times New Roman" panose="02020603050405020304" pitchFamily="18" charset="0"/>
                          <a:ea typeface="MS Mincho" panose="02020609040205080304" pitchFamily="49" charset="-128"/>
                        </a:rPr>
                        <a:t>- Khi Kiều Nguyệt Nga mong muốn đền ơn</a:t>
                      </a:r>
                      <a:endParaRPr lang="en-US" sz="2600">
                        <a:effectLst/>
                        <a:latin typeface="Times New Roman" panose="02020603050405020304" pitchFamily="18" charset="0"/>
                        <a:ea typeface="Calibri" panose="020F0502020204030204" pitchFamily="34" charset="0"/>
                      </a:endParaRPr>
                    </a:p>
                  </a:txBody>
                  <a:tcPr marL="43590" marR="4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1000"/>
                        </a:spcAft>
                      </a:pPr>
                      <a:r>
                        <a:rPr lang="en-US" sz="2600">
                          <a:solidFill>
                            <a:srgbClr val="0D0D0D"/>
                          </a:solidFill>
                          <a:effectLst/>
                          <a:latin typeface="Times New Roman" panose="02020603050405020304" pitchFamily="18" charset="0"/>
                          <a:ea typeface="MS Mincho" panose="02020609040205080304" pitchFamily="49" charset="-128"/>
                        </a:rPr>
                        <a:t>......</a:t>
                      </a:r>
                      <a:endParaRPr lang="en-US" sz="2600">
                        <a:effectLst/>
                        <a:latin typeface="Times New Roman" panose="02020603050405020304" pitchFamily="18" charset="0"/>
                        <a:ea typeface="Calibri" panose="020F0502020204030204" pitchFamily="34" charset="0"/>
                      </a:endParaRPr>
                    </a:p>
                  </a:txBody>
                  <a:tcPr marL="43590" marR="4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06906354"/>
                  </a:ext>
                </a:extLst>
              </a:tr>
              <a:tr h="1535445">
                <a:tc gridSpan="2">
                  <a:txBody>
                    <a:bodyPr/>
                    <a:lstStyle/>
                    <a:p>
                      <a:pPr>
                        <a:lnSpc>
                          <a:spcPct val="130000"/>
                        </a:lnSpc>
                        <a:spcAft>
                          <a:spcPts val="1000"/>
                        </a:spcAft>
                      </a:pPr>
                      <a:r>
                        <a:rPr lang="en-US" sz="2600" b="1" dirty="0">
                          <a:solidFill>
                            <a:srgbClr val="7030A0"/>
                          </a:solidFill>
                          <a:effectLst/>
                          <a:latin typeface="Times New Roman" panose="02020603050405020304" pitchFamily="18" charset="0"/>
                          <a:ea typeface="MS Mincho" panose="02020609040205080304" pitchFamily="49" charset="-128"/>
                        </a:rPr>
                        <a:t>Nhận </a:t>
                      </a:r>
                      <a:r>
                        <a:rPr lang="en-US" sz="2600" b="1" dirty="0" err="1">
                          <a:solidFill>
                            <a:srgbClr val="7030A0"/>
                          </a:solidFill>
                          <a:effectLst/>
                          <a:latin typeface="Times New Roman" panose="02020603050405020304" pitchFamily="18" charset="0"/>
                          <a:ea typeface="MS Mincho" panose="02020609040205080304" pitchFamily="49" charset="-128"/>
                        </a:rPr>
                        <a:t>xét</a:t>
                      </a:r>
                      <a:r>
                        <a:rPr lang="en-US" sz="2600" b="1" dirty="0">
                          <a:solidFill>
                            <a:srgbClr val="7030A0"/>
                          </a:solidFill>
                          <a:effectLst/>
                          <a:latin typeface="Times New Roman" panose="02020603050405020304" pitchFamily="18" charset="0"/>
                          <a:ea typeface="MS Mincho" panose="02020609040205080304" pitchFamily="49" charset="-128"/>
                        </a:rPr>
                        <a:t>:</a:t>
                      </a:r>
                      <a:endParaRPr lang="en-US" sz="2600" dirty="0">
                        <a:effectLst/>
                        <a:latin typeface="Times New Roman" panose="02020603050405020304" pitchFamily="18" charset="0"/>
                        <a:ea typeface="Calibri" panose="020F0502020204030204" pitchFamily="34" charset="0"/>
                      </a:endParaRPr>
                    </a:p>
                    <a:p>
                      <a:pPr marL="342900" indent="-342900">
                        <a:lnSpc>
                          <a:spcPct val="130000"/>
                        </a:lnSpc>
                        <a:spcAft>
                          <a:spcPts val="1000"/>
                        </a:spcAft>
                        <a:buFontTx/>
                        <a:buChar char="-"/>
                      </a:pPr>
                      <a:r>
                        <a:rPr lang="en-US" sz="2600" dirty="0">
                          <a:effectLst/>
                          <a:latin typeface="Times New Roman" panose="02020603050405020304" pitchFamily="18" charset="0"/>
                          <a:ea typeface="Calibri" panose="020F0502020204030204" pitchFamily="34" charset="0"/>
                        </a:rPr>
                        <a:t>Tâm </a:t>
                      </a:r>
                      <a:r>
                        <a:rPr lang="en-US" sz="2600" dirty="0" err="1">
                          <a:effectLst/>
                          <a:latin typeface="Times New Roman" panose="02020603050405020304" pitchFamily="18" charset="0"/>
                          <a:ea typeface="Calibri" panose="020F0502020204030204" pitchFamily="34" charset="0"/>
                        </a:rPr>
                        <a:t>sự</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của</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Nguyễn</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Đình</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Chiểu</a:t>
                      </a:r>
                      <a:r>
                        <a:rPr lang="en-US" sz="2600" dirty="0">
                          <a:effectLst/>
                          <a:latin typeface="Times New Roman" panose="02020603050405020304" pitchFamily="18" charset="0"/>
                          <a:ea typeface="Calibri" panose="020F0502020204030204" pitchFamily="34" charset="0"/>
                        </a:rPr>
                        <a:t> gửi </a:t>
                      </a:r>
                      <a:r>
                        <a:rPr lang="en-US" sz="2600" dirty="0" err="1">
                          <a:effectLst/>
                          <a:latin typeface="Times New Roman" panose="02020603050405020304" pitchFamily="18" charset="0"/>
                          <a:ea typeface="Calibri" panose="020F0502020204030204" pitchFamily="34" charset="0"/>
                        </a:rPr>
                        <a:t>gắm</a:t>
                      </a:r>
                      <a:r>
                        <a:rPr lang="en-US" sz="2600" dirty="0">
                          <a:effectLst/>
                          <a:latin typeface="Times New Roman" panose="02020603050405020304" pitchFamily="18" charset="0"/>
                          <a:ea typeface="Calibri" panose="020F0502020204030204" pitchFamily="34" charset="0"/>
                        </a:rPr>
                        <a:t> qua hình </a:t>
                      </a:r>
                      <a:r>
                        <a:rPr lang="en-US" sz="2600" dirty="0" err="1">
                          <a:effectLst/>
                          <a:latin typeface="Times New Roman" panose="02020603050405020304" pitchFamily="18" charset="0"/>
                          <a:ea typeface="Calibri" panose="020F0502020204030204" pitchFamily="34" charset="0"/>
                        </a:rPr>
                        <a:t>tượng</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nhân</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vật</a:t>
                      </a:r>
                      <a:r>
                        <a:rPr lang="en-US" sz="2600" dirty="0">
                          <a:effectLst/>
                          <a:latin typeface="Times New Roman" panose="02020603050405020304" pitchFamily="18" charset="0"/>
                          <a:ea typeface="Calibri" panose="020F0502020204030204" pitchFamily="34" charset="0"/>
                        </a:rPr>
                        <a:t> LVT……</a:t>
                      </a:r>
                    </a:p>
                    <a:p>
                      <a:pPr marL="342900" indent="-342900">
                        <a:lnSpc>
                          <a:spcPct val="130000"/>
                        </a:lnSpc>
                        <a:spcAft>
                          <a:spcPts val="1000"/>
                        </a:spcAft>
                        <a:buFontTx/>
                        <a:buChar char="-"/>
                      </a:pPr>
                      <a:r>
                        <a:rPr lang="en-US" sz="2600" dirty="0" err="1">
                          <a:effectLst/>
                          <a:latin typeface="Times New Roman" panose="02020603050405020304" pitchFamily="18" charset="0"/>
                          <a:ea typeface="Calibri" panose="020F0502020204030204" pitchFamily="34" charset="0"/>
                        </a:rPr>
                        <a:t>Nghệ</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thuật</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xây</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dựng</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nhân</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vật</a:t>
                      </a:r>
                      <a:r>
                        <a:rPr lang="en-US" sz="2600" dirty="0">
                          <a:effectLst/>
                          <a:latin typeface="Times New Roman" panose="02020603050405020304" pitchFamily="18" charset="0"/>
                          <a:ea typeface="Calibri" panose="020F0502020204030204" pitchFamily="34" charset="0"/>
                        </a:rPr>
                        <a:t> LVT………………………………………</a:t>
                      </a:r>
                    </a:p>
                  </a:txBody>
                  <a:tcPr marL="43590" marR="4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294076819"/>
                  </a:ext>
                </a:extLst>
              </a:tr>
            </a:tbl>
          </a:graphicData>
        </a:graphic>
      </p:graphicFrame>
    </p:spTree>
    <p:extLst>
      <p:ext uri="{BB962C8B-B14F-4D97-AF65-F5344CB8AC3E}">
        <p14:creationId xmlns:p14="http://schemas.microsoft.com/office/powerpoint/2010/main" val="3942579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3710940-744B-4D76-A103-1C950FEB5F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253340"/>
            <a:ext cx="12192000" cy="3604660"/>
          </a:xfrm>
          <a:prstGeom prst="rect">
            <a:avLst/>
          </a:prstGeom>
        </p:spPr>
      </p:pic>
      <p:sp>
        <p:nvSpPr>
          <p:cNvPr id="17" name="文本框 16">
            <a:extLst>
              <a:ext uri="{FF2B5EF4-FFF2-40B4-BE49-F238E27FC236}">
                <a16:creationId xmlns:a16="http://schemas.microsoft.com/office/drawing/2014/main" id="{E5EA6B31-DC27-445E-AA06-7911F5AD4AC6}"/>
              </a:ext>
            </a:extLst>
          </p:cNvPr>
          <p:cNvSpPr txBox="1"/>
          <p:nvPr/>
        </p:nvSpPr>
        <p:spPr>
          <a:xfrm>
            <a:off x="991403" y="350885"/>
            <a:ext cx="10376034" cy="2062103"/>
          </a:xfrm>
          <a:prstGeom prst="rect">
            <a:avLst/>
          </a:prstGeom>
          <a:noFill/>
        </p:spPr>
        <p:txBody>
          <a:bodyPr wrap="square" rtlCol="0">
            <a:spAutoFit/>
          </a:bodyPr>
          <a:lstStyle/>
          <a:p>
            <a:pPr marL="457200" indent="-457200">
              <a:buFont typeface="Wingdings" panose="05000000000000000000" pitchFamily="2" charset="2"/>
              <a:buChar char="v"/>
            </a:pPr>
            <a:r>
              <a:rPr lang="en-US" sz="3200" dirty="0">
                <a:solidFill>
                  <a:srgbClr val="0070C0"/>
                </a:solidFill>
                <a:latin typeface="#9Slide03 AmpleSoft" panose="02000000000000000000" pitchFamily="2" charset="0"/>
              </a:rPr>
              <a:t>X</a:t>
            </a:r>
            <a:r>
              <a:rPr lang="vi-VN" sz="3200" dirty="0">
                <a:solidFill>
                  <a:srgbClr val="0070C0"/>
                </a:solidFill>
                <a:latin typeface="#9Slide03 AmpleSoft" panose="02000000000000000000" pitchFamily="2" charset="0"/>
              </a:rPr>
              <a:t>em đoạn tài liệu về Nguyễn Đình Chiểu về cuộc đời và sự nghiệp của Nguyễn Đình Chiểu.</a:t>
            </a:r>
            <a:endParaRPr lang="en-US" sz="3200" dirty="0">
              <a:solidFill>
                <a:srgbClr val="0070C0"/>
              </a:solidFill>
              <a:latin typeface="#9Slide03 AmpleSoft" panose="02000000000000000000" pitchFamily="2" charset="0"/>
            </a:endParaRPr>
          </a:p>
          <a:p>
            <a:pPr marL="457200" indent="-457200">
              <a:buFont typeface="Wingdings" panose="05000000000000000000" pitchFamily="2" charset="2"/>
              <a:buChar char="v"/>
            </a:pPr>
            <a:r>
              <a:rPr lang="en-US" sz="3200" dirty="0">
                <a:solidFill>
                  <a:srgbClr val="0070C0"/>
                </a:solidFill>
                <a:latin typeface="#9Slide03 AmpleSoft" panose="02000000000000000000" pitchFamily="2" charset="0"/>
              </a:rPr>
              <a:t>E</a:t>
            </a:r>
            <a:r>
              <a:rPr lang="vi-VN" sz="3200" dirty="0">
                <a:solidFill>
                  <a:srgbClr val="0070C0"/>
                </a:solidFill>
                <a:latin typeface="#9Slide03 AmpleSoft" panose="02000000000000000000" pitchFamily="2" charset="0"/>
              </a:rPr>
              <a:t>m </a:t>
            </a:r>
            <a:r>
              <a:rPr lang="en-US" sz="3200" dirty="0">
                <a:solidFill>
                  <a:srgbClr val="0070C0"/>
                </a:solidFill>
                <a:latin typeface="#9Slide03 AmpleSoft" panose="02000000000000000000" pitchFamily="2" charset="0"/>
              </a:rPr>
              <a:t>có nhận </a:t>
            </a:r>
            <a:r>
              <a:rPr lang="en-US" sz="3200" dirty="0" err="1">
                <a:solidFill>
                  <a:srgbClr val="0070C0"/>
                </a:solidFill>
                <a:latin typeface="#9Slide03 AmpleSoft" panose="02000000000000000000" pitchFamily="2" charset="0"/>
                <a:cs typeface="Times New Roman" panose="02020603050405020304" pitchFamily="18" charset="0"/>
              </a:rPr>
              <a:t>xét</a:t>
            </a:r>
            <a:r>
              <a:rPr lang="en-US" sz="3200" dirty="0">
                <a:solidFill>
                  <a:srgbClr val="0070C0"/>
                </a:solidFill>
                <a:latin typeface="#9Slide03 AmpleSoft" panose="02000000000000000000" pitchFamily="2" charset="0"/>
                <a:cs typeface="Times New Roman" panose="02020603050405020304" pitchFamily="18" charset="0"/>
              </a:rPr>
              <a:t> gì về </a:t>
            </a:r>
            <a:r>
              <a:rPr lang="en-US" sz="3200" dirty="0" err="1">
                <a:solidFill>
                  <a:srgbClr val="0070C0"/>
                </a:solidFill>
                <a:latin typeface="#9Slide03 AmpleSoft" panose="02000000000000000000" pitchFamily="2" charset="0"/>
                <a:cs typeface="Times New Roman" panose="02020603050405020304" pitchFamily="18" charset="0"/>
              </a:rPr>
              <a:t>cuộc</a:t>
            </a:r>
            <a:r>
              <a:rPr lang="en-US" sz="3200" dirty="0">
                <a:solidFill>
                  <a:srgbClr val="0070C0"/>
                </a:solidFill>
                <a:latin typeface="#9Slide03 AmpleSoft" panose="02000000000000000000" pitchFamily="2" charset="0"/>
                <a:cs typeface="Times New Roman" panose="02020603050405020304" pitchFamily="18" charset="0"/>
              </a:rPr>
              <a:t> </a:t>
            </a:r>
            <a:r>
              <a:rPr lang="en-US" sz="3200" dirty="0" err="1">
                <a:solidFill>
                  <a:srgbClr val="0070C0"/>
                </a:solidFill>
                <a:latin typeface="#9Slide03 AmpleSoft" panose="02000000000000000000" pitchFamily="2" charset="0"/>
                <a:cs typeface="Times New Roman" panose="02020603050405020304" pitchFamily="18" charset="0"/>
              </a:rPr>
              <a:t>đời</a:t>
            </a:r>
            <a:r>
              <a:rPr lang="en-US" sz="3200" dirty="0">
                <a:solidFill>
                  <a:srgbClr val="0070C0"/>
                </a:solidFill>
                <a:latin typeface="#9Slide03 AmpleSoft" panose="02000000000000000000" pitchFamily="2" charset="0"/>
                <a:cs typeface="Times New Roman" panose="02020603050405020304" pitchFamily="18" charset="0"/>
              </a:rPr>
              <a:t>, con </a:t>
            </a:r>
            <a:r>
              <a:rPr lang="en-US" sz="3200" dirty="0" err="1">
                <a:solidFill>
                  <a:srgbClr val="0070C0"/>
                </a:solidFill>
                <a:latin typeface="#9Slide03 AmpleSoft" panose="02000000000000000000" pitchFamily="2" charset="0"/>
                <a:cs typeface="Times New Roman" panose="02020603050405020304" pitchFamily="18" charset="0"/>
              </a:rPr>
              <a:t>người</a:t>
            </a:r>
            <a:r>
              <a:rPr lang="en-US" sz="3200" dirty="0">
                <a:solidFill>
                  <a:srgbClr val="0070C0"/>
                </a:solidFill>
                <a:latin typeface="#9Slide03 AmpleSoft" panose="02000000000000000000" pitchFamily="2" charset="0"/>
                <a:cs typeface="Times New Roman" panose="02020603050405020304" pitchFamily="18" charset="0"/>
              </a:rPr>
              <a:t> nhà </a:t>
            </a:r>
            <a:r>
              <a:rPr lang="en-US" sz="3200" dirty="0" err="1">
                <a:solidFill>
                  <a:srgbClr val="0070C0"/>
                </a:solidFill>
                <a:latin typeface="#9Slide03 AmpleSoft" panose="02000000000000000000" pitchFamily="2" charset="0"/>
                <a:cs typeface="Times New Roman" panose="02020603050405020304" pitchFamily="18" charset="0"/>
              </a:rPr>
              <a:t>văn</a:t>
            </a:r>
            <a:r>
              <a:rPr lang="en-US" sz="3200" dirty="0">
                <a:solidFill>
                  <a:srgbClr val="0070C0"/>
                </a:solidFill>
                <a:latin typeface="#9Slide03 AmpleSoft" panose="02000000000000000000" pitchFamily="2" charset="0"/>
                <a:cs typeface="Times New Roman" panose="02020603050405020304" pitchFamily="18" charset="0"/>
              </a:rPr>
              <a:t> </a:t>
            </a:r>
            <a:r>
              <a:rPr lang="en-US" sz="3200" dirty="0" err="1">
                <a:solidFill>
                  <a:srgbClr val="0070C0"/>
                </a:solidFill>
                <a:latin typeface="#9Slide03 AmpleSoft" panose="02000000000000000000" pitchFamily="2" charset="0"/>
                <a:cs typeface="Times New Roman" panose="02020603050405020304" pitchFamily="18" charset="0"/>
              </a:rPr>
              <a:t>Nguyễn</a:t>
            </a:r>
            <a:r>
              <a:rPr lang="en-US" sz="3200" dirty="0">
                <a:solidFill>
                  <a:srgbClr val="0070C0"/>
                </a:solidFill>
                <a:latin typeface="#9Slide03 AmpleSoft" panose="02000000000000000000" pitchFamily="2" charset="0"/>
                <a:cs typeface="Times New Roman" panose="02020603050405020304" pitchFamily="18" charset="0"/>
              </a:rPr>
              <a:t> </a:t>
            </a:r>
            <a:r>
              <a:rPr lang="en-US" sz="3200" dirty="0" err="1">
                <a:solidFill>
                  <a:srgbClr val="0070C0"/>
                </a:solidFill>
                <a:latin typeface="#9Slide03 AmpleSoft" panose="02000000000000000000" pitchFamily="2" charset="0"/>
                <a:cs typeface="Times New Roman" panose="02020603050405020304" pitchFamily="18" charset="0"/>
              </a:rPr>
              <a:t>Đình</a:t>
            </a:r>
            <a:r>
              <a:rPr lang="en-US" sz="3200" dirty="0">
                <a:solidFill>
                  <a:srgbClr val="0070C0"/>
                </a:solidFill>
                <a:latin typeface="#9Slide03 AmpleSoft" panose="02000000000000000000" pitchFamily="2" charset="0"/>
                <a:cs typeface="Times New Roman" panose="02020603050405020304" pitchFamily="18" charset="0"/>
              </a:rPr>
              <a:t> </a:t>
            </a:r>
            <a:r>
              <a:rPr lang="en-US" sz="3200" dirty="0" err="1">
                <a:solidFill>
                  <a:srgbClr val="0070C0"/>
                </a:solidFill>
                <a:latin typeface="#9Slide03 AmpleSoft" panose="02000000000000000000" pitchFamily="2" charset="0"/>
                <a:cs typeface="Times New Roman" panose="02020603050405020304" pitchFamily="18" charset="0"/>
              </a:rPr>
              <a:t>Chiểu</a:t>
            </a:r>
            <a:r>
              <a:rPr lang="vi-VN" sz="3200" dirty="0">
                <a:solidFill>
                  <a:srgbClr val="0070C0"/>
                </a:solidFill>
                <a:latin typeface="#9Slide03 AmpleSoft" panose="02000000000000000000" pitchFamily="2" charset="0"/>
                <a:cs typeface="Times New Roman" panose="02020603050405020304" pitchFamily="18" charset="0"/>
              </a:rPr>
              <a:t>.</a:t>
            </a:r>
            <a:endParaRPr lang="en-US" sz="3200" dirty="0">
              <a:solidFill>
                <a:srgbClr val="0070C0"/>
              </a:solidFill>
              <a:latin typeface="#9Slide03 AmpleSoft"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161761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Isosceles Triangle 34">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29417050-5784-3D3D-8215-7F595CDC9402}"/>
              </a:ext>
            </a:extLst>
          </p:cNvPr>
          <p:cNvGraphicFramePr>
            <a:graphicFrameLocks noGrp="1"/>
          </p:cNvGraphicFramePr>
          <p:nvPr>
            <p:extLst>
              <p:ext uri="{D42A27DB-BD31-4B8C-83A1-F6EECF244321}">
                <p14:modId xmlns:p14="http://schemas.microsoft.com/office/powerpoint/2010/main" val="546086176"/>
              </p:ext>
            </p:extLst>
          </p:nvPr>
        </p:nvGraphicFramePr>
        <p:xfrm>
          <a:off x="757980" y="643467"/>
          <a:ext cx="11005651" cy="5610975"/>
        </p:xfrm>
        <a:graphic>
          <a:graphicData uri="http://schemas.openxmlformats.org/drawingml/2006/table">
            <a:tbl>
              <a:tblPr firstRow="1" firstCol="1" bandRow="1"/>
              <a:tblGrid>
                <a:gridCol w="11005651">
                  <a:extLst>
                    <a:ext uri="{9D8B030D-6E8A-4147-A177-3AD203B41FA5}">
                      <a16:colId xmlns:a16="http://schemas.microsoft.com/office/drawing/2014/main" val="2480437953"/>
                    </a:ext>
                  </a:extLst>
                </a:gridCol>
              </a:tblGrid>
              <a:tr h="531499">
                <a:tc>
                  <a:txBody>
                    <a:bodyPr/>
                    <a:lstStyle/>
                    <a:p>
                      <a:pPr marR="649224" algn="ctr" fontAlgn="t">
                        <a:lnSpc>
                          <a:spcPct val="130000"/>
                        </a:lnSpc>
                        <a:spcBef>
                          <a:spcPts val="0"/>
                        </a:spcBef>
                        <a:spcAft>
                          <a:spcPts val="1000"/>
                        </a:spcAft>
                        <a:tabLst>
                          <a:tab pos="1386840" algn="l"/>
                          <a:tab pos="2085340" algn="l"/>
                        </a:tabLst>
                      </a:pPr>
                      <a:r>
                        <a:rPr lang="vi-VN" sz="2800" b="1" i="0" u="none" strike="noStrike">
                          <a:solidFill>
                            <a:srgbClr val="FF0000"/>
                          </a:solidFill>
                          <a:effectLst/>
                          <a:latin typeface="Times New Roman" panose="02020603050405020304" pitchFamily="18" charset="0"/>
                          <a:ea typeface="MS Mincho" panose="02020609040205080304" pitchFamily="49" charset="-128"/>
                        </a:rPr>
                        <a:t>PHT số 02: </a:t>
                      </a:r>
                      <a:r>
                        <a:rPr lang="vi-VN" sz="2800" b="1" i="0" u="none" strike="noStrike">
                          <a:solidFill>
                            <a:srgbClr val="0070C0"/>
                          </a:solidFill>
                          <a:effectLst/>
                          <a:latin typeface="Times New Roman" panose="02020603050405020304" pitchFamily="18" charset="0"/>
                          <a:ea typeface="MS Mincho" panose="02020609040205080304" pitchFamily="49" charset="-128"/>
                        </a:rPr>
                        <a:t>Hình tượng Kiều Nguyệt Nga</a:t>
                      </a:r>
                      <a:endParaRPr lang="vi-VN" sz="4000" b="0" i="0" u="none" strike="noStrike">
                        <a:effectLst/>
                        <a:latin typeface="Arial" panose="020B0604020202020204" pitchFamily="34" charset="0"/>
                      </a:endParaRPr>
                    </a:p>
                  </a:txBody>
                  <a:tcPr marL="120037" marR="120037" marT="166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42522076"/>
                  </a:ext>
                </a:extLst>
              </a:tr>
              <a:tr h="5039567">
                <a:tc>
                  <a:txBody>
                    <a:bodyPr/>
                    <a:lstStyle/>
                    <a:p>
                      <a:pPr marL="0" indent="0" algn="just" fontAlgn="t">
                        <a:lnSpc>
                          <a:spcPct val="130000"/>
                        </a:lnSpc>
                        <a:spcBef>
                          <a:spcPts val="0"/>
                        </a:spcBef>
                        <a:spcAft>
                          <a:spcPts val="0"/>
                        </a:spcAft>
                        <a:buClrTx/>
                        <a:buSzPts val="1300"/>
                        <a:buFont typeface="+mj-lt"/>
                        <a:buNone/>
                      </a:pPr>
                      <a:r>
                        <a:rPr lang="en-US" sz="2800" b="0" i="0" u="none" strike="noStrike" dirty="0">
                          <a:effectLst/>
                          <a:latin typeface="Times New Roman" panose="02020603050405020304" pitchFamily="18" charset="0"/>
                          <a:ea typeface="Times New Roman" panose="02020603050405020304" pitchFamily="18" charset="0"/>
                        </a:rPr>
                        <a:t>1. </a:t>
                      </a:r>
                      <a:r>
                        <a:rPr lang="vi-VN" sz="2800" b="0" i="0" u="none" strike="noStrike" dirty="0">
                          <a:effectLst/>
                          <a:latin typeface="Times New Roman" panose="02020603050405020304" pitchFamily="18" charset="0"/>
                          <a:ea typeface="Times New Roman" panose="02020603050405020304" pitchFamily="18" charset="0"/>
                        </a:rPr>
                        <a:t>Nhân vật Kiều Nguyệt Nga được khắc hoạ qua những phương tiện nghệ thuật nào?</a:t>
                      </a:r>
                      <a:endParaRPr lang="vi-VN" sz="2800" b="0" i="0" u="none" strike="noStrike" dirty="0">
                        <a:effectLst/>
                        <a:latin typeface="Arial" panose="020B0604020202020204" pitchFamily="34" charset="0"/>
                      </a:endParaRPr>
                    </a:p>
                    <a:p>
                      <a:pPr marL="45720" indent="91440" algn="just" fontAlgn="t">
                        <a:lnSpc>
                          <a:spcPct val="130000"/>
                        </a:lnSpc>
                        <a:spcBef>
                          <a:spcPts val="0"/>
                        </a:spcBef>
                        <a:spcAft>
                          <a:spcPts val="0"/>
                        </a:spcAft>
                      </a:pPr>
                      <a:r>
                        <a:rPr lang="vi-VN" sz="2800" b="0" i="0" u="none" strike="noStrike" dirty="0">
                          <a:effectLst/>
                          <a:latin typeface="Times New Roman" panose="02020603050405020304" pitchFamily="18" charset="0"/>
                          <a:ea typeface="Times New Roman" panose="02020603050405020304" pitchFamily="18" charset="0"/>
                        </a:rPr>
                        <a:t>.................................................</a:t>
                      </a:r>
                      <a:endParaRPr lang="vi-VN" sz="4000" b="0" i="0" u="none" strike="noStrike" dirty="0">
                        <a:effectLst/>
                        <a:latin typeface="Arial" panose="020B0604020202020204" pitchFamily="34" charset="0"/>
                      </a:endParaRPr>
                    </a:p>
                    <a:p>
                      <a:pPr marL="347472" indent="-347472" algn="just" fontAlgn="t">
                        <a:lnSpc>
                          <a:spcPct val="130000"/>
                        </a:lnSpc>
                        <a:spcBef>
                          <a:spcPts val="0"/>
                        </a:spcBef>
                        <a:spcAft>
                          <a:spcPts val="0"/>
                        </a:spcAft>
                      </a:pPr>
                      <a:r>
                        <a:rPr lang="en-US" sz="2800" b="0" i="0" u="none" strike="noStrike" dirty="0">
                          <a:effectLst/>
                          <a:latin typeface="Times New Roman" panose="02020603050405020304" pitchFamily="18" charset="0"/>
                          <a:ea typeface="Times New Roman" panose="02020603050405020304" pitchFamily="18" charset="0"/>
                        </a:rPr>
                        <a:t>2. </a:t>
                      </a:r>
                      <a:r>
                        <a:rPr lang="vi-VN" sz="2800" b="0" i="0" u="none" strike="noStrike" dirty="0">
                          <a:effectLst/>
                          <a:latin typeface="Times New Roman" panose="02020603050405020304" pitchFamily="18" charset="0"/>
                          <a:ea typeface="Times New Roman" panose="02020603050405020304" pitchFamily="18" charset="0"/>
                        </a:rPr>
                        <a:t>Nêu cảm nhận về tính cách nhân vật.</a:t>
                      </a:r>
                      <a:endParaRPr lang="vi-VN" sz="4000" b="0" i="0" u="none" strike="noStrike" dirty="0">
                        <a:effectLst/>
                        <a:latin typeface="Arial" panose="020B0604020202020204" pitchFamily="34" charset="0"/>
                      </a:endParaRPr>
                    </a:p>
                    <a:p>
                      <a:pPr marL="274320" indent="182880" algn="just" fontAlgn="t">
                        <a:lnSpc>
                          <a:spcPct val="130000"/>
                        </a:lnSpc>
                        <a:spcBef>
                          <a:spcPts val="0"/>
                        </a:spcBef>
                        <a:spcAft>
                          <a:spcPts val="0"/>
                        </a:spcAft>
                      </a:pPr>
                      <a:r>
                        <a:rPr lang="vi-VN" sz="2800" b="0" i="0" u="none" strike="noStrike" dirty="0">
                          <a:effectLst/>
                          <a:latin typeface="Times New Roman" panose="02020603050405020304" pitchFamily="18" charset="0"/>
                          <a:ea typeface="Times New Roman" panose="02020603050405020304" pitchFamily="18" charset="0"/>
                        </a:rPr>
                        <a:t>.............................................</a:t>
                      </a:r>
                      <a:endParaRPr lang="vi-VN" sz="4000" b="0" i="0" u="none" strike="noStrike" dirty="0">
                        <a:effectLst/>
                        <a:latin typeface="Arial" panose="020B0604020202020204" pitchFamily="34" charset="0"/>
                      </a:endParaRPr>
                    </a:p>
                    <a:p>
                      <a:pPr marL="347472" indent="-347472" algn="just" fontAlgn="t">
                        <a:lnSpc>
                          <a:spcPct val="130000"/>
                        </a:lnSpc>
                        <a:spcBef>
                          <a:spcPts val="0"/>
                        </a:spcBef>
                        <a:spcAft>
                          <a:spcPts val="0"/>
                        </a:spcAft>
                      </a:pPr>
                      <a:r>
                        <a:rPr lang="en-US" sz="2800" b="0" i="0" u="none" strike="noStrike" dirty="0">
                          <a:effectLst/>
                          <a:latin typeface="Times New Roman" panose="02020603050405020304" pitchFamily="18" charset="0"/>
                          <a:ea typeface="Times New Roman" panose="02020603050405020304" pitchFamily="18" charset="0"/>
                        </a:rPr>
                        <a:t>3. </a:t>
                      </a:r>
                      <a:r>
                        <a:rPr lang="vi-VN" sz="2800" b="0" i="0" u="none" strike="noStrike" dirty="0">
                          <a:effectLst/>
                          <a:latin typeface="Times New Roman" panose="02020603050405020304" pitchFamily="18" charset="0"/>
                          <a:ea typeface="Times New Roman" panose="02020603050405020304" pitchFamily="18" charset="0"/>
                        </a:rPr>
                        <a:t>Qua hình tượng Kiều Nguyệt Nga, Nguyễn Đình Chiểu thể hiện quan niệm gì về người phụ nữ lí tưởng?</a:t>
                      </a:r>
                      <a:endParaRPr lang="vi-VN" sz="4000" b="0" i="0" u="none" strike="noStrike" dirty="0">
                        <a:effectLst/>
                        <a:latin typeface="Arial" panose="020B0604020202020204" pitchFamily="34" charset="0"/>
                      </a:endParaRPr>
                    </a:p>
                    <a:p>
                      <a:pPr marL="274320" indent="182880" algn="just" fontAlgn="t">
                        <a:lnSpc>
                          <a:spcPct val="130000"/>
                        </a:lnSpc>
                        <a:spcBef>
                          <a:spcPts val="0"/>
                        </a:spcBef>
                        <a:spcAft>
                          <a:spcPts val="0"/>
                        </a:spcAft>
                      </a:pPr>
                      <a:r>
                        <a:rPr lang="vi-VN" sz="2800" b="0" i="0" u="none" strike="noStrike" dirty="0">
                          <a:effectLst/>
                          <a:latin typeface="Times New Roman" panose="02020603050405020304" pitchFamily="18" charset="0"/>
                          <a:ea typeface="Times New Roman" panose="02020603050405020304" pitchFamily="18" charset="0"/>
                        </a:rPr>
                        <a:t>...............................................</a:t>
                      </a:r>
                      <a:endParaRPr lang="vi-VN" sz="4000" b="0" i="0" u="none" strike="noStrike" dirty="0">
                        <a:effectLst/>
                        <a:latin typeface="Arial" panose="020B0604020202020204" pitchFamily="34" charset="0"/>
                      </a:endParaRPr>
                    </a:p>
                  </a:txBody>
                  <a:tcPr marL="120037" marR="120037" marT="166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2195256"/>
                  </a:ext>
                </a:extLst>
              </a:tr>
            </a:tbl>
          </a:graphicData>
        </a:graphic>
      </p:graphicFrame>
    </p:spTree>
    <p:extLst>
      <p:ext uri="{BB962C8B-B14F-4D97-AF65-F5344CB8AC3E}">
        <p14:creationId xmlns:p14="http://schemas.microsoft.com/office/powerpoint/2010/main" val="158268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074C2C-AC09-8B5B-4078-431E80D24C71}"/>
              </a:ext>
            </a:extLst>
          </p:cNvPr>
          <p:cNvPicPr/>
          <p:nvPr/>
        </p:nvPicPr>
        <p:blipFill>
          <a:blip r:embed="rId2"/>
          <a:stretch>
            <a:fillRect/>
          </a:stretch>
        </p:blipFill>
        <p:spPr>
          <a:xfrm>
            <a:off x="1451" y="11575"/>
            <a:ext cx="12191999" cy="6858000"/>
          </a:xfrm>
          <a:prstGeom prst="rect">
            <a:avLst/>
          </a:prstGeom>
        </p:spPr>
      </p:pic>
      <p:sp>
        <p:nvSpPr>
          <p:cNvPr id="7" name="TextBox 6">
            <a:extLst>
              <a:ext uri="{FF2B5EF4-FFF2-40B4-BE49-F238E27FC236}">
                <a16:creationId xmlns:a16="http://schemas.microsoft.com/office/drawing/2014/main" id="{7F64C15F-0769-B2CD-D1D4-A62A56933C18}"/>
              </a:ext>
            </a:extLst>
          </p:cNvPr>
          <p:cNvSpPr txBox="1"/>
          <p:nvPr/>
        </p:nvSpPr>
        <p:spPr>
          <a:xfrm>
            <a:off x="1063137" y="460740"/>
            <a:ext cx="5746282" cy="532710"/>
          </a:xfrm>
          <a:prstGeom prst="rect">
            <a:avLst/>
          </a:prstGeom>
          <a:noFill/>
        </p:spPr>
        <p:txBody>
          <a:bodyPr wrap="square" lIns="0" tIns="0" rIns="0" bIns="0" rtlCol="0">
            <a:spAutoFit/>
          </a:bodyPr>
          <a:lstStyle/>
          <a:p>
            <a:pPr algn="just">
              <a:lnSpc>
                <a:spcPct val="115000"/>
              </a:lnSpc>
              <a:spcAft>
                <a:spcPts val="800"/>
              </a:spcAft>
            </a:pPr>
            <a:r>
              <a:rPr lang="vi-VN"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1. </a:t>
            </a:r>
            <a:r>
              <a:rPr lang="en-US"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Hình </a:t>
            </a:r>
            <a:r>
              <a:rPr lang="en-US" sz="3200" b="1" dirty="0" err="1">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tượng</a:t>
            </a:r>
            <a:r>
              <a:rPr lang="en-US"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vi-VN"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Lục vân Tiên.</a:t>
            </a:r>
            <a:endParaRPr lang="en-US" sz="3200" dirty="0">
              <a:effectLst/>
              <a:latin typeface="#9Slide03 AmpleSoft Bold" panose="02000000000000000000" pitchFamily="2" charset="0"/>
              <a:ea typeface="Calibri" panose="020F0502020204030204" pitchFamily="34" charset="0"/>
              <a:cs typeface="Times New Roman" panose="02020603050405020304" pitchFamily="18" charset="0"/>
            </a:endParaRPr>
          </a:p>
        </p:txBody>
      </p:sp>
      <p:pic>
        <p:nvPicPr>
          <p:cNvPr id="9" name="Picture Placeholder 8">
            <a:extLst>
              <a:ext uri="{FF2B5EF4-FFF2-40B4-BE49-F238E27FC236}">
                <a16:creationId xmlns:a16="http://schemas.microsoft.com/office/drawing/2014/main" id="{A8541569-387C-8E05-EA9F-68BE9DC3DF40}"/>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4855" r="24855"/>
          <a:stretch/>
        </p:blipFill>
        <p:spPr/>
      </p:pic>
      <p:pic>
        <p:nvPicPr>
          <p:cNvPr id="13" name="Picture Placeholder 12">
            <a:extLst>
              <a:ext uri="{FF2B5EF4-FFF2-40B4-BE49-F238E27FC236}">
                <a16:creationId xmlns:a16="http://schemas.microsoft.com/office/drawing/2014/main" id="{62CF1910-9D94-29A2-6277-7A1C62B9E537}"/>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018" b="1018"/>
          <a:stretch/>
        </p:blipFill>
        <p:spPr/>
      </p:pic>
      <p:sp>
        <p:nvSpPr>
          <p:cNvPr id="64" name="Rectangle: Rounded Corners 63">
            <a:extLst>
              <a:ext uri="{FF2B5EF4-FFF2-40B4-BE49-F238E27FC236}">
                <a16:creationId xmlns:a16="http://schemas.microsoft.com/office/drawing/2014/main" id="{C3E653D4-53EB-4BAE-8ACE-E64E11396A64}"/>
              </a:ext>
            </a:extLst>
          </p:cNvPr>
          <p:cNvSpPr/>
          <p:nvPr/>
        </p:nvSpPr>
        <p:spPr>
          <a:xfrm rot="2700000">
            <a:off x="7936270" y="2369130"/>
            <a:ext cx="465876" cy="46587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5" name="Rectangle: Rounded Corners 64">
            <a:extLst>
              <a:ext uri="{FF2B5EF4-FFF2-40B4-BE49-F238E27FC236}">
                <a16:creationId xmlns:a16="http://schemas.microsoft.com/office/drawing/2014/main" id="{764620ED-5D53-4C46-AD62-060E9D63E44A}"/>
              </a:ext>
            </a:extLst>
          </p:cNvPr>
          <p:cNvSpPr/>
          <p:nvPr/>
        </p:nvSpPr>
        <p:spPr>
          <a:xfrm rot="2731827">
            <a:off x="9909502" y="915227"/>
            <a:ext cx="631264" cy="631264"/>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TextBox 2">
            <a:extLst>
              <a:ext uri="{FF2B5EF4-FFF2-40B4-BE49-F238E27FC236}">
                <a16:creationId xmlns:a16="http://schemas.microsoft.com/office/drawing/2014/main" id="{9F2DAB0C-F0AF-8107-7A42-3A94998FF56B}"/>
              </a:ext>
            </a:extLst>
          </p:cNvPr>
          <p:cNvSpPr txBox="1"/>
          <p:nvPr/>
        </p:nvSpPr>
        <p:spPr>
          <a:xfrm>
            <a:off x="177652" y="1442615"/>
            <a:ext cx="7719461" cy="4539191"/>
          </a:xfrm>
          <a:prstGeom prst="rect">
            <a:avLst/>
          </a:prstGeom>
          <a:noFill/>
        </p:spPr>
        <p:txBody>
          <a:bodyPr wrap="square">
            <a:spAutoFit/>
          </a:bodyPr>
          <a:lstStyle/>
          <a:p>
            <a:pPr marL="514350" indent="-514350" algn="just">
              <a:lnSpc>
                <a:spcPct val="150000"/>
              </a:lnSpc>
              <a:buAutoNum type="alphaLcPeriod"/>
            </a:pPr>
            <a:r>
              <a:rPr lang="vi-VN" sz="2800" b="1" dirty="0">
                <a:solidFill>
                  <a:srgbClr val="FF0000"/>
                </a:solidFill>
                <a:latin typeface="Times New Roman" panose="02020603050405020304" pitchFamily="18" charset="0"/>
                <a:cs typeface="Times New Roman" panose="02020603050405020304" pitchFamily="18" charset="0"/>
              </a:rPr>
              <a:t>Khi </a:t>
            </a: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Lục vân Tiên </a:t>
            </a:r>
            <a:r>
              <a:rPr lang="vi-VN" sz="2800" b="1" dirty="0">
                <a:solidFill>
                  <a:srgbClr val="FF0000"/>
                </a:solidFill>
                <a:latin typeface="Times New Roman" panose="02020603050405020304" pitchFamily="18" charset="0"/>
                <a:cs typeface="Times New Roman" panose="02020603050405020304" pitchFamily="18" charset="0"/>
              </a:rPr>
              <a:t>đánh cướp </a:t>
            </a:r>
            <a:endParaRPr lang="en-US" sz="2800" b="1" dirty="0">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vi-VN" sz="2800" b="1" dirty="0"/>
              <a:t>Lí do đánh cướp</a:t>
            </a:r>
            <a:r>
              <a:rPr lang="vi-VN" sz="2800" dirty="0"/>
              <a:t>: Lục Vân Tiên trừng trị bọn cướp để bảo vệ cuộc sống yên bình của người dân. Chàng bất bình trước hành động ngang ngược của bọn cướp, xót thương cho những người dân lành bị ức hiếp: </a:t>
            </a:r>
            <a:r>
              <a:rPr lang="vi-VN" sz="2800" i="1" dirty="0"/>
              <a:t>Kêu rằng: “Bớ đảng hung đồ/ Chớ quen làm thói hồ đồ hại dân”.</a:t>
            </a:r>
            <a:endParaRPr lang="en-US" sz="2800" b="1" dirty="0"/>
          </a:p>
        </p:txBody>
      </p:sp>
    </p:spTree>
    <p:extLst>
      <p:ext uri="{BB962C8B-B14F-4D97-AF65-F5344CB8AC3E}">
        <p14:creationId xmlns:p14="http://schemas.microsoft.com/office/powerpoint/2010/main" val="1064863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074C2C-AC09-8B5B-4078-431E80D24C71}"/>
              </a:ext>
            </a:extLst>
          </p:cNvPr>
          <p:cNvPicPr/>
          <p:nvPr/>
        </p:nvPicPr>
        <p:blipFill>
          <a:blip r:embed="rId2"/>
          <a:stretch>
            <a:fillRect/>
          </a:stretch>
        </p:blipFill>
        <p:spPr>
          <a:xfrm>
            <a:off x="-13101" y="0"/>
            <a:ext cx="12191999" cy="6858000"/>
          </a:xfrm>
          <a:prstGeom prst="rect">
            <a:avLst/>
          </a:prstGeom>
        </p:spPr>
      </p:pic>
      <p:pic>
        <p:nvPicPr>
          <p:cNvPr id="9" name="Picture Placeholder 8">
            <a:extLst>
              <a:ext uri="{FF2B5EF4-FFF2-40B4-BE49-F238E27FC236}">
                <a16:creationId xmlns:a16="http://schemas.microsoft.com/office/drawing/2014/main" id="{A8541569-387C-8E05-EA9F-68BE9DC3DF40}"/>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4855" r="24855"/>
          <a:stretch/>
        </p:blipFill>
        <p:spPr/>
      </p:pic>
      <p:pic>
        <p:nvPicPr>
          <p:cNvPr id="13" name="Picture Placeholder 12">
            <a:extLst>
              <a:ext uri="{FF2B5EF4-FFF2-40B4-BE49-F238E27FC236}">
                <a16:creationId xmlns:a16="http://schemas.microsoft.com/office/drawing/2014/main" id="{62CF1910-9D94-29A2-6277-7A1C62B9E537}"/>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018" b="1018"/>
          <a:stretch/>
        </p:blipFill>
        <p:spPr/>
      </p:pic>
      <p:sp>
        <p:nvSpPr>
          <p:cNvPr id="64" name="Rectangle: Rounded Corners 63">
            <a:extLst>
              <a:ext uri="{FF2B5EF4-FFF2-40B4-BE49-F238E27FC236}">
                <a16:creationId xmlns:a16="http://schemas.microsoft.com/office/drawing/2014/main" id="{C3E653D4-53EB-4BAE-8ACE-E64E11396A64}"/>
              </a:ext>
            </a:extLst>
          </p:cNvPr>
          <p:cNvSpPr/>
          <p:nvPr/>
        </p:nvSpPr>
        <p:spPr>
          <a:xfrm rot="2700000">
            <a:off x="7936270" y="2369130"/>
            <a:ext cx="465876" cy="46587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5" name="Rectangle: Rounded Corners 64">
            <a:extLst>
              <a:ext uri="{FF2B5EF4-FFF2-40B4-BE49-F238E27FC236}">
                <a16:creationId xmlns:a16="http://schemas.microsoft.com/office/drawing/2014/main" id="{764620ED-5D53-4C46-AD62-060E9D63E44A}"/>
              </a:ext>
            </a:extLst>
          </p:cNvPr>
          <p:cNvSpPr/>
          <p:nvPr/>
        </p:nvSpPr>
        <p:spPr>
          <a:xfrm rot="2731827">
            <a:off x="9909502" y="915227"/>
            <a:ext cx="631264" cy="631264"/>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TextBox 2">
            <a:extLst>
              <a:ext uri="{FF2B5EF4-FFF2-40B4-BE49-F238E27FC236}">
                <a16:creationId xmlns:a16="http://schemas.microsoft.com/office/drawing/2014/main" id="{9F2DAB0C-F0AF-8107-7A42-3A94998FF56B}"/>
              </a:ext>
            </a:extLst>
          </p:cNvPr>
          <p:cNvSpPr txBox="1"/>
          <p:nvPr/>
        </p:nvSpPr>
        <p:spPr>
          <a:xfrm>
            <a:off x="433707" y="1230859"/>
            <a:ext cx="7719461" cy="523220"/>
          </a:xfrm>
          <a:prstGeom prst="rect">
            <a:avLst/>
          </a:prstGeom>
          <a:noFill/>
        </p:spPr>
        <p:txBody>
          <a:bodyPr wrap="square">
            <a:spAutoFit/>
          </a:bodyPr>
          <a:lstStyle/>
          <a:p>
            <a:r>
              <a:rPr lang="en-US" sz="2800" b="1" dirty="0"/>
              <a:t>- </a:t>
            </a:r>
            <a:r>
              <a:rPr lang="en-US" sz="2800" b="1" dirty="0" err="1"/>
              <a:t>Phẩm</a:t>
            </a:r>
            <a:r>
              <a:rPr lang="en-US" sz="2800" b="1" dirty="0"/>
              <a:t> </a:t>
            </a:r>
            <a:r>
              <a:rPr lang="en-US" sz="2800" b="1" dirty="0" err="1"/>
              <a:t>chất</a:t>
            </a:r>
            <a:r>
              <a:rPr lang="en-US" sz="2800" b="1" dirty="0"/>
              <a:t>, tính </a:t>
            </a:r>
            <a:r>
              <a:rPr lang="en-US" sz="2800" b="1" dirty="0" err="1"/>
              <a:t>cách</a:t>
            </a:r>
            <a:r>
              <a:rPr lang="en-US" sz="2800" b="1" dirty="0"/>
              <a:t> </a:t>
            </a:r>
            <a:r>
              <a:rPr lang="en-US" sz="2800" b="1" dirty="0" err="1"/>
              <a:t>của</a:t>
            </a:r>
            <a:r>
              <a:rPr lang="en-US" sz="2800" b="1" dirty="0"/>
              <a:t> nhận </a:t>
            </a:r>
            <a:r>
              <a:rPr lang="en-US" sz="2800" b="1" dirty="0" err="1"/>
              <a:t>vật</a:t>
            </a:r>
            <a:endParaRPr lang="en-US" sz="2800" b="1" dirty="0"/>
          </a:p>
        </p:txBody>
      </p:sp>
      <p:sp>
        <p:nvSpPr>
          <p:cNvPr id="2" name="Rectangle: Rounded Corners 1">
            <a:extLst>
              <a:ext uri="{FF2B5EF4-FFF2-40B4-BE49-F238E27FC236}">
                <a16:creationId xmlns:a16="http://schemas.microsoft.com/office/drawing/2014/main" id="{9181AC4F-DE38-D4C5-00D1-D61461DBC95B}"/>
              </a:ext>
            </a:extLst>
          </p:cNvPr>
          <p:cNvSpPr/>
          <p:nvPr/>
        </p:nvSpPr>
        <p:spPr>
          <a:xfrm rot="2700000">
            <a:off x="462649" y="2218414"/>
            <a:ext cx="550020" cy="54280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extBox 5">
            <a:extLst>
              <a:ext uri="{FF2B5EF4-FFF2-40B4-BE49-F238E27FC236}">
                <a16:creationId xmlns:a16="http://schemas.microsoft.com/office/drawing/2014/main" id="{B5EAA69C-4DA1-C304-152D-8CF43CC1BAD1}"/>
              </a:ext>
            </a:extLst>
          </p:cNvPr>
          <p:cNvSpPr txBox="1"/>
          <p:nvPr/>
        </p:nvSpPr>
        <p:spPr>
          <a:xfrm>
            <a:off x="1316201" y="3529810"/>
            <a:ext cx="6573946" cy="954107"/>
          </a:xfrm>
          <a:prstGeom prst="rect">
            <a:avLst/>
          </a:prstGeom>
          <a:noFill/>
        </p:spPr>
        <p:txBody>
          <a:bodyPr wrap="square">
            <a:spAutoFit/>
          </a:bodyPr>
          <a:lstStyle/>
          <a:p>
            <a:r>
              <a:rPr lang="vi-VN" sz="2800" dirty="0">
                <a:effectLst/>
                <a:latin typeface="Times New Roman" panose="02020603050405020304" pitchFamily="18" charset="0"/>
                <a:ea typeface="Calibri" panose="020F0502020204030204" pitchFamily="34" charset="0"/>
              </a:rPr>
              <a:t>Hành động:  </a:t>
            </a:r>
            <a:r>
              <a:rPr lang="vi-VN" sz="2800" i="1" dirty="0">
                <a:effectLst/>
                <a:latin typeface="Times New Roman" panose="02020603050405020304" pitchFamily="18" charset="0"/>
                <a:ea typeface="Calibri" panose="020F0502020204030204" pitchFamily="34" charset="0"/>
              </a:rPr>
              <a:t>Ghé lại bên đàng, bẻ cây làm gậy, nhằm làng xông vô.</a:t>
            </a:r>
            <a:endParaRPr lang="en-US" sz="2800" dirty="0"/>
          </a:p>
        </p:txBody>
      </p:sp>
      <p:sp>
        <p:nvSpPr>
          <p:cNvPr id="10" name="TextBox 9">
            <a:extLst>
              <a:ext uri="{FF2B5EF4-FFF2-40B4-BE49-F238E27FC236}">
                <a16:creationId xmlns:a16="http://schemas.microsoft.com/office/drawing/2014/main" id="{A8C1BEEC-8E92-384C-01F4-08459990249A}"/>
              </a:ext>
            </a:extLst>
          </p:cNvPr>
          <p:cNvSpPr txBox="1"/>
          <p:nvPr/>
        </p:nvSpPr>
        <p:spPr>
          <a:xfrm>
            <a:off x="1439210" y="4930120"/>
            <a:ext cx="7644865" cy="523220"/>
          </a:xfrm>
          <a:prstGeom prst="rect">
            <a:avLst/>
          </a:prstGeom>
          <a:noFill/>
        </p:spPr>
        <p:txBody>
          <a:bodyPr wrap="square">
            <a:spAutoFit/>
          </a:bodyPr>
          <a:lstStyle/>
          <a:p>
            <a:r>
              <a:rPr lang="en-US" sz="2800" dirty="0">
                <a:solidFill>
                  <a:srgbClr val="FF0000"/>
                </a:solidFill>
                <a:latin typeface="Times New Roman" panose="02020603050405020304" pitchFamily="18" charset="0"/>
                <a:ea typeface="Calibri" panose="020F0502020204030204" pitchFamily="34" charset="0"/>
              </a:rPr>
              <a:t>S</a:t>
            </a:r>
            <a:r>
              <a:rPr lang="vi-VN" sz="2800" dirty="0">
                <a:solidFill>
                  <a:srgbClr val="FF0000"/>
                </a:solidFill>
                <a:effectLst/>
                <a:latin typeface="Times New Roman" panose="02020603050405020304" pitchFamily="18" charset="0"/>
                <a:ea typeface="Calibri" panose="020F0502020204030204" pitchFamily="34" charset="0"/>
              </a:rPr>
              <a:t>ự mạnh mẽ, dứt khoát với tinh thần đầy nghĩa hiệp </a:t>
            </a:r>
            <a:endParaRPr lang="en-US" sz="2800" dirty="0">
              <a:solidFill>
                <a:srgbClr val="FF0000"/>
              </a:solidFill>
            </a:endParaRPr>
          </a:p>
        </p:txBody>
      </p:sp>
      <p:sp>
        <p:nvSpPr>
          <p:cNvPr id="11" name="Arrow: Down 10">
            <a:extLst>
              <a:ext uri="{FF2B5EF4-FFF2-40B4-BE49-F238E27FC236}">
                <a16:creationId xmlns:a16="http://schemas.microsoft.com/office/drawing/2014/main" id="{811CDEB3-56D5-5F5F-87AE-2DBA492F60FE}"/>
              </a:ext>
            </a:extLst>
          </p:cNvPr>
          <p:cNvSpPr/>
          <p:nvPr/>
        </p:nvSpPr>
        <p:spPr>
          <a:xfrm>
            <a:off x="3527814" y="4505546"/>
            <a:ext cx="765623" cy="525177"/>
          </a:xfrm>
          <a:prstGeom prst="downArrow">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29D6B2B6-B26D-7CF4-EB12-09580A3AE550}"/>
              </a:ext>
            </a:extLst>
          </p:cNvPr>
          <p:cNvSpPr/>
          <p:nvPr/>
        </p:nvSpPr>
        <p:spPr>
          <a:xfrm rot="2700000">
            <a:off x="513356" y="3805016"/>
            <a:ext cx="550020" cy="54280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TextBox 13">
            <a:extLst>
              <a:ext uri="{FF2B5EF4-FFF2-40B4-BE49-F238E27FC236}">
                <a16:creationId xmlns:a16="http://schemas.microsoft.com/office/drawing/2014/main" id="{5C7581A4-958B-4E38-3777-DEDFD9CB441D}"/>
              </a:ext>
            </a:extLst>
          </p:cNvPr>
          <p:cNvSpPr txBox="1"/>
          <p:nvPr/>
        </p:nvSpPr>
        <p:spPr>
          <a:xfrm>
            <a:off x="1439211" y="5690422"/>
            <a:ext cx="7644865" cy="954107"/>
          </a:xfrm>
          <a:prstGeom prst="rect">
            <a:avLst/>
          </a:prstGeom>
          <a:noFill/>
        </p:spPr>
        <p:txBody>
          <a:bodyPr wrap="square">
            <a:spAutoFit/>
          </a:bodyPr>
          <a:lstStyle/>
          <a:p>
            <a:r>
              <a:rPr lang="en-US" sz="2800" dirty="0"/>
              <a:t>Tài </a:t>
            </a:r>
            <a:r>
              <a:rPr lang="en-US" sz="2800" dirty="0" err="1"/>
              <a:t>năng</a:t>
            </a:r>
            <a:r>
              <a:rPr lang="en-US" sz="2800" dirty="0"/>
              <a:t>: </a:t>
            </a:r>
            <a:r>
              <a:rPr lang="en-US" sz="2800" i="1" dirty="0" err="1"/>
              <a:t>tả</a:t>
            </a:r>
            <a:r>
              <a:rPr lang="en-US" sz="2800" i="1" dirty="0"/>
              <a:t> </a:t>
            </a:r>
            <a:r>
              <a:rPr lang="en-US" sz="2800" i="1" dirty="0" err="1"/>
              <a:t>đột</a:t>
            </a:r>
            <a:r>
              <a:rPr lang="en-US" sz="2800" i="1" dirty="0"/>
              <a:t> </a:t>
            </a:r>
            <a:r>
              <a:rPr lang="en-US" sz="2800" i="1" dirty="0" err="1"/>
              <a:t>hữu</a:t>
            </a:r>
            <a:r>
              <a:rPr lang="en-US" sz="2800" i="1" dirty="0"/>
              <a:t> </a:t>
            </a:r>
            <a:r>
              <a:rPr lang="en-US" sz="2800" i="1" dirty="0" err="1"/>
              <a:t>xung</a:t>
            </a:r>
            <a:r>
              <a:rPr lang="en-US" sz="2800" dirty="0"/>
              <a:t>  =&gt; như </a:t>
            </a:r>
            <a:r>
              <a:rPr lang="en-US" sz="2800" dirty="0" err="1"/>
              <a:t>một</a:t>
            </a:r>
            <a:r>
              <a:rPr lang="en-US" sz="2800" dirty="0"/>
              <a:t> </a:t>
            </a:r>
            <a:r>
              <a:rPr lang="en-US" sz="2800" dirty="0" err="1"/>
              <a:t>mãnh</a:t>
            </a:r>
            <a:r>
              <a:rPr lang="en-US" sz="2800" dirty="0"/>
              <a:t> </a:t>
            </a:r>
            <a:r>
              <a:rPr lang="en-US" sz="2800" dirty="0" err="1"/>
              <a:t>tướng</a:t>
            </a:r>
            <a:r>
              <a:rPr lang="en-US" sz="2800" dirty="0"/>
              <a:t> </a:t>
            </a:r>
            <a:r>
              <a:rPr lang="en-US" sz="2800" dirty="0" err="1"/>
              <a:t>đang</a:t>
            </a:r>
            <a:r>
              <a:rPr lang="en-US" sz="2800" dirty="0"/>
              <a:t> tung </a:t>
            </a:r>
            <a:r>
              <a:rPr lang="en-US" sz="2800" dirty="0" err="1"/>
              <a:t>hoành</a:t>
            </a:r>
            <a:endParaRPr lang="en-US" sz="2800" dirty="0"/>
          </a:p>
        </p:txBody>
      </p:sp>
      <p:sp>
        <p:nvSpPr>
          <p:cNvPr id="15" name="Rectangle: Rounded Corners 14">
            <a:extLst>
              <a:ext uri="{FF2B5EF4-FFF2-40B4-BE49-F238E27FC236}">
                <a16:creationId xmlns:a16="http://schemas.microsoft.com/office/drawing/2014/main" id="{02292BFC-5433-4590-09E7-3100D12E5BA7}"/>
              </a:ext>
            </a:extLst>
          </p:cNvPr>
          <p:cNvSpPr/>
          <p:nvPr/>
        </p:nvSpPr>
        <p:spPr>
          <a:xfrm rot="2700000">
            <a:off x="545068" y="5794961"/>
            <a:ext cx="550020" cy="54280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TextBox 15">
            <a:extLst>
              <a:ext uri="{FF2B5EF4-FFF2-40B4-BE49-F238E27FC236}">
                <a16:creationId xmlns:a16="http://schemas.microsoft.com/office/drawing/2014/main" id="{240D7F83-B849-3A92-1D2C-8103B2F6E345}"/>
              </a:ext>
            </a:extLst>
          </p:cNvPr>
          <p:cNvSpPr txBox="1"/>
          <p:nvPr/>
        </p:nvSpPr>
        <p:spPr>
          <a:xfrm>
            <a:off x="1190842" y="1860597"/>
            <a:ext cx="6962326" cy="1384995"/>
          </a:xfrm>
          <a:prstGeom prst="rect">
            <a:avLst/>
          </a:prstGeom>
          <a:noFill/>
        </p:spPr>
        <p:txBody>
          <a:bodyPr wrap="square">
            <a:spAutoFit/>
          </a:bodyPr>
          <a:lstStyle/>
          <a:p>
            <a:r>
              <a:rPr lang="vi-VN" sz="2800" dirty="0"/>
              <a:t>Lời nói: </a:t>
            </a:r>
            <a:r>
              <a:rPr lang="vi-VN" sz="2800" i="1" dirty="0"/>
              <a:t>“bớ đảng hung đồ... hồ đồ hại dân” </a:t>
            </a:r>
            <a:r>
              <a:rPr lang="vi-VN" sz="2800" dirty="0"/>
              <a:t>thể hiện sự cương trực, thẳng thắn </a:t>
            </a:r>
            <a:r>
              <a:rPr lang="en-US" sz="2800" dirty="0" err="1"/>
              <a:t>dám</a:t>
            </a:r>
            <a:r>
              <a:rPr lang="vi-VN" sz="2800" dirty="0"/>
              <a:t> lên tiếng phê phán lũ giặc cướp hồ đồ hại dân</a:t>
            </a:r>
            <a:r>
              <a:rPr lang="en-US" sz="2800" dirty="0"/>
              <a:t>.</a:t>
            </a:r>
            <a:endParaRPr lang="en-US" sz="4000" dirty="0"/>
          </a:p>
        </p:txBody>
      </p:sp>
      <p:sp>
        <p:nvSpPr>
          <p:cNvPr id="5" name="TextBox 4">
            <a:extLst>
              <a:ext uri="{FF2B5EF4-FFF2-40B4-BE49-F238E27FC236}">
                <a16:creationId xmlns:a16="http://schemas.microsoft.com/office/drawing/2014/main" id="{542426C6-C48F-0E39-E7CA-1A798CAF75FA}"/>
              </a:ext>
            </a:extLst>
          </p:cNvPr>
          <p:cNvSpPr txBox="1"/>
          <p:nvPr/>
        </p:nvSpPr>
        <p:spPr>
          <a:xfrm>
            <a:off x="1072281" y="251797"/>
            <a:ext cx="5746282" cy="532710"/>
          </a:xfrm>
          <a:prstGeom prst="rect">
            <a:avLst/>
          </a:prstGeom>
          <a:noFill/>
        </p:spPr>
        <p:txBody>
          <a:bodyPr wrap="square" lIns="0" tIns="0" rIns="0" bIns="0" rtlCol="0">
            <a:spAutoFit/>
          </a:bodyPr>
          <a:lstStyle/>
          <a:p>
            <a:pPr algn="just">
              <a:lnSpc>
                <a:spcPct val="115000"/>
              </a:lnSpc>
              <a:spcAft>
                <a:spcPts val="800"/>
              </a:spcAft>
            </a:pPr>
            <a:r>
              <a:rPr lang="vi-VN"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1. </a:t>
            </a:r>
            <a:r>
              <a:rPr lang="en-US"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Hình </a:t>
            </a:r>
            <a:r>
              <a:rPr lang="en-US" sz="3200" b="1" dirty="0" err="1">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tượng</a:t>
            </a:r>
            <a:r>
              <a:rPr lang="en-US"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vi-VN"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Lục vân Tiên.</a:t>
            </a:r>
            <a:endParaRPr lang="en-US" sz="3200" dirty="0">
              <a:effectLst/>
              <a:latin typeface="#9Slide03 AmpleSoft Bold" panose="020000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1281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0" grpId="0"/>
      <p:bldP spid="11" grpId="0" animBg="1"/>
      <p:bldP spid="12" grpId="0" animBg="1"/>
      <p:bldP spid="14" grpId="0"/>
      <p:bldP spid="15" grpId="0" animBg="1"/>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074C2C-AC09-8B5B-4078-431E80D24C71}"/>
              </a:ext>
            </a:extLst>
          </p:cNvPr>
          <p:cNvPicPr/>
          <p:nvPr/>
        </p:nvPicPr>
        <p:blipFill>
          <a:blip r:embed="rId2"/>
          <a:stretch>
            <a:fillRect/>
          </a:stretch>
        </p:blipFill>
        <p:spPr>
          <a:xfrm>
            <a:off x="0" y="0"/>
            <a:ext cx="12191999" cy="6858000"/>
          </a:xfrm>
          <a:prstGeom prst="rect">
            <a:avLst/>
          </a:prstGeom>
        </p:spPr>
      </p:pic>
      <p:sp>
        <p:nvSpPr>
          <p:cNvPr id="7" name="TextBox 6">
            <a:extLst>
              <a:ext uri="{FF2B5EF4-FFF2-40B4-BE49-F238E27FC236}">
                <a16:creationId xmlns:a16="http://schemas.microsoft.com/office/drawing/2014/main" id="{7F64C15F-0769-B2CD-D1D4-A62A56933C18}"/>
              </a:ext>
            </a:extLst>
          </p:cNvPr>
          <p:cNvSpPr txBox="1"/>
          <p:nvPr/>
        </p:nvSpPr>
        <p:spPr>
          <a:xfrm>
            <a:off x="1301455" y="275994"/>
            <a:ext cx="5272339" cy="532710"/>
          </a:xfrm>
          <a:prstGeom prst="rect">
            <a:avLst/>
          </a:prstGeom>
          <a:noFill/>
        </p:spPr>
        <p:txBody>
          <a:bodyPr wrap="square" lIns="0" tIns="0" rIns="0" bIns="0" rtlCol="0">
            <a:spAutoFit/>
          </a:bodyPr>
          <a:lstStyle/>
          <a:p>
            <a:pPr algn="just">
              <a:lnSpc>
                <a:spcPct val="115000"/>
              </a:lnSpc>
              <a:spcAft>
                <a:spcPts val="800"/>
              </a:spcAft>
            </a:pPr>
            <a:r>
              <a:rPr lang="vi-VN"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1. </a:t>
            </a:r>
            <a:r>
              <a:rPr lang="en-US"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Hình </a:t>
            </a:r>
            <a:r>
              <a:rPr lang="en-US" sz="3200" b="1" dirty="0" err="1">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tượng</a:t>
            </a:r>
            <a:r>
              <a:rPr lang="en-US"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vi-VN"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Lục vân Tiên</a:t>
            </a:r>
            <a:endParaRPr lang="en-US" sz="3200" dirty="0">
              <a:effectLst/>
              <a:latin typeface="#9Slide03 AmpleSoft Bold" panose="02000000000000000000" pitchFamily="2" charset="0"/>
              <a:ea typeface="Calibri" panose="020F0502020204030204" pitchFamily="34" charset="0"/>
              <a:cs typeface="Times New Roman" panose="02020603050405020304" pitchFamily="18" charset="0"/>
            </a:endParaRPr>
          </a:p>
        </p:txBody>
      </p:sp>
      <p:pic>
        <p:nvPicPr>
          <p:cNvPr id="9" name="Picture Placeholder 8">
            <a:extLst>
              <a:ext uri="{FF2B5EF4-FFF2-40B4-BE49-F238E27FC236}">
                <a16:creationId xmlns:a16="http://schemas.microsoft.com/office/drawing/2014/main" id="{A8541569-387C-8E05-EA9F-68BE9DC3DF40}"/>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4855" r="24855"/>
          <a:stretch/>
        </p:blipFill>
        <p:spPr/>
      </p:pic>
      <p:pic>
        <p:nvPicPr>
          <p:cNvPr id="13" name="Picture Placeholder 12">
            <a:extLst>
              <a:ext uri="{FF2B5EF4-FFF2-40B4-BE49-F238E27FC236}">
                <a16:creationId xmlns:a16="http://schemas.microsoft.com/office/drawing/2014/main" id="{62CF1910-9D94-29A2-6277-7A1C62B9E537}"/>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018" b="1018"/>
          <a:stretch/>
        </p:blipFill>
        <p:spPr/>
      </p:pic>
      <p:sp>
        <p:nvSpPr>
          <p:cNvPr id="64" name="Rectangle: Rounded Corners 63">
            <a:extLst>
              <a:ext uri="{FF2B5EF4-FFF2-40B4-BE49-F238E27FC236}">
                <a16:creationId xmlns:a16="http://schemas.microsoft.com/office/drawing/2014/main" id="{C3E653D4-53EB-4BAE-8ACE-E64E11396A64}"/>
              </a:ext>
            </a:extLst>
          </p:cNvPr>
          <p:cNvSpPr/>
          <p:nvPr/>
        </p:nvSpPr>
        <p:spPr>
          <a:xfrm rot="2700000">
            <a:off x="7936270" y="2369130"/>
            <a:ext cx="465876" cy="46587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5" name="Rectangle: Rounded Corners 64">
            <a:extLst>
              <a:ext uri="{FF2B5EF4-FFF2-40B4-BE49-F238E27FC236}">
                <a16:creationId xmlns:a16="http://schemas.microsoft.com/office/drawing/2014/main" id="{764620ED-5D53-4C46-AD62-060E9D63E44A}"/>
              </a:ext>
            </a:extLst>
          </p:cNvPr>
          <p:cNvSpPr/>
          <p:nvPr/>
        </p:nvSpPr>
        <p:spPr>
          <a:xfrm rot="2731827">
            <a:off x="9909502" y="915227"/>
            <a:ext cx="631264" cy="631264"/>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Rounded Corners 1">
            <a:extLst>
              <a:ext uri="{FF2B5EF4-FFF2-40B4-BE49-F238E27FC236}">
                <a16:creationId xmlns:a16="http://schemas.microsoft.com/office/drawing/2014/main" id="{9181AC4F-DE38-D4C5-00D1-D61461DBC95B}"/>
              </a:ext>
            </a:extLst>
          </p:cNvPr>
          <p:cNvSpPr/>
          <p:nvPr/>
        </p:nvSpPr>
        <p:spPr>
          <a:xfrm rot="2700000">
            <a:off x="254886" y="1688576"/>
            <a:ext cx="550020" cy="54280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extBox 5">
            <a:extLst>
              <a:ext uri="{FF2B5EF4-FFF2-40B4-BE49-F238E27FC236}">
                <a16:creationId xmlns:a16="http://schemas.microsoft.com/office/drawing/2014/main" id="{B5EAA69C-4DA1-C304-152D-8CF43CC1BAD1}"/>
              </a:ext>
            </a:extLst>
          </p:cNvPr>
          <p:cNvSpPr txBox="1"/>
          <p:nvPr/>
        </p:nvSpPr>
        <p:spPr>
          <a:xfrm>
            <a:off x="1093693" y="1509725"/>
            <a:ext cx="7082148" cy="1384995"/>
          </a:xfrm>
          <a:prstGeom prst="rect">
            <a:avLst/>
          </a:prstGeom>
          <a:noFill/>
        </p:spPr>
        <p:txBody>
          <a:bodyPr wrap="square">
            <a:spAutoFit/>
          </a:bodyPr>
          <a:lstStyle/>
          <a:p>
            <a:r>
              <a:rPr lang="en-US" sz="2800" i="1" dirty="0"/>
              <a:t>  </a:t>
            </a:r>
            <a:r>
              <a:rPr lang="en-US" sz="2800" b="1" dirty="0" err="1"/>
              <a:t>Nghệ</a:t>
            </a:r>
            <a:r>
              <a:rPr lang="en-US" sz="2800" b="1" dirty="0"/>
              <a:t> </a:t>
            </a:r>
            <a:r>
              <a:rPr lang="en-US" sz="2800" b="1" dirty="0" err="1"/>
              <a:t>thuật</a:t>
            </a:r>
            <a:r>
              <a:rPr lang="en-US" sz="2800" b="1" dirty="0"/>
              <a:t> </a:t>
            </a:r>
            <a:r>
              <a:rPr lang="en-US" sz="2800" b="1" dirty="0" err="1"/>
              <a:t>miêu</a:t>
            </a:r>
            <a:r>
              <a:rPr lang="en-US" sz="2800" b="1" dirty="0"/>
              <a:t> </a:t>
            </a:r>
            <a:r>
              <a:rPr lang="en-US" sz="2800" b="1" dirty="0" err="1"/>
              <a:t>tả</a:t>
            </a:r>
            <a:r>
              <a:rPr lang="en-US" sz="2800" b="1" dirty="0"/>
              <a:t>: </a:t>
            </a:r>
          </a:p>
          <a:p>
            <a:r>
              <a:rPr lang="en-US" sz="2800" dirty="0" err="1"/>
              <a:t>Sử</a:t>
            </a:r>
            <a:r>
              <a:rPr lang="en-US" sz="2800" dirty="0"/>
              <a:t> </a:t>
            </a:r>
            <a:r>
              <a:rPr lang="en-US" sz="2800" dirty="0" err="1"/>
              <a:t>dụng</a:t>
            </a:r>
            <a:r>
              <a:rPr lang="en-US" sz="2800" dirty="0"/>
              <a:t> các </a:t>
            </a:r>
            <a:r>
              <a:rPr lang="en-US" sz="2800" dirty="0" err="1"/>
              <a:t>động</a:t>
            </a:r>
            <a:r>
              <a:rPr lang="en-US" sz="2800" dirty="0"/>
              <a:t> </a:t>
            </a:r>
            <a:r>
              <a:rPr lang="en-US" sz="2800" dirty="0" err="1"/>
              <a:t>từ</a:t>
            </a:r>
            <a:r>
              <a:rPr lang="en-US" sz="2800" dirty="0"/>
              <a:t> </a:t>
            </a:r>
            <a:r>
              <a:rPr lang="en-US" sz="2800" dirty="0" err="1"/>
              <a:t>mạnh</a:t>
            </a:r>
            <a:r>
              <a:rPr lang="en-US" sz="2800" dirty="0"/>
              <a:t>, </a:t>
            </a:r>
            <a:r>
              <a:rPr lang="en-US" sz="2800" dirty="0" err="1"/>
              <a:t>phép</a:t>
            </a:r>
            <a:r>
              <a:rPr lang="en-US" sz="2800" dirty="0"/>
              <a:t> so </a:t>
            </a:r>
            <a:r>
              <a:rPr lang="en-US" sz="2800" dirty="0" err="1"/>
              <a:t>sánh</a:t>
            </a:r>
            <a:r>
              <a:rPr lang="en-US" sz="2800" dirty="0"/>
              <a:t>  </a:t>
            </a:r>
            <a:r>
              <a:rPr lang="en-US" sz="2800" dirty="0" err="1"/>
              <a:t>kết</a:t>
            </a:r>
            <a:r>
              <a:rPr lang="en-US" sz="2800" dirty="0"/>
              <a:t> </a:t>
            </a:r>
            <a:r>
              <a:rPr lang="en-US" sz="2800" dirty="0" err="1"/>
              <a:t>hợp</a:t>
            </a:r>
            <a:r>
              <a:rPr lang="en-US" sz="2800" dirty="0"/>
              <a:t> </a:t>
            </a:r>
            <a:r>
              <a:rPr lang="en-US" sz="2800" dirty="0" err="1"/>
              <a:t>điển</a:t>
            </a:r>
            <a:r>
              <a:rPr lang="en-US" sz="2800" dirty="0"/>
              <a:t> </a:t>
            </a:r>
            <a:r>
              <a:rPr lang="en-US" sz="2800" dirty="0" err="1"/>
              <a:t>tích</a:t>
            </a:r>
            <a:endParaRPr lang="en-US" sz="4000" dirty="0"/>
          </a:p>
        </p:txBody>
      </p:sp>
      <p:sp>
        <p:nvSpPr>
          <p:cNvPr id="10" name="TextBox 9">
            <a:extLst>
              <a:ext uri="{FF2B5EF4-FFF2-40B4-BE49-F238E27FC236}">
                <a16:creationId xmlns:a16="http://schemas.microsoft.com/office/drawing/2014/main" id="{A8C1BEEC-8E92-384C-01F4-08459990249A}"/>
              </a:ext>
            </a:extLst>
          </p:cNvPr>
          <p:cNvSpPr txBox="1"/>
          <p:nvPr/>
        </p:nvSpPr>
        <p:spPr>
          <a:xfrm>
            <a:off x="916269" y="5641026"/>
            <a:ext cx="10340736" cy="954107"/>
          </a:xfrm>
          <a:prstGeom prst="rect">
            <a:avLst/>
          </a:prstGeom>
          <a:noFill/>
        </p:spPr>
        <p:txBody>
          <a:bodyPr wrap="square">
            <a:spAutoFit/>
          </a:bodyPr>
          <a:lstStyle/>
          <a:p>
            <a:pPr algn="ctr"/>
            <a:r>
              <a:rPr lang="en-US" sz="2800" b="1" dirty="0" err="1">
                <a:solidFill>
                  <a:srgbClr val="FF0000"/>
                </a:solidFill>
              </a:rPr>
              <a:t>Kết</a:t>
            </a:r>
            <a:r>
              <a:rPr lang="en-US" sz="2800" b="1" dirty="0">
                <a:solidFill>
                  <a:srgbClr val="FF0000"/>
                </a:solidFill>
              </a:rPr>
              <a:t> </a:t>
            </a:r>
            <a:r>
              <a:rPr lang="en-US" sz="2800" b="1" dirty="0" err="1">
                <a:solidFill>
                  <a:srgbClr val="FF0000"/>
                </a:solidFill>
              </a:rPr>
              <a:t>quả</a:t>
            </a:r>
            <a:r>
              <a:rPr lang="en-US" sz="2800" b="1" dirty="0">
                <a:solidFill>
                  <a:srgbClr val="FF0000"/>
                </a:solidFill>
              </a:rPr>
              <a:t>:</a:t>
            </a:r>
            <a:r>
              <a:rPr lang="vi-VN" sz="2800" b="1" dirty="0">
                <a:solidFill>
                  <a:srgbClr val="FF0000"/>
                </a:solidFill>
              </a:rPr>
              <a:t> </a:t>
            </a:r>
            <a:r>
              <a:rPr lang="vi-VN" sz="2800" dirty="0">
                <a:solidFill>
                  <a:srgbClr val="FF0000"/>
                </a:solidFill>
              </a:rPr>
              <a:t>Lục Vân Tiên</a:t>
            </a:r>
            <a:r>
              <a:rPr lang="en-US" sz="2800" dirty="0">
                <a:solidFill>
                  <a:srgbClr val="FF0000"/>
                </a:solidFill>
              </a:rPr>
              <a:t> c</a:t>
            </a:r>
            <a:r>
              <a:rPr lang="vi-VN" sz="2800" dirty="0">
                <a:solidFill>
                  <a:srgbClr val="FF0000"/>
                </a:solidFill>
              </a:rPr>
              <a:t>hiến thắng lẫy lừng, lũ lâu la tìm đường thoát thân, tên cầm đầu </a:t>
            </a:r>
            <a:r>
              <a:rPr lang="en-US" sz="2800" dirty="0">
                <a:solidFill>
                  <a:srgbClr val="FF0000"/>
                </a:solidFill>
              </a:rPr>
              <a:t>Phong Lai </a:t>
            </a:r>
            <a:r>
              <a:rPr lang="en-US" sz="2800" dirty="0" err="1">
                <a:solidFill>
                  <a:srgbClr val="FF0000"/>
                </a:solidFill>
              </a:rPr>
              <a:t>bị</a:t>
            </a:r>
            <a:r>
              <a:rPr lang="en-US" sz="2800" dirty="0">
                <a:solidFill>
                  <a:srgbClr val="FF0000"/>
                </a:solidFill>
              </a:rPr>
              <a:t> </a:t>
            </a:r>
            <a:r>
              <a:rPr lang="en-US" sz="2800" dirty="0" err="1">
                <a:solidFill>
                  <a:srgbClr val="FF0000"/>
                </a:solidFill>
              </a:rPr>
              <a:t>một</a:t>
            </a:r>
            <a:r>
              <a:rPr lang="en-US" sz="2800" dirty="0">
                <a:solidFill>
                  <a:srgbClr val="FF0000"/>
                </a:solidFill>
              </a:rPr>
              <a:t> </a:t>
            </a:r>
            <a:r>
              <a:rPr lang="en-US" sz="2800" dirty="0" err="1">
                <a:solidFill>
                  <a:srgbClr val="FF0000"/>
                </a:solidFill>
              </a:rPr>
              <a:t>gậy</a:t>
            </a:r>
            <a:r>
              <a:rPr lang="en-US" sz="2800" dirty="0">
                <a:solidFill>
                  <a:srgbClr val="FF0000"/>
                </a:solidFill>
              </a:rPr>
              <a:t> </a:t>
            </a:r>
            <a:r>
              <a:rPr lang="en-US" sz="2800" i="1" dirty="0" err="1">
                <a:solidFill>
                  <a:srgbClr val="FF0000"/>
                </a:solidFill>
              </a:rPr>
              <a:t>thác</a:t>
            </a:r>
            <a:r>
              <a:rPr lang="en-US" sz="2800" i="1" dirty="0">
                <a:solidFill>
                  <a:srgbClr val="FF0000"/>
                </a:solidFill>
              </a:rPr>
              <a:t> </a:t>
            </a:r>
            <a:r>
              <a:rPr lang="en-US" sz="2800" i="1" dirty="0" err="1">
                <a:solidFill>
                  <a:srgbClr val="FF0000"/>
                </a:solidFill>
              </a:rPr>
              <a:t>rầy</a:t>
            </a:r>
            <a:r>
              <a:rPr lang="en-US" sz="2800" i="1" dirty="0">
                <a:solidFill>
                  <a:srgbClr val="FF0000"/>
                </a:solidFill>
              </a:rPr>
              <a:t> </a:t>
            </a:r>
            <a:r>
              <a:rPr lang="en-US" sz="2800" i="1" dirty="0" err="1">
                <a:solidFill>
                  <a:srgbClr val="FF0000"/>
                </a:solidFill>
              </a:rPr>
              <a:t>thân</a:t>
            </a:r>
            <a:r>
              <a:rPr lang="en-US" sz="2800" i="1" dirty="0">
                <a:solidFill>
                  <a:srgbClr val="FF0000"/>
                </a:solidFill>
              </a:rPr>
              <a:t> </a:t>
            </a:r>
            <a:r>
              <a:rPr lang="en-US" sz="2800" i="1" dirty="0" err="1">
                <a:solidFill>
                  <a:srgbClr val="FF0000"/>
                </a:solidFill>
              </a:rPr>
              <a:t>vong</a:t>
            </a:r>
            <a:r>
              <a:rPr lang="en-US" sz="2800" dirty="0">
                <a:solidFill>
                  <a:srgbClr val="FF0000"/>
                </a:solidFill>
              </a:rPr>
              <a:t>.</a:t>
            </a:r>
          </a:p>
        </p:txBody>
      </p:sp>
      <p:pic>
        <p:nvPicPr>
          <p:cNvPr id="18" name="Picture 17">
            <a:extLst>
              <a:ext uri="{FF2B5EF4-FFF2-40B4-BE49-F238E27FC236}">
                <a16:creationId xmlns:a16="http://schemas.microsoft.com/office/drawing/2014/main" id="{6D5F1D0A-C11C-5DBE-A838-DA9CF64762F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3102701" y="5057412"/>
            <a:ext cx="1402479" cy="886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B0A928E-777E-83B7-6ED7-C60E1E3A81B0}"/>
              </a:ext>
            </a:extLst>
          </p:cNvPr>
          <p:cNvSpPr txBox="1"/>
          <p:nvPr/>
        </p:nvSpPr>
        <p:spPr>
          <a:xfrm>
            <a:off x="1036515" y="3090486"/>
            <a:ext cx="7082148" cy="1953868"/>
          </a:xfrm>
          <a:prstGeom prst="rect">
            <a:avLst/>
          </a:prstGeom>
          <a:noFill/>
        </p:spPr>
        <p:txBody>
          <a:bodyPr wrap="square">
            <a:spAutoFit/>
          </a:bodyPr>
          <a:lstStyle/>
          <a:p>
            <a:pPr algn="just">
              <a:lnSpc>
                <a:spcPct val="150000"/>
              </a:lnSpc>
            </a:pPr>
            <a:r>
              <a:rPr lang="en-US" sz="2800" b="1" dirty="0" err="1"/>
              <a:t>Nhịp</a:t>
            </a:r>
            <a:r>
              <a:rPr lang="en-US" sz="2800" b="1" dirty="0"/>
              <a:t> </a:t>
            </a:r>
            <a:r>
              <a:rPr lang="en-US" sz="2800" b="1" dirty="0" err="1"/>
              <a:t>điệu</a:t>
            </a:r>
            <a:r>
              <a:rPr lang="en-US" sz="2800" b="1" dirty="0"/>
              <a:t>:</a:t>
            </a:r>
            <a:r>
              <a:rPr lang="vi-VN" sz="2800" b="1" dirty="0"/>
              <a:t> </a:t>
            </a:r>
            <a:r>
              <a:rPr lang="vi-VN" sz="2800" dirty="0"/>
              <a:t>mẽ sôi nổi</a:t>
            </a:r>
            <a:r>
              <a:rPr lang="en-US" sz="2800" dirty="0"/>
              <a:t>, </a:t>
            </a:r>
            <a:r>
              <a:rPr lang="en-US" sz="2800" dirty="0" err="1"/>
              <a:t>gấp</a:t>
            </a:r>
            <a:r>
              <a:rPr lang="en-US" sz="2800" dirty="0"/>
              <a:t> </a:t>
            </a:r>
            <a:r>
              <a:rPr lang="en-US" sz="2800" dirty="0" err="1"/>
              <a:t>gáp</a:t>
            </a:r>
            <a:r>
              <a:rPr lang="vi-VN" sz="2800" dirty="0"/>
              <a:t> đã tô đậm không khí hào hùng </a:t>
            </a:r>
            <a:r>
              <a:rPr lang="en-US" sz="2800" dirty="0" err="1"/>
              <a:t>nhưng</a:t>
            </a:r>
            <a:r>
              <a:rPr lang="en-US" sz="2800" dirty="0"/>
              <a:t> cũng </a:t>
            </a:r>
            <a:r>
              <a:rPr lang="en-US" sz="2800" dirty="0" err="1"/>
              <a:t>đầy</a:t>
            </a:r>
            <a:r>
              <a:rPr lang="en-US" sz="2800" dirty="0"/>
              <a:t> </a:t>
            </a:r>
            <a:r>
              <a:rPr lang="en-US" sz="2800" dirty="0" err="1"/>
              <a:t>hiểm</a:t>
            </a:r>
            <a:r>
              <a:rPr lang="en-US" sz="2800" dirty="0"/>
              <a:t> </a:t>
            </a:r>
            <a:r>
              <a:rPr lang="en-US" sz="2800" dirty="0" err="1"/>
              <a:t>nguy</a:t>
            </a:r>
            <a:r>
              <a:rPr lang="en-US" sz="2800" dirty="0"/>
              <a:t>, </a:t>
            </a:r>
            <a:r>
              <a:rPr lang="en-US" sz="2800" dirty="0" err="1"/>
              <a:t>căng</a:t>
            </a:r>
            <a:r>
              <a:rPr lang="en-US" sz="2800" dirty="0"/>
              <a:t> </a:t>
            </a:r>
            <a:r>
              <a:rPr lang="en-US" sz="2800" dirty="0" err="1"/>
              <a:t>thẳng</a:t>
            </a:r>
            <a:r>
              <a:rPr lang="en-US" sz="2800" dirty="0"/>
              <a:t> </a:t>
            </a:r>
            <a:r>
              <a:rPr lang="en-US" sz="2800" dirty="0" err="1"/>
              <a:t>của</a:t>
            </a:r>
            <a:r>
              <a:rPr lang="en-US" sz="2800" dirty="0"/>
              <a:t> </a:t>
            </a:r>
            <a:r>
              <a:rPr lang="en-US" sz="2800" dirty="0" err="1"/>
              <a:t>cuộc</a:t>
            </a:r>
            <a:r>
              <a:rPr lang="en-US" sz="2800" dirty="0"/>
              <a:t> </a:t>
            </a:r>
            <a:r>
              <a:rPr lang="en-US" sz="2800" dirty="0" err="1"/>
              <a:t>chiến</a:t>
            </a:r>
            <a:r>
              <a:rPr lang="en-US" sz="2800" dirty="0"/>
              <a:t>.</a:t>
            </a:r>
          </a:p>
        </p:txBody>
      </p:sp>
      <p:sp>
        <p:nvSpPr>
          <p:cNvPr id="5" name="Rectangle: Rounded Corners 4">
            <a:extLst>
              <a:ext uri="{FF2B5EF4-FFF2-40B4-BE49-F238E27FC236}">
                <a16:creationId xmlns:a16="http://schemas.microsoft.com/office/drawing/2014/main" id="{6D7D8D0C-9AF5-718D-37E3-1A0F94A09447}"/>
              </a:ext>
            </a:extLst>
          </p:cNvPr>
          <p:cNvSpPr/>
          <p:nvPr/>
        </p:nvSpPr>
        <p:spPr>
          <a:xfrm rot="2700000">
            <a:off x="284382" y="3409644"/>
            <a:ext cx="550020" cy="54280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335149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0" grpId="0"/>
      <p:bldP spid="3" grpId="0"/>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074C2C-AC09-8B5B-4078-431E80D24C71}"/>
              </a:ext>
            </a:extLst>
          </p:cNvPr>
          <p:cNvPicPr/>
          <p:nvPr/>
        </p:nvPicPr>
        <p:blipFill>
          <a:blip r:embed="rId2"/>
          <a:stretch>
            <a:fillRect/>
          </a:stretch>
        </p:blipFill>
        <p:spPr>
          <a:xfrm>
            <a:off x="0" y="23084"/>
            <a:ext cx="12191999" cy="6858000"/>
          </a:xfrm>
          <a:prstGeom prst="rect">
            <a:avLst/>
          </a:prstGeom>
        </p:spPr>
      </p:pic>
      <p:sp>
        <p:nvSpPr>
          <p:cNvPr id="7" name="TextBox 6">
            <a:extLst>
              <a:ext uri="{FF2B5EF4-FFF2-40B4-BE49-F238E27FC236}">
                <a16:creationId xmlns:a16="http://schemas.microsoft.com/office/drawing/2014/main" id="{7F64C15F-0769-B2CD-D1D4-A62A56933C18}"/>
              </a:ext>
            </a:extLst>
          </p:cNvPr>
          <p:cNvSpPr txBox="1"/>
          <p:nvPr/>
        </p:nvSpPr>
        <p:spPr>
          <a:xfrm>
            <a:off x="1301455" y="275994"/>
            <a:ext cx="5111701" cy="532710"/>
          </a:xfrm>
          <a:prstGeom prst="rect">
            <a:avLst/>
          </a:prstGeom>
          <a:noFill/>
        </p:spPr>
        <p:txBody>
          <a:bodyPr wrap="square" lIns="0" tIns="0" rIns="0" bIns="0" rtlCol="0">
            <a:spAutoFit/>
          </a:bodyPr>
          <a:lstStyle/>
          <a:p>
            <a:pPr algn="just">
              <a:lnSpc>
                <a:spcPct val="115000"/>
              </a:lnSpc>
              <a:spcAft>
                <a:spcPts val="800"/>
              </a:spcAft>
            </a:pPr>
            <a:r>
              <a:rPr lang="vi-VN"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1. </a:t>
            </a:r>
            <a:r>
              <a:rPr lang="en-US"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Hình </a:t>
            </a:r>
            <a:r>
              <a:rPr lang="en-US" sz="3200" b="1" dirty="0" err="1">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tượng</a:t>
            </a:r>
            <a:r>
              <a:rPr lang="en-US"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vi-VN"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Lục vân Tiên.</a:t>
            </a:r>
            <a:endParaRPr lang="en-US" sz="3200" dirty="0">
              <a:effectLst/>
              <a:latin typeface="#9Slide03 AmpleSoft Bold" panose="02000000000000000000" pitchFamily="2" charset="0"/>
              <a:ea typeface="Calibri" panose="020F0502020204030204" pitchFamily="34" charset="0"/>
              <a:cs typeface="Times New Roman" panose="02020603050405020304" pitchFamily="18" charset="0"/>
            </a:endParaRPr>
          </a:p>
        </p:txBody>
      </p:sp>
      <p:pic>
        <p:nvPicPr>
          <p:cNvPr id="9" name="Picture Placeholder 8">
            <a:extLst>
              <a:ext uri="{FF2B5EF4-FFF2-40B4-BE49-F238E27FC236}">
                <a16:creationId xmlns:a16="http://schemas.microsoft.com/office/drawing/2014/main" id="{A8541569-387C-8E05-EA9F-68BE9DC3DF40}"/>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4855" r="24855"/>
          <a:stretch/>
        </p:blipFill>
        <p:spPr/>
      </p:pic>
      <p:pic>
        <p:nvPicPr>
          <p:cNvPr id="13" name="Picture Placeholder 12">
            <a:extLst>
              <a:ext uri="{FF2B5EF4-FFF2-40B4-BE49-F238E27FC236}">
                <a16:creationId xmlns:a16="http://schemas.microsoft.com/office/drawing/2014/main" id="{62CF1910-9D94-29A2-6277-7A1C62B9E537}"/>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018" b="1018"/>
          <a:stretch/>
        </p:blipFill>
        <p:spPr/>
      </p:pic>
      <p:sp>
        <p:nvSpPr>
          <p:cNvPr id="64" name="Rectangle: Rounded Corners 63">
            <a:extLst>
              <a:ext uri="{FF2B5EF4-FFF2-40B4-BE49-F238E27FC236}">
                <a16:creationId xmlns:a16="http://schemas.microsoft.com/office/drawing/2014/main" id="{C3E653D4-53EB-4BAE-8ACE-E64E11396A64}"/>
              </a:ext>
            </a:extLst>
          </p:cNvPr>
          <p:cNvSpPr/>
          <p:nvPr/>
        </p:nvSpPr>
        <p:spPr>
          <a:xfrm rot="2700000">
            <a:off x="7936270" y="2369130"/>
            <a:ext cx="465876" cy="46587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5" name="Rectangle: Rounded Corners 64">
            <a:extLst>
              <a:ext uri="{FF2B5EF4-FFF2-40B4-BE49-F238E27FC236}">
                <a16:creationId xmlns:a16="http://schemas.microsoft.com/office/drawing/2014/main" id="{764620ED-5D53-4C46-AD62-060E9D63E44A}"/>
              </a:ext>
            </a:extLst>
          </p:cNvPr>
          <p:cNvSpPr/>
          <p:nvPr/>
        </p:nvSpPr>
        <p:spPr>
          <a:xfrm rot="2731827">
            <a:off x="9909502" y="915227"/>
            <a:ext cx="631264" cy="631264"/>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 name="图片 7">
            <a:extLst>
              <a:ext uri="{FF2B5EF4-FFF2-40B4-BE49-F238E27FC236}">
                <a16:creationId xmlns:a16="http://schemas.microsoft.com/office/drawing/2014/main" id="{BA160CF2-ED09-5CA9-D568-1CA170B9F6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590" y="542349"/>
            <a:ext cx="11916076" cy="6075460"/>
          </a:xfrm>
          <a:prstGeom prst="rect">
            <a:avLst/>
          </a:prstGeom>
        </p:spPr>
      </p:pic>
      <p:sp>
        <p:nvSpPr>
          <p:cNvPr id="5" name="TextBox 4">
            <a:extLst>
              <a:ext uri="{FF2B5EF4-FFF2-40B4-BE49-F238E27FC236}">
                <a16:creationId xmlns:a16="http://schemas.microsoft.com/office/drawing/2014/main" id="{386CC194-C60D-560E-44E3-C7DC40B42545}"/>
              </a:ext>
            </a:extLst>
          </p:cNvPr>
          <p:cNvSpPr txBox="1"/>
          <p:nvPr/>
        </p:nvSpPr>
        <p:spPr>
          <a:xfrm>
            <a:off x="1301455" y="2771359"/>
            <a:ext cx="5938788" cy="2246769"/>
          </a:xfrm>
          <a:prstGeom prst="rect">
            <a:avLst/>
          </a:prstGeom>
          <a:noFill/>
        </p:spPr>
        <p:txBody>
          <a:bodyPr wrap="square" rtlCol="0">
            <a:spAutoFit/>
          </a:bodyPr>
          <a:lstStyle/>
          <a:p>
            <a:pPr lvl="0" algn="just"/>
            <a:r>
              <a:rPr lang="vi-VN" sz="2800" b="1" dirty="0">
                <a:latin typeface="#9Slide03 AmpleSoft" panose="02000000000000000000" pitchFamily="2" charset="0"/>
              </a:rPr>
              <a:t>Tình cảm, thái độ của người kể chuyện với nhân vật</a:t>
            </a:r>
            <a:r>
              <a:rPr lang="vi-VN" sz="2800" dirty="0">
                <a:latin typeface="#9Slide03 AmpleSoft" panose="02000000000000000000" pitchFamily="2" charset="0"/>
              </a:rPr>
              <a:t>: qua cách kể, cách miêu tả sự việc và nhân vật, tác giả thể hiện lòng yêu mến, ngưỡng mộ và ngợi ca đối với Lục Vân Tiên.</a:t>
            </a:r>
            <a:endParaRPr lang="en-US" sz="2800" dirty="0">
              <a:latin typeface="#9Slide03 AmpleSoft" panose="02000000000000000000" pitchFamily="2" charset="0"/>
            </a:endParaRPr>
          </a:p>
        </p:txBody>
      </p:sp>
    </p:spTree>
    <p:extLst>
      <p:ext uri="{BB962C8B-B14F-4D97-AF65-F5344CB8AC3E}">
        <p14:creationId xmlns:p14="http://schemas.microsoft.com/office/powerpoint/2010/main" val="1082958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A8541569-387C-8E05-EA9F-68BE9DC3DF40}"/>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4855" r="24855"/>
          <a:stretch/>
        </p:blipFill>
        <p:spPr/>
      </p:pic>
      <p:pic>
        <p:nvPicPr>
          <p:cNvPr id="13" name="Picture Placeholder 12">
            <a:extLst>
              <a:ext uri="{FF2B5EF4-FFF2-40B4-BE49-F238E27FC236}">
                <a16:creationId xmlns:a16="http://schemas.microsoft.com/office/drawing/2014/main" id="{62CF1910-9D94-29A2-6277-7A1C62B9E53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018" b="1018"/>
          <a:stretch/>
        </p:blipFill>
        <p:spPr/>
      </p:pic>
      <p:sp>
        <p:nvSpPr>
          <p:cNvPr id="64" name="Rectangle: Rounded Corners 63">
            <a:extLst>
              <a:ext uri="{FF2B5EF4-FFF2-40B4-BE49-F238E27FC236}">
                <a16:creationId xmlns:a16="http://schemas.microsoft.com/office/drawing/2014/main" id="{C3E653D4-53EB-4BAE-8ACE-E64E11396A64}"/>
              </a:ext>
            </a:extLst>
          </p:cNvPr>
          <p:cNvSpPr/>
          <p:nvPr/>
        </p:nvSpPr>
        <p:spPr>
          <a:xfrm rot="2700000">
            <a:off x="7936270" y="2369130"/>
            <a:ext cx="465876" cy="46587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5" name="Rectangle: Rounded Corners 64">
            <a:extLst>
              <a:ext uri="{FF2B5EF4-FFF2-40B4-BE49-F238E27FC236}">
                <a16:creationId xmlns:a16="http://schemas.microsoft.com/office/drawing/2014/main" id="{764620ED-5D53-4C46-AD62-060E9D63E44A}"/>
              </a:ext>
            </a:extLst>
          </p:cNvPr>
          <p:cNvSpPr/>
          <p:nvPr/>
        </p:nvSpPr>
        <p:spPr>
          <a:xfrm rot="2731827">
            <a:off x="9909502" y="915227"/>
            <a:ext cx="631264" cy="631264"/>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TextBox 2">
            <a:extLst>
              <a:ext uri="{FF2B5EF4-FFF2-40B4-BE49-F238E27FC236}">
                <a16:creationId xmlns:a16="http://schemas.microsoft.com/office/drawing/2014/main" id="{9F2DAB0C-F0AF-8107-7A42-3A94998FF56B}"/>
              </a:ext>
            </a:extLst>
          </p:cNvPr>
          <p:cNvSpPr txBox="1"/>
          <p:nvPr/>
        </p:nvSpPr>
        <p:spPr>
          <a:xfrm>
            <a:off x="363735" y="1214024"/>
            <a:ext cx="7976966" cy="6075702"/>
          </a:xfrm>
          <a:prstGeom prst="rect">
            <a:avLst/>
          </a:prstGeom>
          <a:noFill/>
        </p:spPr>
        <p:txBody>
          <a:bodyPr wrap="square">
            <a:spAutoFit/>
          </a:bodyPr>
          <a:lstStyle/>
          <a:p>
            <a:pPr algn="just"/>
            <a:r>
              <a:rPr lang="en-US" sz="2800" b="1" dirty="0">
                <a:solidFill>
                  <a:srgbClr val="FF0000"/>
                </a:solidFill>
              </a:rPr>
              <a:t>b. Khi </a:t>
            </a:r>
            <a:r>
              <a:rPr lang="en-US" sz="2800" b="1" dirty="0" err="1">
                <a:solidFill>
                  <a:srgbClr val="FF0000"/>
                </a:solidFill>
              </a:rPr>
              <a:t>Lục</a:t>
            </a:r>
            <a:r>
              <a:rPr lang="en-US" sz="2800" b="1" dirty="0">
                <a:solidFill>
                  <a:srgbClr val="FF0000"/>
                </a:solidFill>
              </a:rPr>
              <a:t> Vân Tiên </a:t>
            </a:r>
            <a:r>
              <a:rPr lang="en-US" sz="2800" b="1" dirty="0" err="1">
                <a:solidFill>
                  <a:srgbClr val="FF0000"/>
                </a:solidFill>
              </a:rPr>
              <a:t>ứng</a:t>
            </a:r>
            <a:r>
              <a:rPr lang="en-US" sz="2800" b="1" dirty="0">
                <a:solidFill>
                  <a:srgbClr val="FF0000"/>
                </a:solidFill>
              </a:rPr>
              <a:t> </a:t>
            </a:r>
            <a:r>
              <a:rPr lang="en-US" sz="2800" b="1" dirty="0" err="1">
                <a:solidFill>
                  <a:srgbClr val="FF0000"/>
                </a:solidFill>
              </a:rPr>
              <a:t>xử</a:t>
            </a:r>
            <a:r>
              <a:rPr lang="en-US" sz="2800" b="1" dirty="0">
                <a:solidFill>
                  <a:srgbClr val="FF0000"/>
                </a:solidFill>
              </a:rPr>
              <a:t> </a:t>
            </a:r>
            <a:r>
              <a:rPr lang="en-US" sz="2800" b="1" dirty="0" err="1">
                <a:solidFill>
                  <a:srgbClr val="FF0000"/>
                </a:solidFill>
              </a:rPr>
              <a:t>với</a:t>
            </a:r>
            <a:r>
              <a:rPr lang="en-US" sz="2800" b="1" dirty="0">
                <a:solidFill>
                  <a:srgbClr val="FF0000"/>
                </a:solidFill>
              </a:rPr>
              <a:t> </a:t>
            </a:r>
            <a:r>
              <a:rPr lang="en-US" sz="2800" b="1" dirty="0" err="1">
                <a:solidFill>
                  <a:srgbClr val="FF0000"/>
                </a:solidFill>
              </a:rPr>
              <a:t>Kiều</a:t>
            </a:r>
            <a:r>
              <a:rPr lang="en-US" sz="2800" b="1" dirty="0">
                <a:solidFill>
                  <a:srgbClr val="FF0000"/>
                </a:solidFill>
              </a:rPr>
              <a:t> </a:t>
            </a:r>
            <a:r>
              <a:rPr lang="en-US" sz="2800" b="1" dirty="0" err="1">
                <a:solidFill>
                  <a:srgbClr val="FF0000"/>
                </a:solidFill>
              </a:rPr>
              <a:t>Nguyệt</a:t>
            </a:r>
            <a:r>
              <a:rPr lang="en-US" sz="2800" b="1" dirty="0">
                <a:solidFill>
                  <a:srgbClr val="FF0000"/>
                </a:solidFill>
              </a:rPr>
              <a:t> Nga</a:t>
            </a:r>
            <a:endParaRPr lang="en-US" sz="2800" dirty="0">
              <a:solidFill>
                <a:srgbClr val="FF0000"/>
              </a:solidFill>
            </a:endParaRPr>
          </a:p>
          <a:p>
            <a:pPr marL="285750" indent="-285750" algn="just">
              <a:lnSpc>
                <a:spcPct val="150000"/>
              </a:lnSpc>
              <a:buFontTx/>
              <a:buChar char="-"/>
            </a:pPr>
            <a:r>
              <a:rPr lang="en-US" sz="2800" b="1" dirty="0"/>
              <a:t>Sau khi </a:t>
            </a:r>
            <a:r>
              <a:rPr lang="en-US" sz="2800" b="1" dirty="0" err="1"/>
              <a:t>đánh</a:t>
            </a:r>
            <a:r>
              <a:rPr lang="en-US" sz="2800" b="1" dirty="0"/>
              <a:t> </a:t>
            </a:r>
            <a:r>
              <a:rPr lang="en-US" sz="2800" b="1" dirty="0" err="1"/>
              <a:t>cướp</a:t>
            </a:r>
            <a:r>
              <a:rPr lang="en-US" sz="2800" dirty="0"/>
              <a:t>: </a:t>
            </a:r>
            <a:r>
              <a:rPr lang="en-US" sz="2800" dirty="0" err="1"/>
              <a:t>Lục</a:t>
            </a:r>
            <a:r>
              <a:rPr lang="en-US" sz="2800" dirty="0"/>
              <a:t> Vân Tiên </a:t>
            </a:r>
            <a:r>
              <a:rPr lang="en-US" sz="2800" dirty="0" err="1"/>
              <a:t>ân</a:t>
            </a:r>
            <a:r>
              <a:rPr lang="en-US" sz="2800" dirty="0"/>
              <a:t> cần hỏi </a:t>
            </a:r>
            <a:r>
              <a:rPr lang="en-US" sz="2800" dirty="0" err="1"/>
              <a:t>han</a:t>
            </a:r>
            <a:r>
              <a:rPr lang="en-US" sz="2800" dirty="0"/>
              <a:t> </a:t>
            </a:r>
            <a:r>
              <a:rPr lang="en-US" sz="2800" dirty="0" err="1"/>
              <a:t>người</a:t>
            </a:r>
            <a:r>
              <a:rPr lang="en-US" sz="2800" dirty="0"/>
              <a:t> </a:t>
            </a:r>
            <a:r>
              <a:rPr lang="en-US" sz="2800" dirty="0" err="1"/>
              <a:t>gặp</a:t>
            </a:r>
            <a:r>
              <a:rPr lang="en-US" sz="2800" dirty="0"/>
              <a:t> </a:t>
            </a:r>
            <a:r>
              <a:rPr lang="en-US" sz="2800" dirty="0" err="1"/>
              <a:t>nạn</a:t>
            </a:r>
            <a:r>
              <a:rPr lang="en-US" sz="2800" dirty="0"/>
              <a:t>: </a:t>
            </a:r>
            <a:r>
              <a:rPr lang="en-US" sz="2800" i="1" dirty="0"/>
              <a:t>Hỏi: “Ai than </a:t>
            </a:r>
            <a:r>
              <a:rPr lang="en-US" sz="2800" i="1" dirty="0" err="1"/>
              <a:t>khóc</a:t>
            </a:r>
            <a:r>
              <a:rPr lang="en-US" sz="2800" i="1" dirty="0"/>
              <a:t> ở </a:t>
            </a:r>
            <a:r>
              <a:rPr lang="en-US" sz="2800" i="1" dirty="0" err="1"/>
              <a:t>trong</a:t>
            </a:r>
            <a:r>
              <a:rPr lang="en-US" sz="2800" i="1" dirty="0"/>
              <a:t> xe </a:t>
            </a:r>
            <a:r>
              <a:rPr lang="en-US" sz="2800" i="1" dirty="0" err="1"/>
              <a:t>nầy</a:t>
            </a:r>
            <a:r>
              <a:rPr lang="en-US" sz="2800" i="1" dirty="0"/>
              <a:t>?”</a:t>
            </a:r>
            <a:r>
              <a:rPr lang="en-US" sz="2800" dirty="0"/>
              <a:t> tính </a:t>
            </a:r>
            <a:r>
              <a:rPr lang="en-US" sz="2800" dirty="0" err="1"/>
              <a:t>cách</a:t>
            </a:r>
            <a:r>
              <a:rPr lang="en-US" sz="2800" dirty="0"/>
              <a:t> </a:t>
            </a:r>
            <a:r>
              <a:rPr lang="en-US" sz="2800" dirty="0" err="1"/>
              <a:t>tận</a:t>
            </a:r>
            <a:r>
              <a:rPr lang="en-US" sz="2800" dirty="0"/>
              <a:t> tâm, chu </a:t>
            </a:r>
            <a:r>
              <a:rPr lang="en-US" sz="2800" dirty="0" err="1"/>
              <a:t>đáo</a:t>
            </a:r>
            <a:r>
              <a:rPr lang="en-US" sz="2800" dirty="0"/>
              <a:t>.</a:t>
            </a:r>
          </a:p>
          <a:p>
            <a:pPr algn="just">
              <a:lnSpc>
                <a:spcPct val="130000"/>
              </a:lnSpc>
            </a:pPr>
            <a:r>
              <a:rPr lang="en-US" sz="2800" dirty="0"/>
              <a:t>- </a:t>
            </a:r>
            <a:r>
              <a:rPr lang="en-US" sz="2800" b="1" dirty="0"/>
              <a:t>Khi </a:t>
            </a:r>
            <a:r>
              <a:rPr lang="en-US" sz="2800" b="1" dirty="0" err="1"/>
              <a:t>Kiều</a:t>
            </a:r>
            <a:r>
              <a:rPr lang="en-US" sz="2800" b="1" dirty="0"/>
              <a:t> </a:t>
            </a:r>
            <a:r>
              <a:rPr lang="en-US" sz="2800" b="1" dirty="0" err="1"/>
              <a:t>Nguyệt</a:t>
            </a:r>
            <a:r>
              <a:rPr lang="en-US" sz="2800" b="1" dirty="0"/>
              <a:t> Nga </a:t>
            </a:r>
            <a:r>
              <a:rPr lang="en-US" sz="2800" b="1" dirty="0" err="1"/>
              <a:t>mong</a:t>
            </a:r>
            <a:r>
              <a:rPr lang="en-US" sz="2800" b="1" dirty="0"/>
              <a:t> muốn </a:t>
            </a:r>
            <a:r>
              <a:rPr lang="en-US" sz="2800" b="1" dirty="0" err="1"/>
              <a:t>đền</a:t>
            </a:r>
            <a:r>
              <a:rPr lang="en-US" sz="2800" b="1" dirty="0"/>
              <a:t> </a:t>
            </a:r>
            <a:r>
              <a:rPr lang="en-US" sz="2800" b="1" dirty="0" err="1"/>
              <a:t>ơn</a:t>
            </a:r>
            <a:r>
              <a:rPr lang="en-US" sz="2800" dirty="0"/>
              <a:t>: </a:t>
            </a:r>
            <a:r>
              <a:rPr lang="en-US" sz="2800" dirty="0" err="1"/>
              <a:t>Lục</a:t>
            </a:r>
            <a:r>
              <a:rPr lang="en-US" sz="2800" dirty="0"/>
              <a:t> Vân Tiên chỉ </a:t>
            </a:r>
            <a:r>
              <a:rPr lang="en-US" sz="2800" dirty="0" err="1"/>
              <a:t>cười</a:t>
            </a:r>
            <a:r>
              <a:rPr lang="en-US" sz="2800" dirty="0"/>
              <a:t> </a:t>
            </a:r>
            <a:r>
              <a:rPr lang="en-US" sz="2800" dirty="0" err="1"/>
              <a:t>và</a:t>
            </a:r>
            <a:r>
              <a:rPr lang="en-US" sz="2800" dirty="0"/>
              <a:t> </a:t>
            </a:r>
            <a:r>
              <a:rPr lang="en-US" sz="2800" dirty="0" err="1"/>
              <a:t>từ</a:t>
            </a:r>
            <a:r>
              <a:rPr lang="en-US" sz="2800" dirty="0"/>
              <a:t> </a:t>
            </a:r>
            <a:r>
              <a:rPr lang="en-US" sz="2800" dirty="0" err="1"/>
              <a:t>chối</a:t>
            </a:r>
            <a:r>
              <a:rPr lang="en-US" sz="2800" dirty="0"/>
              <a:t>: </a:t>
            </a:r>
            <a:r>
              <a:rPr lang="en-US" sz="2800" i="1" dirty="0"/>
              <a:t>Làm </a:t>
            </a:r>
            <a:r>
              <a:rPr lang="en-US" sz="2800" i="1" dirty="0" err="1"/>
              <a:t>ơn</a:t>
            </a:r>
            <a:r>
              <a:rPr lang="en-US" sz="2800" i="1" dirty="0"/>
              <a:t> </a:t>
            </a:r>
            <a:r>
              <a:rPr lang="en-US" sz="2800" i="1" dirty="0" err="1"/>
              <a:t>há</a:t>
            </a:r>
            <a:r>
              <a:rPr lang="en-US" sz="2800" i="1" dirty="0"/>
              <a:t> </a:t>
            </a:r>
            <a:r>
              <a:rPr lang="en-US" sz="2800" i="1" dirty="0" err="1"/>
              <a:t>dễ</a:t>
            </a:r>
            <a:r>
              <a:rPr lang="en-US" sz="2800" i="1" dirty="0"/>
              <a:t> </a:t>
            </a:r>
            <a:r>
              <a:rPr lang="en-US" sz="2800" i="1" dirty="0" err="1"/>
              <a:t>trông</a:t>
            </a:r>
            <a:r>
              <a:rPr lang="en-US" sz="2800" i="1" dirty="0"/>
              <a:t> </a:t>
            </a:r>
            <a:r>
              <a:rPr lang="en-US" sz="2800" i="1" dirty="0" err="1"/>
              <a:t>người</a:t>
            </a:r>
            <a:r>
              <a:rPr lang="en-US" sz="2800" i="1" dirty="0"/>
              <a:t> </a:t>
            </a:r>
            <a:r>
              <a:rPr lang="en-US" sz="2800" i="1" dirty="0" err="1"/>
              <a:t>trả</a:t>
            </a:r>
            <a:r>
              <a:rPr lang="en-US" sz="2800" i="1" dirty="0"/>
              <a:t> </a:t>
            </a:r>
            <a:r>
              <a:rPr lang="en-US" sz="2800" i="1" dirty="0" err="1"/>
              <a:t>ơn</a:t>
            </a:r>
            <a:r>
              <a:rPr lang="en-US" sz="2800" i="1" dirty="0"/>
              <a:t>.</a:t>
            </a:r>
            <a:r>
              <a:rPr lang="en-US" sz="2800" dirty="0"/>
              <a:t> </a:t>
            </a:r>
            <a:r>
              <a:rPr lang="en-US" sz="2800" dirty="0" err="1"/>
              <a:t>Với</a:t>
            </a:r>
            <a:r>
              <a:rPr lang="en-US" sz="2800" dirty="0"/>
              <a:t> </a:t>
            </a:r>
            <a:r>
              <a:rPr lang="en-US" sz="2800" dirty="0" err="1"/>
              <a:t>chàng</a:t>
            </a:r>
            <a:r>
              <a:rPr lang="en-US" sz="2800" dirty="0"/>
              <a:t>, làm việc </a:t>
            </a:r>
            <a:r>
              <a:rPr lang="en-US" sz="2800" dirty="0" err="1"/>
              <a:t>nghĩa</a:t>
            </a:r>
            <a:r>
              <a:rPr lang="en-US" sz="2800" dirty="0"/>
              <a:t> là </a:t>
            </a:r>
            <a:r>
              <a:rPr lang="en-US" sz="2800" dirty="0" err="1"/>
              <a:t>bổn</a:t>
            </a:r>
            <a:r>
              <a:rPr lang="en-US" sz="2800" dirty="0"/>
              <a:t> </a:t>
            </a:r>
            <a:r>
              <a:rPr lang="en-US" sz="2800" dirty="0" err="1"/>
              <a:t>phận</a:t>
            </a:r>
            <a:r>
              <a:rPr lang="en-US" sz="2800" dirty="0"/>
              <a:t>, </a:t>
            </a:r>
            <a:r>
              <a:rPr lang="en-US" sz="2800" dirty="0" err="1"/>
              <a:t>trách</a:t>
            </a:r>
            <a:r>
              <a:rPr lang="en-US" sz="2800" dirty="0"/>
              <a:t> </a:t>
            </a:r>
            <a:r>
              <a:rPr lang="en-US" sz="2800" dirty="0" err="1"/>
              <a:t>nhiệm</a:t>
            </a:r>
            <a:r>
              <a:rPr lang="en-US" sz="2800" dirty="0"/>
              <a:t> </a:t>
            </a:r>
            <a:r>
              <a:rPr lang="en-US" sz="2800" dirty="0" err="1"/>
              <a:t>của</a:t>
            </a:r>
            <a:r>
              <a:rPr lang="en-US" sz="2800" dirty="0"/>
              <a:t> </a:t>
            </a:r>
            <a:r>
              <a:rPr lang="en-US" sz="2800" dirty="0" err="1"/>
              <a:t>người</a:t>
            </a:r>
            <a:r>
              <a:rPr lang="en-US" sz="2800" dirty="0"/>
              <a:t> </a:t>
            </a:r>
            <a:r>
              <a:rPr lang="en-US" sz="2800" dirty="0" err="1"/>
              <a:t>anh</a:t>
            </a:r>
            <a:r>
              <a:rPr lang="en-US" sz="2800" dirty="0"/>
              <a:t> </a:t>
            </a:r>
            <a:r>
              <a:rPr lang="en-US" sz="2800" dirty="0" err="1"/>
              <a:t>hùng</a:t>
            </a:r>
            <a:r>
              <a:rPr lang="en-US" sz="2800" dirty="0"/>
              <a:t>: </a:t>
            </a:r>
            <a:r>
              <a:rPr lang="en-US" sz="2800" i="1" dirty="0"/>
              <a:t>Nhớ </a:t>
            </a:r>
            <a:r>
              <a:rPr lang="en-US" sz="2800" i="1" dirty="0" err="1"/>
              <a:t>câu</a:t>
            </a:r>
            <a:r>
              <a:rPr lang="en-US" sz="2800" i="1" dirty="0"/>
              <a:t> </a:t>
            </a:r>
            <a:r>
              <a:rPr lang="en-US" sz="2800" i="1" dirty="0" err="1"/>
              <a:t>kiến</a:t>
            </a:r>
            <a:r>
              <a:rPr lang="en-US" sz="2800" i="1" dirty="0"/>
              <a:t> </a:t>
            </a:r>
            <a:r>
              <a:rPr lang="en-US" sz="2800" i="1" dirty="0" err="1"/>
              <a:t>nghĩa</a:t>
            </a:r>
            <a:r>
              <a:rPr lang="en-US" sz="2800" i="1" dirty="0"/>
              <a:t> </a:t>
            </a:r>
            <a:r>
              <a:rPr lang="en-US" sz="2800" i="1" dirty="0" err="1"/>
              <a:t>bất</a:t>
            </a:r>
            <a:r>
              <a:rPr lang="en-US" sz="2800" i="1" dirty="0"/>
              <a:t> vi/ Làm </a:t>
            </a:r>
            <a:r>
              <a:rPr lang="en-US" sz="2800" i="1" dirty="0" err="1"/>
              <a:t>người</a:t>
            </a:r>
            <a:r>
              <a:rPr lang="en-US" sz="2800" i="1" dirty="0"/>
              <a:t> thế ấy cũng phi </a:t>
            </a:r>
            <a:r>
              <a:rPr lang="en-US" sz="2800" i="1" dirty="0" err="1"/>
              <a:t>anh</a:t>
            </a:r>
            <a:r>
              <a:rPr lang="en-US" sz="2800" i="1" dirty="0"/>
              <a:t> </a:t>
            </a:r>
            <a:r>
              <a:rPr lang="en-US" sz="2800" i="1" dirty="0" err="1"/>
              <a:t>hùng</a:t>
            </a:r>
            <a:r>
              <a:rPr lang="en-US" sz="2800" i="1" dirty="0"/>
              <a:t>.</a:t>
            </a:r>
            <a:r>
              <a:rPr lang="en-US" sz="2800" dirty="0"/>
              <a:t> </a:t>
            </a:r>
          </a:p>
          <a:p>
            <a:pPr algn="just">
              <a:lnSpc>
                <a:spcPct val="150000"/>
              </a:lnSpc>
            </a:pPr>
            <a:endParaRPr lang="en-US" sz="4000" dirty="0"/>
          </a:p>
        </p:txBody>
      </p:sp>
      <p:sp>
        <p:nvSpPr>
          <p:cNvPr id="2" name="TextBox 1">
            <a:extLst>
              <a:ext uri="{FF2B5EF4-FFF2-40B4-BE49-F238E27FC236}">
                <a16:creationId xmlns:a16="http://schemas.microsoft.com/office/drawing/2014/main" id="{561DC42F-59BA-67BC-C7F0-265B80179032}"/>
              </a:ext>
            </a:extLst>
          </p:cNvPr>
          <p:cNvSpPr txBox="1"/>
          <p:nvPr/>
        </p:nvSpPr>
        <p:spPr>
          <a:xfrm>
            <a:off x="1301455" y="275994"/>
            <a:ext cx="5111701" cy="532710"/>
          </a:xfrm>
          <a:prstGeom prst="rect">
            <a:avLst/>
          </a:prstGeom>
          <a:noFill/>
        </p:spPr>
        <p:txBody>
          <a:bodyPr wrap="square" lIns="0" tIns="0" rIns="0" bIns="0" rtlCol="0">
            <a:spAutoFit/>
          </a:bodyPr>
          <a:lstStyle/>
          <a:p>
            <a:pPr algn="just">
              <a:lnSpc>
                <a:spcPct val="115000"/>
              </a:lnSpc>
              <a:spcAft>
                <a:spcPts val="800"/>
              </a:spcAft>
            </a:pPr>
            <a:r>
              <a:rPr lang="vi-VN"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1. </a:t>
            </a:r>
            <a:r>
              <a:rPr lang="en-US"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Hình </a:t>
            </a:r>
            <a:r>
              <a:rPr lang="en-US" sz="3200" b="1" dirty="0" err="1">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tượng</a:t>
            </a:r>
            <a:r>
              <a:rPr lang="en-US"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vi-VN"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Lục vân Tiên.</a:t>
            </a:r>
            <a:endParaRPr lang="en-US" sz="3200" dirty="0">
              <a:effectLst/>
              <a:latin typeface="#9Slide03 AmpleSoft Bold" panose="020000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4240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A8541569-387C-8E05-EA9F-68BE9DC3DF40}"/>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4855" r="24855"/>
          <a:stretch/>
        </p:blipFill>
        <p:spPr/>
      </p:pic>
      <p:pic>
        <p:nvPicPr>
          <p:cNvPr id="13" name="Picture Placeholder 12">
            <a:extLst>
              <a:ext uri="{FF2B5EF4-FFF2-40B4-BE49-F238E27FC236}">
                <a16:creationId xmlns:a16="http://schemas.microsoft.com/office/drawing/2014/main" id="{62CF1910-9D94-29A2-6277-7A1C62B9E53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018" b="1018"/>
          <a:stretch/>
        </p:blipFill>
        <p:spPr/>
      </p:pic>
      <p:sp>
        <p:nvSpPr>
          <p:cNvPr id="64" name="Rectangle: Rounded Corners 63">
            <a:extLst>
              <a:ext uri="{FF2B5EF4-FFF2-40B4-BE49-F238E27FC236}">
                <a16:creationId xmlns:a16="http://schemas.microsoft.com/office/drawing/2014/main" id="{C3E653D4-53EB-4BAE-8ACE-E64E11396A64}"/>
              </a:ext>
            </a:extLst>
          </p:cNvPr>
          <p:cNvSpPr/>
          <p:nvPr/>
        </p:nvSpPr>
        <p:spPr>
          <a:xfrm rot="2700000">
            <a:off x="7936270" y="2369130"/>
            <a:ext cx="465876" cy="46587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5" name="Rectangle: Rounded Corners 64">
            <a:extLst>
              <a:ext uri="{FF2B5EF4-FFF2-40B4-BE49-F238E27FC236}">
                <a16:creationId xmlns:a16="http://schemas.microsoft.com/office/drawing/2014/main" id="{764620ED-5D53-4C46-AD62-060E9D63E44A}"/>
              </a:ext>
            </a:extLst>
          </p:cNvPr>
          <p:cNvSpPr/>
          <p:nvPr/>
        </p:nvSpPr>
        <p:spPr>
          <a:xfrm rot="2731827">
            <a:off x="9909502" y="915227"/>
            <a:ext cx="631264" cy="631264"/>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TextBox 2">
            <a:extLst>
              <a:ext uri="{FF2B5EF4-FFF2-40B4-BE49-F238E27FC236}">
                <a16:creationId xmlns:a16="http://schemas.microsoft.com/office/drawing/2014/main" id="{9F2DAB0C-F0AF-8107-7A42-3A94998FF56B}"/>
              </a:ext>
            </a:extLst>
          </p:cNvPr>
          <p:cNvSpPr txBox="1"/>
          <p:nvPr/>
        </p:nvSpPr>
        <p:spPr>
          <a:xfrm>
            <a:off x="363735" y="1214024"/>
            <a:ext cx="7359238" cy="3892861"/>
          </a:xfrm>
          <a:prstGeom prst="rect">
            <a:avLst/>
          </a:prstGeom>
          <a:noFill/>
        </p:spPr>
        <p:txBody>
          <a:bodyPr wrap="square">
            <a:spAutoFit/>
          </a:bodyPr>
          <a:lstStyle/>
          <a:p>
            <a:pPr algn="just">
              <a:lnSpc>
                <a:spcPct val="150000"/>
              </a:lnSpc>
            </a:pPr>
            <a:r>
              <a:rPr lang="en-US" sz="2800" dirty="0">
                <a:sym typeface="Wingdings" panose="05000000000000000000" pitchFamily="2" charset="2"/>
              </a:rPr>
              <a:t></a:t>
            </a:r>
            <a:r>
              <a:rPr lang="en-US" sz="2800" dirty="0"/>
              <a:t> </a:t>
            </a:r>
            <a:r>
              <a:rPr lang="en-US" sz="2800" dirty="0" err="1"/>
              <a:t>Lời</a:t>
            </a:r>
            <a:r>
              <a:rPr lang="en-US" sz="2800" dirty="0"/>
              <a:t> </a:t>
            </a:r>
            <a:r>
              <a:rPr lang="en-US" sz="2800" dirty="0" err="1"/>
              <a:t>nói</a:t>
            </a:r>
            <a:r>
              <a:rPr lang="en-US" sz="2800" dirty="0"/>
              <a:t> đó </a:t>
            </a:r>
            <a:r>
              <a:rPr lang="en-US" sz="2800" dirty="0" err="1"/>
              <a:t>cho</a:t>
            </a:r>
            <a:r>
              <a:rPr lang="en-US" sz="2800" dirty="0"/>
              <a:t> thấy </a:t>
            </a:r>
            <a:r>
              <a:rPr lang="en-US" sz="2800" dirty="0" err="1"/>
              <a:t>quan</a:t>
            </a:r>
            <a:r>
              <a:rPr lang="en-US" sz="2800" dirty="0"/>
              <a:t> </a:t>
            </a:r>
            <a:r>
              <a:rPr lang="en-US" sz="2800" dirty="0" err="1"/>
              <a:t>niệm</a:t>
            </a:r>
            <a:r>
              <a:rPr lang="en-US" sz="2800" dirty="0"/>
              <a:t> </a:t>
            </a:r>
            <a:r>
              <a:rPr lang="en-US" sz="2800" dirty="0" err="1"/>
              <a:t>lẽ</a:t>
            </a:r>
            <a:r>
              <a:rPr lang="en-US" sz="2800" dirty="0"/>
              <a:t> </a:t>
            </a:r>
            <a:r>
              <a:rPr lang="en-US" sz="2800" dirty="0" err="1"/>
              <a:t>sống</a:t>
            </a:r>
            <a:r>
              <a:rPr lang="en-US" sz="2800" dirty="0"/>
              <a:t> </a:t>
            </a:r>
            <a:r>
              <a:rPr lang="en-US" sz="2800" dirty="0" err="1"/>
              <a:t>của</a:t>
            </a:r>
            <a:r>
              <a:rPr lang="en-US" sz="2800" dirty="0"/>
              <a:t> </a:t>
            </a:r>
            <a:r>
              <a:rPr lang="en-US" sz="2800" dirty="0" err="1"/>
              <a:t>người</a:t>
            </a:r>
            <a:r>
              <a:rPr lang="en-US" sz="2800" dirty="0"/>
              <a:t> </a:t>
            </a:r>
            <a:r>
              <a:rPr lang="en-US" sz="2800" dirty="0" err="1"/>
              <a:t>anh</a:t>
            </a:r>
            <a:r>
              <a:rPr lang="en-US" sz="2800" dirty="0"/>
              <a:t> </a:t>
            </a:r>
            <a:r>
              <a:rPr lang="en-US" sz="2800" dirty="0" err="1"/>
              <a:t>hùng</a:t>
            </a:r>
            <a:r>
              <a:rPr lang="en-US" sz="2800" dirty="0"/>
              <a:t>: </a:t>
            </a:r>
            <a:r>
              <a:rPr lang="en-US" sz="2800" dirty="0" err="1"/>
              <a:t>Người</a:t>
            </a:r>
            <a:r>
              <a:rPr lang="en-US" sz="2800" dirty="0"/>
              <a:t> </a:t>
            </a:r>
            <a:r>
              <a:rPr lang="en-US" sz="2800" dirty="0" err="1"/>
              <a:t>anh</a:t>
            </a:r>
            <a:r>
              <a:rPr lang="en-US" sz="2800" dirty="0"/>
              <a:t> </a:t>
            </a:r>
            <a:r>
              <a:rPr lang="en-US" sz="2800" dirty="0" err="1"/>
              <a:t>hùng</a:t>
            </a:r>
            <a:r>
              <a:rPr lang="en-US" sz="2800" dirty="0"/>
              <a:t> thấy việc </a:t>
            </a:r>
            <a:r>
              <a:rPr lang="en-US" sz="2800" dirty="0" err="1"/>
              <a:t>nghĩa</a:t>
            </a:r>
            <a:r>
              <a:rPr lang="en-US" sz="2800" dirty="0"/>
              <a:t> là </a:t>
            </a:r>
            <a:r>
              <a:rPr lang="en-US" sz="2800" dirty="0" err="1"/>
              <a:t>phải</a:t>
            </a:r>
            <a:r>
              <a:rPr lang="en-US" sz="2800" dirty="0"/>
              <a:t> làm, làm việc </a:t>
            </a:r>
            <a:r>
              <a:rPr lang="en-US" sz="2800" dirty="0" err="1"/>
              <a:t>nghĩa</a:t>
            </a:r>
            <a:r>
              <a:rPr lang="en-US" sz="2800" dirty="0"/>
              <a:t> </a:t>
            </a:r>
            <a:r>
              <a:rPr lang="en-US" sz="2800" dirty="0" err="1"/>
              <a:t>không</a:t>
            </a:r>
            <a:r>
              <a:rPr lang="en-US" sz="2800" dirty="0"/>
              <a:t> cần </a:t>
            </a:r>
            <a:r>
              <a:rPr lang="en-US" sz="2800" dirty="0" err="1"/>
              <a:t>trả</a:t>
            </a:r>
            <a:r>
              <a:rPr lang="en-US" sz="2800" dirty="0"/>
              <a:t> </a:t>
            </a:r>
            <a:r>
              <a:rPr lang="en-US" sz="2800" dirty="0" err="1"/>
              <a:t>ơn</a:t>
            </a:r>
            <a:r>
              <a:rPr lang="en-US" sz="2800" dirty="0"/>
              <a:t>.</a:t>
            </a:r>
          </a:p>
          <a:p>
            <a:pPr algn="just">
              <a:lnSpc>
                <a:spcPct val="150000"/>
              </a:lnSpc>
            </a:pPr>
            <a:r>
              <a:rPr lang="en-US" sz="2800" dirty="0">
                <a:solidFill>
                  <a:srgbClr val="FF0000"/>
                </a:solidFill>
              </a:rPr>
              <a:t>=&gt; Vân Tiên </a:t>
            </a:r>
            <a:r>
              <a:rPr lang="en-US" sz="2800" dirty="0" err="1">
                <a:solidFill>
                  <a:srgbClr val="FF0000"/>
                </a:solidFill>
              </a:rPr>
              <a:t>đích</a:t>
            </a:r>
            <a:r>
              <a:rPr lang="en-US" sz="2800" dirty="0">
                <a:solidFill>
                  <a:srgbClr val="FF0000"/>
                </a:solidFill>
              </a:rPr>
              <a:t> </a:t>
            </a:r>
            <a:r>
              <a:rPr lang="en-US" sz="2800" dirty="0" err="1">
                <a:solidFill>
                  <a:srgbClr val="FF0000"/>
                </a:solidFill>
              </a:rPr>
              <a:t>thực</a:t>
            </a:r>
            <a:r>
              <a:rPr lang="en-US" sz="2800" dirty="0">
                <a:solidFill>
                  <a:srgbClr val="FF0000"/>
                </a:solidFill>
              </a:rPr>
              <a:t> là </a:t>
            </a:r>
            <a:r>
              <a:rPr lang="en-US" sz="2800" dirty="0" err="1">
                <a:solidFill>
                  <a:srgbClr val="FF0000"/>
                </a:solidFill>
              </a:rPr>
              <a:t>một</a:t>
            </a:r>
            <a:r>
              <a:rPr lang="en-US" sz="2800" dirty="0">
                <a:solidFill>
                  <a:srgbClr val="FF0000"/>
                </a:solidFill>
              </a:rPr>
              <a:t> </a:t>
            </a:r>
            <a:r>
              <a:rPr lang="en-US" sz="2800" dirty="0" err="1">
                <a:solidFill>
                  <a:srgbClr val="FF0000"/>
                </a:solidFill>
              </a:rPr>
              <a:t>người</a:t>
            </a:r>
            <a:r>
              <a:rPr lang="en-US" sz="2800" dirty="0">
                <a:solidFill>
                  <a:srgbClr val="FF0000"/>
                </a:solidFill>
              </a:rPr>
              <a:t> </a:t>
            </a:r>
            <a:r>
              <a:rPr lang="en-US" sz="2800" dirty="0" err="1">
                <a:solidFill>
                  <a:srgbClr val="FF0000"/>
                </a:solidFill>
              </a:rPr>
              <a:t>anh</a:t>
            </a:r>
            <a:r>
              <a:rPr lang="en-US" sz="2800" dirty="0">
                <a:solidFill>
                  <a:srgbClr val="FF0000"/>
                </a:solidFill>
              </a:rPr>
              <a:t> </a:t>
            </a:r>
            <a:r>
              <a:rPr lang="en-US" sz="2800" dirty="0" err="1">
                <a:solidFill>
                  <a:srgbClr val="FF0000"/>
                </a:solidFill>
              </a:rPr>
              <a:t>hùng</a:t>
            </a:r>
            <a:r>
              <a:rPr lang="en-US" sz="2800" dirty="0">
                <a:solidFill>
                  <a:srgbClr val="FF0000"/>
                </a:solidFill>
              </a:rPr>
              <a:t> </a:t>
            </a:r>
            <a:r>
              <a:rPr lang="en-US" sz="2800" dirty="0" err="1">
                <a:solidFill>
                  <a:srgbClr val="FF0000"/>
                </a:solidFill>
              </a:rPr>
              <a:t>chính</a:t>
            </a:r>
            <a:r>
              <a:rPr lang="en-US" sz="2800" dirty="0">
                <a:solidFill>
                  <a:srgbClr val="FF0000"/>
                </a:solidFill>
              </a:rPr>
              <a:t> </a:t>
            </a:r>
            <a:r>
              <a:rPr lang="en-US" sz="2800" dirty="0" err="1">
                <a:solidFill>
                  <a:srgbClr val="FF0000"/>
                </a:solidFill>
              </a:rPr>
              <a:t>trực</a:t>
            </a:r>
            <a:r>
              <a:rPr lang="en-US" sz="2800" dirty="0">
                <a:solidFill>
                  <a:srgbClr val="FF0000"/>
                </a:solidFill>
              </a:rPr>
              <a:t>, </a:t>
            </a:r>
            <a:r>
              <a:rPr lang="en-US" sz="2800" dirty="0" err="1">
                <a:solidFill>
                  <a:srgbClr val="FF0000"/>
                </a:solidFill>
              </a:rPr>
              <a:t>trọng</a:t>
            </a:r>
            <a:r>
              <a:rPr lang="en-US" sz="2800" dirty="0">
                <a:solidFill>
                  <a:srgbClr val="FF0000"/>
                </a:solidFill>
              </a:rPr>
              <a:t> </a:t>
            </a:r>
            <a:r>
              <a:rPr lang="en-US" sz="2800" dirty="0" err="1">
                <a:solidFill>
                  <a:srgbClr val="FF0000"/>
                </a:solidFill>
              </a:rPr>
              <a:t>nghĩa</a:t>
            </a:r>
            <a:r>
              <a:rPr lang="en-US" sz="2800" dirty="0">
                <a:solidFill>
                  <a:srgbClr val="FF0000"/>
                </a:solidFill>
              </a:rPr>
              <a:t> </a:t>
            </a:r>
            <a:r>
              <a:rPr lang="en-US" sz="2800" dirty="0" err="1">
                <a:solidFill>
                  <a:srgbClr val="FF0000"/>
                </a:solidFill>
              </a:rPr>
              <a:t>khinh</a:t>
            </a:r>
            <a:r>
              <a:rPr lang="en-US" sz="2800" dirty="0">
                <a:solidFill>
                  <a:srgbClr val="FF0000"/>
                </a:solidFill>
              </a:rPr>
              <a:t> tài </a:t>
            </a:r>
            <a:r>
              <a:rPr lang="en-US" sz="2800" dirty="0" err="1">
                <a:solidFill>
                  <a:srgbClr val="FF0000"/>
                </a:solidFill>
              </a:rPr>
              <a:t>với</a:t>
            </a:r>
            <a:r>
              <a:rPr lang="en-US" sz="2800" dirty="0">
                <a:solidFill>
                  <a:srgbClr val="FF0000"/>
                </a:solidFill>
              </a:rPr>
              <a:t> tính </a:t>
            </a:r>
            <a:r>
              <a:rPr lang="en-US" sz="2800" dirty="0" err="1">
                <a:solidFill>
                  <a:srgbClr val="FF0000"/>
                </a:solidFill>
              </a:rPr>
              <a:t>cách</a:t>
            </a:r>
            <a:r>
              <a:rPr lang="en-US" sz="2800" dirty="0">
                <a:solidFill>
                  <a:srgbClr val="FF0000"/>
                </a:solidFill>
              </a:rPr>
              <a:t> </a:t>
            </a:r>
            <a:r>
              <a:rPr lang="en-US" sz="2800" dirty="0" err="1">
                <a:solidFill>
                  <a:srgbClr val="FF0000"/>
                </a:solidFill>
              </a:rPr>
              <a:t>hào</a:t>
            </a:r>
            <a:r>
              <a:rPr lang="en-US" sz="2800" dirty="0">
                <a:solidFill>
                  <a:srgbClr val="FF0000"/>
                </a:solidFill>
              </a:rPr>
              <a:t> </a:t>
            </a:r>
            <a:r>
              <a:rPr lang="en-US" sz="2800" dirty="0" err="1">
                <a:solidFill>
                  <a:srgbClr val="FF0000"/>
                </a:solidFill>
              </a:rPr>
              <a:t>hiệp</a:t>
            </a:r>
            <a:r>
              <a:rPr lang="en-US" sz="2800" dirty="0">
                <a:solidFill>
                  <a:srgbClr val="FF0000"/>
                </a:solidFill>
              </a:rPr>
              <a:t>, </a:t>
            </a:r>
            <a:r>
              <a:rPr lang="en-US" sz="2800" dirty="0" err="1">
                <a:solidFill>
                  <a:srgbClr val="FF0000"/>
                </a:solidFill>
              </a:rPr>
              <a:t>không</a:t>
            </a:r>
            <a:r>
              <a:rPr lang="en-US" sz="2800" dirty="0">
                <a:solidFill>
                  <a:srgbClr val="FF0000"/>
                </a:solidFill>
              </a:rPr>
              <a:t> </a:t>
            </a:r>
            <a:r>
              <a:rPr lang="en-US" sz="2800" dirty="0" err="1">
                <a:solidFill>
                  <a:srgbClr val="FF0000"/>
                </a:solidFill>
              </a:rPr>
              <a:t>vụ</a:t>
            </a:r>
            <a:r>
              <a:rPr lang="en-US" sz="2800" dirty="0">
                <a:solidFill>
                  <a:srgbClr val="FF0000"/>
                </a:solidFill>
              </a:rPr>
              <a:t> </a:t>
            </a:r>
            <a:r>
              <a:rPr lang="en-US" sz="2800" dirty="0" err="1">
                <a:solidFill>
                  <a:srgbClr val="FF0000"/>
                </a:solidFill>
              </a:rPr>
              <a:t>lợi</a:t>
            </a:r>
            <a:r>
              <a:rPr lang="en-US" sz="2800" dirty="0">
                <a:solidFill>
                  <a:srgbClr val="FF0000"/>
                </a:solidFill>
              </a:rPr>
              <a:t>.</a:t>
            </a:r>
          </a:p>
        </p:txBody>
      </p:sp>
      <p:sp>
        <p:nvSpPr>
          <p:cNvPr id="2" name="TextBox 1">
            <a:extLst>
              <a:ext uri="{FF2B5EF4-FFF2-40B4-BE49-F238E27FC236}">
                <a16:creationId xmlns:a16="http://schemas.microsoft.com/office/drawing/2014/main" id="{8A8733B2-8657-0E48-8F8D-44EA0FDBE5A7}"/>
              </a:ext>
            </a:extLst>
          </p:cNvPr>
          <p:cNvSpPr txBox="1"/>
          <p:nvPr/>
        </p:nvSpPr>
        <p:spPr>
          <a:xfrm>
            <a:off x="1301455" y="275994"/>
            <a:ext cx="5111701" cy="532710"/>
          </a:xfrm>
          <a:prstGeom prst="rect">
            <a:avLst/>
          </a:prstGeom>
          <a:noFill/>
        </p:spPr>
        <p:txBody>
          <a:bodyPr wrap="square" lIns="0" tIns="0" rIns="0" bIns="0" rtlCol="0">
            <a:spAutoFit/>
          </a:bodyPr>
          <a:lstStyle/>
          <a:p>
            <a:pPr algn="just">
              <a:lnSpc>
                <a:spcPct val="115000"/>
              </a:lnSpc>
              <a:spcAft>
                <a:spcPts val="800"/>
              </a:spcAft>
            </a:pPr>
            <a:r>
              <a:rPr lang="vi-VN"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1. </a:t>
            </a:r>
            <a:r>
              <a:rPr lang="en-US"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Hình </a:t>
            </a:r>
            <a:r>
              <a:rPr lang="en-US" sz="3200" b="1" dirty="0" err="1">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tượng</a:t>
            </a:r>
            <a:r>
              <a:rPr lang="en-US"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vi-VN"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Lục vân Tiên.</a:t>
            </a:r>
            <a:endParaRPr lang="en-US" sz="3200" dirty="0">
              <a:effectLst/>
              <a:latin typeface="#9Slide03 AmpleSoft Bold" panose="020000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8665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A8541569-387C-8E05-EA9F-68BE9DC3DF40}"/>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4855" r="24855"/>
          <a:stretch/>
        </p:blipFill>
        <p:spPr/>
      </p:pic>
      <p:pic>
        <p:nvPicPr>
          <p:cNvPr id="13" name="Picture Placeholder 12">
            <a:extLst>
              <a:ext uri="{FF2B5EF4-FFF2-40B4-BE49-F238E27FC236}">
                <a16:creationId xmlns:a16="http://schemas.microsoft.com/office/drawing/2014/main" id="{62CF1910-9D94-29A2-6277-7A1C62B9E53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018" b="1018"/>
          <a:stretch/>
        </p:blipFill>
        <p:spPr/>
      </p:pic>
      <p:sp>
        <p:nvSpPr>
          <p:cNvPr id="64" name="Rectangle: Rounded Corners 63">
            <a:extLst>
              <a:ext uri="{FF2B5EF4-FFF2-40B4-BE49-F238E27FC236}">
                <a16:creationId xmlns:a16="http://schemas.microsoft.com/office/drawing/2014/main" id="{C3E653D4-53EB-4BAE-8ACE-E64E11396A64}"/>
              </a:ext>
            </a:extLst>
          </p:cNvPr>
          <p:cNvSpPr/>
          <p:nvPr/>
        </p:nvSpPr>
        <p:spPr>
          <a:xfrm rot="2700000">
            <a:off x="7936270" y="2369130"/>
            <a:ext cx="465876" cy="46587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5" name="Rectangle: Rounded Corners 64">
            <a:extLst>
              <a:ext uri="{FF2B5EF4-FFF2-40B4-BE49-F238E27FC236}">
                <a16:creationId xmlns:a16="http://schemas.microsoft.com/office/drawing/2014/main" id="{764620ED-5D53-4C46-AD62-060E9D63E44A}"/>
              </a:ext>
            </a:extLst>
          </p:cNvPr>
          <p:cNvSpPr/>
          <p:nvPr/>
        </p:nvSpPr>
        <p:spPr>
          <a:xfrm rot="2731827">
            <a:off x="9909502" y="915227"/>
            <a:ext cx="631264" cy="631264"/>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TextBox 2">
            <a:extLst>
              <a:ext uri="{FF2B5EF4-FFF2-40B4-BE49-F238E27FC236}">
                <a16:creationId xmlns:a16="http://schemas.microsoft.com/office/drawing/2014/main" id="{9F2DAB0C-F0AF-8107-7A42-3A94998FF56B}"/>
              </a:ext>
            </a:extLst>
          </p:cNvPr>
          <p:cNvSpPr txBox="1"/>
          <p:nvPr/>
        </p:nvSpPr>
        <p:spPr>
          <a:xfrm>
            <a:off x="363735" y="1085927"/>
            <a:ext cx="7976966" cy="5077800"/>
          </a:xfrm>
          <a:prstGeom prst="rect">
            <a:avLst/>
          </a:prstGeom>
          <a:noFill/>
        </p:spPr>
        <p:txBody>
          <a:bodyPr wrap="square">
            <a:spAutoFit/>
          </a:bodyPr>
          <a:lstStyle/>
          <a:p>
            <a:pPr algn="just">
              <a:lnSpc>
                <a:spcPct val="130000"/>
              </a:lnSpc>
            </a:pPr>
            <a:r>
              <a:rPr lang="en-US" sz="2800" dirty="0">
                <a:solidFill>
                  <a:srgbClr val="FF0000"/>
                </a:solidFill>
              </a:rPr>
              <a:t> </a:t>
            </a:r>
            <a:r>
              <a:rPr lang="en-US" sz="2800" b="1" dirty="0">
                <a:solidFill>
                  <a:srgbClr val="FF0000"/>
                </a:solidFill>
              </a:rPr>
              <a:t>Nhận </a:t>
            </a:r>
            <a:r>
              <a:rPr lang="en-US" sz="2800" b="1" dirty="0" err="1">
                <a:solidFill>
                  <a:srgbClr val="FF0000"/>
                </a:solidFill>
              </a:rPr>
              <a:t>xét</a:t>
            </a:r>
            <a:r>
              <a:rPr lang="en-US" sz="2800" b="1" dirty="0">
                <a:solidFill>
                  <a:srgbClr val="FF0000"/>
                </a:solidFill>
              </a:rPr>
              <a:t>:</a:t>
            </a:r>
            <a:endParaRPr lang="en-US" sz="2800" dirty="0">
              <a:solidFill>
                <a:srgbClr val="FF0000"/>
              </a:solidFill>
            </a:endParaRPr>
          </a:p>
          <a:p>
            <a:pPr marL="457200" indent="-457200" algn="just">
              <a:lnSpc>
                <a:spcPct val="130000"/>
              </a:lnSpc>
              <a:buClr>
                <a:srgbClr val="FF0000"/>
              </a:buClr>
              <a:buFont typeface="Wingdings" panose="05000000000000000000" pitchFamily="2" charset="2"/>
              <a:buChar char="v"/>
            </a:pPr>
            <a:r>
              <a:rPr lang="en-US" sz="2800" dirty="0"/>
              <a:t>Qua </a:t>
            </a:r>
            <a:r>
              <a:rPr lang="en-US" sz="2800" dirty="0" err="1"/>
              <a:t>đoạn</a:t>
            </a:r>
            <a:r>
              <a:rPr lang="en-US" sz="2800" dirty="0"/>
              <a:t> </a:t>
            </a:r>
            <a:r>
              <a:rPr lang="en-US" sz="2800" dirty="0" err="1"/>
              <a:t>trích</a:t>
            </a:r>
            <a:r>
              <a:rPr lang="en-US" sz="2800" dirty="0"/>
              <a:t>, </a:t>
            </a:r>
            <a:r>
              <a:rPr lang="en-US" sz="2800" b="1" dirty="0"/>
              <a:t>hình </a:t>
            </a:r>
            <a:r>
              <a:rPr lang="en-US" sz="2800" b="1" dirty="0" err="1"/>
              <a:t>tượng</a:t>
            </a:r>
            <a:r>
              <a:rPr lang="en-US" sz="2800" b="1" dirty="0"/>
              <a:t> </a:t>
            </a:r>
            <a:r>
              <a:rPr lang="en-US" sz="2800" b="1" dirty="0" err="1"/>
              <a:t>nhân</a:t>
            </a:r>
            <a:r>
              <a:rPr lang="en-US" sz="2800" b="1" dirty="0"/>
              <a:t> </a:t>
            </a:r>
            <a:r>
              <a:rPr lang="en-US" sz="2800" b="1" dirty="0" err="1"/>
              <a:t>vật</a:t>
            </a:r>
            <a:r>
              <a:rPr lang="en-US" sz="2800" b="1" dirty="0"/>
              <a:t> </a:t>
            </a:r>
            <a:r>
              <a:rPr lang="en-US" sz="2800" dirty="0" err="1"/>
              <a:t>Lục</a:t>
            </a:r>
            <a:r>
              <a:rPr lang="en-US" sz="2800" dirty="0"/>
              <a:t> Vân Tiên </a:t>
            </a:r>
            <a:r>
              <a:rPr lang="en-US" sz="2800" dirty="0" err="1"/>
              <a:t>hiện</a:t>
            </a:r>
            <a:r>
              <a:rPr lang="en-US" sz="2800" dirty="0"/>
              <a:t> lên </a:t>
            </a:r>
            <a:r>
              <a:rPr lang="en-US" sz="2800" dirty="0" err="1"/>
              <a:t>với</a:t>
            </a:r>
            <a:r>
              <a:rPr lang="en-US" sz="2800" dirty="0"/>
              <a:t> </a:t>
            </a:r>
            <a:r>
              <a:rPr lang="en-US" sz="2800" dirty="0" err="1"/>
              <a:t>vẻ</a:t>
            </a:r>
            <a:r>
              <a:rPr lang="en-US" sz="2800" dirty="0"/>
              <a:t> đẹp </a:t>
            </a:r>
            <a:r>
              <a:rPr lang="en-US" sz="2800" dirty="0" err="1"/>
              <a:t>nghĩa</a:t>
            </a:r>
            <a:r>
              <a:rPr lang="en-US" sz="2800" dirty="0"/>
              <a:t> </a:t>
            </a:r>
            <a:r>
              <a:rPr lang="en-US" sz="2800" dirty="0" err="1"/>
              <a:t>hiệp</a:t>
            </a:r>
            <a:r>
              <a:rPr lang="en-US" sz="2800" dirty="0"/>
              <a:t>, </a:t>
            </a:r>
            <a:r>
              <a:rPr lang="en-US" sz="2800" dirty="0" err="1"/>
              <a:t>phóng</a:t>
            </a:r>
            <a:r>
              <a:rPr lang="en-US" sz="2800" dirty="0"/>
              <a:t> </a:t>
            </a:r>
            <a:r>
              <a:rPr lang="en-US" sz="2800" dirty="0" err="1"/>
              <a:t>khoáng</a:t>
            </a:r>
            <a:r>
              <a:rPr lang="en-US" sz="2800" dirty="0"/>
              <a:t>, </a:t>
            </a:r>
            <a:r>
              <a:rPr lang="en-US" sz="2800" dirty="0" err="1"/>
              <a:t>mang</a:t>
            </a:r>
            <a:r>
              <a:rPr lang="en-US" sz="2800" dirty="0"/>
              <a:t> </a:t>
            </a:r>
            <a:r>
              <a:rPr lang="en-US" sz="2800" dirty="0" err="1"/>
              <a:t>bóng</a:t>
            </a:r>
            <a:r>
              <a:rPr lang="en-US" sz="2800" dirty="0"/>
              <a:t> </a:t>
            </a:r>
            <a:r>
              <a:rPr lang="en-US" sz="2800" dirty="0" err="1"/>
              <a:t>dáng</a:t>
            </a:r>
            <a:r>
              <a:rPr lang="en-US" sz="2800" dirty="0"/>
              <a:t> </a:t>
            </a:r>
            <a:r>
              <a:rPr lang="en-US" sz="2800" dirty="0" err="1"/>
              <a:t>trang</a:t>
            </a:r>
            <a:r>
              <a:rPr lang="en-US" sz="2800" dirty="0"/>
              <a:t> </a:t>
            </a:r>
            <a:r>
              <a:rPr lang="en-US" sz="2800" dirty="0" err="1"/>
              <a:t>anh</a:t>
            </a:r>
            <a:r>
              <a:rPr lang="en-US" sz="2800" dirty="0"/>
              <a:t> </a:t>
            </a:r>
            <a:r>
              <a:rPr lang="en-US" sz="2800" dirty="0" err="1"/>
              <a:t>hùng</a:t>
            </a:r>
            <a:r>
              <a:rPr lang="en-US" sz="2800" dirty="0"/>
              <a:t> </a:t>
            </a:r>
            <a:r>
              <a:rPr lang="en-US" sz="2800" dirty="0" err="1"/>
              <a:t>hảo</a:t>
            </a:r>
            <a:r>
              <a:rPr lang="en-US" sz="2800" dirty="0"/>
              <a:t> </a:t>
            </a:r>
            <a:r>
              <a:rPr lang="en-US" sz="2800" dirty="0" err="1"/>
              <a:t>hán</a:t>
            </a:r>
            <a:r>
              <a:rPr lang="en-US" sz="2800" dirty="0"/>
              <a:t> </a:t>
            </a:r>
            <a:r>
              <a:rPr lang="en-US" sz="2800" dirty="0" err="1"/>
              <a:t>thuở</a:t>
            </a:r>
            <a:r>
              <a:rPr lang="en-US" sz="2800" dirty="0"/>
              <a:t> </a:t>
            </a:r>
            <a:r>
              <a:rPr lang="en-US" sz="2800" dirty="0" err="1"/>
              <a:t>xưa</a:t>
            </a:r>
            <a:r>
              <a:rPr lang="en-US" sz="2800" dirty="0"/>
              <a:t>. </a:t>
            </a:r>
          </a:p>
          <a:p>
            <a:pPr marL="457200" indent="-457200" algn="just">
              <a:lnSpc>
                <a:spcPct val="130000"/>
              </a:lnSpc>
              <a:buClr>
                <a:srgbClr val="FF0000"/>
              </a:buClr>
              <a:buFont typeface="Wingdings" panose="05000000000000000000" pitchFamily="2" charset="2"/>
              <a:buChar char="v"/>
            </a:pPr>
            <a:r>
              <a:rPr lang="en-US" sz="2800" dirty="0"/>
              <a:t>Hình </a:t>
            </a:r>
            <a:r>
              <a:rPr lang="en-US" sz="2800" dirty="0" err="1"/>
              <a:t>tượng</a:t>
            </a:r>
            <a:r>
              <a:rPr lang="en-US" sz="2800" dirty="0"/>
              <a:t> </a:t>
            </a:r>
            <a:r>
              <a:rPr lang="en-US" sz="2800" dirty="0" err="1"/>
              <a:t>Lục</a:t>
            </a:r>
            <a:r>
              <a:rPr lang="en-US" sz="2800" dirty="0"/>
              <a:t> Vân Tiên </a:t>
            </a:r>
            <a:r>
              <a:rPr lang="en-US" sz="2800" b="1" dirty="0"/>
              <a:t>gửi </a:t>
            </a:r>
            <a:r>
              <a:rPr lang="en-US" sz="2800" b="1" dirty="0" err="1"/>
              <a:t>gắm</a:t>
            </a:r>
            <a:r>
              <a:rPr lang="en-US" sz="2800" b="1" dirty="0"/>
              <a:t> tâm </a:t>
            </a:r>
            <a:r>
              <a:rPr lang="en-US" sz="2800" b="1" dirty="0" err="1"/>
              <a:t>sự</a:t>
            </a:r>
            <a:r>
              <a:rPr lang="en-US" sz="2800" b="1" dirty="0"/>
              <a:t> </a:t>
            </a:r>
            <a:r>
              <a:rPr lang="en-US" sz="2800" dirty="0" err="1"/>
              <a:t>của</a:t>
            </a:r>
            <a:r>
              <a:rPr lang="en-US" sz="2800" dirty="0"/>
              <a:t> </a:t>
            </a:r>
            <a:r>
              <a:rPr lang="en-US" sz="2800" dirty="0" err="1"/>
              <a:t>Nguyễn</a:t>
            </a:r>
            <a:r>
              <a:rPr lang="en-US" sz="2800" dirty="0"/>
              <a:t> </a:t>
            </a:r>
            <a:r>
              <a:rPr lang="en-US" sz="2800" dirty="0" err="1"/>
              <a:t>Đình</a:t>
            </a:r>
            <a:r>
              <a:rPr lang="en-US" sz="2800" dirty="0"/>
              <a:t> </a:t>
            </a:r>
            <a:r>
              <a:rPr lang="en-US" sz="2800" dirty="0" err="1"/>
              <a:t>Chiểu</a:t>
            </a:r>
            <a:r>
              <a:rPr lang="en-US" sz="2800" dirty="0"/>
              <a:t>: </a:t>
            </a:r>
            <a:r>
              <a:rPr lang="en-US" sz="2800" dirty="0" err="1"/>
              <a:t>ước</a:t>
            </a:r>
            <a:r>
              <a:rPr lang="en-US" sz="2800" dirty="0"/>
              <a:t> </a:t>
            </a:r>
            <a:r>
              <a:rPr lang="en-US" sz="2800" dirty="0" err="1"/>
              <a:t>mơ</a:t>
            </a:r>
            <a:r>
              <a:rPr lang="en-US" sz="2800" dirty="0"/>
              <a:t> về </a:t>
            </a:r>
            <a:r>
              <a:rPr lang="en-US" sz="2800" dirty="0" err="1"/>
              <a:t>mẫu</a:t>
            </a:r>
            <a:r>
              <a:rPr lang="en-US" sz="2800" dirty="0"/>
              <a:t> hình </a:t>
            </a:r>
            <a:r>
              <a:rPr lang="en-US" sz="2800" dirty="0" err="1"/>
              <a:t>người</a:t>
            </a:r>
            <a:r>
              <a:rPr lang="en-US" sz="2800" dirty="0"/>
              <a:t> </a:t>
            </a:r>
            <a:r>
              <a:rPr lang="en-US" sz="2800" dirty="0" err="1"/>
              <a:t>anh</a:t>
            </a:r>
            <a:r>
              <a:rPr lang="en-US" sz="2800" dirty="0"/>
              <a:t> </a:t>
            </a:r>
            <a:r>
              <a:rPr lang="en-US" sz="2800" dirty="0" err="1"/>
              <a:t>hùng</a:t>
            </a:r>
            <a:r>
              <a:rPr lang="en-US" sz="2800" dirty="0"/>
              <a:t> </a:t>
            </a:r>
            <a:r>
              <a:rPr lang="en-US" sz="2800" dirty="0" err="1"/>
              <a:t>lí</a:t>
            </a:r>
            <a:r>
              <a:rPr lang="en-US" sz="2800" dirty="0"/>
              <a:t> </a:t>
            </a:r>
            <a:r>
              <a:rPr lang="en-US" sz="2800" dirty="0" err="1"/>
              <a:t>tưởng</a:t>
            </a:r>
            <a:r>
              <a:rPr lang="en-US" sz="2800" dirty="0"/>
              <a:t> </a:t>
            </a:r>
            <a:r>
              <a:rPr lang="en-US" sz="2800" dirty="0" err="1"/>
              <a:t>nhân</a:t>
            </a:r>
            <a:r>
              <a:rPr lang="en-US" sz="2800" dirty="0"/>
              <a:t> - </a:t>
            </a:r>
            <a:r>
              <a:rPr lang="en-US" sz="2800" dirty="0" err="1"/>
              <a:t>trí</a:t>
            </a:r>
            <a:r>
              <a:rPr lang="en-US" sz="2800" dirty="0"/>
              <a:t> - </a:t>
            </a:r>
            <a:r>
              <a:rPr lang="en-US" sz="2800" dirty="0" err="1"/>
              <a:t>dũng</a:t>
            </a:r>
            <a:r>
              <a:rPr lang="en-US" sz="2800" dirty="0"/>
              <a:t> </a:t>
            </a:r>
            <a:r>
              <a:rPr lang="en-US" sz="2800" dirty="0" err="1"/>
              <a:t>kiêm</a:t>
            </a:r>
            <a:r>
              <a:rPr lang="en-US" sz="2800" dirty="0"/>
              <a:t> </a:t>
            </a:r>
            <a:r>
              <a:rPr lang="en-US" sz="2800" dirty="0" err="1"/>
              <a:t>toàn</a:t>
            </a:r>
            <a:r>
              <a:rPr lang="en-US" sz="2800" dirty="0"/>
              <a:t>, </a:t>
            </a:r>
            <a:r>
              <a:rPr lang="en-US" sz="2800" dirty="0" err="1"/>
              <a:t>quang</a:t>
            </a:r>
            <a:r>
              <a:rPr lang="en-US" sz="2800" dirty="0"/>
              <a:t> </a:t>
            </a:r>
            <a:r>
              <a:rPr lang="en-US" sz="2800" dirty="0" err="1"/>
              <a:t>minh</a:t>
            </a:r>
            <a:r>
              <a:rPr lang="en-US" sz="2800" dirty="0"/>
              <a:t> </a:t>
            </a:r>
            <a:r>
              <a:rPr lang="en-US" sz="2800" dirty="0" err="1"/>
              <a:t>chính</a:t>
            </a:r>
            <a:r>
              <a:rPr lang="en-US" sz="2800" dirty="0"/>
              <a:t> </a:t>
            </a:r>
            <a:r>
              <a:rPr lang="en-US" sz="2800" dirty="0" err="1"/>
              <a:t>đại</a:t>
            </a:r>
            <a:r>
              <a:rPr lang="en-US" sz="2800" dirty="0"/>
              <a:t>, </a:t>
            </a:r>
            <a:r>
              <a:rPr lang="en-US" sz="2800" dirty="0" err="1"/>
              <a:t>sẵn</a:t>
            </a:r>
            <a:r>
              <a:rPr lang="en-US" sz="2800" dirty="0"/>
              <a:t> </a:t>
            </a:r>
            <a:r>
              <a:rPr lang="en-US" sz="2800" dirty="0" err="1"/>
              <a:t>sàng</a:t>
            </a:r>
            <a:r>
              <a:rPr lang="en-US" sz="2800" dirty="0"/>
              <a:t> </a:t>
            </a:r>
            <a:r>
              <a:rPr lang="en-US" sz="2800" dirty="0" err="1"/>
              <a:t>xả</a:t>
            </a:r>
            <a:r>
              <a:rPr lang="en-US" sz="2800" dirty="0"/>
              <a:t> </a:t>
            </a:r>
            <a:r>
              <a:rPr lang="en-US" sz="2800" dirty="0" err="1"/>
              <a:t>thân</a:t>
            </a:r>
            <a:r>
              <a:rPr lang="en-US" sz="2800" dirty="0"/>
              <a:t> </a:t>
            </a:r>
            <a:r>
              <a:rPr lang="en-US" sz="2800" dirty="0" err="1"/>
              <a:t>trừ</a:t>
            </a:r>
            <a:r>
              <a:rPr lang="en-US" sz="2800" dirty="0"/>
              <a:t> </a:t>
            </a:r>
            <a:r>
              <a:rPr lang="en-US" sz="2800" dirty="0" err="1"/>
              <a:t>bạo</a:t>
            </a:r>
            <a:r>
              <a:rPr lang="en-US" sz="2800" dirty="0"/>
              <a:t>, </a:t>
            </a:r>
            <a:r>
              <a:rPr lang="en-US" sz="2800" dirty="0" err="1"/>
              <a:t>bảo</a:t>
            </a:r>
            <a:r>
              <a:rPr lang="en-US" sz="2800" dirty="0"/>
              <a:t> </a:t>
            </a:r>
            <a:r>
              <a:rPr lang="en-US" sz="2800" dirty="0" err="1"/>
              <a:t>vệ</a:t>
            </a:r>
            <a:r>
              <a:rPr lang="en-US" sz="2800" dirty="0"/>
              <a:t> </a:t>
            </a:r>
            <a:r>
              <a:rPr lang="en-US" sz="2800" dirty="0" err="1"/>
              <a:t>cuộc</a:t>
            </a:r>
            <a:r>
              <a:rPr lang="en-US" sz="2800" dirty="0"/>
              <a:t> </a:t>
            </a:r>
            <a:r>
              <a:rPr lang="en-US" sz="2800" dirty="0" err="1"/>
              <a:t>sống</a:t>
            </a:r>
            <a:r>
              <a:rPr lang="en-US" sz="2800" dirty="0"/>
              <a:t> yên </a:t>
            </a:r>
            <a:r>
              <a:rPr lang="en-US" sz="2800" dirty="0" err="1"/>
              <a:t>bình</a:t>
            </a:r>
            <a:r>
              <a:rPr lang="en-US" sz="2800" dirty="0"/>
              <a:t> </a:t>
            </a:r>
            <a:r>
              <a:rPr lang="en-US" sz="2800" dirty="0" err="1"/>
              <a:t>của</a:t>
            </a:r>
            <a:r>
              <a:rPr lang="en-US" sz="2800" dirty="0"/>
              <a:t> </a:t>
            </a:r>
            <a:r>
              <a:rPr lang="en-US" sz="2800" dirty="0" err="1"/>
              <a:t>người</a:t>
            </a:r>
            <a:r>
              <a:rPr lang="en-US" sz="2800" dirty="0"/>
              <a:t> </a:t>
            </a:r>
            <a:r>
              <a:rPr lang="en-US" sz="2800" dirty="0" err="1"/>
              <a:t>dân</a:t>
            </a:r>
            <a:r>
              <a:rPr lang="en-US" sz="2800" dirty="0"/>
              <a:t>.</a:t>
            </a:r>
          </a:p>
        </p:txBody>
      </p:sp>
      <p:sp>
        <p:nvSpPr>
          <p:cNvPr id="2" name="TextBox 1">
            <a:extLst>
              <a:ext uri="{FF2B5EF4-FFF2-40B4-BE49-F238E27FC236}">
                <a16:creationId xmlns:a16="http://schemas.microsoft.com/office/drawing/2014/main" id="{97A7567F-C072-FC0E-38D1-EBD22D3E467D}"/>
              </a:ext>
            </a:extLst>
          </p:cNvPr>
          <p:cNvSpPr txBox="1"/>
          <p:nvPr/>
        </p:nvSpPr>
        <p:spPr>
          <a:xfrm>
            <a:off x="1301455" y="275994"/>
            <a:ext cx="5111701" cy="532710"/>
          </a:xfrm>
          <a:prstGeom prst="rect">
            <a:avLst/>
          </a:prstGeom>
          <a:noFill/>
        </p:spPr>
        <p:txBody>
          <a:bodyPr wrap="square" lIns="0" tIns="0" rIns="0" bIns="0" rtlCol="0">
            <a:spAutoFit/>
          </a:bodyPr>
          <a:lstStyle/>
          <a:p>
            <a:pPr algn="just">
              <a:lnSpc>
                <a:spcPct val="115000"/>
              </a:lnSpc>
              <a:spcAft>
                <a:spcPts val="800"/>
              </a:spcAft>
            </a:pPr>
            <a:r>
              <a:rPr lang="vi-VN"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1. </a:t>
            </a:r>
            <a:r>
              <a:rPr lang="en-US"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Hình </a:t>
            </a:r>
            <a:r>
              <a:rPr lang="en-US" sz="3200" b="1" dirty="0" err="1">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tượng</a:t>
            </a:r>
            <a:r>
              <a:rPr lang="en-US"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vi-VN"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Lục vân Tiên.</a:t>
            </a:r>
            <a:endParaRPr lang="en-US" sz="3200" dirty="0">
              <a:effectLst/>
              <a:latin typeface="#9Slide03 AmpleSoft Bold" panose="020000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3094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A8541569-387C-8E05-EA9F-68BE9DC3DF40}"/>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4855" r="24855"/>
          <a:stretch/>
        </p:blipFill>
        <p:spPr/>
      </p:pic>
      <p:pic>
        <p:nvPicPr>
          <p:cNvPr id="13" name="Picture Placeholder 12">
            <a:extLst>
              <a:ext uri="{FF2B5EF4-FFF2-40B4-BE49-F238E27FC236}">
                <a16:creationId xmlns:a16="http://schemas.microsoft.com/office/drawing/2014/main" id="{62CF1910-9D94-29A2-6277-7A1C62B9E53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018" b="1018"/>
          <a:stretch/>
        </p:blipFill>
        <p:spPr/>
      </p:pic>
      <p:sp>
        <p:nvSpPr>
          <p:cNvPr id="64" name="Rectangle: Rounded Corners 63">
            <a:extLst>
              <a:ext uri="{FF2B5EF4-FFF2-40B4-BE49-F238E27FC236}">
                <a16:creationId xmlns:a16="http://schemas.microsoft.com/office/drawing/2014/main" id="{C3E653D4-53EB-4BAE-8ACE-E64E11396A64}"/>
              </a:ext>
            </a:extLst>
          </p:cNvPr>
          <p:cNvSpPr/>
          <p:nvPr/>
        </p:nvSpPr>
        <p:spPr>
          <a:xfrm rot="2700000">
            <a:off x="7936270" y="2369130"/>
            <a:ext cx="465876" cy="46587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5" name="Rectangle: Rounded Corners 64">
            <a:extLst>
              <a:ext uri="{FF2B5EF4-FFF2-40B4-BE49-F238E27FC236}">
                <a16:creationId xmlns:a16="http://schemas.microsoft.com/office/drawing/2014/main" id="{764620ED-5D53-4C46-AD62-060E9D63E44A}"/>
              </a:ext>
            </a:extLst>
          </p:cNvPr>
          <p:cNvSpPr/>
          <p:nvPr/>
        </p:nvSpPr>
        <p:spPr>
          <a:xfrm rot="2731827">
            <a:off x="9909502" y="915227"/>
            <a:ext cx="631264" cy="631264"/>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TextBox 2">
            <a:extLst>
              <a:ext uri="{FF2B5EF4-FFF2-40B4-BE49-F238E27FC236}">
                <a16:creationId xmlns:a16="http://schemas.microsoft.com/office/drawing/2014/main" id="{9F2DAB0C-F0AF-8107-7A42-3A94998FF56B}"/>
              </a:ext>
            </a:extLst>
          </p:cNvPr>
          <p:cNvSpPr txBox="1"/>
          <p:nvPr/>
        </p:nvSpPr>
        <p:spPr>
          <a:xfrm>
            <a:off x="363735" y="1085927"/>
            <a:ext cx="7594016" cy="3653821"/>
          </a:xfrm>
          <a:prstGeom prst="rect">
            <a:avLst/>
          </a:prstGeom>
          <a:noFill/>
        </p:spPr>
        <p:txBody>
          <a:bodyPr wrap="square">
            <a:spAutoFit/>
          </a:bodyPr>
          <a:lstStyle/>
          <a:p>
            <a:pPr marR="91440" algn="just">
              <a:lnSpc>
                <a:spcPct val="130000"/>
              </a:lnSpc>
              <a:spcAft>
                <a:spcPts val="1000"/>
              </a:spcAft>
            </a:pP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Nghệ</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thuật</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xây</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dựng</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nhân</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vật</a:t>
            </a:r>
            <a:r>
              <a:rPr lang="en-US" sz="2800" dirty="0">
                <a:solidFill>
                  <a:srgbClr val="FF0000"/>
                </a:solidFill>
                <a:effectLst/>
                <a:latin typeface="Times New Roman" panose="02020603050405020304" pitchFamily="18" charset="0"/>
                <a:ea typeface="Calibri" panose="020F0502020204030204" pitchFamily="34" charset="0"/>
              </a:rPr>
              <a:t>: </a:t>
            </a:r>
          </a:p>
          <a:p>
            <a:pPr marL="457200" marR="91440" indent="-457200" algn="just">
              <a:lnSpc>
                <a:spcPct val="130000"/>
              </a:lnSpc>
              <a:spcAft>
                <a:spcPts val="1000"/>
              </a:spcAft>
              <a:buClr>
                <a:srgbClr val="FF0000"/>
              </a:buClr>
              <a:buFont typeface="Wingdings" panose="05000000000000000000" pitchFamily="2" charset="2"/>
              <a:buChar char="Ø"/>
            </a:pP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Nhân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vật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được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khắc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họa</a:t>
            </a:r>
            <a:r>
              <a:rPr lang="en-US" sz="2800" dirty="0">
                <a:effectLst/>
                <a:latin typeface="Times New Roman" panose="02020603050405020304" pitchFamily="18" charset="0"/>
                <a:ea typeface="Calibri" panose="020F0502020204030204" pitchFamily="34" charset="0"/>
              </a:rPr>
              <a:t> qua </a:t>
            </a:r>
            <a:r>
              <a:rPr lang="en-US" sz="2800" dirty="0" err="1">
                <a:effectLst/>
                <a:latin typeface="Times New Roman" panose="02020603050405020304" pitchFamily="18" charset="0"/>
                <a:ea typeface="Calibri" panose="020F0502020204030204" pitchFamily="34" charset="0"/>
              </a:rPr>
              <a:t>lời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kể</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lời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miêu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tả</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của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người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kể</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chuyện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lời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bộc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bạch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của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chính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nhân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vật</a:t>
            </a:r>
            <a:r>
              <a:rPr lang="en-US" sz="2800" dirty="0">
                <a:effectLst/>
                <a:latin typeface="Times New Roman" panose="02020603050405020304" pitchFamily="18" charset="0"/>
                <a:ea typeface="Calibri" panose="020F0502020204030204" pitchFamily="34" charset="0"/>
              </a:rPr>
              <a:t>.</a:t>
            </a:r>
          </a:p>
          <a:p>
            <a:pPr marL="457200" marR="91440" indent="-457200" algn="just">
              <a:lnSpc>
                <a:spcPct val="130000"/>
              </a:lnSpc>
              <a:spcAft>
                <a:spcPts val="1000"/>
              </a:spcAft>
              <a:buClr>
                <a:srgbClr val="FF0000"/>
              </a:buClr>
              <a:buFont typeface="Wingdings" panose="05000000000000000000" pitchFamily="2" charset="2"/>
              <a:buChar char="Ø"/>
            </a:pP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Ngôn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ngữ</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giản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dị</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mộc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đậm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chất</a:t>
            </a:r>
            <a:r>
              <a:rPr lang="en-US" sz="2800" dirty="0">
                <a:effectLst/>
                <a:latin typeface="Times New Roman" panose="02020603050405020304" pitchFamily="18" charset="0"/>
                <a:ea typeface="Calibri" panose="020F0502020204030204" pitchFamily="34" charset="0"/>
              </a:rPr>
              <a:t> Nam </a:t>
            </a:r>
            <a:r>
              <a:rPr lang="en-US" sz="2800" dirty="0" err="1">
                <a:effectLst/>
                <a:latin typeface="Times New Roman" panose="02020603050405020304" pitchFamily="18" charset="0"/>
                <a:ea typeface="Calibri" panose="020F0502020204030204" pitchFamily="34" charset="0"/>
              </a:rPr>
              <a:t>Bộ</a:t>
            </a:r>
            <a:r>
              <a:rPr lang="en-US" sz="2800" dirty="0">
                <a:effectLst/>
                <a:latin typeface="Times New Roman" panose="02020603050405020304" pitchFamily="18" charset="0"/>
                <a:ea typeface="Calibri" panose="020F0502020204030204" pitchFamily="34" charset="0"/>
              </a:rPr>
              <a:t>; có </a:t>
            </a:r>
            <a:r>
              <a:rPr lang="en-US" sz="2800" dirty="0" err="1">
                <a:effectLst/>
                <a:latin typeface="Times New Roman" panose="02020603050405020304" pitchFamily="18" charset="0"/>
                <a:ea typeface="Calibri" panose="020F0502020204030204" pitchFamily="34" charset="0"/>
              </a:rPr>
              <a:t>sử</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dụng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một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số</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từ</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Hán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Việt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điển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tích</a:t>
            </a:r>
            <a:r>
              <a:rPr lang="en-US" sz="2800" dirty="0">
                <a:effectLst/>
                <a:latin typeface="Times New Roman" panose="02020603050405020304" pitchFamily="18" charset="0"/>
                <a:ea typeface="Calibri" panose="020F0502020204030204" pitchFamily="34" charset="0"/>
              </a:rPr>
              <a:t>.</a:t>
            </a:r>
          </a:p>
        </p:txBody>
      </p:sp>
      <p:sp>
        <p:nvSpPr>
          <p:cNvPr id="2" name="TextBox 1">
            <a:extLst>
              <a:ext uri="{FF2B5EF4-FFF2-40B4-BE49-F238E27FC236}">
                <a16:creationId xmlns:a16="http://schemas.microsoft.com/office/drawing/2014/main" id="{97A7567F-C072-FC0E-38D1-EBD22D3E467D}"/>
              </a:ext>
            </a:extLst>
          </p:cNvPr>
          <p:cNvSpPr txBox="1"/>
          <p:nvPr/>
        </p:nvSpPr>
        <p:spPr>
          <a:xfrm>
            <a:off x="1301455" y="275994"/>
            <a:ext cx="5111701" cy="532710"/>
          </a:xfrm>
          <a:prstGeom prst="rect">
            <a:avLst/>
          </a:prstGeom>
          <a:noFill/>
        </p:spPr>
        <p:txBody>
          <a:bodyPr wrap="square" lIns="0" tIns="0" rIns="0" bIns="0" rtlCol="0">
            <a:spAutoFit/>
          </a:bodyPr>
          <a:lstStyle/>
          <a:p>
            <a:pPr algn="just">
              <a:lnSpc>
                <a:spcPct val="115000"/>
              </a:lnSpc>
              <a:spcAft>
                <a:spcPts val="800"/>
              </a:spcAft>
            </a:pPr>
            <a:r>
              <a:rPr lang="vi-VN"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1. </a:t>
            </a:r>
            <a:r>
              <a:rPr lang="en-US"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Hình </a:t>
            </a:r>
            <a:r>
              <a:rPr lang="en-US" sz="3200" b="1" dirty="0" err="1">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tượng</a:t>
            </a:r>
            <a:r>
              <a:rPr lang="en-US"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vi-VN" sz="3200" b="1"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Lục vân Tiên.</a:t>
            </a:r>
            <a:endParaRPr lang="en-US" sz="3200" dirty="0">
              <a:effectLst/>
              <a:latin typeface="#9Slide03 AmpleSoft Bold" panose="020000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2470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AF74C8-581F-F032-D3D7-27CDD98E7562}"/>
              </a:ext>
            </a:extLst>
          </p:cNvPr>
          <p:cNvSpPr txBox="1"/>
          <p:nvPr/>
        </p:nvSpPr>
        <p:spPr>
          <a:xfrm>
            <a:off x="5147073" y="785758"/>
            <a:ext cx="8672362" cy="744756"/>
          </a:xfrm>
          <a:prstGeom prst="rect">
            <a:avLst/>
          </a:prstGeom>
          <a:noFill/>
        </p:spPr>
        <p:txBody>
          <a:bodyPr wrap="square" lIns="0" tIns="0" rIns="0" bIns="0" rtlCol="0">
            <a:spAutoFit/>
          </a:bodyPr>
          <a:lstStyle/>
          <a:p>
            <a:pPr>
              <a:lnSpc>
                <a:spcPct val="150000"/>
              </a:lnSpc>
            </a:pPr>
            <a:r>
              <a:rPr lang="en-US" sz="3600" dirty="0">
                <a:solidFill>
                  <a:srgbClr val="FF0000"/>
                </a:solidFill>
                <a:latin typeface="#9Slide03 AmpleSoft Bold" panose="02000000000000000000" pitchFamily="2" charset="0"/>
                <a:ea typeface="Roboto Condensed ExtraBold" panose="02000000000000000000" pitchFamily="2" charset="0"/>
              </a:rPr>
              <a:t>2. </a:t>
            </a:r>
            <a:r>
              <a:rPr lang="en-US" sz="3600" dirty="0" err="1">
                <a:solidFill>
                  <a:srgbClr val="FF0000"/>
                </a:solidFill>
                <a:latin typeface="#9Slide03 AmpleSoft Bold" panose="02000000000000000000" pitchFamily="2" charset="0"/>
                <a:ea typeface="Roboto Condensed ExtraBold" panose="02000000000000000000" pitchFamily="2" charset="0"/>
              </a:rPr>
              <a:t>Nhân</a:t>
            </a:r>
            <a:r>
              <a:rPr lang="en-US" sz="3600" dirty="0">
                <a:solidFill>
                  <a:srgbClr val="FF0000"/>
                </a:solidFill>
                <a:latin typeface="#9Slide03 AmpleSoft Bold" panose="02000000000000000000" pitchFamily="2" charset="0"/>
                <a:ea typeface="Roboto Condensed ExtraBold" panose="02000000000000000000" pitchFamily="2" charset="0"/>
              </a:rPr>
              <a:t> </a:t>
            </a:r>
            <a:r>
              <a:rPr lang="en-US" sz="3600" dirty="0" err="1">
                <a:solidFill>
                  <a:srgbClr val="FF0000"/>
                </a:solidFill>
                <a:latin typeface="#9Slide03 AmpleSoft Bold" panose="02000000000000000000" pitchFamily="2" charset="0"/>
                <a:ea typeface="Roboto Condensed ExtraBold" panose="02000000000000000000" pitchFamily="2" charset="0"/>
              </a:rPr>
              <a:t>vật</a:t>
            </a:r>
            <a:r>
              <a:rPr lang="en-US" sz="3600" dirty="0">
                <a:solidFill>
                  <a:srgbClr val="FF0000"/>
                </a:solidFill>
                <a:latin typeface="#9Slide03 AmpleSoft Bold" panose="02000000000000000000" pitchFamily="2" charset="0"/>
                <a:ea typeface="Roboto Condensed ExtraBold" panose="02000000000000000000" pitchFamily="2" charset="0"/>
              </a:rPr>
              <a:t> </a:t>
            </a:r>
            <a:r>
              <a:rPr lang="en-US" sz="3600" dirty="0" err="1">
                <a:solidFill>
                  <a:srgbClr val="FF0000"/>
                </a:solidFill>
                <a:latin typeface="#9Slide03 AmpleSoft Bold" panose="02000000000000000000" pitchFamily="2" charset="0"/>
                <a:ea typeface="Roboto Condensed ExtraBold" panose="02000000000000000000" pitchFamily="2" charset="0"/>
              </a:rPr>
              <a:t>Kiều</a:t>
            </a:r>
            <a:r>
              <a:rPr lang="en-US" sz="3600" dirty="0">
                <a:solidFill>
                  <a:srgbClr val="FF0000"/>
                </a:solidFill>
                <a:latin typeface="#9Slide03 AmpleSoft Bold" panose="02000000000000000000" pitchFamily="2" charset="0"/>
                <a:ea typeface="Roboto Condensed ExtraBold" panose="02000000000000000000" pitchFamily="2" charset="0"/>
              </a:rPr>
              <a:t> </a:t>
            </a:r>
            <a:r>
              <a:rPr lang="en-US" sz="3600" dirty="0" err="1">
                <a:solidFill>
                  <a:srgbClr val="FF0000"/>
                </a:solidFill>
                <a:latin typeface="#9Slide03 AmpleSoft Bold" panose="02000000000000000000" pitchFamily="2" charset="0"/>
                <a:ea typeface="Roboto Condensed ExtraBold" panose="02000000000000000000" pitchFamily="2" charset="0"/>
              </a:rPr>
              <a:t>Nguyệt</a:t>
            </a:r>
            <a:r>
              <a:rPr lang="en-US" sz="3600" dirty="0">
                <a:solidFill>
                  <a:srgbClr val="FF0000"/>
                </a:solidFill>
                <a:latin typeface="#9Slide03 AmpleSoft Bold" panose="02000000000000000000" pitchFamily="2" charset="0"/>
                <a:ea typeface="Roboto Condensed ExtraBold" panose="02000000000000000000" pitchFamily="2" charset="0"/>
              </a:rPr>
              <a:t> Nga</a:t>
            </a:r>
          </a:p>
        </p:txBody>
      </p:sp>
      <p:sp>
        <p:nvSpPr>
          <p:cNvPr id="77" name="Rectangle: Rounded Corners 76">
            <a:extLst>
              <a:ext uri="{FF2B5EF4-FFF2-40B4-BE49-F238E27FC236}">
                <a16:creationId xmlns:a16="http://schemas.microsoft.com/office/drawing/2014/main" id="{00CBD1D9-BD52-40B5-B191-27249C340242}"/>
              </a:ext>
            </a:extLst>
          </p:cNvPr>
          <p:cNvSpPr/>
          <p:nvPr/>
        </p:nvSpPr>
        <p:spPr>
          <a:xfrm rot="2700000">
            <a:off x="3110145" y="2831154"/>
            <a:ext cx="558808" cy="515737"/>
          </a:xfrm>
          <a:prstGeom prst="roundRect">
            <a:avLst>
              <a:gd name="adj" fmla="val 10556"/>
            </a:avLst>
          </a:prstGeom>
          <a:solidFill>
            <a:schemeClr val="accent5">
              <a:lumMod val="60000"/>
              <a:lumOff val="4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8" name="Rectangle: Rounded Corners 77">
            <a:extLst>
              <a:ext uri="{FF2B5EF4-FFF2-40B4-BE49-F238E27FC236}">
                <a16:creationId xmlns:a16="http://schemas.microsoft.com/office/drawing/2014/main" id="{A8427B92-E316-4BBF-A5D9-43DAD042F050}"/>
              </a:ext>
            </a:extLst>
          </p:cNvPr>
          <p:cNvSpPr/>
          <p:nvPr/>
        </p:nvSpPr>
        <p:spPr>
          <a:xfrm rot="2731827">
            <a:off x="230331" y="1516673"/>
            <a:ext cx="3949021" cy="1857223"/>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3" name="Picture Placeholder 12">
            <a:extLst>
              <a:ext uri="{FF2B5EF4-FFF2-40B4-BE49-F238E27FC236}">
                <a16:creationId xmlns:a16="http://schemas.microsoft.com/office/drawing/2014/main" id="{A5E6EB98-D1E8-9352-0014-AE16A9C8B5EE}"/>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5248" t="966" r="-25248" b="44880"/>
          <a:stretch/>
        </p:blipFill>
        <p:spPr>
          <a:xfrm>
            <a:off x="-114431" y="748482"/>
            <a:ext cx="5793888" cy="6121094"/>
          </a:xfrm>
        </p:spPr>
      </p:pic>
      <p:pic>
        <p:nvPicPr>
          <p:cNvPr id="16" name="Picture Placeholder 15">
            <a:extLst>
              <a:ext uri="{FF2B5EF4-FFF2-40B4-BE49-F238E27FC236}">
                <a16:creationId xmlns:a16="http://schemas.microsoft.com/office/drawing/2014/main" id="{81B27EB6-1F27-9FF2-69E8-677A14A1FB74}"/>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2099" r="22099"/>
          <a:stretch/>
        </p:blipFill>
        <p:spPr>
          <a:xfrm>
            <a:off x="2791177" y="1567789"/>
            <a:ext cx="4711793" cy="4865914"/>
          </a:xfrm>
        </p:spPr>
      </p:pic>
      <p:pic>
        <p:nvPicPr>
          <p:cNvPr id="19" name="Picture Placeholder 18">
            <a:extLst>
              <a:ext uri="{FF2B5EF4-FFF2-40B4-BE49-F238E27FC236}">
                <a16:creationId xmlns:a16="http://schemas.microsoft.com/office/drawing/2014/main" id="{A259F893-0463-9C8E-6B14-89C29627BCA9}"/>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5835" r="15835"/>
          <a:stretch/>
        </p:blipFill>
        <p:spPr>
          <a:xfrm>
            <a:off x="1352797" y="294867"/>
            <a:ext cx="3083278" cy="3124760"/>
          </a:xfrm>
        </p:spPr>
      </p:pic>
      <p:sp>
        <p:nvSpPr>
          <p:cNvPr id="3" name="TextBox 2">
            <a:extLst>
              <a:ext uri="{FF2B5EF4-FFF2-40B4-BE49-F238E27FC236}">
                <a16:creationId xmlns:a16="http://schemas.microsoft.com/office/drawing/2014/main" id="{AB8F9718-173F-17E9-A7D9-26A890756C27}"/>
              </a:ext>
            </a:extLst>
          </p:cNvPr>
          <p:cNvSpPr txBox="1"/>
          <p:nvPr/>
        </p:nvSpPr>
        <p:spPr>
          <a:xfrm>
            <a:off x="7341684" y="3046867"/>
            <a:ext cx="4508446" cy="2837187"/>
          </a:xfrm>
          <a:prstGeom prst="rect">
            <a:avLst/>
          </a:prstGeom>
          <a:noFill/>
        </p:spPr>
        <p:txBody>
          <a:bodyPr wrap="square">
            <a:spAutoFit/>
          </a:bodyPr>
          <a:lstStyle/>
          <a:p>
            <a:pPr marL="342900" lvl="0" indent="-342900" algn="just">
              <a:lnSpc>
                <a:spcPct val="130000"/>
              </a:lnSpc>
              <a:buClr>
                <a:srgbClr val="231F20"/>
              </a:buClr>
              <a:buSzPts val="1200"/>
              <a:buFont typeface="Symbol" panose="05050102010706020507" pitchFamily="18" charset="2"/>
              <a:buChar char="-"/>
              <a:tabLst>
                <a:tab pos="165100" algn="l"/>
              </a:tabLst>
            </a:pPr>
            <a:r>
              <a:rPr lang="en-US" sz="2800" b="1" u="none" strike="noStrike" spc="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Nhân vật Kiều Nguyệt Nga được xây dựng trong sự sóng đôi với Lục Vân Tiên: trai anh hùng - gái thuyền quyên.</a:t>
            </a:r>
            <a:endPar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543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ơ lược về ông Nguyễn Đình Chiểu.">
            <a:hlinkClick r:id="" action="ppaction://media"/>
            <a:extLst>
              <a:ext uri="{FF2B5EF4-FFF2-40B4-BE49-F238E27FC236}">
                <a16:creationId xmlns:a16="http://schemas.microsoft.com/office/drawing/2014/main" id="{AC2CC16F-0D66-A7E1-7BCC-423AC19B0A8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9337" y="95450"/>
            <a:ext cx="11881118" cy="6488230"/>
          </a:xfrm>
          <a:prstGeom prst="rect">
            <a:avLst/>
          </a:prstGeom>
        </p:spPr>
      </p:pic>
    </p:spTree>
    <p:extLst>
      <p:ext uri="{BB962C8B-B14F-4D97-AF65-F5344CB8AC3E}">
        <p14:creationId xmlns:p14="http://schemas.microsoft.com/office/powerpoint/2010/main" val="603276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5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AF74C8-581F-F032-D3D7-27CDD98E7562}"/>
              </a:ext>
            </a:extLst>
          </p:cNvPr>
          <p:cNvSpPr txBox="1"/>
          <p:nvPr/>
        </p:nvSpPr>
        <p:spPr>
          <a:xfrm>
            <a:off x="187403" y="63422"/>
            <a:ext cx="8672362" cy="744756"/>
          </a:xfrm>
          <a:prstGeom prst="rect">
            <a:avLst/>
          </a:prstGeom>
          <a:noFill/>
        </p:spPr>
        <p:txBody>
          <a:bodyPr wrap="square" lIns="0" tIns="0" rIns="0" bIns="0" rtlCol="0">
            <a:spAutoFit/>
          </a:bodyPr>
          <a:lstStyle/>
          <a:p>
            <a:pPr>
              <a:lnSpc>
                <a:spcPct val="150000"/>
              </a:lnSpc>
            </a:pPr>
            <a:r>
              <a:rPr lang="en-US" sz="3600" dirty="0">
                <a:solidFill>
                  <a:srgbClr val="FF0000"/>
                </a:solidFill>
                <a:latin typeface="#9Slide03 AmpleSoft Bold" panose="02000000000000000000" pitchFamily="2" charset="0"/>
                <a:ea typeface="Roboto Condensed ExtraBold" panose="02000000000000000000" pitchFamily="2" charset="0"/>
              </a:rPr>
              <a:t>2. </a:t>
            </a:r>
            <a:r>
              <a:rPr lang="en-US" sz="3600" dirty="0" err="1">
                <a:solidFill>
                  <a:srgbClr val="FF0000"/>
                </a:solidFill>
                <a:latin typeface="#9Slide03 AmpleSoft Bold" panose="02000000000000000000" pitchFamily="2" charset="0"/>
                <a:ea typeface="Roboto Condensed ExtraBold" panose="02000000000000000000" pitchFamily="2" charset="0"/>
              </a:rPr>
              <a:t>Nhân</a:t>
            </a:r>
            <a:r>
              <a:rPr lang="en-US" sz="3600" dirty="0">
                <a:solidFill>
                  <a:srgbClr val="FF0000"/>
                </a:solidFill>
                <a:latin typeface="#9Slide03 AmpleSoft Bold" panose="02000000000000000000" pitchFamily="2" charset="0"/>
                <a:ea typeface="Roboto Condensed ExtraBold" panose="02000000000000000000" pitchFamily="2" charset="0"/>
              </a:rPr>
              <a:t> </a:t>
            </a:r>
            <a:r>
              <a:rPr lang="en-US" sz="3600" dirty="0" err="1">
                <a:solidFill>
                  <a:srgbClr val="FF0000"/>
                </a:solidFill>
                <a:latin typeface="#9Slide03 AmpleSoft Bold" panose="02000000000000000000" pitchFamily="2" charset="0"/>
                <a:ea typeface="Roboto Condensed ExtraBold" panose="02000000000000000000" pitchFamily="2" charset="0"/>
              </a:rPr>
              <a:t>vật</a:t>
            </a:r>
            <a:r>
              <a:rPr lang="en-US" sz="3600" dirty="0">
                <a:solidFill>
                  <a:srgbClr val="FF0000"/>
                </a:solidFill>
                <a:latin typeface="#9Slide03 AmpleSoft Bold" panose="02000000000000000000" pitchFamily="2" charset="0"/>
                <a:ea typeface="Roboto Condensed ExtraBold" panose="02000000000000000000" pitchFamily="2" charset="0"/>
              </a:rPr>
              <a:t> </a:t>
            </a:r>
            <a:r>
              <a:rPr lang="en-US" sz="3600" dirty="0" err="1">
                <a:solidFill>
                  <a:srgbClr val="FF0000"/>
                </a:solidFill>
                <a:latin typeface="#9Slide03 AmpleSoft Bold" panose="02000000000000000000" pitchFamily="2" charset="0"/>
                <a:ea typeface="Roboto Condensed ExtraBold" panose="02000000000000000000" pitchFamily="2" charset="0"/>
              </a:rPr>
              <a:t>Kiều</a:t>
            </a:r>
            <a:r>
              <a:rPr lang="en-US" sz="3600" dirty="0">
                <a:solidFill>
                  <a:srgbClr val="FF0000"/>
                </a:solidFill>
                <a:latin typeface="#9Slide03 AmpleSoft Bold" panose="02000000000000000000" pitchFamily="2" charset="0"/>
                <a:ea typeface="Roboto Condensed ExtraBold" panose="02000000000000000000" pitchFamily="2" charset="0"/>
              </a:rPr>
              <a:t> </a:t>
            </a:r>
            <a:r>
              <a:rPr lang="en-US" sz="3600" dirty="0" err="1">
                <a:solidFill>
                  <a:srgbClr val="FF0000"/>
                </a:solidFill>
                <a:latin typeface="#9Slide03 AmpleSoft Bold" panose="02000000000000000000" pitchFamily="2" charset="0"/>
                <a:ea typeface="Roboto Condensed ExtraBold" panose="02000000000000000000" pitchFamily="2" charset="0"/>
              </a:rPr>
              <a:t>Nguyệt</a:t>
            </a:r>
            <a:r>
              <a:rPr lang="en-US" sz="3600" dirty="0">
                <a:solidFill>
                  <a:srgbClr val="FF0000"/>
                </a:solidFill>
                <a:latin typeface="#9Slide03 AmpleSoft Bold" panose="02000000000000000000" pitchFamily="2" charset="0"/>
                <a:ea typeface="Roboto Condensed ExtraBold" panose="02000000000000000000" pitchFamily="2" charset="0"/>
              </a:rPr>
              <a:t> Nga</a:t>
            </a:r>
          </a:p>
        </p:txBody>
      </p:sp>
      <p:sp>
        <p:nvSpPr>
          <p:cNvPr id="77" name="Rectangle: Rounded Corners 76">
            <a:extLst>
              <a:ext uri="{FF2B5EF4-FFF2-40B4-BE49-F238E27FC236}">
                <a16:creationId xmlns:a16="http://schemas.microsoft.com/office/drawing/2014/main" id="{00CBD1D9-BD52-40B5-B191-27249C340242}"/>
              </a:ext>
            </a:extLst>
          </p:cNvPr>
          <p:cNvSpPr/>
          <p:nvPr/>
        </p:nvSpPr>
        <p:spPr>
          <a:xfrm rot="2700000">
            <a:off x="3110145" y="2831154"/>
            <a:ext cx="558808" cy="515737"/>
          </a:xfrm>
          <a:prstGeom prst="roundRect">
            <a:avLst>
              <a:gd name="adj" fmla="val 10556"/>
            </a:avLst>
          </a:prstGeom>
          <a:solidFill>
            <a:schemeClr val="accent5">
              <a:lumMod val="60000"/>
              <a:lumOff val="4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8" name="Rectangle: Rounded Corners 77">
            <a:extLst>
              <a:ext uri="{FF2B5EF4-FFF2-40B4-BE49-F238E27FC236}">
                <a16:creationId xmlns:a16="http://schemas.microsoft.com/office/drawing/2014/main" id="{A8427B92-E316-4BBF-A5D9-43DAD042F050}"/>
              </a:ext>
            </a:extLst>
          </p:cNvPr>
          <p:cNvSpPr/>
          <p:nvPr/>
        </p:nvSpPr>
        <p:spPr>
          <a:xfrm rot="2731827">
            <a:off x="357753" y="2848863"/>
            <a:ext cx="2972615" cy="1365708"/>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3" name="Picture Placeholder 12">
            <a:extLst>
              <a:ext uri="{FF2B5EF4-FFF2-40B4-BE49-F238E27FC236}">
                <a16:creationId xmlns:a16="http://schemas.microsoft.com/office/drawing/2014/main" id="{A5E6EB98-D1E8-9352-0014-AE16A9C8B5EE}"/>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5248" t="966" r="-25248" b="44880"/>
          <a:stretch/>
        </p:blipFill>
        <p:spPr>
          <a:xfrm>
            <a:off x="-114431" y="2261938"/>
            <a:ext cx="4260533" cy="4607638"/>
          </a:xfrm>
        </p:spPr>
      </p:pic>
      <p:pic>
        <p:nvPicPr>
          <p:cNvPr id="16" name="Picture Placeholder 15">
            <a:extLst>
              <a:ext uri="{FF2B5EF4-FFF2-40B4-BE49-F238E27FC236}">
                <a16:creationId xmlns:a16="http://schemas.microsoft.com/office/drawing/2014/main" id="{81B27EB6-1F27-9FF2-69E8-677A14A1FB74}"/>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2099" r="22099"/>
          <a:stretch/>
        </p:blipFill>
        <p:spPr>
          <a:xfrm>
            <a:off x="2791177" y="2770899"/>
            <a:ext cx="3464815" cy="3662804"/>
          </a:xfrm>
        </p:spPr>
      </p:pic>
      <p:pic>
        <p:nvPicPr>
          <p:cNvPr id="19" name="Picture Placeholder 18">
            <a:extLst>
              <a:ext uri="{FF2B5EF4-FFF2-40B4-BE49-F238E27FC236}">
                <a16:creationId xmlns:a16="http://schemas.microsoft.com/office/drawing/2014/main" id="{A259F893-0463-9C8E-6B14-89C29627BCA9}"/>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5835" r="15835"/>
          <a:stretch/>
        </p:blipFill>
        <p:spPr>
          <a:xfrm>
            <a:off x="1167446" y="1872356"/>
            <a:ext cx="2267287" cy="2352155"/>
          </a:xfrm>
        </p:spPr>
      </p:pic>
      <p:sp>
        <p:nvSpPr>
          <p:cNvPr id="5" name="TextBox 4">
            <a:extLst>
              <a:ext uri="{FF2B5EF4-FFF2-40B4-BE49-F238E27FC236}">
                <a16:creationId xmlns:a16="http://schemas.microsoft.com/office/drawing/2014/main" id="{2D5BC94A-7849-AD53-3AA0-AFF88AE0D895}"/>
              </a:ext>
            </a:extLst>
          </p:cNvPr>
          <p:cNvSpPr txBox="1"/>
          <p:nvPr/>
        </p:nvSpPr>
        <p:spPr>
          <a:xfrm>
            <a:off x="5514696" y="939180"/>
            <a:ext cx="6485146" cy="5185074"/>
          </a:xfrm>
          <a:prstGeom prst="rect">
            <a:avLst/>
          </a:prstGeom>
          <a:noFill/>
        </p:spPr>
        <p:txBody>
          <a:bodyPr wrap="square">
            <a:spAutoFit/>
          </a:bodyPr>
          <a:lstStyle/>
          <a:p>
            <a:pPr lvl="0" algn="just">
              <a:lnSpc>
                <a:spcPct val="150000"/>
              </a:lnSpc>
            </a:pPr>
            <a:r>
              <a:rPr lang="en-US" sz="2800" dirty="0"/>
              <a:t>- </a:t>
            </a:r>
            <a:r>
              <a:rPr lang="vi-VN" sz="2800" dirty="0"/>
              <a:t>Nhân vật xuất hiện chủ yếu qua </a:t>
            </a:r>
            <a:r>
              <a:rPr lang="vi-VN" sz="2800" b="1" dirty="0"/>
              <a:t>ngôn ngữ đối thoại. </a:t>
            </a:r>
            <a:r>
              <a:rPr lang="vi-VN" sz="2800" dirty="0"/>
              <a:t>Kiều Nguyệt Nga không lộ diện trực tiếp, chỉ dùng lời nói để bày tỏ suy nghĩ, tình cảm, quan niệm của mình.</a:t>
            </a:r>
            <a:endParaRPr lang="en-US" sz="2800" dirty="0"/>
          </a:p>
          <a:p>
            <a:pPr algn="just">
              <a:lnSpc>
                <a:spcPct val="150000"/>
              </a:lnSpc>
            </a:pPr>
            <a:r>
              <a:rPr lang="en-US" sz="2800" dirty="0"/>
              <a:t>  + </a:t>
            </a:r>
            <a:r>
              <a:rPr lang="en-US" sz="2800" dirty="0" err="1"/>
              <a:t>Lời</a:t>
            </a:r>
            <a:r>
              <a:rPr lang="en-US" sz="2800" dirty="0"/>
              <a:t> </a:t>
            </a:r>
            <a:r>
              <a:rPr lang="vi-VN" sz="2800" dirty="0"/>
              <a:t>giãi bày về hoàn cảnh của mình:</a:t>
            </a:r>
            <a:r>
              <a:rPr lang="en-US" sz="2800" dirty="0"/>
              <a:t> </a:t>
            </a:r>
            <a:r>
              <a:rPr lang="en-US" sz="2800" dirty="0" err="1"/>
              <a:t>tên</a:t>
            </a:r>
            <a:r>
              <a:rPr lang="en-US" sz="2800" dirty="0"/>
              <a:t> họ, quê </a:t>
            </a:r>
            <a:r>
              <a:rPr lang="en-US" sz="2800" dirty="0" err="1"/>
              <a:t>quán</a:t>
            </a:r>
            <a:r>
              <a:rPr lang="en-US" sz="2800" dirty="0"/>
              <a:t>, </a:t>
            </a:r>
            <a:r>
              <a:rPr lang="en-US" sz="2800" dirty="0" err="1"/>
              <a:t>hoàn</a:t>
            </a:r>
            <a:r>
              <a:rPr lang="en-US" sz="2800" dirty="0"/>
              <a:t> </a:t>
            </a:r>
            <a:r>
              <a:rPr lang="en-US" sz="2800" dirty="0" err="1"/>
              <a:t>cảnh</a:t>
            </a:r>
            <a:r>
              <a:rPr lang="en-US" sz="2800" dirty="0"/>
              <a:t> </a:t>
            </a:r>
            <a:r>
              <a:rPr lang="en-US" sz="2800" dirty="0" err="1"/>
              <a:t>gia</a:t>
            </a:r>
            <a:r>
              <a:rPr lang="en-US" sz="2800" dirty="0"/>
              <a:t> </a:t>
            </a:r>
            <a:r>
              <a:rPr lang="en-US" sz="2800" dirty="0" err="1"/>
              <a:t>đình</a:t>
            </a:r>
            <a:r>
              <a:rPr lang="en-US" sz="2800" dirty="0"/>
              <a:t> </a:t>
            </a:r>
            <a:r>
              <a:rPr lang="en-US" sz="2800" dirty="0" err="1"/>
              <a:t>và</a:t>
            </a:r>
            <a:r>
              <a:rPr lang="en-US" sz="2800" dirty="0"/>
              <a:t> </a:t>
            </a:r>
            <a:r>
              <a:rPr lang="en-US" sz="2800" dirty="0" err="1"/>
              <a:t>duyên</a:t>
            </a:r>
            <a:r>
              <a:rPr lang="en-US" sz="2800" dirty="0"/>
              <a:t> </a:t>
            </a:r>
            <a:r>
              <a:rPr lang="en-US" sz="2800" dirty="0" err="1"/>
              <a:t>cớ</a:t>
            </a:r>
            <a:r>
              <a:rPr lang="en-US" sz="2800" dirty="0"/>
              <a:t> </a:t>
            </a:r>
            <a:r>
              <a:rPr lang="en-US" sz="2800" dirty="0" err="1"/>
              <a:t>mắc</a:t>
            </a:r>
            <a:r>
              <a:rPr lang="en-US" sz="2800" dirty="0"/>
              <a:t> </a:t>
            </a:r>
            <a:r>
              <a:rPr lang="en-US" sz="2800" dirty="0" err="1"/>
              <a:t>nạn</a:t>
            </a:r>
            <a:r>
              <a:rPr lang="en-US" sz="2800" dirty="0"/>
              <a:t>.</a:t>
            </a:r>
            <a:r>
              <a:rPr lang="vi-VN" sz="2800" dirty="0"/>
              <a:t> </a:t>
            </a:r>
            <a:endParaRPr lang="en-US" sz="2800" dirty="0"/>
          </a:p>
          <a:p>
            <a:pPr algn="just">
              <a:lnSpc>
                <a:spcPct val="150000"/>
              </a:lnSpc>
            </a:pPr>
            <a:r>
              <a:rPr lang="vi-VN" sz="2800" b="1" dirty="0">
                <a:sym typeface="Wingdings" panose="05000000000000000000" pitchFamily="2" charset="2"/>
              </a:rPr>
              <a:t></a:t>
            </a:r>
            <a:r>
              <a:rPr lang="vi-VN" sz="2800" b="1" dirty="0"/>
              <a:t> Lời giới thiệu đầy đủ, chân thành.</a:t>
            </a:r>
            <a:endParaRPr lang="en-US" sz="2800" b="1" dirty="0"/>
          </a:p>
        </p:txBody>
      </p:sp>
    </p:spTree>
    <p:extLst>
      <p:ext uri="{BB962C8B-B14F-4D97-AF65-F5344CB8AC3E}">
        <p14:creationId xmlns:p14="http://schemas.microsoft.com/office/powerpoint/2010/main" val="375033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AF74C8-581F-F032-D3D7-27CDD98E7562}"/>
              </a:ext>
            </a:extLst>
          </p:cNvPr>
          <p:cNvSpPr txBox="1"/>
          <p:nvPr/>
        </p:nvSpPr>
        <p:spPr>
          <a:xfrm>
            <a:off x="187403" y="63422"/>
            <a:ext cx="8672362" cy="744756"/>
          </a:xfrm>
          <a:prstGeom prst="rect">
            <a:avLst/>
          </a:prstGeom>
          <a:noFill/>
        </p:spPr>
        <p:txBody>
          <a:bodyPr wrap="square" lIns="0" tIns="0" rIns="0" bIns="0" rtlCol="0">
            <a:spAutoFit/>
          </a:bodyPr>
          <a:lstStyle/>
          <a:p>
            <a:pPr>
              <a:lnSpc>
                <a:spcPct val="150000"/>
              </a:lnSpc>
            </a:pPr>
            <a:r>
              <a:rPr lang="en-US" sz="3600" dirty="0">
                <a:solidFill>
                  <a:srgbClr val="FF0000"/>
                </a:solidFill>
                <a:latin typeface="#9Slide03 AmpleSoft Bold" panose="02000000000000000000" pitchFamily="2" charset="0"/>
                <a:ea typeface="Roboto Condensed ExtraBold" panose="02000000000000000000" pitchFamily="2" charset="0"/>
              </a:rPr>
              <a:t>2. </a:t>
            </a:r>
            <a:r>
              <a:rPr lang="en-US" sz="3600" dirty="0" err="1">
                <a:solidFill>
                  <a:srgbClr val="FF0000"/>
                </a:solidFill>
                <a:latin typeface="#9Slide03 AmpleSoft Bold" panose="02000000000000000000" pitchFamily="2" charset="0"/>
                <a:ea typeface="Roboto Condensed ExtraBold" panose="02000000000000000000" pitchFamily="2" charset="0"/>
              </a:rPr>
              <a:t>Nhân</a:t>
            </a:r>
            <a:r>
              <a:rPr lang="en-US" sz="3600" dirty="0">
                <a:solidFill>
                  <a:srgbClr val="FF0000"/>
                </a:solidFill>
                <a:latin typeface="#9Slide03 AmpleSoft Bold" panose="02000000000000000000" pitchFamily="2" charset="0"/>
                <a:ea typeface="Roboto Condensed ExtraBold" panose="02000000000000000000" pitchFamily="2" charset="0"/>
              </a:rPr>
              <a:t> </a:t>
            </a:r>
            <a:r>
              <a:rPr lang="en-US" sz="3600" dirty="0" err="1">
                <a:solidFill>
                  <a:srgbClr val="FF0000"/>
                </a:solidFill>
                <a:latin typeface="#9Slide03 AmpleSoft Bold" panose="02000000000000000000" pitchFamily="2" charset="0"/>
                <a:ea typeface="Roboto Condensed ExtraBold" panose="02000000000000000000" pitchFamily="2" charset="0"/>
              </a:rPr>
              <a:t>vật</a:t>
            </a:r>
            <a:r>
              <a:rPr lang="en-US" sz="3600" dirty="0">
                <a:solidFill>
                  <a:srgbClr val="FF0000"/>
                </a:solidFill>
                <a:latin typeface="#9Slide03 AmpleSoft Bold" panose="02000000000000000000" pitchFamily="2" charset="0"/>
                <a:ea typeface="Roboto Condensed ExtraBold" panose="02000000000000000000" pitchFamily="2" charset="0"/>
              </a:rPr>
              <a:t> </a:t>
            </a:r>
            <a:r>
              <a:rPr lang="en-US" sz="3600" dirty="0" err="1">
                <a:solidFill>
                  <a:srgbClr val="FF0000"/>
                </a:solidFill>
                <a:latin typeface="#9Slide03 AmpleSoft Bold" panose="02000000000000000000" pitchFamily="2" charset="0"/>
                <a:ea typeface="Roboto Condensed ExtraBold" panose="02000000000000000000" pitchFamily="2" charset="0"/>
              </a:rPr>
              <a:t>Kiều</a:t>
            </a:r>
            <a:r>
              <a:rPr lang="en-US" sz="3600" dirty="0">
                <a:solidFill>
                  <a:srgbClr val="FF0000"/>
                </a:solidFill>
                <a:latin typeface="#9Slide03 AmpleSoft Bold" panose="02000000000000000000" pitchFamily="2" charset="0"/>
                <a:ea typeface="Roboto Condensed ExtraBold" panose="02000000000000000000" pitchFamily="2" charset="0"/>
              </a:rPr>
              <a:t> </a:t>
            </a:r>
            <a:r>
              <a:rPr lang="en-US" sz="3600" dirty="0" err="1">
                <a:solidFill>
                  <a:srgbClr val="FF0000"/>
                </a:solidFill>
                <a:latin typeface="#9Slide03 AmpleSoft Bold" panose="02000000000000000000" pitchFamily="2" charset="0"/>
                <a:ea typeface="Roboto Condensed ExtraBold" panose="02000000000000000000" pitchFamily="2" charset="0"/>
              </a:rPr>
              <a:t>Nguyệt</a:t>
            </a:r>
            <a:r>
              <a:rPr lang="en-US" sz="3600" dirty="0">
                <a:solidFill>
                  <a:srgbClr val="FF0000"/>
                </a:solidFill>
                <a:latin typeface="#9Slide03 AmpleSoft Bold" panose="02000000000000000000" pitchFamily="2" charset="0"/>
                <a:ea typeface="Roboto Condensed ExtraBold" panose="02000000000000000000" pitchFamily="2" charset="0"/>
              </a:rPr>
              <a:t> Nga</a:t>
            </a:r>
          </a:p>
        </p:txBody>
      </p:sp>
      <p:sp>
        <p:nvSpPr>
          <p:cNvPr id="77" name="Rectangle: Rounded Corners 76">
            <a:extLst>
              <a:ext uri="{FF2B5EF4-FFF2-40B4-BE49-F238E27FC236}">
                <a16:creationId xmlns:a16="http://schemas.microsoft.com/office/drawing/2014/main" id="{00CBD1D9-BD52-40B5-B191-27249C340242}"/>
              </a:ext>
            </a:extLst>
          </p:cNvPr>
          <p:cNvSpPr/>
          <p:nvPr/>
        </p:nvSpPr>
        <p:spPr>
          <a:xfrm rot="2700000">
            <a:off x="3110145" y="2831154"/>
            <a:ext cx="558808" cy="515737"/>
          </a:xfrm>
          <a:prstGeom prst="roundRect">
            <a:avLst>
              <a:gd name="adj" fmla="val 10556"/>
            </a:avLst>
          </a:prstGeom>
          <a:solidFill>
            <a:schemeClr val="accent5">
              <a:lumMod val="60000"/>
              <a:lumOff val="4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8" name="Rectangle: Rounded Corners 77">
            <a:extLst>
              <a:ext uri="{FF2B5EF4-FFF2-40B4-BE49-F238E27FC236}">
                <a16:creationId xmlns:a16="http://schemas.microsoft.com/office/drawing/2014/main" id="{A8427B92-E316-4BBF-A5D9-43DAD042F050}"/>
              </a:ext>
            </a:extLst>
          </p:cNvPr>
          <p:cNvSpPr/>
          <p:nvPr/>
        </p:nvSpPr>
        <p:spPr>
          <a:xfrm rot="2731827">
            <a:off x="357753" y="2848863"/>
            <a:ext cx="2972615" cy="1365708"/>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3" name="Picture Placeholder 12">
            <a:extLst>
              <a:ext uri="{FF2B5EF4-FFF2-40B4-BE49-F238E27FC236}">
                <a16:creationId xmlns:a16="http://schemas.microsoft.com/office/drawing/2014/main" id="{A5E6EB98-D1E8-9352-0014-AE16A9C8B5EE}"/>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5248" t="966" r="-25248" b="44880"/>
          <a:stretch/>
        </p:blipFill>
        <p:spPr>
          <a:xfrm>
            <a:off x="-114431" y="2261938"/>
            <a:ext cx="4260533" cy="4607638"/>
          </a:xfrm>
        </p:spPr>
      </p:pic>
      <p:pic>
        <p:nvPicPr>
          <p:cNvPr id="16" name="Picture Placeholder 15">
            <a:extLst>
              <a:ext uri="{FF2B5EF4-FFF2-40B4-BE49-F238E27FC236}">
                <a16:creationId xmlns:a16="http://schemas.microsoft.com/office/drawing/2014/main" id="{81B27EB6-1F27-9FF2-69E8-677A14A1FB74}"/>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2099" r="22099"/>
          <a:stretch/>
        </p:blipFill>
        <p:spPr>
          <a:xfrm>
            <a:off x="1027293" y="877711"/>
            <a:ext cx="3464815" cy="3662804"/>
          </a:xfrm>
        </p:spPr>
      </p:pic>
      <p:pic>
        <p:nvPicPr>
          <p:cNvPr id="19" name="Picture Placeholder 18">
            <a:extLst>
              <a:ext uri="{FF2B5EF4-FFF2-40B4-BE49-F238E27FC236}">
                <a16:creationId xmlns:a16="http://schemas.microsoft.com/office/drawing/2014/main" id="{A259F893-0463-9C8E-6B14-89C29627BCA9}"/>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5835" r="15835"/>
          <a:stretch/>
        </p:blipFill>
        <p:spPr>
          <a:xfrm>
            <a:off x="2875025" y="3671534"/>
            <a:ext cx="2542153" cy="2502315"/>
          </a:xfrm>
        </p:spPr>
      </p:pic>
      <p:sp>
        <p:nvSpPr>
          <p:cNvPr id="5" name="TextBox 4">
            <a:extLst>
              <a:ext uri="{FF2B5EF4-FFF2-40B4-BE49-F238E27FC236}">
                <a16:creationId xmlns:a16="http://schemas.microsoft.com/office/drawing/2014/main" id="{2D5BC94A-7849-AD53-3AA0-AFF88AE0D895}"/>
              </a:ext>
            </a:extLst>
          </p:cNvPr>
          <p:cNvSpPr txBox="1"/>
          <p:nvPr/>
        </p:nvSpPr>
        <p:spPr>
          <a:xfrm>
            <a:off x="5220296" y="985863"/>
            <a:ext cx="6805818" cy="5077800"/>
          </a:xfrm>
          <a:prstGeom prst="rect">
            <a:avLst/>
          </a:prstGeom>
          <a:noFill/>
        </p:spPr>
        <p:txBody>
          <a:bodyPr wrap="square">
            <a:spAutoFit/>
          </a:bodyPr>
          <a:lstStyle/>
          <a:p>
            <a:pPr algn="just">
              <a:lnSpc>
                <a:spcPct val="130000"/>
              </a:lnSpc>
            </a:pPr>
            <a:r>
              <a:rPr lang="en-US" sz="2800" dirty="0"/>
              <a:t> </a:t>
            </a:r>
            <a:r>
              <a:rPr lang="en-US" sz="2800" b="1" dirty="0"/>
              <a:t>+ </a:t>
            </a:r>
            <a:r>
              <a:rPr lang="vi-VN" sz="2800" b="1" dirty="0"/>
              <a:t>Cách xưng hô</a:t>
            </a:r>
            <a:r>
              <a:rPr lang="en-US" sz="2800" b="1" dirty="0"/>
              <a:t> </a:t>
            </a:r>
            <a:r>
              <a:rPr lang="en-US" sz="2800" b="1" dirty="0" err="1"/>
              <a:t>trân</a:t>
            </a:r>
            <a:r>
              <a:rPr lang="en-US" sz="2800" b="1" dirty="0"/>
              <a:t> </a:t>
            </a:r>
            <a:r>
              <a:rPr lang="en-US" sz="2800" b="1" dirty="0" err="1"/>
              <a:t>trọng</a:t>
            </a:r>
            <a:r>
              <a:rPr lang="en-US" sz="2800" b="1" dirty="0"/>
              <a:t>, </a:t>
            </a:r>
            <a:r>
              <a:rPr lang="en-US" sz="2800" dirty="0" err="1"/>
              <a:t>khiêm</a:t>
            </a:r>
            <a:r>
              <a:rPr lang="en-US" sz="2800" dirty="0"/>
              <a:t> </a:t>
            </a:r>
            <a:r>
              <a:rPr lang="en-US" sz="2800" dirty="0" err="1"/>
              <a:t>nhường</a:t>
            </a:r>
            <a:r>
              <a:rPr lang="en-US" sz="2800" dirty="0"/>
              <a:t>: </a:t>
            </a:r>
            <a:r>
              <a:rPr lang="vi-VN" sz="2800" i="1" dirty="0"/>
              <a:t>quân tử - tiện thiếp, chàng - thiếp </a:t>
            </a:r>
            <a:r>
              <a:rPr lang="en-US" sz="2800" i="1" dirty="0">
                <a:sym typeface="Wingdings" panose="05000000000000000000" pitchFamily="2" charset="2"/>
              </a:rPr>
              <a:t></a:t>
            </a:r>
            <a:r>
              <a:rPr lang="en-US" sz="2800" i="1" dirty="0"/>
              <a:t> </a:t>
            </a:r>
            <a:r>
              <a:rPr lang="en-US" sz="2800" dirty="0" err="1"/>
              <a:t>thể</a:t>
            </a:r>
            <a:r>
              <a:rPr lang="en-US" sz="2800" dirty="0"/>
              <a:t> </a:t>
            </a:r>
            <a:r>
              <a:rPr lang="vi-VN" sz="2800" dirty="0"/>
              <a:t>hiện sự trang trọng, tôn kính với người </a:t>
            </a:r>
            <a:r>
              <a:rPr lang="en-US" sz="2800" dirty="0" err="1"/>
              <a:t>giúp</a:t>
            </a:r>
            <a:r>
              <a:rPr lang="en-US" sz="2800" dirty="0"/>
              <a:t> </a:t>
            </a:r>
            <a:r>
              <a:rPr lang="en-US" sz="2800" dirty="0" err="1"/>
              <a:t>mình</a:t>
            </a:r>
            <a:r>
              <a:rPr lang="en-US" sz="2800" dirty="0"/>
              <a:t>.</a:t>
            </a:r>
          </a:p>
          <a:p>
            <a:pPr algn="just">
              <a:lnSpc>
                <a:spcPct val="130000"/>
              </a:lnSpc>
            </a:pPr>
            <a:r>
              <a:rPr lang="en-US" sz="2800" i="1" dirty="0"/>
              <a:t> </a:t>
            </a:r>
            <a:r>
              <a:rPr lang="vi-VN" sz="2800" dirty="0"/>
              <a:t> + </a:t>
            </a:r>
            <a:r>
              <a:rPr lang="vi-VN" sz="2800" b="1" dirty="0"/>
              <a:t>Lời bộc bạch chân tình</a:t>
            </a:r>
            <a:r>
              <a:rPr lang="vi-VN" sz="2800" dirty="0"/>
              <a:t>: Xi</a:t>
            </a:r>
            <a:r>
              <a:rPr lang="vi-VN" sz="2800" i="1" dirty="0"/>
              <a:t>n cho tiện thiếp..., Xin theo cùng thiếp</a:t>
            </a:r>
            <a:r>
              <a:rPr lang="vi-VN" sz="2800" dirty="0"/>
              <a:t>. </a:t>
            </a:r>
            <a:r>
              <a:rPr lang="vi-VN" sz="2800" dirty="0">
                <a:sym typeface="Wingdings" panose="05000000000000000000" pitchFamily="2" charset="2"/>
              </a:rPr>
              <a:t></a:t>
            </a:r>
            <a:r>
              <a:rPr lang="vi-VN" sz="2800" dirty="0"/>
              <a:t> Nàng vô cùng cảm kích trước ơn trọng của Vân Tiên; tha thiết mời Lục Vân Tiên về nơi cha làm quan để tiện bề báo đáp. </a:t>
            </a:r>
            <a:endParaRPr lang="en-US" sz="2800" dirty="0"/>
          </a:p>
          <a:p>
            <a:pPr algn="just">
              <a:lnSpc>
                <a:spcPct val="130000"/>
              </a:lnSpc>
            </a:pPr>
            <a:r>
              <a:rPr lang="en-US" sz="2800" dirty="0"/>
              <a:t> </a:t>
            </a:r>
          </a:p>
        </p:txBody>
      </p:sp>
      <p:sp>
        <p:nvSpPr>
          <p:cNvPr id="2" name="TextBox 1">
            <a:extLst>
              <a:ext uri="{FF2B5EF4-FFF2-40B4-BE49-F238E27FC236}">
                <a16:creationId xmlns:a16="http://schemas.microsoft.com/office/drawing/2014/main" id="{EA4DAEB9-CFE8-723A-CB76-B5AFAB45D1C9}"/>
              </a:ext>
            </a:extLst>
          </p:cNvPr>
          <p:cNvSpPr txBox="1"/>
          <p:nvPr/>
        </p:nvSpPr>
        <p:spPr>
          <a:xfrm>
            <a:off x="-1890792" y="5702026"/>
            <a:ext cx="1085892" cy="361637"/>
          </a:xfrm>
          <a:prstGeom prst="rect">
            <a:avLst/>
          </a:prstGeom>
          <a:noFill/>
        </p:spPr>
        <p:txBody>
          <a:bodyPr wrap="square">
            <a:spAutoFit/>
          </a:bodyPr>
          <a:lstStyle/>
          <a:p>
            <a:pPr algn="just">
              <a:lnSpc>
                <a:spcPct val="150000"/>
              </a:lnSpc>
            </a:pPr>
            <a:r>
              <a:rPr lang="vi-VN" sz="400" dirty="0">
                <a:solidFill>
                  <a:srgbClr val="7030A0"/>
                </a:solidFill>
                <a:effectLst/>
                <a:latin typeface="#9Slide05 Fourth" panose="00000500000000000000" pitchFamily="2" charset="0"/>
                <a:ea typeface="MS Mincho" panose="02020609040205080304" pitchFamily="49" charset="-128"/>
              </a:rPr>
              <a:t>Kiều Nguyệt Nga kết tinh cho vẻ đẹp tâm hồn của người phụ nữ Việt Nam truyền thống</a:t>
            </a:r>
            <a:r>
              <a:rPr lang="en-US" sz="400" dirty="0">
                <a:solidFill>
                  <a:srgbClr val="7030A0"/>
                </a:solidFill>
                <a:effectLst/>
                <a:latin typeface="#9Slide05 Fourth" panose="00000500000000000000" pitchFamily="2" charset="0"/>
                <a:ea typeface="MS Mincho" panose="02020609040205080304" pitchFamily="49" charset="-128"/>
              </a:rPr>
              <a:t>: </a:t>
            </a:r>
            <a:r>
              <a:rPr lang="en-US" sz="400" dirty="0" err="1">
                <a:solidFill>
                  <a:srgbClr val="7030A0"/>
                </a:solidFill>
                <a:effectLst/>
                <a:latin typeface="#9Slide05 Fourth" panose="00000500000000000000" pitchFamily="2" charset="0"/>
                <a:ea typeface="MS Mincho" panose="02020609040205080304" pitchFamily="49" charset="-128"/>
              </a:rPr>
              <a:t>thuỳ</a:t>
            </a:r>
            <a:r>
              <a:rPr lang="en-US" sz="400" dirty="0">
                <a:solidFill>
                  <a:srgbClr val="7030A0"/>
                </a:solidFill>
                <a:effectLst/>
                <a:latin typeface="#9Slide05 Fourth" panose="00000500000000000000" pitchFamily="2" charset="0"/>
                <a:ea typeface="MS Mincho" panose="02020609040205080304" pitchFamily="49" charset="-128"/>
              </a:rPr>
              <a:t> </a:t>
            </a:r>
            <a:r>
              <a:rPr lang="en-US" sz="400" dirty="0" err="1">
                <a:solidFill>
                  <a:srgbClr val="7030A0"/>
                </a:solidFill>
                <a:effectLst/>
                <a:latin typeface="#9Slide05 Fourth" panose="00000500000000000000" pitchFamily="2" charset="0"/>
                <a:ea typeface="MS Mincho" panose="02020609040205080304" pitchFamily="49" charset="-128"/>
              </a:rPr>
              <a:t>mị</a:t>
            </a:r>
            <a:r>
              <a:rPr lang="en-US" sz="400" dirty="0">
                <a:solidFill>
                  <a:srgbClr val="7030A0"/>
                </a:solidFill>
                <a:effectLst/>
                <a:latin typeface="#9Slide05 Fourth" panose="00000500000000000000" pitchFamily="2" charset="0"/>
                <a:ea typeface="MS Mincho" panose="02020609040205080304" pitchFamily="49" charset="-128"/>
              </a:rPr>
              <a:t>, </a:t>
            </a:r>
            <a:r>
              <a:rPr lang="en-US" sz="400" dirty="0" err="1">
                <a:solidFill>
                  <a:srgbClr val="7030A0"/>
                </a:solidFill>
                <a:effectLst/>
                <a:latin typeface="#9Slide05 Fourth" panose="00000500000000000000" pitchFamily="2" charset="0"/>
                <a:ea typeface="MS Mincho" panose="02020609040205080304" pitchFamily="49" charset="-128"/>
              </a:rPr>
              <a:t>nết</a:t>
            </a:r>
            <a:r>
              <a:rPr lang="en-US" sz="400" dirty="0">
                <a:solidFill>
                  <a:srgbClr val="7030A0"/>
                </a:solidFill>
                <a:effectLst/>
                <a:latin typeface="#9Slide05 Fourth" panose="00000500000000000000" pitchFamily="2" charset="0"/>
                <a:ea typeface="MS Mincho" panose="02020609040205080304" pitchFamily="49" charset="-128"/>
              </a:rPr>
              <a:t> </a:t>
            </a:r>
            <a:r>
              <a:rPr lang="en-US" sz="400" dirty="0" err="1">
                <a:solidFill>
                  <a:srgbClr val="7030A0"/>
                </a:solidFill>
                <a:effectLst/>
                <a:latin typeface="#9Slide05 Fourth" panose="00000500000000000000" pitchFamily="2" charset="0"/>
                <a:ea typeface="MS Mincho" panose="02020609040205080304" pitchFamily="49" charset="-128"/>
              </a:rPr>
              <a:t>na</a:t>
            </a:r>
            <a:r>
              <a:rPr lang="en-US" sz="400" dirty="0">
                <a:solidFill>
                  <a:srgbClr val="7030A0"/>
                </a:solidFill>
                <a:effectLst/>
                <a:latin typeface="#9Slide05 Fourth" panose="00000500000000000000" pitchFamily="2" charset="0"/>
                <a:ea typeface="MS Mincho" panose="02020609040205080304" pitchFamily="49" charset="-128"/>
              </a:rPr>
              <a:t>, </a:t>
            </a:r>
            <a:r>
              <a:rPr lang="en-US" sz="400" dirty="0" err="1">
                <a:solidFill>
                  <a:srgbClr val="7030A0"/>
                </a:solidFill>
                <a:effectLst/>
                <a:latin typeface="#9Slide05 Fourth" panose="00000500000000000000" pitchFamily="2" charset="0"/>
                <a:ea typeface="MS Mincho" panose="02020609040205080304" pitchFamily="49" charset="-128"/>
              </a:rPr>
              <a:t>trọng</a:t>
            </a:r>
            <a:r>
              <a:rPr lang="en-US" sz="400" dirty="0">
                <a:solidFill>
                  <a:srgbClr val="7030A0"/>
                </a:solidFill>
                <a:effectLst/>
                <a:latin typeface="#9Slide05 Fourth" panose="00000500000000000000" pitchFamily="2" charset="0"/>
                <a:ea typeface="MS Mincho" panose="02020609040205080304" pitchFamily="49" charset="-128"/>
              </a:rPr>
              <a:t> </a:t>
            </a:r>
            <a:r>
              <a:rPr lang="en-US" sz="400" dirty="0" err="1">
                <a:solidFill>
                  <a:srgbClr val="7030A0"/>
                </a:solidFill>
                <a:effectLst/>
                <a:latin typeface="#9Slide05 Fourth" panose="00000500000000000000" pitchFamily="2" charset="0"/>
                <a:ea typeface="MS Mincho" panose="02020609040205080304" pitchFamily="49" charset="-128"/>
              </a:rPr>
              <a:t>ân</a:t>
            </a:r>
            <a:r>
              <a:rPr lang="en-US" sz="400" dirty="0">
                <a:solidFill>
                  <a:srgbClr val="7030A0"/>
                </a:solidFill>
                <a:effectLst/>
                <a:latin typeface="#9Slide05 Fourth" panose="00000500000000000000" pitchFamily="2" charset="0"/>
                <a:ea typeface="MS Mincho" panose="02020609040205080304" pitchFamily="49" charset="-128"/>
              </a:rPr>
              <a:t> </a:t>
            </a:r>
            <a:r>
              <a:rPr lang="en-US" sz="400" dirty="0" err="1">
                <a:solidFill>
                  <a:srgbClr val="7030A0"/>
                </a:solidFill>
                <a:effectLst/>
                <a:latin typeface="#9Slide05 Fourth" panose="00000500000000000000" pitchFamily="2" charset="0"/>
                <a:ea typeface="MS Mincho" panose="02020609040205080304" pitchFamily="49" charset="-128"/>
              </a:rPr>
              <a:t>nghĩa</a:t>
            </a:r>
            <a:r>
              <a:rPr lang="en-US" sz="400" dirty="0">
                <a:solidFill>
                  <a:srgbClr val="7030A0"/>
                </a:solidFill>
                <a:effectLst/>
                <a:latin typeface="#9Slide05 Fourth" panose="00000500000000000000" pitchFamily="2" charset="0"/>
                <a:ea typeface="MS Mincho" panose="02020609040205080304" pitchFamily="49" charset="-128"/>
              </a:rPr>
              <a:t> </a:t>
            </a:r>
            <a:r>
              <a:rPr lang="en-US" sz="400" dirty="0" err="1">
                <a:solidFill>
                  <a:srgbClr val="7030A0"/>
                </a:solidFill>
                <a:effectLst/>
                <a:latin typeface="#9Slide05 Fourth" panose="00000500000000000000" pitchFamily="2" charset="0"/>
                <a:ea typeface="MS Mincho" panose="02020609040205080304" pitchFamily="49" charset="-128"/>
              </a:rPr>
              <a:t>ân</a:t>
            </a:r>
            <a:r>
              <a:rPr lang="en-US" sz="400" dirty="0">
                <a:solidFill>
                  <a:srgbClr val="7030A0"/>
                </a:solidFill>
                <a:effectLst/>
                <a:latin typeface="#9Slide05 Fourth" panose="00000500000000000000" pitchFamily="2" charset="0"/>
                <a:ea typeface="MS Mincho" panose="02020609040205080304" pitchFamily="49" charset="-128"/>
              </a:rPr>
              <a:t> </a:t>
            </a:r>
            <a:r>
              <a:rPr lang="en-US" sz="400" dirty="0" err="1">
                <a:solidFill>
                  <a:srgbClr val="7030A0"/>
                </a:solidFill>
                <a:effectLst/>
                <a:latin typeface="#9Slide05 Fourth" panose="00000500000000000000" pitchFamily="2" charset="0"/>
                <a:ea typeface="MS Mincho" panose="02020609040205080304" pitchFamily="49" charset="-128"/>
              </a:rPr>
              <a:t>tình</a:t>
            </a:r>
            <a:r>
              <a:rPr lang="en-US" sz="400" dirty="0">
                <a:solidFill>
                  <a:srgbClr val="7030A0"/>
                </a:solidFill>
                <a:effectLst/>
                <a:latin typeface="#9Slide05 Fourth" panose="00000500000000000000" pitchFamily="2" charset="0"/>
                <a:ea typeface="MS Mincho" panose="02020609040205080304" pitchFamily="49" charset="-128"/>
              </a:rPr>
              <a:t>.</a:t>
            </a:r>
            <a:endParaRPr lang="en-US" sz="400" dirty="0">
              <a:solidFill>
                <a:srgbClr val="7030A0"/>
              </a:solidFill>
              <a:latin typeface="#9Slide05 Fourth" panose="00000500000000000000" pitchFamily="2" charset="0"/>
            </a:endParaRPr>
          </a:p>
        </p:txBody>
      </p:sp>
    </p:spTree>
    <p:extLst>
      <p:ext uri="{BB962C8B-B14F-4D97-AF65-F5344CB8AC3E}">
        <p14:creationId xmlns:p14="http://schemas.microsoft.com/office/powerpoint/2010/main" val="3163701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AF74C8-581F-F032-D3D7-27CDD98E7562}"/>
              </a:ext>
            </a:extLst>
          </p:cNvPr>
          <p:cNvSpPr txBox="1"/>
          <p:nvPr/>
        </p:nvSpPr>
        <p:spPr>
          <a:xfrm>
            <a:off x="187403" y="63422"/>
            <a:ext cx="8672362" cy="744756"/>
          </a:xfrm>
          <a:prstGeom prst="rect">
            <a:avLst/>
          </a:prstGeom>
          <a:noFill/>
        </p:spPr>
        <p:txBody>
          <a:bodyPr wrap="square" lIns="0" tIns="0" rIns="0" bIns="0" rtlCol="0">
            <a:spAutoFit/>
          </a:bodyPr>
          <a:lstStyle/>
          <a:p>
            <a:pPr>
              <a:lnSpc>
                <a:spcPct val="150000"/>
              </a:lnSpc>
            </a:pPr>
            <a:r>
              <a:rPr lang="en-US" sz="3600" dirty="0">
                <a:solidFill>
                  <a:srgbClr val="FF0000"/>
                </a:solidFill>
                <a:latin typeface="#9Slide03 AmpleSoft Bold" panose="02000000000000000000" pitchFamily="2" charset="0"/>
                <a:ea typeface="Roboto Condensed ExtraBold" panose="02000000000000000000" pitchFamily="2" charset="0"/>
              </a:rPr>
              <a:t>2. </a:t>
            </a:r>
            <a:r>
              <a:rPr lang="en-US" sz="3600" dirty="0" err="1">
                <a:solidFill>
                  <a:srgbClr val="FF0000"/>
                </a:solidFill>
                <a:latin typeface="#9Slide03 AmpleSoft Bold" panose="02000000000000000000" pitchFamily="2" charset="0"/>
                <a:ea typeface="Roboto Condensed ExtraBold" panose="02000000000000000000" pitchFamily="2" charset="0"/>
              </a:rPr>
              <a:t>Nhân</a:t>
            </a:r>
            <a:r>
              <a:rPr lang="en-US" sz="3600" dirty="0">
                <a:solidFill>
                  <a:srgbClr val="FF0000"/>
                </a:solidFill>
                <a:latin typeface="#9Slide03 AmpleSoft Bold" panose="02000000000000000000" pitchFamily="2" charset="0"/>
                <a:ea typeface="Roboto Condensed ExtraBold" panose="02000000000000000000" pitchFamily="2" charset="0"/>
              </a:rPr>
              <a:t> </a:t>
            </a:r>
            <a:r>
              <a:rPr lang="en-US" sz="3600" dirty="0" err="1">
                <a:solidFill>
                  <a:srgbClr val="FF0000"/>
                </a:solidFill>
                <a:latin typeface="#9Slide03 AmpleSoft Bold" panose="02000000000000000000" pitchFamily="2" charset="0"/>
                <a:ea typeface="Roboto Condensed ExtraBold" panose="02000000000000000000" pitchFamily="2" charset="0"/>
              </a:rPr>
              <a:t>vật</a:t>
            </a:r>
            <a:r>
              <a:rPr lang="en-US" sz="3600" dirty="0">
                <a:solidFill>
                  <a:srgbClr val="FF0000"/>
                </a:solidFill>
                <a:latin typeface="#9Slide03 AmpleSoft Bold" panose="02000000000000000000" pitchFamily="2" charset="0"/>
                <a:ea typeface="Roboto Condensed ExtraBold" panose="02000000000000000000" pitchFamily="2" charset="0"/>
              </a:rPr>
              <a:t> </a:t>
            </a:r>
            <a:r>
              <a:rPr lang="en-US" sz="3600" dirty="0" err="1">
                <a:solidFill>
                  <a:srgbClr val="FF0000"/>
                </a:solidFill>
                <a:latin typeface="#9Slide03 AmpleSoft Bold" panose="02000000000000000000" pitchFamily="2" charset="0"/>
                <a:ea typeface="Roboto Condensed ExtraBold" panose="02000000000000000000" pitchFamily="2" charset="0"/>
              </a:rPr>
              <a:t>Kiều</a:t>
            </a:r>
            <a:r>
              <a:rPr lang="en-US" sz="3600" dirty="0">
                <a:solidFill>
                  <a:srgbClr val="FF0000"/>
                </a:solidFill>
                <a:latin typeface="#9Slide03 AmpleSoft Bold" panose="02000000000000000000" pitchFamily="2" charset="0"/>
                <a:ea typeface="Roboto Condensed ExtraBold" panose="02000000000000000000" pitchFamily="2" charset="0"/>
              </a:rPr>
              <a:t> </a:t>
            </a:r>
            <a:r>
              <a:rPr lang="en-US" sz="3600" dirty="0" err="1">
                <a:solidFill>
                  <a:srgbClr val="FF0000"/>
                </a:solidFill>
                <a:latin typeface="#9Slide03 AmpleSoft Bold" panose="02000000000000000000" pitchFamily="2" charset="0"/>
                <a:ea typeface="Roboto Condensed ExtraBold" panose="02000000000000000000" pitchFamily="2" charset="0"/>
              </a:rPr>
              <a:t>Nguyệt</a:t>
            </a:r>
            <a:r>
              <a:rPr lang="en-US" sz="3600" dirty="0">
                <a:solidFill>
                  <a:srgbClr val="FF0000"/>
                </a:solidFill>
                <a:latin typeface="#9Slide03 AmpleSoft Bold" panose="02000000000000000000" pitchFamily="2" charset="0"/>
                <a:ea typeface="Roboto Condensed ExtraBold" panose="02000000000000000000" pitchFamily="2" charset="0"/>
              </a:rPr>
              <a:t> Nga</a:t>
            </a:r>
          </a:p>
        </p:txBody>
      </p:sp>
      <p:sp>
        <p:nvSpPr>
          <p:cNvPr id="77" name="Rectangle: Rounded Corners 76">
            <a:extLst>
              <a:ext uri="{FF2B5EF4-FFF2-40B4-BE49-F238E27FC236}">
                <a16:creationId xmlns:a16="http://schemas.microsoft.com/office/drawing/2014/main" id="{00CBD1D9-BD52-40B5-B191-27249C340242}"/>
              </a:ext>
            </a:extLst>
          </p:cNvPr>
          <p:cNvSpPr/>
          <p:nvPr/>
        </p:nvSpPr>
        <p:spPr>
          <a:xfrm rot="2700000">
            <a:off x="3110145" y="2831154"/>
            <a:ext cx="558808" cy="515737"/>
          </a:xfrm>
          <a:prstGeom prst="roundRect">
            <a:avLst>
              <a:gd name="adj" fmla="val 10556"/>
            </a:avLst>
          </a:prstGeom>
          <a:solidFill>
            <a:schemeClr val="accent5">
              <a:lumMod val="60000"/>
              <a:lumOff val="4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8" name="Rectangle: Rounded Corners 77">
            <a:extLst>
              <a:ext uri="{FF2B5EF4-FFF2-40B4-BE49-F238E27FC236}">
                <a16:creationId xmlns:a16="http://schemas.microsoft.com/office/drawing/2014/main" id="{A8427B92-E316-4BBF-A5D9-43DAD042F050}"/>
              </a:ext>
            </a:extLst>
          </p:cNvPr>
          <p:cNvSpPr/>
          <p:nvPr/>
        </p:nvSpPr>
        <p:spPr>
          <a:xfrm rot="2731827">
            <a:off x="357753" y="2848863"/>
            <a:ext cx="2972615" cy="1365708"/>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3" name="Picture Placeholder 12">
            <a:extLst>
              <a:ext uri="{FF2B5EF4-FFF2-40B4-BE49-F238E27FC236}">
                <a16:creationId xmlns:a16="http://schemas.microsoft.com/office/drawing/2014/main" id="{A5E6EB98-D1E8-9352-0014-AE16A9C8B5EE}"/>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5248" t="966" r="-25248" b="44880"/>
          <a:stretch/>
        </p:blipFill>
        <p:spPr>
          <a:xfrm>
            <a:off x="-114431" y="2261938"/>
            <a:ext cx="4260533" cy="4607638"/>
          </a:xfrm>
        </p:spPr>
      </p:pic>
      <p:pic>
        <p:nvPicPr>
          <p:cNvPr id="16" name="Picture Placeholder 15">
            <a:extLst>
              <a:ext uri="{FF2B5EF4-FFF2-40B4-BE49-F238E27FC236}">
                <a16:creationId xmlns:a16="http://schemas.microsoft.com/office/drawing/2014/main" id="{81B27EB6-1F27-9FF2-69E8-677A14A1FB74}"/>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2099" r="22099"/>
          <a:stretch/>
        </p:blipFill>
        <p:spPr>
          <a:xfrm>
            <a:off x="1027293" y="877711"/>
            <a:ext cx="3464815" cy="3662804"/>
          </a:xfrm>
        </p:spPr>
      </p:pic>
      <p:pic>
        <p:nvPicPr>
          <p:cNvPr id="19" name="Picture Placeholder 18">
            <a:extLst>
              <a:ext uri="{FF2B5EF4-FFF2-40B4-BE49-F238E27FC236}">
                <a16:creationId xmlns:a16="http://schemas.microsoft.com/office/drawing/2014/main" id="{A259F893-0463-9C8E-6B14-89C29627BCA9}"/>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5835" r="15835"/>
          <a:stretch/>
        </p:blipFill>
        <p:spPr>
          <a:xfrm>
            <a:off x="2875025" y="3671534"/>
            <a:ext cx="2542153" cy="2502315"/>
          </a:xfrm>
        </p:spPr>
      </p:pic>
      <p:sp>
        <p:nvSpPr>
          <p:cNvPr id="5" name="TextBox 4">
            <a:extLst>
              <a:ext uri="{FF2B5EF4-FFF2-40B4-BE49-F238E27FC236}">
                <a16:creationId xmlns:a16="http://schemas.microsoft.com/office/drawing/2014/main" id="{2D5BC94A-7849-AD53-3AA0-AFF88AE0D895}"/>
              </a:ext>
            </a:extLst>
          </p:cNvPr>
          <p:cNvSpPr txBox="1"/>
          <p:nvPr/>
        </p:nvSpPr>
        <p:spPr>
          <a:xfrm>
            <a:off x="4953040" y="2230582"/>
            <a:ext cx="7238960" cy="1716880"/>
          </a:xfrm>
          <a:prstGeom prst="rect">
            <a:avLst/>
          </a:prstGeom>
          <a:noFill/>
        </p:spPr>
        <p:txBody>
          <a:bodyPr wrap="square">
            <a:spAutoFit/>
          </a:bodyPr>
          <a:lstStyle/>
          <a:p>
            <a:pPr algn="just">
              <a:lnSpc>
                <a:spcPct val="130000"/>
              </a:lnSpc>
            </a:pPr>
            <a:r>
              <a:rPr lang="en-US" sz="2800" dirty="0"/>
              <a:t> </a:t>
            </a:r>
            <a:r>
              <a:rPr lang="en-US" sz="2800" i="1" dirty="0"/>
              <a:t>=&gt; </a:t>
            </a:r>
            <a:r>
              <a:rPr lang="vi-VN" sz="2800" i="1" dirty="0"/>
              <a:t>Qua đoạn trích, có thể thấy Kiều Nguyệt Nga là người con gái hiếu thảo, đoan trang, khiêm nhường, dịu dàng, trọng ân nghĩa.</a:t>
            </a:r>
            <a:endParaRPr lang="en-US" sz="2800" i="1" dirty="0"/>
          </a:p>
        </p:txBody>
      </p:sp>
      <p:sp>
        <p:nvSpPr>
          <p:cNvPr id="2" name="TextBox 1">
            <a:extLst>
              <a:ext uri="{FF2B5EF4-FFF2-40B4-BE49-F238E27FC236}">
                <a16:creationId xmlns:a16="http://schemas.microsoft.com/office/drawing/2014/main" id="{EA4DAEB9-CFE8-723A-CB76-B5AFAB45D1C9}"/>
              </a:ext>
            </a:extLst>
          </p:cNvPr>
          <p:cNvSpPr txBox="1"/>
          <p:nvPr/>
        </p:nvSpPr>
        <p:spPr>
          <a:xfrm>
            <a:off x="-1890792" y="5702026"/>
            <a:ext cx="1085892" cy="361637"/>
          </a:xfrm>
          <a:prstGeom prst="rect">
            <a:avLst/>
          </a:prstGeom>
          <a:noFill/>
        </p:spPr>
        <p:txBody>
          <a:bodyPr wrap="square">
            <a:spAutoFit/>
          </a:bodyPr>
          <a:lstStyle/>
          <a:p>
            <a:pPr algn="just">
              <a:lnSpc>
                <a:spcPct val="150000"/>
              </a:lnSpc>
            </a:pPr>
            <a:r>
              <a:rPr lang="vi-VN" sz="400" dirty="0">
                <a:solidFill>
                  <a:srgbClr val="7030A0"/>
                </a:solidFill>
                <a:effectLst/>
                <a:latin typeface="#9Slide05 Fourth" panose="00000500000000000000" pitchFamily="2" charset="0"/>
                <a:ea typeface="MS Mincho" panose="02020609040205080304" pitchFamily="49" charset="-128"/>
              </a:rPr>
              <a:t>Kiều Nguyệt Nga kết tinh cho vẻ đẹp tâm hồn của người phụ nữ Việt Nam truyền thống</a:t>
            </a:r>
            <a:r>
              <a:rPr lang="en-US" sz="400" dirty="0">
                <a:solidFill>
                  <a:srgbClr val="7030A0"/>
                </a:solidFill>
                <a:effectLst/>
                <a:latin typeface="#9Slide05 Fourth" panose="00000500000000000000" pitchFamily="2" charset="0"/>
                <a:ea typeface="MS Mincho" panose="02020609040205080304" pitchFamily="49" charset="-128"/>
              </a:rPr>
              <a:t>: </a:t>
            </a:r>
            <a:r>
              <a:rPr lang="en-US" sz="400" dirty="0" err="1">
                <a:solidFill>
                  <a:srgbClr val="7030A0"/>
                </a:solidFill>
                <a:effectLst/>
                <a:latin typeface="#9Slide05 Fourth" panose="00000500000000000000" pitchFamily="2" charset="0"/>
                <a:ea typeface="MS Mincho" panose="02020609040205080304" pitchFamily="49" charset="-128"/>
              </a:rPr>
              <a:t>thuỳ</a:t>
            </a:r>
            <a:r>
              <a:rPr lang="en-US" sz="400" dirty="0">
                <a:solidFill>
                  <a:srgbClr val="7030A0"/>
                </a:solidFill>
                <a:effectLst/>
                <a:latin typeface="#9Slide05 Fourth" panose="00000500000000000000" pitchFamily="2" charset="0"/>
                <a:ea typeface="MS Mincho" panose="02020609040205080304" pitchFamily="49" charset="-128"/>
              </a:rPr>
              <a:t> </a:t>
            </a:r>
            <a:r>
              <a:rPr lang="en-US" sz="400" dirty="0" err="1">
                <a:solidFill>
                  <a:srgbClr val="7030A0"/>
                </a:solidFill>
                <a:effectLst/>
                <a:latin typeface="#9Slide05 Fourth" panose="00000500000000000000" pitchFamily="2" charset="0"/>
                <a:ea typeface="MS Mincho" panose="02020609040205080304" pitchFamily="49" charset="-128"/>
              </a:rPr>
              <a:t>mị</a:t>
            </a:r>
            <a:r>
              <a:rPr lang="en-US" sz="400" dirty="0">
                <a:solidFill>
                  <a:srgbClr val="7030A0"/>
                </a:solidFill>
                <a:effectLst/>
                <a:latin typeface="#9Slide05 Fourth" panose="00000500000000000000" pitchFamily="2" charset="0"/>
                <a:ea typeface="MS Mincho" panose="02020609040205080304" pitchFamily="49" charset="-128"/>
              </a:rPr>
              <a:t>, </a:t>
            </a:r>
            <a:r>
              <a:rPr lang="en-US" sz="400" dirty="0" err="1">
                <a:solidFill>
                  <a:srgbClr val="7030A0"/>
                </a:solidFill>
                <a:effectLst/>
                <a:latin typeface="#9Slide05 Fourth" panose="00000500000000000000" pitchFamily="2" charset="0"/>
                <a:ea typeface="MS Mincho" panose="02020609040205080304" pitchFamily="49" charset="-128"/>
              </a:rPr>
              <a:t>nết</a:t>
            </a:r>
            <a:r>
              <a:rPr lang="en-US" sz="400" dirty="0">
                <a:solidFill>
                  <a:srgbClr val="7030A0"/>
                </a:solidFill>
                <a:effectLst/>
                <a:latin typeface="#9Slide05 Fourth" panose="00000500000000000000" pitchFamily="2" charset="0"/>
                <a:ea typeface="MS Mincho" panose="02020609040205080304" pitchFamily="49" charset="-128"/>
              </a:rPr>
              <a:t> </a:t>
            </a:r>
            <a:r>
              <a:rPr lang="en-US" sz="400" dirty="0" err="1">
                <a:solidFill>
                  <a:srgbClr val="7030A0"/>
                </a:solidFill>
                <a:effectLst/>
                <a:latin typeface="#9Slide05 Fourth" panose="00000500000000000000" pitchFamily="2" charset="0"/>
                <a:ea typeface="MS Mincho" panose="02020609040205080304" pitchFamily="49" charset="-128"/>
              </a:rPr>
              <a:t>na</a:t>
            </a:r>
            <a:r>
              <a:rPr lang="en-US" sz="400" dirty="0">
                <a:solidFill>
                  <a:srgbClr val="7030A0"/>
                </a:solidFill>
                <a:effectLst/>
                <a:latin typeface="#9Slide05 Fourth" panose="00000500000000000000" pitchFamily="2" charset="0"/>
                <a:ea typeface="MS Mincho" panose="02020609040205080304" pitchFamily="49" charset="-128"/>
              </a:rPr>
              <a:t>, </a:t>
            </a:r>
            <a:r>
              <a:rPr lang="en-US" sz="400" dirty="0" err="1">
                <a:solidFill>
                  <a:srgbClr val="7030A0"/>
                </a:solidFill>
                <a:effectLst/>
                <a:latin typeface="#9Slide05 Fourth" panose="00000500000000000000" pitchFamily="2" charset="0"/>
                <a:ea typeface="MS Mincho" panose="02020609040205080304" pitchFamily="49" charset="-128"/>
              </a:rPr>
              <a:t>trọng</a:t>
            </a:r>
            <a:r>
              <a:rPr lang="en-US" sz="400" dirty="0">
                <a:solidFill>
                  <a:srgbClr val="7030A0"/>
                </a:solidFill>
                <a:effectLst/>
                <a:latin typeface="#9Slide05 Fourth" panose="00000500000000000000" pitchFamily="2" charset="0"/>
                <a:ea typeface="MS Mincho" panose="02020609040205080304" pitchFamily="49" charset="-128"/>
              </a:rPr>
              <a:t> </a:t>
            </a:r>
            <a:r>
              <a:rPr lang="en-US" sz="400" dirty="0" err="1">
                <a:solidFill>
                  <a:srgbClr val="7030A0"/>
                </a:solidFill>
                <a:effectLst/>
                <a:latin typeface="#9Slide05 Fourth" panose="00000500000000000000" pitchFamily="2" charset="0"/>
                <a:ea typeface="MS Mincho" panose="02020609040205080304" pitchFamily="49" charset="-128"/>
              </a:rPr>
              <a:t>ân</a:t>
            </a:r>
            <a:r>
              <a:rPr lang="en-US" sz="400" dirty="0">
                <a:solidFill>
                  <a:srgbClr val="7030A0"/>
                </a:solidFill>
                <a:effectLst/>
                <a:latin typeface="#9Slide05 Fourth" panose="00000500000000000000" pitchFamily="2" charset="0"/>
                <a:ea typeface="MS Mincho" panose="02020609040205080304" pitchFamily="49" charset="-128"/>
              </a:rPr>
              <a:t> </a:t>
            </a:r>
            <a:r>
              <a:rPr lang="en-US" sz="400" dirty="0" err="1">
                <a:solidFill>
                  <a:srgbClr val="7030A0"/>
                </a:solidFill>
                <a:effectLst/>
                <a:latin typeface="#9Slide05 Fourth" panose="00000500000000000000" pitchFamily="2" charset="0"/>
                <a:ea typeface="MS Mincho" panose="02020609040205080304" pitchFamily="49" charset="-128"/>
              </a:rPr>
              <a:t>nghĩa</a:t>
            </a:r>
            <a:r>
              <a:rPr lang="en-US" sz="400" dirty="0">
                <a:solidFill>
                  <a:srgbClr val="7030A0"/>
                </a:solidFill>
                <a:effectLst/>
                <a:latin typeface="#9Slide05 Fourth" panose="00000500000000000000" pitchFamily="2" charset="0"/>
                <a:ea typeface="MS Mincho" panose="02020609040205080304" pitchFamily="49" charset="-128"/>
              </a:rPr>
              <a:t> </a:t>
            </a:r>
            <a:r>
              <a:rPr lang="en-US" sz="400" dirty="0" err="1">
                <a:solidFill>
                  <a:srgbClr val="7030A0"/>
                </a:solidFill>
                <a:effectLst/>
                <a:latin typeface="#9Slide05 Fourth" panose="00000500000000000000" pitchFamily="2" charset="0"/>
                <a:ea typeface="MS Mincho" panose="02020609040205080304" pitchFamily="49" charset="-128"/>
              </a:rPr>
              <a:t>ân</a:t>
            </a:r>
            <a:r>
              <a:rPr lang="en-US" sz="400" dirty="0">
                <a:solidFill>
                  <a:srgbClr val="7030A0"/>
                </a:solidFill>
                <a:effectLst/>
                <a:latin typeface="#9Slide05 Fourth" panose="00000500000000000000" pitchFamily="2" charset="0"/>
                <a:ea typeface="MS Mincho" panose="02020609040205080304" pitchFamily="49" charset="-128"/>
              </a:rPr>
              <a:t> </a:t>
            </a:r>
            <a:r>
              <a:rPr lang="en-US" sz="400" dirty="0" err="1">
                <a:solidFill>
                  <a:srgbClr val="7030A0"/>
                </a:solidFill>
                <a:effectLst/>
                <a:latin typeface="#9Slide05 Fourth" panose="00000500000000000000" pitchFamily="2" charset="0"/>
                <a:ea typeface="MS Mincho" panose="02020609040205080304" pitchFamily="49" charset="-128"/>
              </a:rPr>
              <a:t>tình</a:t>
            </a:r>
            <a:r>
              <a:rPr lang="en-US" sz="400" dirty="0">
                <a:solidFill>
                  <a:srgbClr val="7030A0"/>
                </a:solidFill>
                <a:effectLst/>
                <a:latin typeface="#9Slide05 Fourth" panose="00000500000000000000" pitchFamily="2" charset="0"/>
                <a:ea typeface="MS Mincho" panose="02020609040205080304" pitchFamily="49" charset="-128"/>
              </a:rPr>
              <a:t>.</a:t>
            </a:r>
            <a:endParaRPr lang="en-US" sz="400" dirty="0">
              <a:solidFill>
                <a:srgbClr val="7030A0"/>
              </a:solidFill>
              <a:latin typeface="#9Slide05 Fourth" panose="00000500000000000000" pitchFamily="2" charset="0"/>
            </a:endParaRPr>
          </a:p>
        </p:txBody>
      </p:sp>
    </p:spTree>
    <p:extLst>
      <p:ext uri="{BB962C8B-B14F-4D97-AF65-F5344CB8AC3E}">
        <p14:creationId xmlns:p14="http://schemas.microsoft.com/office/powerpoint/2010/main" val="2854978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AF74C8-581F-F032-D3D7-27CDD98E7562}"/>
              </a:ext>
            </a:extLst>
          </p:cNvPr>
          <p:cNvSpPr txBox="1"/>
          <p:nvPr/>
        </p:nvSpPr>
        <p:spPr>
          <a:xfrm>
            <a:off x="187403" y="63422"/>
            <a:ext cx="8672362" cy="744756"/>
          </a:xfrm>
          <a:prstGeom prst="rect">
            <a:avLst/>
          </a:prstGeom>
          <a:noFill/>
        </p:spPr>
        <p:txBody>
          <a:bodyPr wrap="square" lIns="0" tIns="0" rIns="0" bIns="0" rtlCol="0">
            <a:spAutoFit/>
          </a:bodyPr>
          <a:lstStyle/>
          <a:p>
            <a:pPr>
              <a:lnSpc>
                <a:spcPct val="150000"/>
              </a:lnSpc>
            </a:pPr>
            <a:r>
              <a:rPr lang="en-US" sz="3600" dirty="0">
                <a:solidFill>
                  <a:srgbClr val="FF0000"/>
                </a:solidFill>
                <a:latin typeface="#9Slide03 AmpleSoft Bold" panose="02000000000000000000" pitchFamily="2" charset="0"/>
                <a:ea typeface="Roboto Condensed ExtraBold" panose="02000000000000000000" pitchFamily="2" charset="0"/>
              </a:rPr>
              <a:t>2. </a:t>
            </a:r>
            <a:r>
              <a:rPr lang="en-US" sz="3600" dirty="0" err="1">
                <a:solidFill>
                  <a:srgbClr val="FF0000"/>
                </a:solidFill>
                <a:latin typeface="#9Slide03 AmpleSoft Bold" panose="02000000000000000000" pitchFamily="2" charset="0"/>
                <a:ea typeface="Roboto Condensed ExtraBold" panose="02000000000000000000" pitchFamily="2" charset="0"/>
              </a:rPr>
              <a:t>Nhân</a:t>
            </a:r>
            <a:r>
              <a:rPr lang="en-US" sz="3600" dirty="0">
                <a:solidFill>
                  <a:srgbClr val="FF0000"/>
                </a:solidFill>
                <a:latin typeface="#9Slide03 AmpleSoft Bold" panose="02000000000000000000" pitchFamily="2" charset="0"/>
                <a:ea typeface="Roboto Condensed ExtraBold" panose="02000000000000000000" pitchFamily="2" charset="0"/>
              </a:rPr>
              <a:t> </a:t>
            </a:r>
            <a:r>
              <a:rPr lang="en-US" sz="3600" dirty="0" err="1">
                <a:solidFill>
                  <a:srgbClr val="FF0000"/>
                </a:solidFill>
                <a:latin typeface="#9Slide03 AmpleSoft Bold" panose="02000000000000000000" pitchFamily="2" charset="0"/>
                <a:ea typeface="Roboto Condensed ExtraBold" panose="02000000000000000000" pitchFamily="2" charset="0"/>
              </a:rPr>
              <a:t>vật</a:t>
            </a:r>
            <a:r>
              <a:rPr lang="en-US" sz="3600" dirty="0">
                <a:solidFill>
                  <a:srgbClr val="FF0000"/>
                </a:solidFill>
                <a:latin typeface="#9Slide03 AmpleSoft Bold" panose="02000000000000000000" pitchFamily="2" charset="0"/>
                <a:ea typeface="Roboto Condensed ExtraBold" panose="02000000000000000000" pitchFamily="2" charset="0"/>
              </a:rPr>
              <a:t> </a:t>
            </a:r>
            <a:r>
              <a:rPr lang="en-US" sz="3600" dirty="0" err="1">
                <a:solidFill>
                  <a:srgbClr val="FF0000"/>
                </a:solidFill>
                <a:latin typeface="#9Slide03 AmpleSoft Bold" panose="02000000000000000000" pitchFamily="2" charset="0"/>
                <a:ea typeface="Roboto Condensed ExtraBold" panose="02000000000000000000" pitchFamily="2" charset="0"/>
              </a:rPr>
              <a:t>Kiều</a:t>
            </a:r>
            <a:r>
              <a:rPr lang="en-US" sz="3600" dirty="0">
                <a:solidFill>
                  <a:srgbClr val="FF0000"/>
                </a:solidFill>
                <a:latin typeface="#9Slide03 AmpleSoft Bold" panose="02000000000000000000" pitchFamily="2" charset="0"/>
                <a:ea typeface="Roboto Condensed ExtraBold" panose="02000000000000000000" pitchFamily="2" charset="0"/>
              </a:rPr>
              <a:t> </a:t>
            </a:r>
            <a:r>
              <a:rPr lang="en-US" sz="3600" dirty="0" err="1">
                <a:solidFill>
                  <a:srgbClr val="FF0000"/>
                </a:solidFill>
                <a:latin typeface="#9Slide03 AmpleSoft Bold" panose="02000000000000000000" pitchFamily="2" charset="0"/>
                <a:ea typeface="Roboto Condensed ExtraBold" panose="02000000000000000000" pitchFamily="2" charset="0"/>
              </a:rPr>
              <a:t>Nguyệt</a:t>
            </a:r>
            <a:r>
              <a:rPr lang="en-US" sz="3600" dirty="0">
                <a:solidFill>
                  <a:srgbClr val="FF0000"/>
                </a:solidFill>
                <a:latin typeface="#9Slide03 AmpleSoft Bold" panose="02000000000000000000" pitchFamily="2" charset="0"/>
                <a:ea typeface="Roboto Condensed ExtraBold" panose="02000000000000000000" pitchFamily="2" charset="0"/>
              </a:rPr>
              <a:t> Nga</a:t>
            </a:r>
          </a:p>
        </p:txBody>
      </p:sp>
      <p:sp>
        <p:nvSpPr>
          <p:cNvPr id="78" name="Rectangle: Rounded Corners 77">
            <a:extLst>
              <a:ext uri="{FF2B5EF4-FFF2-40B4-BE49-F238E27FC236}">
                <a16:creationId xmlns:a16="http://schemas.microsoft.com/office/drawing/2014/main" id="{A8427B92-E316-4BBF-A5D9-43DAD042F050}"/>
              </a:ext>
            </a:extLst>
          </p:cNvPr>
          <p:cNvSpPr/>
          <p:nvPr/>
        </p:nvSpPr>
        <p:spPr>
          <a:xfrm rot="2731827" flipV="1">
            <a:off x="7841833" y="2578164"/>
            <a:ext cx="2972615" cy="1701672"/>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3" name="Picture Placeholder 12">
            <a:extLst>
              <a:ext uri="{FF2B5EF4-FFF2-40B4-BE49-F238E27FC236}">
                <a16:creationId xmlns:a16="http://schemas.microsoft.com/office/drawing/2014/main" id="{A5E6EB98-D1E8-9352-0014-AE16A9C8B5EE}"/>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5248" t="966" r="-25248" b="44880"/>
          <a:stretch/>
        </p:blipFill>
        <p:spPr>
          <a:xfrm flipH="1">
            <a:off x="6883377" y="2250362"/>
            <a:ext cx="5308623" cy="4607638"/>
          </a:xfrm>
        </p:spPr>
      </p:pic>
      <p:pic>
        <p:nvPicPr>
          <p:cNvPr id="16" name="Picture Placeholder 15">
            <a:extLst>
              <a:ext uri="{FF2B5EF4-FFF2-40B4-BE49-F238E27FC236}">
                <a16:creationId xmlns:a16="http://schemas.microsoft.com/office/drawing/2014/main" id="{81B27EB6-1F27-9FF2-69E8-677A14A1FB74}"/>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2099" r="22099"/>
          <a:stretch/>
        </p:blipFill>
        <p:spPr>
          <a:xfrm flipH="1">
            <a:off x="7379108" y="-126359"/>
            <a:ext cx="4317159" cy="3662804"/>
          </a:xfrm>
        </p:spPr>
      </p:pic>
      <p:pic>
        <p:nvPicPr>
          <p:cNvPr id="19" name="Picture Placeholder 18">
            <a:extLst>
              <a:ext uri="{FF2B5EF4-FFF2-40B4-BE49-F238E27FC236}">
                <a16:creationId xmlns:a16="http://schemas.microsoft.com/office/drawing/2014/main" id="{A259F893-0463-9C8E-6B14-89C29627BCA9}"/>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5835" r="15835"/>
          <a:stretch/>
        </p:blipFill>
        <p:spPr>
          <a:xfrm flipH="1">
            <a:off x="6096000" y="2623638"/>
            <a:ext cx="3167522" cy="2852602"/>
          </a:xfrm>
        </p:spPr>
      </p:pic>
      <p:sp>
        <p:nvSpPr>
          <p:cNvPr id="3" name="TextBox 2">
            <a:extLst>
              <a:ext uri="{FF2B5EF4-FFF2-40B4-BE49-F238E27FC236}">
                <a16:creationId xmlns:a16="http://schemas.microsoft.com/office/drawing/2014/main" id="{CC480F84-7C25-CEDC-310B-992D71E0DEB9}"/>
              </a:ext>
            </a:extLst>
          </p:cNvPr>
          <p:cNvSpPr txBox="1"/>
          <p:nvPr/>
        </p:nvSpPr>
        <p:spPr>
          <a:xfrm>
            <a:off x="495733" y="1510729"/>
            <a:ext cx="5793308" cy="3724096"/>
          </a:xfrm>
          <a:prstGeom prst="rect">
            <a:avLst/>
          </a:prstGeom>
          <a:noFill/>
        </p:spPr>
        <p:txBody>
          <a:bodyPr wrap="square">
            <a:spAutoFit/>
          </a:bodyPr>
          <a:lstStyle/>
          <a:p>
            <a:pPr algn="just">
              <a:lnSpc>
                <a:spcPct val="150000"/>
              </a:lnSpc>
            </a:pPr>
            <a:r>
              <a:rPr lang="en-US" sz="3200" dirty="0" err="1">
                <a:solidFill>
                  <a:srgbClr val="7030A0"/>
                </a:solidFill>
                <a:effectLst/>
                <a:latin typeface="#9Slide05 Fourth Medium" panose="00000600000000000000" pitchFamily="2" charset="0"/>
                <a:ea typeface="Calibri" panose="020F0502020204030204" pitchFamily="34" charset="0"/>
              </a:rPr>
              <a:t>Nhân</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vật</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Kiều</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Nguyệt</a:t>
            </a:r>
            <a:r>
              <a:rPr lang="en-US" sz="3200" dirty="0">
                <a:solidFill>
                  <a:srgbClr val="7030A0"/>
                </a:solidFill>
                <a:effectLst/>
                <a:latin typeface="#9Slide05 Fourth Medium" panose="00000600000000000000" pitchFamily="2" charset="0"/>
                <a:ea typeface="Calibri" panose="020F0502020204030204" pitchFamily="34" charset="0"/>
              </a:rPr>
              <a:t> Nga </a:t>
            </a:r>
            <a:r>
              <a:rPr lang="en-US" sz="3200" dirty="0" err="1">
                <a:solidFill>
                  <a:srgbClr val="7030A0"/>
                </a:solidFill>
                <a:effectLst/>
                <a:latin typeface="#9Slide05 Fourth Medium" panose="00000600000000000000" pitchFamily="2" charset="0"/>
                <a:ea typeface="Calibri" panose="020F0502020204030204" pitchFamily="34" charset="0"/>
              </a:rPr>
              <a:t>thể</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hiện</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quan</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niệm</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của</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Nguyễn</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Đình</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Chiểu</a:t>
            </a:r>
            <a:r>
              <a:rPr lang="en-US" sz="3200" dirty="0">
                <a:solidFill>
                  <a:srgbClr val="7030A0"/>
                </a:solidFill>
                <a:effectLst/>
                <a:latin typeface="#9Slide05 Fourth Medium" panose="00000600000000000000" pitchFamily="2" charset="0"/>
                <a:ea typeface="Calibri" panose="020F0502020204030204" pitchFamily="34" charset="0"/>
              </a:rPr>
              <a:t> về </a:t>
            </a:r>
            <a:r>
              <a:rPr lang="en-US" sz="3200" dirty="0" err="1">
                <a:solidFill>
                  <a:srgbClr val="7030A0"/>
                </a:solidFill>
                <a:effectLst/>
                <a:latin typeface="#9Slide05 Fourth Medium" panose="00000600000000000000" pitchFamily="2" charset="0"/>
                <a:ea typeface="Calibri" panose="020F0502020204030204" pitchFamily="34" charset="0"/>
              </a:rPr>
              <a:t>mẫu</a:t>
            </a:r>
            <a:r>
              <a:rPr lang="en-US" sz="3200" dirty="0">
                <a:solidFill>
                  <a:srgbClr val="7030A0"/>
                </a:solidFill>
                <a:effectLst/>
                <a:latin typeface="#9Slide05 Fourth Medium" panose="00000600000000000000" pitchFamily="2" charset="0"/>
                <a:ea typeface="Calibri" panose="020F0502020204030204" pitchFamily="34" charset="0"/>
              </a:rPr>
              <a:t> hình </a:t>
            </a:r>
            <a:r>
              <a:rPr lang="en-US" sz="3200" dirty="0" err="1">
                <a:solidFill>
                  <a:srgbClr val="7030A0"/>
                </a:solidFill>
                <a:effectLst/>
                <a:latin typeface="#9Slide05 Fourth Medium" panose="00000600000000000000" pitchFamily="2" charset="0"/>
                <a:ea typeface="Calibri" panose="020F0502020204030204" pitchFamily="34" charset="0"/>
              </a:rPr>
              <a:t>người</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phụ</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nữ</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lí</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tưởng</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hiền</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hậu</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nết</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na</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khiêm</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nhường</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trọng</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tình</a:t>
            </a:r>
            <a:r>
              <a:rPr lang="en-US" sz="3200" dirty="0">
                <a:solidFill>
                  <a:srgbClr val="7030A0"/>
                </a:solidFill>
                <a:effectLst/>
                <a:latin typeface="#9Slide05 Fourth Medium" panose="00000600000000000000" pitchFamily="2" charset="0"/>
                <a:ea typeface="Calibri" panose="020F0502020204030204" pitchFamily="34" charset="0"/>
              </a:rPr>
              <a:t> </a:t>
            </a:r>
            <a:r>
              <a:rPr lang="en-US" sz="3200" dirty="0" err="1">
                <a:solidFill>
                  <a:srgbClr val="7030A0"/>
                </a:solidFill>
                <a:effectLst/>
                <a:latin typeface="#9Slide05 Fourth Medium" panose="00000600000000000000" pitchFamily="2" charset="0"/>
                <a:ea typeface="Calibri" panose="020F0502020204030204" pitchFamily="34" charset="0"/>
              </a:rPr>
              <a:t>nghĩa</a:t>
            </a:r>
            <a:r>
              <a:rPr lang="en-US" sz="3200" dirty="0">
                <a:solidFill>
                  <a:srgbClr val="7030A0"/>
                </a:solidFill>
                <a:effectLst/>
                <a:latin typeface="#9Slide05 Fourth Medium" panose="00000600000000000000" pitchFamily="2" charset="0"/>
                <a:ea typeface="Calibri" panose="020F0502020204030204" pitchFamily="34" charset="0"/>
              </a:rPr>
              <a:t>.</a:t>
            </a:r>
            <a:endParaRPr lang="en-US" sz="5400" dirty="0">
              <a:solidFill>
                <a:srgbClr val="7030A0"/>
              </a:solidFill>
              <a:latin typeface="#9Slide05 Fourth Medium" panose="00000600000000000000" pitchFamily="2" charset="0"/>
            </a:endParaRPr>
          </a:p>
        </p:txBody>
      </p:sp>
    </p:spTree>
    <p:extLst>
      <p:ext uri="{BB962C8B-B14F-4D97-AF65-F5344CB8AC3E}">
        <p14:creationId xmlns:p14="http://schemas.microsoft.com/office/powerpoint/2010/main" val="338025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2667323" y="-2667324"/>
            <a:ext cx="6857355" cy="12192002"/>
          </a:xfrm>
          <a:prstGeom prst="rect">
            <a:avLst/>
          </a:prstGeom>
        </p:spPr>
      </p:pic>
      <p:sp>
        <p:nvSpPr>
          <p:cNvPr id="26" name="文本框 25">
            <a:extLst>
              <a:ext uri="{FF2B5EF4-FFF2-40B4-BE49-F238E27FC236}">
                <a16:creationId xmlns:a16="http://schemas.microsoft.com/office/drawing/2014/main" id="{E5EA6B31-DC27-445E-AA06-7911F5AD4AC6}"/>
              </a:ext>
            </a:extLst>
          </p:cNvPr>
          <p:cNvSpPr txBox="1"/>
          <p:nvPr/>
        </p:nvSpPr>
        <p:spPr>
          <a:xfrm>
            <a:off x="6241953" y="1261104"/>
            <a:ext cx="4419801" cy="2308324"/>
          </a:xfrm>
          <a:prstGeom prst="rect">
            <a:avLst/>
          </a:prstGeom>
          <a:noFill/>
        </p:spPr>
        <p:txBody>
          <a:bodyPr wrap="none" rtlCol="0">
            <a:spAutoFit/>
          </a:bodyPr>
          <a:lstStyle/>
          <a:p>
            <a:pPr algn="ctr"/>
            <a:r>
              <a:rPr lang="en-US" altLang="zh-CN" sz="7200" b="1" dirty="0">
                <a:solidFill>
                  <a:srgbClr val="794C28"/>
                </a:solidFill>
                <a:latin typeface="#9Slide03 AmpleSoft Bold" panose="02000000000000000000" pitchFamily="2" charset="0"/>
                <a:cs typeface="+mn-ea"/>
                <a:sym typeface="+mn-lt"/>
              </a:rPr>
              <a:t>III.</a:t>
            </a:r>
          </a:p>
          <a:p>
            <a:pPr algn="ctr"/>
            <a:r>
              <a:rPr lang="en-US" altLang="zh-CN" sz="7200" b="1" dirty="0">
                <a:solidFill>
                  <a:srgbClr val="794C28"/>
                </a:solidFill>
                <a:latin typeface="#9Slide03 AmpleSoft Bold" panose="02000000000000000000" pitchFamily="2" charset="0"/>
                <a:cs typeface="+mn-ea"/>
                <a:sym typeface="+mn-lt"/>
              </a:rPr>
              <a:t>TỔNG KẾT</a:t>
            </a:r>
            <a:endParaRPr lang="zh-CN" altLang="en-US" sz="7200" b="1" dirty="0">
              <a:solidFill>
                <a:srgbClr val="794C28"/>
              </a:solidFill>
              <a:latin typeface="#9Slide03 AmpleSoft Bold" panose="02000000000000000000" pitchFamily="2" charset="0"/>
              <a:cs typeface="+mn-ea"/>
              <a:sym typeface="+mn-lt"/>
            </a:endParaRPr>
          </a:p>
        </p:txBody>
      </p:sp>
      <p:pic>
        <p:nvPicPr>
          <p:cNvPr id="9" name="图片 8">
            <a:extLst>
              <a:ext uri="{FF2B5EF4-FFF2-40B4-BE49-F238E27FC236}">
                <a16:creationId xmlns:a16="http://schemas.microsoft.com/office/drawing/2014/main" id="{2D35B905-0C9A-4777-8BB0-10094587B3C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9140" y="0"/>
            <a:ext cx="5500841" cy="7138856"/>
          </a:xfrm>
          <a:prstGeom prst="rect">
            <a:avLst/>
          </a:prstGeom>
        </p:spPr>
      </p:pic>
    </p:spTree>
    <p:extLst>
      <p:ext uri="{BB962C8B-B14F-4D97-AF65-F5344CB8AC3E}">
        <p14:creationId xmlns:p14="http://schemas.microsoft.com/office/powerpoint/2010/main" val="721343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B7D0852-59FA-40E5-8F60-0011A7EED2B9}"/>
              </a:ext>
            </a:extLst>
          </p:cNvPr>
          <p:cNvSpPr/>
          <p:nvPr/>
        </p:nvSpPr>
        <p:spPr>
          <a:xfrm>
            <a:off x="8941869" y="447"/>
            <a:ext cx="3250132" cy="685710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pic>
        <p:nvPicPr>
          <p:cNvPr id="16" name="Picture Placeholder 15" descr="A bee on a purple flower&#10;&#10;Description automatically generated">
            <a:extLst>
              <a:ext uri="{FF2B5EF4-FFF2-40B4-BE49-F238E27FC236}">
                <a16:creationId xmlns:a16="http://schemas.microsoft.com/office/drawing/2014/main" id="{5B1B9364-2F5C-3164-9FA7-D5A46610AAD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012" b="3012"/>
          <a:stretch>
            <a:fillRect/>
          </a:stretch>
        </p:blipFill>
        <p:spPr>
          <a:xfrm>
            <a:off x="7777214" y="1463919"/>
            <a:ext cx="3359216" cy="3519026"/>
          </a:xfrm>
        </p:spPr>
      </p:pic>
      <p:pic>
        <p:nvPicPr>
          <p:cNvPr id="6" name="Mockup">
            <a:extLst>
              <a:ext uri="{FF2B5EF4-FFF2-40B4-BE49-F238E27FC236}">
                <a16:creationId xmlns:a16="http://schemas.microsoft.com/office/drawing/2014/main" id="{06892826-F93E-4B01-880B-DD9085CBDB2B}"/>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p:blipFill>
        <p:spPr>
          <a:xfrm>
            <a:off x="7565456" y="1308119"/>
            <a:ext cx="4129391" cy="5549881"/>
          </a:xfrm>
          <a:custGeom>
            <a:avLst/>
            <a:gdLst>
              <a:gd name="connsiteX0" fmla="*/ 0 w 3835819"/>
              <a:gd name="connsiteY0" fmla="*/ 0 h 6560525"/>
              <a:gd name="connsiteX1" fmla="*/ 3835819 w 3835819"/>
              <a:gd name="connsiteY1" fmla="*/ 0 h 6560525"/>
              <a:gd name="connsiteX2" fmla="*/ 3835819 w 3835819"/>
              <a:gd name="connsiteY2" fmla="*/ 4957172 h 6560525"/>
              <a:gd name="connsiteX3" fmla="*/ 3453652 w 3835819"/>
              <a:gd name="connsiteY3" fmla="*/ 4957172 h 6560525"/>
              <a:gd name="connsiteX4" fmla="*/ 3453652 w 3835819"/>
              <a:gd name="connsiteY4" fmla="*/ 6560525 h 6560525"/>
              <a:gd name="connsiteX5" fmla="*/ 438784 w 3835819"/>
              <a:gd name="connsiteY5" fmla="*/ 6560525 h 6560525"/>
              <a:gd name="connsiteX6" fmla="*/ 438784 w 3835819"/>
              <a:gd name="connsiteY6" fmla="*/ 4957172 h 6560525"/>
              <a:gd name="connsiteX7" fmla="*/ 0 w 3835819"/>
              <a:gd name="connsiteY7" fmla="*/ 4957172 h 656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5819" h="6560525">
                <a:moveTo>
                  <a:pt x="0" y="0"/>
                </a:moveTo>
                <a:lnTo>
                  <a:pt x="3835819" y="0"/>
                </a:lnTo>
                <a:lnTo>
                  <a:pt x="3835819" y="4957172"/>
                </a:lnTo>
                <a:lnTo>
                  <a:pt x="3453652" y="4957172"/>
                </a:lnTo>
                <a:lnTo>
                  <a:pt x="3453652" y="6560525"/>
                </a:lnTo>
                <a:lnTo>
                  <a:pt x="438784" y="6560525"/>
                </a:lnTo>
                <a:lnTo>
                  <a:pt x="438784" y="4957172"/>
                </a:lnTo>
                <a:lnTo>
                  <a:pt x="0" y="4957172"/>
                </a:lnTo>
                <a:close/>
              </a:path>
            </a:pathLst>
          </a:custGeom>
        </p:spPr>
      </p:pic>
      <p:sp>
        <p:nvSpPr>
          <p:cNvPr id="5" name="TextBox 4">
            <a:extLst>
              <a:ext uri="{FF2B5EF4-FFF2-40B4-BE49-F238E27FC236}">
                <a16:creationId xmlns:a16="http://schemas.microsoft.com/office/drawing/2014/main" id="{8B8BEE7D-E8AA-C065-EE68-1332625F65EA}"/>
              </a:ext>
            </a:extLst>
          </p:cNvPr>
          <p:cNvSpPr txBox="1"/>
          <p:nvPr/>
        </p:nvSpPr>
        <p:spPr>
          <a:xfrm>
            <a:off x="1394243" y="342563"/>
            <a:ext cx="7382175" cy="623440"/>
          </a:xfrm>
          <a:prstGeom prst="rect">
            <a:avLst/>
          </a:prstGeom>
          <a:noFill/>
        </p:spPr>
        <p:txBody>
          <a:bodyPr wrap="square">
            <a:spAutoFit/>
          </a:bodyPr>
          <a:lstStyle/>
          <a:p>
            <a:pPr algn="just">
              <a:lnSpc>
                <a:spcPct val="115000"/>
              </a:lnSpc>
              <a:spcAft>
                <a:spcPts val="1200"/>
              </a:spcAft>
            </a:pPr>
            <a:r>
              <a:rPr lang="en-US" sz="3200" b="1" dirty="0">
                <a:solidFill>
                  <a:srgbClr val="FF0000"/>
                </a:solidFill>
                <a:effectLst/>
                <a:highlight>
                  <a:srgbClr val="FFFFFF"/>
                </a:highlight>
                <a:latin typeface="#9Slide03 Ample" panose="02000000000000000000" pitchFamily="2" charset="0"/>
                <a:ea typeface="Calibri" panose="020F0502020204030204" pitchFamily="34" charset="0"/>
                <a:cs typeface="Times New Roman" panose="02020603050405020304" pitchFamily="18" charset="0"/>
              </a:rPr>
              <a:t>HOẠT ĐỘNG CẶP ĐÔI</a:t>
            </a:r>
            <a:endParaRPr lang="en-US" sz="2400" dirty="0">
              <a:effectLst/>
              <a:highlight>
                <a:srgbClr val="FFFFFF"/>
              </a:highlight>
              <a:latin typeface="#9Slide03 Ample" panose="02000000000000000000" pitchFamily="2"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D12D63F2-7AB5-7754-141A-94766E46A416}"/>
              </a:ext>
            </a:extLst>
          </p:cNvPr>
          <p:cNvGraphicFramePr>
            <a:graphicFrameLocks noGrp="1"/>
          </p:cNvGraphicFramePr>
          <p:nvPr>
            <p:extLst>
              <p:ext uri="{D42A27DB-BD31-4B8C-83A1-F6EECF244321}">
                <p14:modId xmlns:p14="http://schemas.microsoft.com/office/powerpoint/2010/main" val="1886159608"/>
              </p:ext>
            </p:extLst>
          </p:nvPr>
        </p:nvGraphicFramePr>
        <p:xfrm>
          <a:off x="527656" y="1451619"/>
          <a:ext cx="7037799" cy="5262880"/>
        </p:xfrm>
        <a:graphic>
          <a:graphicData uri="http://schemas.openxmlformats.org/drawingml/2006/table">
            <a:tbl>
              <a:tblPr firstRow="1" firstCol="1" bandRow="1">
                <a:tableStyleId>{5FD0F851-EC5A-4D38-B0AD-8093EC10F338}</a:tableStyleId>
              </a:tblPr>
              <a:tblGrid>
                <a:gridCol w="2490838">
                  <a:extLst>
                    <a:ext uri="{9D8B030D-6E8A-4147-A177-3AD203B41FA5}">
                      <a16:colId xmlns:a16="http://schemas.microsoft.com/office/drawing/2014/main" val="1268111847"/>
                    </a:ext>
                  </a:extLst>
                </a:gridCol>
                <a:gridCol w="4546961">
                  <a:extLst>
                    <a:ext uri="{9D8B030D-6E8A-4147-A177-3AD203B41FA5}">
                      <a16:colId xmlns:a16="http://schemas.microsoft.com/office/drawing/2014/main" val="673148582"/>
                    </a:ext>
                  </a:extLst>
                </a:gridCol>
              </a:tblGrid>
              <a:tr h="0">
                <a:tc>
                  <a:txBody>
                    <a:bodyPr/>
                    <a:lstStyle/>
                    <a:p>
                      <a:pPr algn="just">
                        <a:lnSpc>
                          <a:spcPct val="130000"/>
                        </a:lnSpc>
                        <a:spcAft>
                          <a:spcPts val="1000"/>
                        </a:spcAft>
                      </a:pPr>
                      <a:r>
                        <a:rPr lang="en-US" sz="2800">
                          <a:effectLst/>
                        </a:rPr>
                        <a:t>Đặc sắc nội dung đoạn trích</a:t>
                      </a:r>
                      <a:endParaRPr lang="en-US"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spcAft>
                          <a:spcPts val="1000"/>
                        </a:spcAft>
                      </a:pPr>
                      <a:r>
                        <a:rPr lang="en-US" sz="2800">
                          <a:effectLst/>
                        </a:rPr>
                        <a:t> Chủ đề của đoạn trích?</a:t>
                      </a:r>
                      <a:endParaRPr lang="en-US" sz="3200">
                        <a:effectLst/>
                      </a:endParaRPr>
                    </a:p>
                    <a:p>
                      <a:pPr algn="just">
                        <a:lnSpc>
                          <a:spcPct val="130000"/>
                        </a:lnSpc>
                        <a:spcAft>
                          <a:spcPts val="1000"/>
                        </a:spcAft>
                      </a:pPr>
                      <a:r>
                        <a:rPr lang="en-US" sz="2800">
                          <a:effectLst/>
                        </a:rPr>
                        <a:t> </a:t>
                      </a:r>
                      <a:endParaRPr lang="en-US"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1221986"/>
                  </a:ext>
                </a:extLst>
              </a:tr>
              <a:tr h="0">
                <a:tc>
                  <a:txBody>
                    <a:bodyPr/>
                    <a:lstStyle/>
                    <a:p>
                      <a:pPr algn="just">
                        <a:lnSpc>
                          <a:spcPct val="130000"/>
                        </a:lnSpc>
                        <a:spcAft>
                          <a:spcPts val="1000"/>
                        </a:spcAft>
                      </a:pPr>
                      <a:r>
                        <a:rPr lang="en-US" sz="2800" dirty="0" err="1">
                          <a:effectLst/>
                        </a:rPr>
                        <a:t>Đặc</a:t>
                      </a:r>
                      <a:r>
                        <a:rPr lang="en-US" sz="2800" dirty="0">
                          <a:effectLst/>
                        </a:rPr>
                        <a:t> </a:t>
                      </a:r>
                      <a:r>
                        <a:rPr lang="en-US" sz="2800" dirty="0" err="1">
                          <a:effectLst/>
                        </a:rPr>
                        <a:t>sắc</a:t>
                      </a:r>
                      <a:r>
                        <a:rPr lang="en-US" sz="2800" dirty="0">
                          <a:effectLst/>
                        </a:rPr>
                        <a:t> </a:t>
                      </a:r>
                      <a:r>
                        <a:rPr lang="en-US" sz="2800" dirty="0" err="1">
                          <a:effectLst/>
                        </a:rPr>
                        <a:t>nghệ</a:t>
                      </a:r>
                      <a:r>
                        <a:rPr lang="en-US" sz="2800" dirty="0">
                          <a:effectLst/>
                        </a:rPr>
                        <a:t> </a:t>
                      </a:r>
                      <a:r>
                        <a:rPr lang="en-US" sz="2800" dirty="0" err="1">
                          <a:effectLst/>
                        </a:rPr>
                        <a:t>thuật</a:t>
                      </a:r>
                      <a:r>
                        <a:rPr lang="en-US" sz="2800" dirty="0">
                          <a:effectLst/>
                        </a:rPr>
                        <a:t> </a:t>
                      </a:r>
                      <a:r>
                        <a:rPr lang="en-US" sz="2800" dirty="0" err="1">
                          <a:effectLst/>
                        </a:rPr>
                        <a:t>đoạn</a:t>
                      </a:r>
                      <a:r>
                        <a:rPr lang="en-US" sz="2800" dirty="0">
                          <a:effectLst/>
                        </a:rPr>
                        <a:t> </a:t>
                      </a:r>
                      <a:r>
                        <a:rPr lang="en-US" sz="2800" dirty="0" err="1">
                          <a:effectLst/>
                        </a:rPr>
                        <a:t>trích</a:t>
                      </a:r>
                      <a:endParaRPr lang="en-US" sz="32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spcAft>
                          <a:spcPts val="1000"/>
                        </a:spcAft>
                      </a:pPr>
                      <a:r>
                        <a:rPr lang="en-US" sz="2800" dirty="0">
                          <a:effectLst/>
                        </a:rPr>
                        <a:t>Nhận </a:t>
                      </a:r>
                      <a:r>
                        <a:rPr lang="en-US" sz="2800" dirty="0" err="1">
                          <a:effectLst/>
                        </a:rPr>
                        <a:t>xét</a:t>
                      </a:r>
                      <a:r>
                        <a:rPr lang="en-US" sz="2800" dirty="0">
                          <a:effectLst/>
                        </a:rPr>
                        <a:t> về:</a:t>
                      </a:r>
                      <a:endParaRPr lang="en-US" sz="3200" dirty="0">
                        <a:effectLst/>
                      </a:endParaRPr>
                    </a:p>
                    <a:p>
                      <a:pPr algn="just">
                        <a:lnSpc>
                          <a:spcPct val="130000"/>
                        </a:lnSpc>
                        <a:spcAft>
                          <a:spcPts val="1000"/>
                        </a:spcAft>
                      </a:pPr>
                      <a:r>
                        <a:rPr lang="en-US" sz="2800" dirty="0">
                          <a:effectLst/>
                        </a:rPr>
                        <a:t>- </a:t>
                      </a:r>
                      <a:r>
                        <a:rPr lang="en-US" sz="2800" dirty="0" err="1">
                          <a:effectLst/>
                        </a:rPr>
                        <a:t>Nghệ</a:t>
                      </a:r>
                      <a:r>
                        <a:rPr lang="en-US" sz="2800" dirty="0">
                          <a:effectLst/>
                        </a:rPr>
                        <a:t> </a:t>
                      </a:r>
                      <a:r>
                        <a:rPr lang="en-US" sz="2800" dirty="0" err="1">
                          <a:effectLst/>
                        </a:rPr>
                        <a:t>thuật</a:t>
                      </a:r>
                      <a:r>
                        <a:rPr lang="en-US" sz="2800" dirty="0">
                          <a:effectLst/>
                        </a:rPr>
                        <a:t> </a:t>
                      </a:r>
                      <a:r>
                        <a:rPr lang="en-US" sz="2800" dirty="0" err="1">
                          <a:effectLst/>
                        </a:rPr>
                        <a:t>xây</a:t>
                      </a:r>
                      <a:r>
                        <a:rPr lang="en-US" sz="2800" dirty="0">
                          <a:effectLst/>
                        </a:rPr>
                        <a:t> </a:t>
                      </a:r>
                      <a:r>
                        <a:rPr lang="en-US" sz="2800" dirty="0" err="1">
                          <a:effectLst/>
                        </a:rPr>
                        <a:t>dựng</a:t>
                      </a:r>
                      <a:r>
                        <a:rPr lang="en-US" sz="2800" dirty="0">
                          <a:effectLst/>
                        </a:rPr>
                        <a:t> </a:t>
                      </a:r>
                      <a:r>
                        <a:rPr lang="en-US" sz="2800" dirty="0" err="1">
                          <a:effectLst/>
                        </a:rPr>
                        <a:t>nhân</a:t>
                      </a:r>
                      <a:r>
                        <a:rPr lang="en-US" sz="2800" dirty="0">
                          <a:effectLst/>
                        </a:rPr>
                        <a:t> </a:t>
                      </a:r>
                      <a:r>
                        <a:rPr lang="en-US" sz="2800" dirty="0" err="1">
                          <a:effectLst/>
                        </a:rPr>
                        <a:t>vật</a:t>
                      </a:r>
                      <a:endParaRPr lang="en-US" sz="3200" dirty="0">
                        <a:effectLst/>
                      </a:endParaRPr>
                    </a:p>
                    <a:p>
                      <a:pPr algn="just">
                        <a:lnSpc>
                          <a:spcPct val="130000"/>
                        </a:lnSpc>
                        <a:spcAft>
                          <a:spcPts val="1000"/>
                        </a:spcAft>
                      </a:pPr>
                      <a:r>
                        <a:rPr lang="en-US" sz="2800" dirty="0">
                          <a:effectLst/>
                        </a:rPr>
                        <a:t>- </a:t>
                      </a:r>
                      <a:r>
                        <a:rPr lang="en-US" sz="2800" dirty="0" err="1">
                          <a:effectLst/>
                        </a:rPr>
                        <a:t>Nghệ</a:t>
                      </a:r>
                      <a:r>
                        <a:rPr lang="en-US" sz="2800" dirty="0">
                          <a:effectLst/>
                        </a:rPr>
                        <a:t> </a:t>
                      </a:r>
                      <a:r>
                        <a:rPr lang="en-US" sz="2800" dirty="0" err="1">
                          <a:effectLst/>
                        </a:rPr>
                        <a:t>thuật</a:t>
                      </a:r>
                      <a:r>
                        <a:rPr lang="en-US" sz="2800" dirty="0">
                          <a:effectLst/>
                        </a:rPr>
                        <a:t> </a:t>
                      </a:r>
                      <a:r>
                        <a:rPr lang="en-US" sz="2800" dirty="0" err="1">
                          <a:effectLst/>
                        </a:rPr>
                        <a:t>sử</a:t>
                      </a:r>
                      <a:r>
                        <a:rPr lang="en-US" sz="2800" dirty="0">
                          <a:effectLst/>
                        </a:rPr>
                        <a:t> </a:t>
                      </a:r>
                      <a:r>
                        <a:rPr lang="en-US" sz="2800" dirty="0" err="1">
                          <a:effectLst/>
                        </a:rPr>
                        <a:t>dụng</a:t>
                      </a:r>
                      <a:r>
                        <a:rPr lang="en-US" sz="2800" dirty="0">
                          <a:effectLst/>
                        </a:rPr>
                        <a:t> </a:t>
                      </a:r>
                      <a:r>
                        <a:rPr lang="en-US" sz="2800" dirty="0" err="1">
                          <a:effectLst/>
                        </a:rPr>
                        <a:t>ngôn</a:t>
                      </a:r>
                      <a:r>
                        <a:rPr lang="en-US" sz="2800" dirty="0">
                          <a:effectLst/>
                        </a:rPr>
                        <a:t> </a:t>
                      </a:r>
                      <a:r>
                        <a:rPr lang="en-US" sz="2800" dirty="0" err="1">
                          <a:effectLst/>
                        </a:rPr>
                        <a:t>ngữ</a:t>
                      </a:r>
                      <a:endParaRPr lang="en-US" sz="3200" dirty="0">
                        <a:effectLst/>
                      </a:endParaRPr>
                    </a:p>
                    <a:p>
                      <a:pPr algn="just">
                        <a:lnSpc>
                          <a:spcPct val="130000"/>
                        </a:lnSpc>
                        <a:spcAft>
                          <a:spcPts val="1000"/>
                        </a:spcAft>
                      </a:pPr>
                      <a:r>
                        <a:rPr lang="en-US" sz="2800" dirty="0">
                          <a:effectLst/>
                        </a:rPr>
                        <a:t> </a:t>
                      </a:r>
                      <a:endParaRPr lang="en-US" sz="32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9021103"/>
                  </a:ext>
                </a:extLst>
              </a:tr>
            </a:tbl>
          </a:graphicData>
        </a:graphic>
      </p:graphicFrame>
    </p:spTree>
    <p:extLst>
      <p:ext uri="{BB962C8B-B14F-4D97-AF65-F5344CB8AC3E}">
        <p14:creationId xmlns:p14="http://schemas.microsoft.com/office/powerpoint/2010/main" val="377825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B7D0852-59FA-40E5-8F60-0011A7EED2B9}"/>
              </a:ext>
            </a:extLst>
          </p:cNvPr>
          <p:cNvSpPr/>
          <p:nvPr/>
        </p:nvSpPr>
        <p:spPr>
          <a:xfrm rot="16200000">
            <a:off x="4986202" y="-332443"/>
            <a:ext cx="2219595" cy="12192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pic>
        <p:nvPicPr>
          <p:cNvPr id="16" name="Picture Placeholder 15" descr="A bee on a purple flower&#10;&#10;Description automatically generated">
            <a:extLst>
              <a:ext uri="{FF2B5EF4-FFF2-40B4-BE49-F238E27FC236}">
                <a16:creationId xmlns:a16="http://schemas.microsoft.com/office/drawing/2014/main" id="{5B1B9364-2F5C-3164-9FA7-D5A46610AAD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012" b="3012"/>
          <a:stretch>
            <a:fillRect/>
          </a:stretch>
        </p:blipFill>
        <p:spPr>
          <a:xfrm>
            <a:off x="182881" y="3244593"/>
            <a:ext cx="3359216" cy="3519026"/>
          </a:xfrm>
        </p:spPr>
      </p:pic>
      <p:pic>
        <p:nvPicPr>
          <p:cNvPr id="6" name="Mockup">
            <a:extLst>
              <a:ext uri="{FF2B5EF4-FFF2-40B4-BE49-F238E27FC236}">
                <a16:creationId xmlns:a16="http://schemas.microsoft.com/office/drawing/2014/main" id="{06892826-F93E-4B01-880B-DD9085CBDB2B}"/>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p:blipFill>
        <p:spPr>
          <a:xfrm>
            <a:off x="-43265" y="3069542"/>
            <a:ext cx="4129391" cy="5549881"/>
          </a:xfrm>
          <a:custGeom>
            <a:avLst/>
            <a:gdLst>
              <a:gd name="connsiteX0" fmla="*/ 0 w 3835819"/>
              <a:gd name="connsiteY0" fmla="*/ 0 h 6560525"/>
              <a:gd name="connsiteX1" fmla="*/ 3835819 w 3835819"/>
              <a:gd name="connsiteY1" fmla="*/ 0 h 6560525"/>
              <a:gd name="connsiteX2" fmla="*/ 3835819 w 3835819"/>
              <a:gd name="connsiteY2" fmla="*/ 4957172 h 6560525"/>
              <a:gd name="connsiteX3" fmla="*/ 3453652 w 3835819"/>
              <a:gd name="connsiteY3" fmla="*/ 4957172 h 6560525"/>
              <a:gd name="connsiteX4" fmla="*/ 3453652 w 3835819"/>
              <a:gd name="connsiteY4" fmla="*/ 6560525 h 6560525"/>
              <a:gd name="connsiteX5" fmla="*/ 438784 w 3835819"/>
              <a:gd name="connsiteY5" fmla="*/ 6560525 h 6560525"/>
              <a:gd name="connsiteX6" fmla="*/ 438784 w 3835819"/>
              <a:gd name="connsiteY6" fmla="*/ 4957172 h 6560525"/>
              <a:gd name="connsiteX7" fmla="*/ 0 w 3835819"/>
              <a:gd name="connsiteY7" fmla="*/ 4957172 h 656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5819" h="6560525">
                <a:moveTo>
                  <a:pt x="0" y="0"/>
                </a:moveTo>
                <a:lnTo>
                  <a:pt x="3835819" y="0"/>
                </a:lnTo>
                <a:lnTo>
                  <a:pt x="3835819" y="4957172"/>
                </a:lnTo>
                <a:lnTo>
                  <a:pt x="3453652" y="4957172"/>
                </a:lnTo>
                <a:lnTo>
                  <a:pt x="3453652" y="6560525"/>
                </a:lnTo>
                <a:lnTo>
                  <a:pt x="438784" y="6560525"/>
                </a:lnTo>
                <a:lnTo>
                  <a:pt x="438784" y="4957172"/>
                </a:lnTo>
                <a:lnTo>
                  <a:pt x="0" y="4957172"/>
                </a:lnTo>
                <a:close/>
              </a:path>
            </a:pathLst>
          </a:custGeom>
        </p:spPr>
      </p:pic>
      <p:sp>
        <p:nvSpPr>
          <p:cNvPr id="5" name="TextBox 4">
            <a:extLst>
              <a:ext uri="{FF2B5EF4-FFF2-40B4-BE49-F238E27FC236}">
                <a16:creationId xmlns:a16="http://schemas.microsoft.com/office/drawing/2014/main" id="{8B8BEE7D-E8AA-C065-EE68-1332625F65EA}"/>
              </a:ext>
            </a:extLst>
          </p:cNvPr>
          <p:cNvSpPr txBox="1"/>
          <p:nvPr/>
        </p:nvSpPr>
        <p:spPr>
          <a:xfrm>
            <a:off x="3941805" y="282150"/>
            <a:ext cx="8128274" cy="3397340"/>
          </a:xfrm>
          <a:prstGeom prst="rect">
            <a:avLst/>
          </a:prstGeom>
          <a:noFill/>
        </p:spPr>
        <p:txBody>
          <a:bodyPr wrap="square">
            <a:spAutoFit/>
          </a:bodyPr>
          <a:lstStyle/>
          <a:p>
            <a:pPr lvl="0" algn="just">
              <a:lnSpc>
                <a:spcPct val="130000"/>
              </a:lnSpc>
            </a:pPr>
            <a:r>
              <a:rPr lang="en-US" sz="2800" b="1" dirty="0">
                <a:solidFill>
                  <a:srgbClr val="FF0000"/>
                </a:solidFill>
                <a:highlight>
                  <a:srgbClr val="FFFFFF"/>
                </a:highlight>
              </a:rPr>
              <a:t>1. </a:t>
            </a:r>
            <a:r>
              <a:rPr lang="en-US" sz="2800" b="1" dirty="0" err="1">
                <a:solidFill>
                  <a:srgbClr val="FF0000"/>
                </a:solidFill>
                <a:highlight>
                  <a:srgbClr val="FFFFFF"/>
                </a:highlight>
              </a:rPr>
              <a:t>Chủ</a:t>
            </a:r>
            <a:r>
              <a:rPr lang="en-US" sz="2800" b="1" dirty="0">
                <a:solidFill>
                  <a:srgbClr val="FF0000"/>
                </a:solidFill>
                <a:highlight>
                  <a:srgbClr val="FFFFFF"/>
                </a:highlight>
              </a:rPr>
              <a:t> </a:t>
            </a:r>
            <a:r>
              <a:rPr lang="en-US" sz="2800" b="1" dirty="0" err="1">
                <a:solidFill>
                  <a:srgbClr val="FF0000"/>
                </a:solidFill>
                <a:highlight>
                  <a:srgbClr val="FFFFFF"/>
                </a:highlight>
              </a:rPr>
              <a:t>đề</a:t>
            </a:r>
            <a:endParaRPr lang="en-US" sz="2800" dirty="0">
              <a:solidFill>
                <a:srgbClr val="FF0000"/>
              </a:solidFill>
              <a:highlight>
                <a:srgbClr val="FFFFFF"/>
              </a:highlight>
            </a:endParaRPr>
          </a:p>
          <a:p>
            <a:pPr marL="457200" indent="-457200" algn="just">
              <a:lnSpc>
                <a:spcPct val="130000"/>
              </a:lnSpc>
              <a:buClr>
                <a:srgbClr val="FF0000"/>
              </a:buClr>
              <a:buFont typeface="Wingdings" panose="05000000000000000000" pitchFamily="2" charset="2"/>
              <a:buChar char="ü"/>
            </a:pPr>
            <a:r>
              <a:rPr lang="en-US" sz="2800" dirty="0">
                <a:highlight>
                  <a:srgbClr val="FFFFFF"/>
                </a:highlight>
              </a:rPr>
              <a:t>Ca </a:t>
            </a:r>
            <a:r>
              <a:rPr lang="en-US" sz="2800" dirty="0" err="1">
                <a:highlight>
                  <a:srgbClr val="FFFFFF"/>
                </a:highlight>
              </a:rPr>
              <a:t>ngợi</a:t>
            </a:r>
            <a:r>
              <a:rPr lang="en-US" sz="2800" dirty="0">
                <a:highlight>
                  <a:srgbClr val="FFFFFF"/>
                </a:highlight>
              </a:rPr>
              <a:t> </a:t>
            </a:r>
            <a:r>
              <a:rPr lang="en-US" sz="2800" dirty="0" err="1">
                <a:highlight>
                  <a:srgbClr val="FFFFFF"/>
                </a:highlight>
              </a:rPr>
              <a:t>người</a:t>
            </a:r>
            <a:r>
              <a:rPr lang="en-US" sz="2800" dirty="0">
                <a:highlight>
                  <a:srgbClr val="FFFFFF"/>
                </a:highlight>
              </a:rPr>
              <a:t> </a:t>
            </a:r>
            <a:r>
              <a:rPr lang="en-US" sz="2800" dirty="0" err="1">
                <a:highlight>
                  <a:srgbClr val="FFFFFF"/>
                </a:highlight>
              </a:rPr>
              <a:t>anh</a:t>
            </a:r>
            <a:r>
              <a:rPr lang="en-US" sz="2800" dirty="0">
                <a:highlight>
                  <a:srgbClr val="FFFFFF"/>
                </a:highlight>
              </a:rPr>
              <a:t> </a:t>
            </a:r>
            <a:r>
              <a:rPr lang="en-US" sz="2800" dirty="0" err="1">
                <a:highlight>
                  <a:srgbClr val="FFFFFF"/>
                </a:highlight>
              </a:rPr>
              <a:t>hùng</a:t>
            </a:r>
            <a:r>
              <a:rPr lang="en-US" sz="2800" dirty="0">
                <a:highlight>
                  <a:srgbClr val="FFFFFF"/>
                </a:highlight>
              </a:rPr>
              <a:t> </a:t>
            </a:r>
            <a:r>
              <a:rPr lang="en-US" sz="2800" dirty="0" err="1">
                <a:highlight>
                  <a:srgbClr val="FFFFFF"/>
                </a:highlight>
              </a:rPr>
              <a:t>trí</a:t>
            </a:r>
            <a:r>
              <a:rPr lang="en-US" sz="2800" dirty="0">
                <a:highlight>
                  <a:srgbClr val="FFFFFF"/>
                </a:highlight>
              </a:rPr>
              <a:t> </a:t>
            </a:r>
            <a:r>
              <a:rPr lang="en-US" sz="2800" dirty="0" err="1">
                <a:highlight>
                  <a:srgbClr val="FFFFFF"/>
                </a:highlight>
              </a:rPr>
              <a:t>dũng</a:t>
            </a:r>
            <a:r>
              <a:rPr lang="en-US" sz="2800" dirty="0">
                <a:highlight>
                  <a:srgbClr val="FFFFFF"/>
                </a:highlight>
              </a:rPr>
              <a:t> song </a:t>
            </a:r>
            <a:r>
              <a:rPr lang="en-US" sz="2800" dirty="0" err="1">
                <a:highlight>
                  <a:srgbClr val="FFFFFF"/>
                </a:highlight>
              </a:rPr>
              <a:t>toàn</a:t>
            </a:r>
            <a:r>
              <a:rPr lang="en-US" sz="2800" dirty="0">
                <a:highlight>
                  <a:srgbClr val="FFFFFF"/>
                </a:highlight>
              </a:rPr>
              <a:t>, </a:t>
            </a:r>
            <a:r>
              <a:rPr lang="en-US" sz="2800" dirty="0" err="1">
                <a:highlight>
                  <a:srgbClr val="FFFFFF"/>
                </a:highlight>
              </a:rPr>
              <a:t>diệt</a:t>
            </a:r>
            <a:r>
              <a:rPr lang="en-US" sz="2800" dirty="0">
                <a:highlight>
                  <a:srgbClr val="FFFFFF"/>
                </a:highlight>
              </a:rPr>
              <a:t> </a:t>
            </a:r>
            <a:r>
              <a:rPr lang="en-US" sz="2800" dirty="0" err="1">
                <a:highlight>
                  <a:srgbClr val="FFFFFF"/>
                </a:highlight>
              </a:rPr>
              <a:t>bạo</a:t>
            </a:r>
            <a:r>
              <a:rPr lang="en-US" sz="2800" dirty="0">
                <a:highlight>
                  <a:srgbClr val="FFFFFF"/>
                </a:highlight>
              </a:rPr>
              <a:t> </a:t>
            </a:r>
            <a:r>
              <a:rPr lang="en-US" sz="2800" dirty="0" err="1">
                <a:highlight>
                  <a:srgbClr val="FFFFFF"/>
                </a:highlight>
              </a:rPr>
              <a:t>trừ</a:t>
            </a:r>
            <a:r>
              <a:rPr lang="en-US" sz="2800" dirty="0">
                <a:highlight>
                  <a:srgbClr val="FFFFFF"/>
                </a:highlight>
              </a:rPr>
              <a:t> </a:t>
            </a:r>
            <a:r>
              <a:rPr lang="en-US" sz="2800" dirty="0" err="1">
                <a:highlight>
                  <a:srgbClr val="FFFFFF"/>
                </a:highlight>
              </a:rPr>
              <a:t>gian</a:t>
            </a:r>
            <a:r>
              <a:rPr lang="en-US" sz="2800" dirty="0">
                <a:highlight>
                  <a:srgbClr val="FFFFFF"/>
                </a:highlight>
              </a:rPr>
              <a:t>, </a:t>
            </a:r>
            <a:r>
              <a:rPr lang="en-US" sz="2800" dirty="0" err="1">
                <a:highlight>
                  <a:srgbClr val="FFFFFF"/>
                </a:highlight>
              </a:rPr>
              <a:t>bảo</a:t>
            </a:r>
            <a:r>
              <a:rPr lang="en-US" sz="2800" dirty="0">
                <a:highlight>
                  <a:srgbClr val="FFFFFF"/>
                </a:highlight>
              </a:rPr>
              <a:t> </a:t>
            </a:r>
            <a:r>
              <a:rPr lang="en-US" sz="2800" dirty="0" err="1">
                <a:highlight>
                  <a:srgbClr val="FFFFFF"/>
                </a:highlight>
              </a:rPr>
              <a:t>vệ</a:t>
            </a:r>
            <a:r>
              <a:rPr lang="en-US" sz="2800" dirty="0">
                <a:highlight>
                  <a:srgbClr val="FFFFFF"/>
                </a:highlight>
              </a:rPr>
              <a:t> </a:t>
            </a:r>
            <a:r>
              <a:rPr lang="en-US" sz="2800" dirty="0" err="1">
                <a:highlight>
                  <a:srgbClr val="FFFFFF"/>
                </a:highlight>
              </a:rPr>
              <a:t>cuộc</a:t>
            </a:r>
            <a:r>
              <a:rPr lang="en-US" sz="2800" dirty="0">
                <a:highlight>
                  <a:srgbClr val="FFFFFF"/>
                </a:highlight>
              </a:rPr>
              <a:t> </a:t>
            </a:r>
            <a:r>
              <a:rPr lang="en-US" sz="2800" dirty="0" err="1">
                <a:highlight>
                  <a:srgbClr val="FFFFFF"/>
                </a:highlight>
              </a:rPr>
              <a:t>sống</a:t>
            </a:r>
            <a:r>
              <a:rPr lang="en-US" sz="2800" dirty="0">
                <a:highlight>
                  <a:srgbClr val="FFFFFF"/>
                </a:highlight>
              </a:rPr>
              <a:t> yên </a:t>
            </a:r>
            <a:r>
              <a:rPr lang="en-US" sz="2800" dirty="0" err="1">
                <a:highlight>
                  <a:srgbClr val="FFFFFF"/>
                </a:highlight>
              </a:rPr>
              <a:t>bình</a:t>
            </a:r>
            <a:r>
              <a:rPr lang="en-US" sz="2800" dirty="0">
                <a:highlight>
                  <a:srgbClr val="FFFFFF"/>
                </a:highlight>
              </a:rPr>
              <a:t> </a:t>
            </a:r>
            <a:r>
              <a:rPr lang="en-US" sz="2800" dirty="0" err="1">
                <a:highlight>
                  <a:srgbClr val="FFFFFF"/>
                </a:highlight>
              </a:rPr>
              <a:t>cho</a:t>
            </a:r>
            <a:r>
              <a:rPr lang="en-US" sz="2800" dirty="0">
                <a:highlight>
                  <a:srgbClr val="FFFFFF"/>
                </a:highlight>
              </a:rPr>
              <a:t> </a:t>
            </a:r>
            <a:r>
              <a:rPr lang="en-US" sz="2800" dirty="0" err="1">
                <a:highlight>
                  <a:srgbClr val="FFFFFF"/>
                </a:highlight>
              </a:rPr>
              <a:t>nhân</a:t>
            </a:r>
            <a:r>
              <a:rPr lang="en-US" sz="2800" dirty="0">
                <a:highlight>
                  <a:srgbClr val="FFFFFF"/>
                </a:highlight>
              </a:rPr>
              <a:t> </a:t>
            </a:r>
            <a:r>
              <a:rPr lang="en-US" sz="2800" dirty="0" err="1">
                <a:highlight>
                  <a:srgbClr val="FFFFFF"/>
                </a:highlight>
              </a:rPr>
              <a:t>dân</a:t>
            </a:r>
            <a:r>
              <a:rPr lang="en-US" sz="2800" dirty="0">
                <a:highlight>
                  <a:srgbClr val="FFFFFF"/>
                </a:highlight>
              </a:rPr>
              <a:t>.</a:t>
            </a:r>
          </a:p>
          <a:p>
            <a:pPr marL="457200" indent="-457200" algn="just">
              <a:lnSpc>
                <a:spcPct val="130000"/>
              </a:lnSpc>
              <a:buClr>
                <a:srgbClr val="FF0000"/>
              </a:buClr>
              <a:buFont typeface="Wingdings" panose="05000000000000000000" pitchFamily="2" charset="2"/>
              <a:buChar char="ü"/>
            </a:pPr>
            <a:r>
              <a:rPr lang="en-US" sz="2800" dirty="0">
                <a:highlight>
                  <a:srgbClr val="FFFFFF"/>
                </a:highlight>
              </a:rPr>
              <a:t>Ca </a:t>
            </a:r>
            <a:r>
              <a:rPr lang="en-US" sz="2800" dirty="0" err="1">
                <a:highlight>
                  <a:srgbClr val="FFFFFF"/>
                </a:highlight>
              </a:rPr>
              <a:t>ngợi</a:t>
            </a:r>
            <a:r>
              <a:rPr lang="en-US" sz="2800" dirty="0">
                <a:highlight>
                  <a:srgbClr val="FFFFFF"/>
                </a:highlight>
              </a:rPr>
              <a:t> </a:t>
            </a:r>
            <a:r>
              <a:rPr lang="en-US" sz="2800" dirty="0" err="1">
                <a:highlight>
                  <a:srgbClr val="FFFFFF"/>
                </a:highlight>
              </a:rPr>
              <a:t>lối</a:t>
            </a:r>
            <a:r>
              <a:rPr lang="en-US" sz="2800" dirty="0">
                <a:highlight>
                  <a:srgbClr val="FFFFFF"/>
                </a:highlight>
              </a:rPr>
              <a:t> </a:t>
            </a:r>
            <a:r>
              <a:rPr lang="en-US" sz="2800" dirty="0" err="1">
                <a:highlight>
                  <a:srgbClr val="FFFFFF"/>
                </a:highlight>
              </a:rPr>
              <a:t>sống</a:t>
            </a:r>
            <a:r>
              <a:rPr lang="en-US" sz="2800" dirty="0">
                <a:highlight>
                  <a:srgbClr val="FFFFFF"/>
                </a:highlight>
              </a:rPr>
              <a:t> </a:t>
            </a:r>
            <a:r>
              <a:rPr lang="en-US" sz="2800" dirty="0" err="1">
                <a:highlight>
                  <a:srgbClr val="FFFFFF"/>
                </a:highlight>
              </a:rPr>
              <a:t>trọng</a:t>
            </a:r>
            <a:r>
              <a:rPr lang="en-US" sz="2800" dirty="0">
                <a:highlight>
                  <a:srgbClr val="FFFFFF"/>
                </a:highlight>
              </a:rPr>
              <a:t> </a:t>
            </a:r>
            <a:r>
              <a:rPr lang="en-US" sz="2800" dirty="0" err="1">
                <a:highlight>
                  <a:srgbClr val="FFFFFF"/>
                </a:highlight>
              </a:rPr>
              <a:t>ân</a:t>
            </a:r>
            <a:r>
              <a:rPr lang="en-US" sz="2800" dirty="0">
                <a:highlight>
                  <a:srgbClr val="FFFFFF"/>
                </a:highlight>
              </a:rPr>
              <a:t> </a:t>
            </a:r>
            <a:r>
              <a:rPr lang="en-US" sz="2800" dirty="0" err="1">
                <a:highlight>
                  <a:srgbClr val="FFFFFF"/>
                </a:highlight>
              </a:rPr>
              <a:t>nghĩa</a:t>
            </a:r>
            <a:r>
              <a:rPr lang="en-US" sz="2800" dirty="0">
                <a:highlight>
                  <a:srgbClr val="FFFFFF"/>
                </a:highlight>
              </a:rPr>
              <a:t>.</a:t>
            </a:r>
          </a:p>
          <a:p>
            <a:pPr marL="457200" indent="-457200" algn="just">
              <a:lnSpc>
                <a:spcPct val="130000"/>
              </a:lnSpc>
              <a:buClr>
                <a:srgbClr val="FF0000"/>
              </a:buClr>
              <a:buFont typeface="Wingdings" panose="05000000000000000000" pitchFamily="2" charset="2"/>
              <a:buChar char="ü"/>
            </a:pPr>
            <a:r>
              <a:rPr lang="en-US" sz="2800" dirty="0" err="1">
                <a:highlight>
                  <a:srgbClr val="FFFFFF"/>
                </a:highlight>
              </a:rPr>
              <a:t>Thể</a:t>
            </a:r>
            <a:r>
              <a:rPr lang="en-US" sz="2800" dirty="0">
                <a:highlight>
                  <a:srgbClr val="FFFFFF"/>
                </a:highlight>
              </a:rPr>
              <a:t> </a:t>
            </a:r>
            <a:r>
              <a:rPr lang="en-US" sz="2800" dirty="0" err="1">
                <a:highlight>
                  <a:srgbClr val="FFFFFF"/>
                </a:highlight>
              </a:rPr>
              <a:t>hiện</a:t>
            </a:r>
            <a:r>
              <a:rPr lang="en-US" sz="2800" dirty="0">
                <a:highlight>
                  <a:srgbClr val="FFFFFF"/>
                </a:highlight>
              </a:rPr>
              <a:t> </a:t>
            </a:r>
            <a:r>
              <a:rPr lang="en-US" sz="2800" dirty="0" err="1">
                <a:highlight>
                  <a:srgbClr val="FFFFFF"/>
                </a:highlight>
              </a:rPr>
              <a:t>khát</a:t>
            </a:r>
            <a:r>
              <a:rPr lang="en-US" sz="2800" dirty="0">
                <a:highlight>
                  <a:srgbClr val="FFFFFF"/>
                </a:highlight>
              </a:rPr>
              <a:t> </a:t>
            </a:r>
            <a:r>
              <a:rPr lang="en-US" sz="2800" dirty="0" err="1">
                <a:highlight>
                  <a:srgbClr val="FFFFFF"/>
                </a:highlight>
              </a:rPr>
              <a:t>vọng</a:t>
            </a:r>
            <a:r>
              <a:rPr lang="en-US" sz="2800" dirty="0">
                <a:highlight>
                  <a:srgbClr val="FFFFFF"/>
                </a:highlight>
              </a:rPr>
              <a:t> </a:t>
            </a:r>
            <a:r>
              <a:rPr lang="en-US" sz="2800" dirty="0" err="1">
                <a:highlight>
                  <a:srgbClr val="FFFFFF"/>
                </a:highlight>
              </a:rPr>
              <a:t>công</a:t>
            </a:r>
            <a:r>
              <a:rPr lang="en-US" sz="2800" dirty="0">
                <a:highlight>
                  <a:srgbClr val="FFFFFF"/>
                </a:highlight>
              </a:rPr>
              <a:t> </a:t>
            </a:r>
            <a:r>
              <a:rPr lang="en-US" sz="2800" dirty="0" err="1">
                <a:highlight>
                  <a:srgbClr val="FFFFFF"/>
                </a:highlight>
              </a:rPr>
              <a:t>lí</a:t>
            </a:r>
            <a:r>
              <a:rPr lang="en-US" sz="2800" dirty="0">
                <a:highlight>
                  <a:srgbClr val="FFFFFF"/>
                </a:highlight>
              </a:rPr>
              <a:t>, </a:t>
            </a:r>
            <a:r>
              <a:rPr lang="en-US" sz="2800" dirty="0" err="1">
                <a:highlight>
                  <a:srgbClr val="FFFFFF"/>
                </a:highlight>
              </a:rPr>
              <a:t>ước</a:t>
            </a:r>
            <a:r>
              <a:rPr lang="en-US" sz="2800" dirty="0">
                <a:highlight>
                  <a:srgbClr val="FFFFFF"/>
                </a:highlight>
              </a:rPr>
              <a:t> </a:t>
            </a:r>
            <a:r>
              <a:rPr lang="en-US" sz="2800" dirty="0" err="1">
                <a:highlight>
                  <a:srgbClr val="FFFFFF"/>
                </a:highlight>
              </a:rPr>
              <a:t>mơ</a:t>
            </a:r>
            <a:r>
              <a:rPr lang="en-US" sz="2800" dirty="0">
                <a:highlight>
                  <a:srgbClr val="FFFFFF"/>
                </a:highlight>
              </a:rPr>
              <a:t> về </a:t>
            </a:r>
            <a:r>
              <a:rPr lang="en-US" sz="2800" dirty="0" err="1">
                <a:highlight>
                  <a:srgbClr val="FFFFFF"/>
                </a:highlight>
              </a:rPr>
              <a:t>mẫu</a:t>
            </a:r>
            <a:r>
              <a:rPr lang="en-US" sz="2800" dirty="0">
                <a:highlight>
                  <a:srgbClr val="FFFFFF"/>
                </a:highlight>
              </a:rPr>
              <a:t> </a:t>
            </a:r>
            <a:r>
              <a:rPr lang="en-US" sz="2800" dirty="0" err="1">
                <a:highlight>
                  <a:srgbClr val="FFFFFF"/>
                </a:highlight>
              </a:rPr>
              <a:t>anh</a:t>
            </a:r>
            <a:r>
              <a:rPr lang="en-US" sz="2800" dirty="0">
                <a:highlight>
                  <a:srgbClr val="FFFFFF"/>
                </a:highlight>
              </a:rPr>
              <a:t> </a:t>
            </a:r>
            <a:r>
              <a:rPr lang="en-US" sz="2800" dirty="0" err="1">
                <a:highlight>
                  <a:srgbClr val="FFFFFF"/>
                </a:highlight>
              </a:rPr>
              <a:t>hùng</a:t>
            </a:r>
            <a:r>
              <a:rPr lang="en-US" sz="2800" dirty="0">
                <a:highlight>
                  <a:srgbClr val="FFFFFF"/>
                </a:highlight>
              </a:rPr>
              <a:t> “</a:t>
            </a:r>
            <a:r>
              <a:rPr lang="en-US" sz="2800" dirty="0" err="1">
                <a:highlight>
                  <a:srgbClr val="FFFFFF"/>
                </a:highlight>
              </a:rPr>
              <a:t>cứu</a:t>
            </a:r>
            <a:r>
              <a:rPr lang="en-US" sz="2800" dirty="0">
                <a:highlight>
                  <a:srgbClr val="FFFFFF"/>
                </a:highlight>
              </a:rPr>
              <a:t> </a:t>
            </a:r>
            <a:r>
              <a:rPr lang="en-US" sz="2800" dirty="0" err="1">
                <a:highlight>
                  <a:srgbClr val="FFFFFF"/>
                </a:highlight>
              </a:rPr>
              <a:t>khốn</a:t>
            </a:r>
            <a:r>
              <a:rPr lang="en-US" sz="2800" dirty="0">
                <a:highlight>
                  <a:srgbClr val="FFFFFF"/>
                </a:highlight>
              </a:rPr>
              <a:t>, </a:t>
            </a:r>
            <a:r>
              <a:rPr lang="en-US" sz="2800" dirty="0" err="1">
                <a:highlight>
                  <a:srgbClr val="FFFFFF"/>
                </a:highlight>
              </a:rPr>
              <a:t>phò</a:t>
            </a:r>
            <a:r>
              <a:rPr lang="en-US" sz="2800" dirty="0">
                <a:highlight>
                  <a:srgbClr val="FFFFFF"/>
                </a:highlight>
              </a:rPr>
              <a:t> </a:t>
            </a:r>
            <a:r>
              <a:rPr lang="en-US" sz="2800" dirty="0" err="1">
                <a:highlight>
                  <a:srgbClr val="FFFFFF"/>
                </a:highlight>
              </a:rPr>
              <a:t>nguy</a:t>
            </a:r>
            <a:r>
              <a:rPr lang="en-US" sz="2800" dirty="0">
                <a:highlight>
                  <a:srgbClr val="FFFFFF"/>
                </a:highlight>
              </a:rPr>
              <a:t>”.</a:t>
            </a:r>
          </a:p>
        </p:txBody>
      </p:sp>
    </p:spTree>
    <p:extLst>
      <p:ext uri="{BB962C8B-B14F-4D97-AF65-F5344CB8AC3E}">
        <p14:creationId xmlns:p14="http://schemas.microsoft.com/office/powerpoint/2010/main" val="46407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B7D0852-59FA-40E5-8F60-0011A7EED2B9}"/>
              </a:ext>
            </a:extLst>
          </p:cNvPr>
          <p:cNvSpPr/>
          <p:nvPr/>
        </p:nvSpPr>
        <p:spPr>
          <a:xfrm>
            <a:off x="-64871" y="0"/>
            <a:ext cx="3250132" cy="685710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pic>
        <p:nvPicPr>
          <p:cNvPr id="16" name="Picture Placeholder 15" descr="A bee on a purple flower&#10;&#10;Description automatically generated">
            <a:extLst>
              <a:ext uri="{FF2B5EF4-FFF2-40B4-BE49-F238E27FC236}">
                <a16:creationId xmlns:a16="http://schemas.microsoft.com/office/drawing/2014/main" id="{5B1B9364-2F5C-3164-9FA7-D5A46610AAD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012" b="3012"/>
          <a:stretch>
            <a:fillRect/>
          </a:stretch>
        </p:blipFill>
        <p:spPr>
          <a:xfrm>
            <a:off x="803461" y="1454293"/>
            <a:ext cx="3407342" cy="3519026"/>
          </a:xfrm>
        </p:spPr>
      </p:pic>
      <p:pic>
        <p:nvPicPr>
          <p:cNvPr id="6" name="Mockup">
            <a:extLst>
              <a:ext uri="{FF2B5EF4-FFF2-40B4-BE49-F238E27FC236}">
                <a16:creationId xmlns:a16="http://schemas.microsoft.com/office/drawing/2014/main" id="{06892826-F93E-4B01-880B-DD9085CBDB2B}"/>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p:blipFill>
        <p:spPr>
          <a:xfrm>
            <a:off x="545281" y="1307225"/>
            <a:ext cx="4129391" cy="5549881"/>
          </a:xfrm>
          <a:custGeom>
            <a:avLst/>
            <a:gdLst>
              <a:gd name="connsiteX0" fmla="*/ 0 w 3835819"/>
              <a:gd name="connsiteY0" fmla="*/ 0 h 6560525"/>
              <a:gd name="connsiteX1" fmla="*/ 3835819 w 3835819"/>
              <a:gd name="connsiteY1" fmla="*/ 0 h 6560525"/>
              <a:gd name="connsiteX2" fmla="*/ 3835819 w 3835819"/>
              <a:gd name="connsiteY2" fmla="*/ 4957172 h 6560525"/>
              <a:gd name="connsiteX3" fmla="*/ 3453652 w 3835819"/>
              <a:gd name="connsiteY3" fmla="*/ 4957172 h 6560525"/>
              <a:gd name="connsiteX4" fmla="*/ 3453652 w 3835819"/>
              <a:gd name="connsiteY4" fmla="*/ 6560525 h 6560525"/>
              <a:gd name="connsiteX5" fmla="*/ 438784 w 3835819"/>
              <a:gd name="connsiteY5" fmla="*/ 6560525 h 6560525"/>
              <a:gd name="connsiteX6" fmla="*/ 438784 w 3835819"/>
              <a:gd name="connsiteY6" fmla="*/ 4957172 h 6560525"/>
              <a:gd name="connsiteX7" fmla="*/ 0 w 3835819"/>
              <a:gd name="connsiteY7" fmla="*/ 4957172 h 656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5819" h="6560525">
                <a:moveTo>
                  <a:pt x="0" y="0"/>
                </a:moveTo>
                <a:lnTo>
                  <a:pt x="3835819" y="0"/>
                </a:lnTo>
                <a:lnTo>
                  <a:pt x="3835819" y="4957172"/>
                </a:lnTo>
                <a:lnTo>
                  <a:pt x="3453652" y="4957172"/>
                </a:lnTo>
                <a:lnTo>
                  <a:pt x="3453652" y="6560525"/>
                </a:lnTo>
                <a:lnTo>
                  <a:pt x="438784" y="6560525"/>
                </a:lnTo>
                <a:lnTo>
                  <a:pt x="438784" y="4957172"/>
                </a:lnTo>
                <a:lnTo>
                  <a:pt x="0" y="4957172"/>
                </a:lnTo>
                <a:close/>
              </a:path>
            </a:pathLst>
          </a:custGeom>
        </p:spPr>
      </p:pic>
      <p:sp>
        <p:nvSpPr>
          <p:cNvPr id="5" name="TextBox 4">
            <a:extLst>
              <a:ext uri="{FF2B5EF4-FFF2-40B4-BE49-F238E27FC236}">
                <a16:creationId xmlns:a16="http://schemas.microsoft.com/office/drawing/2014/main" id="{8B8BEE7D-E8AA-C065-EE68-1332625F65EA}"/>
              </a:ext>
            </a:extLst>
          </p:cNvPr>
          <p:cNvSpPr txBox="1"/>
          <p:nvPr/>
        </p:nvSpPr>
        <p:spPr>
          <a:xfrm>
            <a:off x="4674672" y="878861"/>
            <a:ext cx="6986038" cy="5077800"/>
          </a:xfrm>
          <a:prstGeom prst="rect">
            <a:avLst/>
          </a:prstGeom>
          <a:noFill/>
        </p:spPr>
        <p:txBody>
          <a:bodyPr wrap="square">
            <a:spAutoFit/>
          </a:bodyPr>
          <a:lstStyle/>
          <a:p>
            <a:pPr>
              <a:lnSpc>
                <a:spcPct val="130000"/>
              </a:lnSpc>
            </a:pPr>
            <a:r>
              <a:rPr lang="en-US" sz="2800" b="1" dirty="0">
                <a:solidFill>
                  <a:srgbClr val="FF0000"/>
                </a:solidFill>
                <a:highlight>
                  <a:srgbClr val="FFFFFF"/>
                </a:highlight>
              </a:rPr>
              <a:t> 2. </a:t>
            </a:r>
            <a:r>
              <a:rPr lang="en-US" sz="2800" b="1" dirty="0" err="1">
                <a:solidFill>
                  <a:srgbClr val="FF0000"/>
                </a:solidFill>
                <a:highlight>
                  <a:srgbClr val="FFFFFF"/>
                </a:highlight>
              </a:rPr>
              <a:t>Đặc</a:t>
            </a:r>
            <a:r>
              <a:rPr lang="en-US" sz="2800" b="1" dirty="0">
                <a:solidFill>
                  <a:srgbClr val="FF0000"/>
                </a:solidFill>
                <a:highlight>
                  <a:srgbClr val="FFFFFF"/>
                </a:highlight>
              </a:rPr>
              <a:t> </a:t>
            </a:r>
            <a:r>
              <a:rPr lang="en-US" sz="2800" b="1" dirty="0" err="1">
                <a:solidFill>
                  <a:srgbClr val="FF0000"/>
                </a:solidFill>
                <a:highlight>
                  <a:srgbClr val="FFFFFF"/>
                </a:highlight>
              </a:rPr>
              <a:t>sắc</a:t>
            </a:r>
            <a:r>
              <a:rPr lang="en-US" sz="2800" b="1" dirty="0">
                <a:solidFill>
                  <a:srgbClr val="FF0000"/>
                </a:solidFill>
                <a:highlight>
                  <a:srgbClr val="FFFFFF"/>
                </a:highlight>
              </a:rPr>
              <a:t> </a:t>
            </a:r>
            <a:r>
              <a:rPr lang="en-US" sz="2800" b="1" dirty="0" err="1">
                <a:solidFill>
                  <a:srgbClr val="FF0000"/>
                </a:solidFill>
                <a:highlight>
                  <a:srgbClr val="FFFFFF"/>
                </a:highlight>
              </a:rPr>
              <a:t>nghệ</a:t>
            </a:r>
            <a:r>
              <a:rPr lang="en-US" sz="2800" b="1" dirty="0">
                <a:solidFill>
                  <a:srgbClr val="FF0000"/>
                </a:solidFill>
                <a:highlight>
                  <a:srgbClr val="FFFFFF"/>
                </a:highlight>
              </a:rPr>
              <a:t> </a:t>
            </a:r>
            <a:r>
              <a:rPr lang="en-US" sz="2800" b="1" dirty="0" err="1">
                <a:solidFill>
                  <a:srgbClr val="FF0000"/>
                </a:solidFill>
                <a:highlight>
                  <a:srgbClr val="FFFFFF"/>
                </a:highlight>
              </a:rPr>
              <a:t>thuật</a:t>
            </a:r>
            <a:endParaRPr lang="en-US" sz="2800" dirty="0">
              <a:solidFill>
                <a:srgbClr val="FF0000"/>
              </a:solidFill>
              <a:highlight>
                <a:srgbClr val="FFFFFF"/>
              </a:highlight>
            </a:endParaRPr>
          </a:p>
          <a:p>
            <a:pPr marL="457200" indent="-457200" algn="just">
              <a:lnSpc>
                <a:spcPct val="130000"/>
              </a:lnSpc>
              <a:buClr>
                <a:srgbClr val="FF0000"/>
              </a:buClr>
              <a:buFont typeface="Wingdings" panose="05000000000000000000" pitchFamily="2" charset="2"/>
              <a:buChar char="ü"/>
            </a:pPr>
            <a:r>
              <a:rPr lang="en-US" sz="2800" dirty="0">
                <a:highlight>
                  <a:srgbClr val="FFFFFF"/>
                </a:highlight>
              </a:rPr>
              <a:t> </a:t>
            </a:r>
            <a:r>
              <a:rPr lang="en-US" sz="2800" dirty="0" err="1">
                <a:highlight>
                  <a:srgbClr val="FFFFFF"/>
                </a:highlight>
              </a:rPr>
              <a:t>Nghệ</a:t>
            </a:r>
            <a:r>
              <a:rPr lang="en-US" sz="2800" dirty="0">
                <a:highlight>
                  <a:srgbClr val="FFFFFF"/>
                </a:highlight>
              </a:rPr>
              <a:t> </a:t>
            </a:r>
            <a:r>
              <a:rPr lang="en-US" sz="2800" dirty="0" err="1">
                <a:highlight>
                  <a:srgbClr val="FFFFFF"/>
                </a:highlight>
              </a:rPr>
              <a:t>thuật</a:t>
            </a:r>
            <a:r>
              <a:rPr lang="en-US" sz="2800" dirty="0">
                <a:highlight>
                  <a:srgbClr val="FFFFFF"/>
                </a:highlight>
              </a:rPr>
              <a:t> </a:t>
            </a:r>
            <a:r>
              <a:rPr lang="en-US" sz="2800" dirty="0" err="1">
                <a:highlight>
                  <a:srgbClr val="FFFFFF"/>
                </a:highlight>
              </a:rPr>
              <a:t>xây</a:t>
            </a:r>
            <a:r>
              <a:rPr lang="en-US" sz="2800" dirty="0">
                <a:highlight>
                  <a:srgbClr val="FFFFFF"/>
                </a:highlight>
              </a:rPr>
              <a:t> </a:t>
            </a:r>
            <a:r>
              <a:rPr lang="en-US" sz="2800" dirty="0" err="1">
                <a:highlight>
                  <a:srgbClr val="FFFFFF"/>
                </a:highlight>
              </a:rPr>
              <a:t>dựng</a:t>
            </a:r>
            <a:r>
              <a:rPr lang="en-US" sz="2800" dirty="0">
                <a:highlight>
                  <a:srgbClr val="FFFFFF"/>
                </a:highlight>
              </a:rPr>
              <a:t> </a:t>
            </a:r>
            <a:r>
              <a:rPr lang="en-US" sz="2800" dirty="0" err="1">
                <a:highlight>
                  <a:srgbClr val="FFFFFF"/>
                </a:highlight>
              </a:rPr>
              <a:t>nhân</a:t>
            </a:r>
            <a:r>
              <a:rPr lang="en-US" sz="2800" dirty="0">
                <a:highlight>
                  <a:srgbClr val="FFFFFF"/>
                </a:highlight>
              </a:rPr>
              <a:t> </a:t>
            </a:r>
            <a:r>
              <a:rPr lang="en-US" sz="2800" dirty="0" err="1">
                <a:highlight>
                  <a:srgbClr val="FFFFFF"/>
                </a:highlight>
              </a:rPr>
              <a:t>vật</a:t>
            </a:r>
            <a:r>
              <a:rPr lang="en-US" sz="2800" dirty="0">
                <a:highlight>
                  <a:srgbClr val="FFFFFF"/>
                </a:highlight>
              </a:rPr>
              <a:t>: </a:t>
            </a:r>
            <a:r>
              <a:rPr lang="en-US" sz="2800" dirty="0" err="1">
                <a:highlight>
                  <a:srgbClr val="FFFFFF"/>
                </a:highlight>
              </a:rPr>
              <a:t>tập</a:t>
            </a:r>
            <a:r>
              <a:rPr lang="en-US" sz="2800" dirty="0">
                <a:highlight>
                  <a:srgbClr val="FFFFFF"/>
                </a:highlight>
              </a:rPr>
              <a:t> </a:t>
            </a:r>
            <a:r>
              <a:rPr lang="en-US" sz="2800" dirty="0" err="1">
                <a:highlight>
                  <a:srgbClr val="FFFFFF"/>
                </a:highlight>
              </a:rPr>
              <a:t>trung</a:t>
            </a:r>
            <a:r>
              <a:rPr lang="en-US" sz="2800" dirty="0">
                <a:highlight>
                  <a:srgbClr val="FFFFFF"/>
                </a:highlight>
              </a:rPr>
              <a:t> </a:t>
            </a:r>
            <a:r>
              <a:rPr lang="en-US" sz="2800" dirty="0" err="1">
                <a:highlight>
                  <a:srgbClr val="FFFFFF"/>
                </a:highlight>
              </a:rPr>
              <a:t>khắc</a:t>
            </a:r>
            <a:r>
              <a:rPr lang="en-US" sz="2800" dirty="0">
                <a:highlight>
                  <a:srgbClr val="FFFFFF"/>
                </a:highlight>
              </a:rPr>
              <a:t> </a:t>
            </a:r>
            <a:r>
              <a:rPr lang="en-US" sz="2800" dirty="0" err="1">
                <a:highlight>
                  <a:srgbClr val="FFFFFF"/>
                </a:highlight>
              </a:rPr>
              <a:t>hoạ</a:t>
            </a:r>
            <a:r>
              <a:rPr lang="en-US" sz="2800" dirty="0">
                <a:highlight>
                  <a:srgbClr val="FFFFFF"/>
                </a:highlight>
              </a:rPr>
              <a:t> con </a:t>
            </a:r>
            <a:r>
              <a:rPr lang="en-US" sz="2800" dirty="0" err="1">
                <a:highlight>
                  <a:srgbClr val="FFFFFF"/>
                </a:highlight>
              </a:rPr>
              <a:t>người</a:t>
            </a:r>
            <a:r>
              <a:rPr lang="en-US" sz="2800" dirty="0">
                <a:highlight>
                  <a:srgbClr val="FFFFFF"/>
                </a:highlight>
              </a:rPr>
              <a:t> </a:t>
            </a:r>
            <a:r>
              <a:rPr lang="en-US" sz="2800" dirty="0" err="1">
                <a:highlight>
                  <a:srgbClr val="FFFFFF"/>
                </a:highlight>
              </a:rPr>
              <a:t>ngoại</a:t>
            </a:r>
            <a:r>
              <a:rPr lang="en-US" sz="2800" dirty="0">
                <a:highlight>
                  <a:srgbClr val="FFFFFF"/>
                </a:highlight>
              </a:rPr>
              <a:t> </a:t>
            </a:r>
            <a:r>
              <a:rPr lang="en-US" sz="2800" dirty="0" err="1">
                <a:highlight>
                  <a:srgbClr val="FFFFFF"/>
                </a:highlight>
              </a:rPr>
              <a:t>hiện</a:t>
            </a:r>
            <a:r>
              <a:rPr lang="en-US" sz="2800" dirty="0">
                <a:highlight>
                  <a:srgbClr val="FFFFFF"/>
                </a:highlight>
              </a:rPr>
              <a:t>, </a:t>
            </a:r>
            <a:r>
              <a:rPr lang="en-US" sz="2800" dirty="0" err="1">
                <a:highlight>
                  <a:srgbClr val="FFFFFF"/>
                </a:highlight>
              </a:rPr>
              <a:t>quan</a:t>
            </a:r>
            <a:r>
              <a:rPr lang="en-US" sz="2800" dirty="0">
                <a:highlight>
                  <a:srgbClr val="FFFFFF"/>
                </a:highlight>
              </a:rPr>
              <a:t> tâm đến </a:t>
            </a:r>
            <a:r>
              <a:rPr lang="en-US" sz="2800" dirty="0" err="1">
                <a:highlight>
                  <a:srgbClr val="FFFFFF"/>
                </a:highlight>
              </a:rPr>
              <a:t>ngôn</a:t>
            </a:r>
            <a:r>
              <a:rPr lang="en-US" sz="2800" dirty="0">
                <a:highlight>
                  <a:srgbClr val="FFFFFF"/>
                </a:highlight>
              </a:rPr>
              <a:t> </a:t>
            </a:r>
            <a:r>
              <a:rPr lang="en-US" sz="2800" dirty="0" err="1">
                <a:highlight>
                  <a:srgbClr val="FFFFFF"/>
                </a:highlight>
              </a:rPr>
              <a:t>ngữ</a:t>
            </a:r>
            <a:r>
              <a:rPr lang="en-US" sz="2800" dirty="0">
                <a:highlight>
                  <a:srgbClr val="FFFFFF"/>
                </a:highlight>
              </a:rPr>
              <a:t> </a:t>
            </a:r>
            <a:r>
              <a:rPr lang="en-US" sz="2800" dirty="0" err="1">
                <a:highlight>
                  <a:srgbClr val="FFFFFF"/>
                </a:highlight>
              </a:rPr>
              <a:t>đối</a:t>
            </a:r>
            <a:r>
              <a:rPr lang="en-US" sz="2800" dirty="0">
                <a:highlight>
                  <a:srgbClr val="FFFFFF"/>
                </a:highlight>
              </a:rPr>
              <a:t> </a:t>
            </a:r>
            <a:r>
              <a:rPr lang="en-US" sz="2800" dirty="0" err="1">
                <a:highlight>
                  <a:srgbClr val="FFFFFF"/>
                </a:highlight>
              </a:rPr>
              <a:t>thoại</a:t>
            </a:r>
            <a:r>
              <a:rPr lang="en-US" sz="2800" dirty="0">
                <a:highlight>
                  <a:srgbClr val="FFFFFF"/>
                </a:highlight>
              </a:rPr>
              <a:t> </a:t>
            </a:r>
            <a:r>
              <a:rPr lang="en-US" sz="2800" dirty="0" err="1">
                <a:highlight>
                  <a:srgbClr val="FFFFFF"/>
                </a:highlight>
              </a:rPr>
              <a:t>của</a:t>
            </a:r>
            <a:r>
              <a:rPr lang="en-US" sz="2800" dirty="0">
                <a:highlight>
                  <a:srgbClr val="FFFFFF"/>
                </a:highlight>
              </a:rPr>
              <a:t> </a:t>
            </a:r>
            <a:r>
              <a:rPr lang="en-US" sz="2800" dirty="0" err="1">
                <a:highlight>
                  <a:srgbClr val="FFFFFF"/>
                </a:highlight>
              </a:rPr>
              <a:t>nhân</a:t>
            </a:r>
            <a:r>
              <a:rPr lang="en-US" sz="2800" dirty="0">
                <a:highlight>
                  <a:srgbClr val="FFFFFF"/>
                </a:highlight>
              </a:rPr>
              <a:t> </a:t>
            </a:r>
            <a:r>
              <a:rPr lang="en-US" sz="2800" dirty="0" err="1">
                <a:highlight>
                  <a:srgbClr val="FFFFFF"/>
                </a:highlight>
              </a:rPr>
              <a:t>vật</a:t>
            </a:r>
            <a:r>
              <a:rPr lang="en-US" sz="2800" dirty="0">
                <a:highlight>
                  <a:srgbClr val="FFFFFF"/>
                </a:highlight>
              </a:rPr>
              <a:t>.</a:t>
            </a:r>
          </a:p>
          <a:p>
            <a:pPr marL="457200" indent="-457200" algn="just">
              <a:lnSpc>
                <a:spcPct val="130000"/>
              </a:lnSpc>
              <a:buClr>
                <a:srgbClr val="FF0000"/>
              </a:buClr>
              <a:buFont typeface="Wingdings" panose="05000000000000000000" pitchFamily="2" charset="2"/>
              <a:buChar char="ü"/>
            </a:pPr>
            <a:r>
              <a:rPr lang="en-US" sz="2800" dirty="0" err="1">
                <a:highlight>
                  <a:srgbClr val="FFFFFF"/>
                </a:highlight>
              </a:rPr>
              <a:t>Nghệ</a:t>
            </a:r>
            <a:r>
              <a:rPr lang="en-US" sz="2800" dirty="0">
                <a:highlight>
                  <a:srgbClr val="FFFFFF"/>
                </a:highlight>
              </a:rPr>
              <a:t> </a:t>
            </a:r>
            <a:r>
              <a:rPr lang="en-US" sz="2800" dirty="0" err="1">
                <a:highlight>
                  <a:srgbClr val="FFFFFF"/>
                </a:highlight>
              </a:rPr>
              <a:t>thuật</a:t>
            </a:r>
            <a:r>
              <a:rPr lang="en-US" sz="2800" dirty="0">
                <a:highlight>
                  <a:srgbClr val="FFFFFF"/>
                </a:highlight>
              </a:rPr>
              <a:t> </a:t>
            </a:r>
            <a:r>
              <a:rPr lang="en-US" sz="2800" dirty="0" err="1">
                <a:highlight>
                  <a:srgbClr val="FFFFFF"/>
                </a:highlight>
              </a:rPr>
              <a:t>sử</a:t>
            </a:r>
            <a:r>
              <a:rPr lang="en-US" sz="2800" dirty="0">
                <a:highlight>
                  <a:srgbClr val="FFFFFF"/>
                </a:highlight>
              </a:rPr>
              <a:t> </a:t>
            </a:r>
            <a:r>
              <a:rPr lang="en-US" sz="2800" dirty="0" err="1">
                <a:highlight>
                  <a:srgbClr val="FFFFFF"/>
                </a:highlight>
              </a:rPr>
              <a:t>dụng</a:t>
            </a:r>
            <a:r>
              <a:rPr lang="en-US" sz="2800" dirty="0">
                <a:highlight>
                  <a:srgbClr val="FFFFFF"/>
                </a:highlight>
              </a:rPr>
              <a:t> </a:t>
            </a:r>
            <a:r>
              <a:rPr lang="en-US" sz="2800" dirty="0" err="1">
                <a:highlight>
                  <a:srgbClr val="FFFFFF"/>
                </a:highlight>
              </a:rPr>
              <a:t>ngôn</a:t>
            </a:r>
            <a:r>
              <a:rPr lang="en-US" sz="2800" dirty="0">
                <a:highlight>
                  <a:srgbClr val="FFFFFF"/>
                </a:highlight>
              </a:rPr>
              <a:t> </a:t>
            </a:r>
            <a:r>
              <a:rPr lang="en-US" sz="2800" dirty="0" err="1">
                <a:highlight>
                  <a:srgbClr val="FFFFFF"/>
                </a:highlight>
              </a:rPr>
              <a:t>ngữ</a:t>
            </a:r>
            <a:r>
              <a:rPr lang="en-US" sz="2800" dirty="0">
                <a:highlight>
                  <a:srgbClr val="FFFFFF"/>
                </a:highlight>
              </a:rPr>
              <a:t>: </a:t>
            </a:r>
            <a:r>
              <a:rPr lang="en-US" sz="2800" dirty="0" err="1">
                <a:highlight>
                  <a:srgbClr val="FFFFFF"/>
                </a:highlight>
              </a:rPr>
              <a:t>đậm</a:t>
            </a:r>
            <a:r>
              <a:rPr lang="en-US" sz="2800" dirty="0">
                <a:highlight>
                  <a:srgbClr val="FFFFFF"/>
                </a:highlight>
              </a:rPr>
              <a:t> </a:t>
            </a:r>
            <a:r>
              <a:rPr lang="en-US" sz="2800" dirty="0" err="1">
                <a:highlight>
                  <a:srgbClr val="FFFFFF"/>
                </a:highlight>
              </a:rPr>
              <a:t>chất</a:t>
            </a:r>
            <a:r>
              <a:rPr lang="en-US" sz="2800" dirty="0">
                <a:highlight>
                  <a:srgbClr val="FFFFFF"/>
                </a:highlight>
              </a:rPr>
              <a:t> Nam </a:t>
            </a:r>
            <a:r>
              <a:rPr lang="en-US" sz="2800" dirty="0" err="1">
                <a:highlight>
                  <a:srgbClr val="FFFFFF"/>
                </a:highlight>
              </a:rPr>
              <a:t>Bộ</a:t>
            </a:r>
            <a:r>
              <a:rPr lang="en-US" sz="2800" dirty="0">
                <a:highlight>
                  <a:srgbClr val="FFFFFF"/>
                </a:highlight>
              </a:rPr>
              <a:t> (</a:t>
            </a:r>
            <a:r>
              <a:rPr lang="en-US" sz="2800" i="1" dirty="0" err="1">
                <a:highlight>
                  <a:srgbClr val="FFFFFF"/>
                </a:highlight>
              </a:rPr>
              <a:t>đàng</a:t>
            </a:r>
            <a:r>
              <a:rPr lang="en-US" sz="2800" i="1" dirty="0">
                <a:highlight>
                  <a:srgbClr val="FFFFFF"/>
                </a:highlight>
              </a:rPr>
              <a:t>, </a:t>
            </a:r>
            <a:r>
              <a:rPr lang="en-US" sz="2800" i="1" dirty="0" err="1">
                <a:highlight>
                  <a:srgbClr val="FFFFFF"/>
                </a:highlight>
              </a:rPr>
              <a:t>xông</a:t>
            </a:r>
            <a:r>
              <a:rPr lang="en-US" sz="2800" i="1" dirty="0">
                <a:highlight>
                  <a:srgbClr val="FFFFFF"/>
                </a:highlight>
              </a:rPr>
              <a:t> </a:t>
            </a:r>
            <a:r>
              <a:rPr lang="en-US" sz="2800" i="1" dirty="0" err="1">
                <a:highlight>
                  <a:srgbClr val="FFFFFF"/>
                </a:highlight>
              </a:rPr>
              <a:t>vô</a:t>
            </a:r>
            <a:r>
              <a:rPr lang="en-US" sz="2800" i="1" dirty="0">
                <a:highlight>
                  <a:srgbClr val="FFFFFF"/>
                </a:highlight>
              </a:rPr>
              <a:t>, </a:t>
            </a:r>
            <a:r>
              <a:rPr lang="en-US" sz="2800" i="1" dirty="0" err="1">
                <a:highlight>
                  <a:srgbClr val="FFFFFF"/>
                </a:highlight>
              </a:rPr>
              <a:t>bức</a:t>
            </a:r>
            <a:r>
              <a:rPr lang="en-US" sz="2800" i="1" dirty="0">
                <a:highlight>
                  <a:srgbClr val="FFFFFF"/>
                </a:highlight>
              </a:rPr>
              <a:t> </a:t>
            </a:r>
            <a:r>
              <a:rPr lang="en-US" sz="2800" i="1" dirty="0" err="1">
                <a:highlight>
                  <a:srgbClr val="FFFFFF"/>
                </a:highlight>
              </a:rPr>
              <a:t>thơ</a:t>
            </a:r>
            <a:r>
              <a:rPr lang="en-US" sz="2800" i="1" dirty="0">
                <a:highlight>
                  <a:srgbClr val="FFFFFF"/>
                </a:highlight>
              </a:rPr>
              <a:t>, hay </a:t>
            </a:r>
            <a:r>
              <a:rPr lang="en-US" sz="2800" i="1" dirty="0" err="1">
                <a:highlight>
                  <a:srgbClr val="FFFFFF"/>
                </a:highlight>
              </a:rPr>
              <a:t>vầy</a:t>
            </a:r>
            <a:r>
              <a:rPr lang="en-US" sz="2800" dirty="0">
                <a:highlight>
                  <a:srgbClr val="FFFFFF"/>
                </a:highlight>
              </a:rPr>
              <a:t>,...), </a:t>
            </a:r>
            <a:r>
              <a:rPr lang="en-US" sz="2800" dirty="0" err="1">
                <a:highlight>
                  <a:srgbClr val="FFFFFF"/>
                </a:highlight>
              </a:rPr>
              <a:t>mộc</a:t>
            </a:r>
            <a:r>
              <a:rPr lang="en-US" sz="2800" dirty="0">
                <a:highlight>
                  <a:srgbClr val="FFFFFF"/>
                </a:highlight>
              </a:rPr>
              <a:t> </a:t>
            </a:r>
            <a:r>
              <a:rPr lang="en-US" sz="2800" dirty="0" err="1">
                <a:highlight>
                  <a:srgbClr val="FFFFFF"/>
                </a:highlight>
              </a:rPr>
              <a:t>mạc</a:t>
            </a:r>
            <a:r>
              <a:rPr lang="en-US" sz="2800" dirty="0">
                <a:highlight>
                  <a:srgbClr val="FFFFFF"/>
                </a:highlight>
              </a:rPr>
              <a:t>, </a:t>
            </a:r>
            <a:r>
              <a:rPr lang="en-US" sz="2800" dirty="0" err="1">
                <a:highlight>
                  <a:srgbClr val="FFFFFF"/>
                </a:highlight>
              </a:rPr>
              <a:t>bình</a:t>
            </a:r>
            <a:r>
              <a:rPr lang="en-US" sz="2800" dirty="0">
                <a:highlight>
                  <a:srgbClr val="FFFFFF"/>
                </a:highlight>
              </a:rPr>
              <a:t> </a:t>
            </a:r>
            <a:r>
              <a:rPr lang="en-US" sz="2800" dirty="0" err="1">
                <a:highlight>
                  <a:srgbClr val="FFFFFF"/>
                </a:highlight>
              </a:rPr>
              <a:t>dị</a:t>
            </a:r>
            <a:r>
              <a:rPr lang="en-US" sz="2800" dirty="0">
                <a:highlight>
                  <a:srgbClr val="FFFFFF"/>
                </a:highlight>
              </a:rPr>
              <a:t>, </a:t>
            </a:r>
            <a:r>
              <a:rPr lang="en-US" sz="2800" dirty="0" err="1">
                <a:highlight>
                  <a:srgbClr val="FFFFFF"/>
                </a:highlight>
              </a:rPr>
              <a:t>gần</a:t>
            </a:r>
            <a:r>
              <a:rPr lang="en-US" sz="2800" dirty="0">
                <a:highlight>
                  <a:srgbClr val="FFFFFF"/>
                </a:highlight>
              </a:rPr>
              <a:t> </a:t>
            </a:r>
            <a:r>
              <a:rPr lang="en-US" sz="2800" dirty="0" err="1">
                <a:highlight>
                  <a:srgbClr val="FFFFFF"/>
                </a:highlight>
              </a:rPr>
              <a:t>gũi</a:t>
            </a:r>
            <a:r>
              <a:rPr lang="en-US" sz="2800" dirty="0">
                <a:highlight>
                  <a:srgbClr val="FFFFFF"/>
                </a:highlight>
              </a:rPr>
              <a:t>; </a:t>
            </a:r>
            <a:r>
              <a:rPr lang="en-US" sz="2800" dirty="0" err="1">
                <a:highlight>
                  <a:srgbClr val="FFFFFF"/>
                </a:highlight>
              </a:rPr>
              <a:t>sử</a:t>
            </a:r>
            <a:r>
              <a:rPr lang="en-US" sz="2800" dirty="0">
                <a:highlight>
                  <a:srgbClr val="FFFFFF"/>
                </a:highlight>
              </a:rPr>
              <a:t> </a:t>
            </a:r>
            <a:r>
              <a:rPr lang="en-US" sz="2800" dirty="0" err="1">
                <a:highlight>
                  <a:srgbClr val="FFFFFF"/>
                </a:highlight>
              </a:rPr>
              <a:t>dụng</a:t>
            </a:r>
            <a:r>
              <a:rPr lang="en-US" sz="2800" dirty="0">
                <a:highlight>
                  <a:srgbClr val="FFFFFF"/>
                </a:highlight>
              </a:rPr>
              <a:t> </a:t>
            </a:r>
            <a:r>
              <a:rPr lang="en-US" sz="2800" dirty="0" err="1">
                <a:highlight>
                  <a:srgbClr val="FFFFFF"/>
                </a:highlight>
              </a:rPr>
              <a:t>từ</a:t>
            </a:r>
            <a:r>
              <a:rPr lang="en-US" sz="2800" dirty="0">
                <a:highlight>
                  <a:srgbClr val="FFFFFF"/>
                </a:highlight>
              </a:rPr>
              <a:t> </a:t>
            </a:r>
            <a:r>
              <a:rPr lang="en-US" sz="2800" dirty="0" err="1">
                <a:highlight>
                  <a:srgbClr val="FFFFFF"/>
                </a:highlight>
              </a:rPr>
              <a:t>Hán</a:t>
            </a:r>
            <a:r>
              <a:rPr lang="en-US" sz="2800" dirty="0">
                <a:highlight>
                  <a:srgbClr val="FFFFFF"/>
                </a:highlight>
              </a:rPr>
              <a:t> </a:t>
            </a:r>
            <a:r>
              <a:rPr lang="en-US" sz="2800" dirty="0" err="1">
                <a:highlight>
                  <a:srgbClr val="FFFFFF"/>
                </a:highlight>
              </a:rPr>
              <a:t>Việt</a:t>
            </a:r>
            <a:r>
              <a:rPr lang="en-US" sz="2800" dirty="0">
                <a:highlight>
                  <a:srgbClr val="FFFFFF"/>
                </a:highlight>
              </a:rPr>
              <a:t> </a:t>
            </a:r>
            <a:r>
              <a:rPr lang="en-US" sz="2800" dirty="0" err="1">
                <a:highlight>
                  <a:srgbClr val="FFFFFF"/>
                </a:highlight>
              </a:rPr>
              <a:t>và</a:t>
            </a:r>
            <a:r>
              <a:rPr lang="en-US" sz="2800" dirty="0">
                <a:highlight>
                  <a:srgbClr val="FFFFFF"/>
                </a:highlight>
              </a:rPr>
              <a:t> </a:t>
            </a:r>
            <a:r>
              <a:rPr lang="en-US" sz="2800" dirty="0" err="1">
                <a:highlight>
                  <a:srgbClr val="FFFFFF"/>
                </a:highlight>
              </a:rPr>
              <a:t>điển</a:t>
            </a:r>
            <a:r>
              <a:rPr lang="en-US" sz="2800" dirty="0">
                <a:highlight>
                  <a:srgbClr val="FFFFFF"/>
                </a:highlight>
              </a:rPr>
              <a:t> </a:t>
            </a:r>
            <a:r>
              <a:rPr lang="en-US" sz="2800" dirty="0" err="1">
                <a:highlight>
                  <a:srgbClr val="FFFFFF"/>
                </a:highlight>
              </a:rPr>
              <a:t>tích</a:t>
            </a:r>
            <a:r>
              <a:rPr lang="en-US" sz="2800" dirty="0">
                <a:highlight>
                  <a:srgbClr val="FFFFFF"/>
                </a:highlight>
              </a:rPr>
              <a:t>, </a:t>
            </a:r>
            <a:r>
              <a:rPr lang="en-US" sz="2800" dirty="0" err="1">
                <a:highlight>
                  <a:srgbClr val="FFFFFF"/>
                </a:highlight>
              </a:rPr>
              <a:t>điển</a:t>
            </a:r>
            <a:r>
              <a:rPr lang="en-US" sz="2800" dirty="0">
                <a:highlight>
                  <a:srgbClr val="FFFFFF"/>
                </a:highlight>
              </a:rPr>
              <a:t> cố </a:t>
            </a:r>
            <a:r>
              <a:rPr lang="en-US" sz="2800" dirty="0" err="1">
                <a:highlight>
                  <a:srgbClr val="FFFFFF"/>
                </a:highlight>
              </a:rPr>
              <a:t>khá</a:t>
            </a:r>
            <a:r>
              <a:rPr lang="en-US" sz="2800" dirty="0">
                <a:highlight>
                  <a:srgbClr val="FFFFFF"/>
                </a:highlight>
              </a:rPr>
              <a:t> </a:t>
            </a:r>
            <a:r>
              <a:rPr lang="en-US" sz="2800" dirty="0" err="1">
                <a:highlight>
                  <a:srgbClr val="FFFFFF"/>
                </a:highlight>
              </a:rPr>
              <a:t>nhuần</a:t>
            </a:r>
            <a:r>
              <a:rPr lang="en-US" sz="2800" dirty="0">
                <a:highlight>
                  <a:srgbClr val="FFFFFF"/>
                </a:highlight>
              </a:rPr>
              <a:t> </a:t>
            </a:r>
            <a:r>
              <a:rPr lang="en-US" sz="2800" dirty="0" err="1">
                <a:highlight>
                  <a:srgbClr val="FFFFFF"/>
                </a:highlight>
              </a:rPr>
              <a:t>nhuyễn</a:t>
            </a:r>
            <a:r>
              <a:rPr lang="en-US" sz="2800" dirty="0">
                <a:highlight>
                  <a:srgbClr val="FFFFFF"/>
                </a:highlight>
              </a:rPr>
              <a:t>.</a:t>
            </a:r>
          </a:p>
        </p:txBody>
      </p:sp>
    </p:spTree>
    <p:extLst>
      <p:ext uri="{BB962C8B-B14F-4D97-AF65-F5344CB8AC3E}">
        <p14:creationId xmlns:p14="http://schemas.microsoft.com/office/powerpoint/2010/main" val="970294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28738" y="333070"/>
            <a:ext cx="5744917" cy="6236924"/>
          </a:xfrm>
          <a:custGeom>
            <a:avLst/>
            <a:gdLst>
              <a:gd name="connsiteX0" fmla="*/ 2718857 w 6311298"/>
              <a:gd name="connsiteY0" fmla="*/ 0 h 5505949"/>
              <a:gd name="connsiteX1" fmla="*/ 2923176 w 6311298"/>
              <a:gd name="connsiteY1" fmla="*/ 18600 h 5505949"/>
              <a:gd name="connsiteX2" fmla="*/ 4520587 w 6311298"/>
              <a:gd name="connsiteY2" fmla="*/ 2632068 h 5505949"/>
              <a:gd name="connsiteX3" fmla="*/ 5746505 w 6311298"/>
              <a:gd name="connsiteY3" fmla="*/ 4929314 h 5505949"/>
              <a:gd name="connsiteX4" fmla="*/ 3536138 w 6311298"/>
              <a:gd name="connsiteY4" fmla="*/ 5505949 h 5505949"/>
              <a:gd name="connsiteX5" fmla="*/ 202008 w 6311298"/>
              <a:gd name="connsiteY5" fmla="*/ 4129462 h 5505949"/>
              <a:gd name="connsiteX6" fmla="*/ 2718857 w 6311298"/>
              <a:gd name="connsiteY6" fmla="*/ 0 h 550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1298" h="5505949">
                <a:moveTo>
                  <a:pt x="2718857" y="0"/>
                </a:moveTo>
                <a:cubicBezTo>
                  <a:pt x="2783869" y="0"/>
                  <a:pt x="2848879" y="9300"/>
                  <a:pt x="2923176" y="18600"/>
                </a:cubicBezTo>
                <a:cubicBezTo>
                  <a:pt x="4892079" y="232515"/>
                  <a:pt x="3935490" y="1934523"/>
                  <a:pt x="4520587" y="2632068"/>
                </a:cubicBezTo>
                <a:cubicBezTo>
                  <a:pt x="5105686" y="3320312"/>
                  <a:pt x="7343915" y="3748138"/>
                  <a:pt x="5746505" y="4929314"/>
                </a:cubicBezTo>
                <a:cubicBezTo>
                  <a:pt x="5244993" y="5301336"/>
                  <a:pt x="4418427" y="5505949"/>
                  <a:pt x="3536138" y="5505949"/>
                </a:cubicBezTo>
                <a:cubicBezTo>
                  <a:pt x="2300930" y="5505949"/>
                  <a:pt x="944989" y="5096723"/>
                  <a:pt x="202008" y="4129462"/>
                </a:cubicBezTo>
                <a:cubicBezTo>
                  <a:pt x="-503824" y="3218004"/>
                  <a:pt x="712807" y="0"/>
                  <a:pt x="2718857" y="0"/>
                </a:cubicBezTo>
                <a:close/>
              </a:path>
            </a:pathLst>
          </a:custGeom>
          <a:solidFill>
            <a:schemeClr val="bg1">
              <a:lumMod val="8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_矩形 1"/>
          <p:cNvSpPr>
            <a:spLocks/>
          </p:cNvSpPr>
          <p:nvPr>
            <p:custDataLst>
              <p:tags r:id="rId1"/>
            </p:custDataLst>
          </p:nvPr>
        </p:nvSpPr>
        <p:spPr bwMode="auto">
          <a:xfrm>
            <a:off x="988905" y="849399"/>
            <a:ext cx="7143159" cy="904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0960" rIns="60960">
            <a:spAutoFit/>
          </a:bodyPr>
          <a:lstStyle>
            <a:lvl1pPr eaLnBrk="0">
              <a:defRPr sz="4800">
                <a:solidFill>
                  <a:srgbClr val="27282D"/>
                </a:solidFill>
                <a:latin typeface="Calibri" pitchFamily="34" charset="0"/>
                <a:cs typeface="Calibri" pitchFamily="34" charset="0"/>
                <a:sym typeface="Calibri" pitchFamily="34" charset="0"/>
              </a:defRPr>
            </a:lvl1pPr>
            <a:lvl2pPr marL="742950" indent="-285750" eaLnBrk="0">
              <a:defRPr sz="4800">
                <a:solidFill>
                  <a:srgbClr val="27282D"/>
                </a:solidFill>
                <a:latin typeface="Calibri" pitchFamily="34" charset="0"/>
                <a:cs typeface="Calibri" pitchFamily="34" charset="0"/>
                <a:sym typeface="Calibri" pitchFamily="34" charset="0"/>
              </a:defRPr>
            </a:lvl2pPr>
            <a:lvl3pPr marL="1143000" indent="-228600" eaLnBrk="0">
              <a:defRPr sz="4800">
                <a:solidFill>
                  <a:srgbClr val="27282D"/>
                </a:solidFill>
                <a:latin typeface="Calibri" pitchFamily="34" charset="0"/>
                <a:cs typeface="Calibri" pitchFamily="34" charset="0"/>
                <a:sym typeface="Calibri" pitchFamily="34" charset="0"/>
              </a:defRPr>
            </a:lvl3pPr>
            <a:lvl4pPr marL="1600200" indent="-228600" eaLnBrk="0">
              <a:defRPr sz="4800">
                <a:solidFill>
                  <a:srgbClr val="27282D"/>
                </a:solidFill>
                <a:latin typeface="Calibri" pitchFamily="34" charset="0"/>
                <a:cs typeface="Calibri" pitchFamily="34" charset="0"/>
                <a:sym typeface="Calibri" pitchFamily="34" charset="0"/>
              </a:defRPr>
            </a:lvl4pPr>
            <a:lvl5pPr marL="2057400" indent="-228600" eaLnBrk="0">
              <a:defRPr sz="4800">
                <a:solidFill>
                  <a:srgbClr val="27282D"/>
                </a:solidFill>
                <a:latin typeface="Calibri" pitchFamily="34" charset="0"/>
                <a:cs typeface="Calibri" pitchFamily="34" charset="0"/>
                <a:sym typeface="Calibri" pitchFamily="34" charset="0"/>
              </a:defRPr>
            </a:lvl5pPr>
            <a:lvl6pPr marL="2514600" indent="-228600" defTabSz="2436813" eaLnBrk="0" fontAlgn="base" hangingPunct="0">
              <a:spcBef>
                <a:spcPct val="0"/>
              </a:spcBef>
              <a:spcAft>
                <a:spcPct val="0"/>
              </a:spcAft>
              <a:defRPr sz="4800">
                <a:solidFill>
                  <a:srgbClr val="27282D"/>
                </a:solidFill>
                <a:latin typeface="Calibri" pitchFamily="34" charset="0"/>
                <a:cs typeface="Calibri" pitchFamily="34" charset="0"/>
                <a:sym typeface="Calibri" pitchFamily="34" charset="0"/>
              </a:defRPr>
            </a:lvl6pPr>
            <a:lvl7pPr marL="2971800" indent="-228600" defTabSz="2436813" eaLnBrk="0" fontAlgn="base" hangingPunct="0">
              <a:spcBef>
                <a:spcPct val="0"/>
              </a:spcBef>
              <a:spcAft>
                <a:spcPct val="0"/>
              </a:spcAft>
              <a:defRPr sz="4800">
                <a:solidFill>
                  <a:srgbClr val="27282D"/>
                </a:solidFill>
                <a:latin typeface="Calibri" pitchFamily="34" charset="0"/>
                <a:cs typeface="Calibri" pitchFamily="34" charset="0"/>
                <a:sym typeface="Calibri" pitchFamily="34" charset="0"/>
              </a:defRPr>
            </a:lvl7pPr>
            <a:lvl8pPr marL="3429000" indent="-228600" defTabSz="2436813" eaLnBrk="0" fontAlgn="base" hangingPunct="0">
              <a:spcBef>
                <a:spcPct val="0"/>
              </a:spcBef>
              <a:spcAft>
                <a:spcPct val="0"/>
              </a:spcAft>
              <a:defRPr sz="4800">
                <a:solidFill>
                  <a:srgbClr val="27282D"/>
                </a:solidFill>
                <a:latin typeface="Calibri" pitchFamily="34" charset="0"/>
                <a:cs typeface="Calibri" pitchFamily="34" charset="0"/>
                <a:sym typeface="Calibri" pitchFamily="34" charset="0"/>
              </a:defRPr>
            </a:lvl8pPr>
            <a:lvl9pPr marL="3886200" indent="-228600" defTabSz="2436813" eaLnBrk="0" fontAlgn="base" hangingPunct="0">
              <a:spcBef>
                <a:spcPct val="0"/>
              </a:spcBef>
              <a:spcAft>
                <a:spcPct val="0"/>
              </a:spcAft>
              <a:defRPr sz="4800">
                <a:solidFill>
                  <a:srgbClr val="27282D"/>
                </a:solidFill>
                <a:latin typeface="Calibri" pitchFamily="34" charset="0"/>
                <a:cs typeface="Calibri" pitchFamily="34" charset="0"/>
                <a:sym typeface="Calibri" pitchFamily="34" charset="0"/>
              </a:defRPr>
            </a:lvl9pPr>
          </a:lstStyle>
          <a:p>
            <a:pPr eaLnBrk="1">
              <a:lnSpc>
                <a:spcPct val="80000"/>
              </a:lnSpc>
            </a:pPr>
            <a:r>
              <a:rPr lang="en-US" altLang="zh-CN" sz="6600" spc="-300" dirty="0">
                <a:solidFill>
                  <a:prstClr val="black">
                    <a:alpha val="4000"/>
                  </a:prstClr>
                </a:solidFill>
                <a:latin typeface="思源黑体" panose="020B0500000000000000" pitchFamily="34" charset="-122"/>
                <a:ea typeface="思源黑体" panose="020B0500000000000000" pitchFamily="34" charset="-122"/>
                <a:sym typeface="Helvetica" pitchFamily="34" charset="0"/>
              </a:rPr>
              <a:t>Nature Tourism</a:t>
            </a:r>
          </a:p>
        </p:txBody>
      </p:sp>
      <p:sp>
        <p:nvSpPr>
          <p:cNvPr id="27" name="矩形 26">
            <a:extLst>
              <a:ext uri="{FF2B5EF4-FFF2-40B4-BE49-F238E27FC236}">
                <a16:creationId xmlns:a16="http://schemas.microsoft.com/office/drawing/2014/main" id="{0C23C515-8702-48A2-864A-43F9653DC72E}"/>
              </a:ext>
            </a:extLst>
          </p:cNvPr>
          <p:cNvSpPr/>
          <p:nvPr/>
        </p:nvSpPr>
        <p:spPr>
          <a:xfrm>
            <a:off x="5161068" y="1754262"/>
            <a:ext cx="6145364" cy="2062103"/>
          </a:xfrm>
          <a:prstGeom prst="rect">
            <a:avLst/>
          </a:prstGeom>
        </p:spPr>
        <p:txBody>
          <a:bodyPr wrap="square">
            <a:spAutoFit/>
          </a:bodyPr>
          <a:lstStyle/>
          <a:p>
            <a:pPr algn="ctr"/>
            <a:r>
              <a:rPr lang="en-US" altLang="zh-CN" sz="4800" b="1" dirty="0">
                <a:solidFill>
                  <a:srgbClr val="0070C0"/>
                </a:solidFill>
                <a:latin typeface="#9Slide03 AmpleSoft Bold" panose="02000000000000000000" pitchFamily="2" charset="0"/>
                <a:ea typeface="思源黑体" panose="020B0500000000000000" pitchFamily="34" charset="-122"/>
                <a:cs typeface="Times New Roman" panose="02020603050405020304" pitchFamily="18" charset="0"/>
              </a:rPr>
              <a:t>HOẠT ĐỘNG 3</a:t>
            </a:r>
          </a:p>
          <a:p>
            <a:pPr algn="ctr"/>
            <a:r>
              <a:rPr lang="en-US" altLang="zh-CN" sz="8000" b="1" dirty="0">
                <a:solidFill>
                  <a:srgbClr val="FF0000"/>
                </a:solidFill>
                <a:latin typeface="#9Slide03 AmpleSoft Bold" panose="02000000000000000000" pitchFamily="2" charset="0"/>
                <a:ea typeface="思源黑体" panose="020B0500000000000000" pitchFamily="34" charset="-122"/>
                <a:cs typeface="Times New Roman" panose="02020603050405020304" pitchFamily="18" charset="0"/>
              </a:rPr>
              <a:t>LUYỆN TẬP </a:t>
            </a:r>
            <a:endParaRPr lang="zh-CN" altLang="en-US" sz="6600" b="1" dirty="0">
              <a:solidFill>
                <a:srgbClr val="FF0000"/>
              </a:solidFill>
              <a:latin typeface="#9Slide03 AmpleSoft Bold" panose="02000000000000000000" pitchFamily="2" charset="0"/>
              <a:ea typeface="思源黑体" panose="020B0500000000000000" pitchFamily="34" charset="-122"/>
              <a:cs typeface="Times New Roman" panose="02020603050405020304" pitchFamily="18" charset="0"/>
            </a:endParaRPr>
          </a:p>
        </p:txBody>
      </p:sp>
      <p:pic>
        <p:nvPicPr>
          <p:cNvPr id="3" name="图片占位符 2"/>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a:stretch/>
        </p:blipFill>
        <p:spPr>
          <a:xfrm>
            <a:off x="523627" y="689685"/>
            <a:ext cx="5316479" cy="5132120"/>
          </a:xfrm>
        </p:spPr>
      </p:pic>
    </p:spTree>
    <p:extLst>
      <p:ext uri="{BB962C8B-B14F-4D97-AF65-F5344CB8AC3E}">
        <p14:creationId xmlns:p14="http://schemas.microsoft.com/office/powerpoint/2010/main" val="768184316"/>
      </p:ext>
    </p:extLst>
  </p:cSld>
  <p:clrMapOvr>
    <a:masterClrMapping/>
  </p:clrMapOvr>
  <mc:AlternateContent xmlns:mc="http://schemas.openxmlformats.org/markup-compatibility/2006" xmlns:p14="http://schemas.microsoft.com/office/powerpoint/2010/main">
    <mc:Choice Requires="p14">
      <p:transition spd="slow" p14:dur="3400" advClick="0" advTm="1000">
        <p14:reveal/>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226902-2080-7F1C-A102-87077670D9F6}"/>
              </a:ext>
            </a:extLst>
          </p:cNvPr>
          <p:cNvPicPr>
            <a:picLocks noChangeAspect="1"/>
          </p:cNvPicPr>
          <p:nvPr/>
        </p:nvPicPr>
        <p:blipFill rotWithShape="1">
          <a:blip r:embed="rId2">
            <a:extLst>
              <a:ext uri="{28A0092B-C50C-407E-A947-70E740481C1C}">
                <a14:useLocalDpi xmlns:a14="http://schemas.microsoft.com/office/drawing/2010/main" val="0"/>
              </a:ext>
            </a:extLst>
          </a:blip>
          <a:srcRect l="26090" t="-1447" r="23540" b="4807"/>
          <a:stretch/>
        </p:blipFill>
        <p:spPr>
          <a:xfrm>
            <a:off x="0" y="1296347"/>
            <a:ext cx="11781322" cy="5364335"/>
          </a:xfrm>
          <a:prstGeom prst="rect">
            <a:avLst/>
          </a:prstGeom>
        </p:spPr>
      </p:pic>
      <p:sp>
        <p:nvSpPr>
          <p:cNvPr id="6" name="TextBox 5">
            <a:extLst>
              <a:ext uri="{FF2B5EF4-FFF2-40B4-BE49-F238E27FC236}">
                <a16:creationId xmlns:a16="http://schemas.microsoft.com/office/drawing/2014/main" id="{0C28F67D-8134-EE3C-5ABC-5CAA357CF0C9}"/>
              </a:ext>
            </a:extLst>
          </p:cNvPr>
          <p:cNvSpPr txBox="1"/>
          <p:nvPr/>
        </p:nvSpPr>
        <p:spPr>
          <a:xfrm>
            <a:off x="1771048" y="2469842"/>
            <a:ext cx="8884118" cy="2305439"/>
          </a:xfrm>
          <a:prstGeom prst="rect">
            <a:avLst/>
          </a:prstGeom>
          <a:noFill/>
        </p:spPr>
        <p:txBody>
          <a:bodyPr wrap="square">
            <a:spAutoFit/>
          </a:bodyPr>
          <a:lstStyle/>
          <a:p>
            <a:pPr algn="ctr">
              <a:lnSpc>
                <a:spcPct val="115000"/>
              </a:lnSpc>
              <a:spcAft>
                <a:spcPts val="800"/>
              </a:spcAft>
            </a:pPr>
            <a:r>
              <a:rPr lang="en-US" sz="4400" dirty="0" err="1">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Nhiệm</a:t>
            </a:r>
            <a:r>
              <a:rPr lang="en-US" sz="4400"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4400" dirty="0" err="1">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vụ</a:t>
            </a:r>
            <a:r>
              <a:rPr lang="en-US" sz="4400"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 1</a:t>
            </a:r>
          </a:p>
          <a:p>
            <a:pPr algn="ctr">
              <a:lnSpc>
                <a:spcPct val="115000"/>
              </a:lnSpc>
              <a:spcAft>
                <a:spcPts val="800"/>
              </a:spcAft>
            </a:pPr>
            <a:r>
              <a:rPr lang="en-US" sz="8000" dirty="0">
                <a:solidFill>
                  <a:srgbClr val="0070C0"/>
                </a:solidFill>
                <a:latin typeface="#9Slide03 AmpleSoft Bold" panose="02000000000000000000" pitchFamily="2" charset="0"/>
                <a:ea typeface="Times New Roman" panose="02020603050405020304" pitchFamily="18" charset="0"/>
                <a:cs typeface="Times New Roman" panose="02020603050405020304" pitchFamily="18" charset="0"/>
              </a:rPr>
              <a:t>Ai </a:t>
            </a:r>
            <a:r>
              <a:rPr lang="en-US" sz="8000" dirty="0" err="1">
                <a:solidFill>
                  <a:srgbClr val="0070C0"/>
                </a:solidFill>
                <a:latin typeface="#9Slide03 AmpleSoft Bold" panose="02000000000000000000" pitchFamily="2" charset="0"/>
                <a:ea typeface="Times New Roman" panose="02020603050405020304" pitchFamily="18" charset="0"/>
                <a:cs typeface="Times New Roman" panose="02020603050405020304" pitchFamily="18" charset="0"/>
              </a:rPr>
              <a:t>nhanh</a:t>
            </a:r>
            <a:r>
              <a:rPr lang="en-US" sz="8000" dirty="0">
                <a:solidFill>
                  <a:srgbClr val="0070C0"/>
                </a:solidFill>
                <a:latin typeface="#9Slide03 AmpleSoft Bold" panose="02000000000000000000" pitchFamily="2" charset="0"/>
                <a:ea typeface="Times New Roman" panose="02020603050405020304" pitchFamily="18" charset="0"/>
                <a:cs typeface="Times New Roman" panose="02020603050405020304" pitchFamily="18" charset="0"/>
              </a:rPr>
              <a:t> </a:t>
            </a:r>
            <a:r>
              <a:rPr lang="en-US" sz="8000" dirty="0" err="1">
                <a:solidFill>
                  <a:srgbClr val="0070C0"/>
                </a:solidFill>
                <a:latin typeface="#9Slide03 AmpleSoft Bold" panose="02000000000000000000" pitchFamily="2" charset="0"/>
                <a:ea typeface="Times New Roman" panose="02020603050405020304" pitchFamily="18" charset="0"/>
                <a:cs typeface="Times New Roman" panose="02020603050405020304" pitchFamily="18" charset="0"/>
              </a:rPr>
              <a:t>hơn</a:t>
            </a:r>
            <a:r>
              <a:rPr lang="vi-VN" sz="8000" dirty="0">
                <a:solidFill>
                  <a:srgbClr val="0070C0"/>
                </a:solidFill>
                <a:effectLst/>
                <a:latin typeface="#9Slide03 AmpleSoft Bold" panose="02000000000000000000" pitchFamily="2" charset="0"/>
                <a:ea typeface="Times New Roman" panose="02020603050405020304" pitchFamily="18" charset="0"/>
                <a:cs typeface="Times New Roman" panose="02020603050405020304" pitchFamily="18" charset="0"/>
              </a:rPr>
              <a:t>.</a:t>
            </a:r>
            <a:endParaRPr lang="en-US" sz="6600" dirty="0">
              <a:solidFill>
                <a:srgbClr val="0070C0"/>
              </a:solidFill>
              <a:effectLst/>
              <a:latin typeface="#9Slide03 AmpleSoft Bold" panose="02000000000000000000" pitchFamily="2"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93CECF4-E08C-3F25-246E-4FF924B96C3E}"/>
              </a:ext>
            </a:extLst>
          </p:cNvPr>
          <p:cNvSpPr txBox="1"/>
          <p:nvPr/>
        </p:nvSpPr>
        <p:spPr>
          <a:xfrm>
            <a:off x="2748814" y="415862"/>
            <a:ext cx="6097604" cy="691664"/>
          </a:xfrm>
          <a:prstGeom prst="rect">
            <a:avLst/>
          </a:prstGeom>
          <a:noFill/>
        </p:spPr>
        <p:txBody>
          <a:bodyPr wrap="square">
            <a:spAutoFit/>
          </a:bodyPr>
          <a:lstStyle/>
          <a:p>
            <a:pPr algn="ctr">
              <a:lnSpc>
                <a:spcPct val="115000"/>
              </a:lnSpc>
              <a:spcAft>
                <a:spcPts val="800"/>
              </a:spcAft>
            </a:pPr>
            <a:r>
              <a:rPr lang="en-US" sz="3600" b="1" dirty="0">
                <a:solidFill>
                  <a:srgbClr val="7030A0"/>
                </a:solidFill>
                <a:effectLst/>
                <a:latin typeface="#9Slide03 AmpleSoft Bold" panose="02000000000000000000" pitchFamily="2" charset="0"/>
                <a:ea typeface="Calibri" panose="020F0502020204030204" pitchFamily="34" charset="0"/>
                <a:cs typeface="Times New Roman" panose="02020603050405020304" pitchFamily="18" charset="0"/>
              </a:rPr>
              <a:t> </a:t>
            </a:r>
            <a:endParaRPr lang="en-US" sz="2800" dirty="0">
              <a:solidFill>
                <a:srgbClr val="7030A0"/>
              </a:solidFill>
              <a:effectLst/>
              <a:latin typeface="#9Slide03 AmpleSoft Bold" panose="020000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4041837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3710940-744B-4D76-A103-1C950FEB5F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253340"/>
            <a:ext cx="12192000" cy="3604660"/>
          </a:xfrm>
          <a:prstGeom prst="rect">
            <a:avLst/>
          </a:prstGeom>
        </p:spPr>
      </p:pic>
      <p:sp>
        <p:nvSpPr>
          <p:cNvPr id="17" name="文本框 16">
            <a:extLst>
              <a:ext uri="{FF2B5EF4-FFF2-40B4-BE49-F238E27FC236}">
                <a16:creationId xmlns:a16="http://schemas.microsoft.com/office/drawing/2014/main" id="{E5EA6B31-DC27-445E-AA06-7911F5AD4AC6}"/>
              </a:ext>
            </a:extLst>
          </p:cNvPr>
          <p:cNvSpPr txBox="1"/>
          <p:nvPr/>
        </p:nvSpPr>
        <p:spPr>
          <a:xfrm>
            <a:off x="991403" y="350885"/>
            <a:ext cx="10376034" cy="2062103"/>
          </a:xfrm>
          <a:prstGeom prst="rect">
            <a:avLst/>
          </a:prstGeom>
          <a:noFill/>
        </p:spPr>
        <p:txBody>
          <a:bodyPr wrap="square" rtlCol="0">
            <a:spAutoFit/>
          </a:bodyPr>
          <a:lstStyle/>
          <a:p>
            <a:r>
              <a:rPr lang="en-US" sz="3200" dirty="0">
                <a:solidFill>
                  <a:srgbClr val="0070C0"/>
                </a:solidFill>
                <a:latin typeface="#9Slide03 AmpleSoft" panose="02000000000000000000" pitchFamily="2" charset="0"/>
              </a:rPr>
              <a:t>Nhận </a:t>
            </a:r>
            <a:r>
              <a:rPr lang="en-US" sz="3200" dirty="0" err="1">
                <a:solidFill>
                  <a:srgbClr val="0070C0"/>
                </a:solidFill>
                <a:latin typeface="#9Slide03 AmpleSoft" panose="02000000000000000000" pitchFamily="2" charset="0"/>
              </a:rPr>
              <a:t>xét</a:t>
            </a:r>
            <a:r>
              <a:rPr lang="en-US" sz="3200" dirty="0">
                <a:solidFill>
                  <a:srgbClr val="0070C0"/>
                </a:solidFill>
                <a:latin typeface="#9Slide03 AmpleSoft" panose="02000000000000000000" pitchFamily="2" charset="0"/>
              </a:rPr>
              <a:t>:</a:t>
            </a:r>
          </a:p>
          <a:p>
            <a:r>
              <a:rPr lang="en-US" sz="3200" dirty="0">
                <a:solidFill>
                  <a:srgbClr val="0070C0"/>
                </a:solidFill>
                <a:latin typeface="#9Slide03 AmpleSoft" panose="02000000000000000000" pitchFamily="2" charset="0"/>
              </a:rPr>
              <a:t>- </a:t>
            </a:r>
            <a:r>
              <a:rPr lang="en-US" sz="3200" dirty="0" err="1">
                <a:solidFill>
                  <a:srgbClr val="0070C0"/>
                </a:solidFill>
                <a:latin typeface="#9Slide03 AmpleSoft" panose="02000000000000000000" pitchFamily="2" charset="0"/>
              </a:rPr>
              <a:t>Một</a:t>
            </a:r>
            <a:r>
              <a:rPr lang="en-US" sz="3200" dirty="0">
                <a:solidFill>
                  <a:srgbClr val="0070C0"/>
                </a:solidFill>
                <a:latin typeface="#9Slide03 AmpleSoft" panose="02000000000000000000" pitchFamily="2" charset="0"/>
              </a:rPr>
              <a:t> con </a:t>
            </a:r>
            <a:r>
              <a:rPr lang="en-US" sz="3200" dirty="0" err="1">
                <a:solidFill>
                  <a:srgbClr val="0070C0"/>
                </a:solidFill>
                <a:latin typeface="#9Slide03 AmpleSoft" panose="02000000000000000000" pitchFamily="2" charset="0"/>
              </a:rPr>
              <a:t>người</a:t>
            </a:r>
            <a:r>
              <a:rPr lang="en-US" sz="3200" dirty="0">
                <a:solidFill>
                  <a:srgbClr val="0070C0"/>
                </a:solidFill>
                <a:latin typeface="#9Slide03 AmpleSoft" panose="02000000000000000000" pitchFamily="2" charset="0"/>
              </a:rPr>
              <a:t> </a:t>
            </a:r>
            <a:r>
              <a:rPr lang="en-US" sz="3200" dirty="0" err="1">
                <a:solidFill>
                  <a:srgbClr val="0070C0"/>
                </a:solidFill>
                <a:latin typeface="#9Slide03 AmpleSoft" panose="02000000000000000000" pitchFamily="2" charset="0"/>
              </a:rPr>
              <a:t>chịu</a:t>
            </a:r>
            <a:r>
              <a:rPr lang="en-US" sz="3200" dirty="0">
                <a:solidFill>
                  <a:srgbClr val="0070C0"/>
                </a:solidFill>
                <a:latin typeface="#9Slide03 AmpleSoft" panose="02000000000000000000" pitchFamily="2" charset="0"/>
              </a:rPr>
              <a:t> nhiều </a:t>
            </a:r>
            <a:r>
              <a:rPr lang="en-US" sz="3200" dirty="0" err="1">
                <a:solidFill>
                  <a:srgbClr val="0070C0"/>
                </a:solidFill>
                <a:latin typeface="#9Slide03 AmpleSoft" panose="02000000000000000000" pitchFamily="2" charset="0"/>
              </a:rPr>
              <a:t>bất</a:t>
            </a:r>
            <a:r>
              <a:rPr lang="en-US" sz="3200" dirty="0">
                <a:solidFill>
                  <a:srgbClr val="0070C0"/>
                </a:solidFill>
                <a:latin typeface="#9Slide03 AmpleSoft" panose="02000000000000000000" pitchFamily="2" charset="0"/>
              </a:rPr>
              <a:t> </a:t>
            </a:r>
            <a:r>
              <a:rPr lang="en-US" sz="3200" dirty="0" err="1">
                <a:solidFill>
                  <a:srgbClr val="0070C0"/>
                </a:solidFill>
                <a:latin typeface="#9Slide03 AmpleSoft" panose="02000000000000000000" pitchFamily="2" charset="0"/>
              </a:rPr>
              <a:t>hạnh</a:t>
            </a:r>
            <a:r>
              <a:rPr lang="en-US" sz="3200" dirty="0">
                <a:solidFill>
                  <a:srgbClr val="0070C0"/>
                </a:solidFill>
                <a:latin typeface="#9Slide03 AmpleSoft" panose="02000000000000000000" pitchFamily="2" charset="0"/>
              </a:rPr>
              <a:t>, </a:t>
            </a:r>
            <a:r>
              <a:rPr lang="en-US" sz="3200" dirty="0" err="1">
                <a:solidFill>
                  <a:srgbClr val="0070C0"/>
                </a:solidFill>
                <a:latin typeface="#9Slide03 AmpleSoft" panose="02000000000000000000" pitchFamily="2" charset="0"/>
              </a:rPr>
              <a:t>thiệt</a:t>
            </a:r>
            <a:r>
              <a:rPr lang="en-US" sz="3200" dirty="0">
                <a:solidFill>
                  <a:srgbClr val="0070C0"/>
                </a:solidFill>
                <a:latin typeface="#9Slide03 AmpleSoft" panose="02000000000000000000" pitchFamily="2" charset="0"/>
              </a:rPr>
              <a:t> </a:t>
            </a:r>
            <a:r>
              <a:rPr lang="en-US" sz="3200" dirty="0" err="1">
                <a:solidFill>
                  <a:srgbClr val="0070C0"/>
                </a:solidFill>
                <a:latin typeface="#9Slide03 AmpleSoft" panose="02000000000000000000" pitchFamily="2" charset="0"/>
              </a:rPr>
              <a:t>thòi</a:t>
            </a:r>
            <a:r>
              <a:rPr lang="en-US" sz="3200" dirty="0">
                <a:solidFill>
                  <a:srgbClr val="0070C0"/>
                </a:solidFill>
                <a:latin typeface="#9Slide03 AmpleSoft" panose="02000000000000000000" pitchFamily="2" charset="0"/>
              </a:rPr>
              <a:t>;</a:t>
            </a:r>
          </a:p>
          <a:p>
            <a:r>
              <a:rPr lang="en-US" sz="3200" dirty="0">
                <a:solidFill>
                  <a:srgbClr val="0070C0"/>
                </a:solidFill>
                <a:latin typeface="#9Slide03 AmpleSoft" panose="02000000000000000000" pitchFamily="2" charset="0"/>
              </a:rPr>
              <a:t>- Là </a:t>
            </a:r>
            <a:r>
              <a:rPr lang="en-US" sz="3200" dirty="0" err="1">
                <a:solidFill>
                  <a:srgbClr val="0070C0"/>
                </a:solidFill>
                <a:latin typeface="#9Slide03 AmpleSoft" panose="02000000000000000000" pitchFamily="2" charset="0"/>
              </a:rPr>
              <a:t>người</a:t>
            </a:r>
            <a:r>
              <a:rPr lang="en-US" sz="3200" dirty="0">
                <a:solidFill>
                  <a:srgbClr val="0070C0"/>
                </a:solidFill>
                <a:latin typeface="#9Slide03 AmpleSoft" panose="02000000000000000000" pitchFamily="2" charset="0"/>
              </a:rPr>
              <a:t> có y</a:t>
            </a:r>
            <a:r>
              <a:rPr lang="vi-VN" sz="3200" dirty="0">
                <a:solidFill>
                  <a:srgbClr val="0070C0"/>
                </a:solidFill>
                <a:latin typeface="#9Slide03 AmpleSoft" panose="02000000000000000000" pitchFamily="2" charset="0"/>
              </a:rPr>
              <a:t> chí, nghị lực phi thường;</a:t>
            </a:r>
            <a:endParaRPr lang="en-US" sz="3200" dirty="0">
              <a:solidFill>
                <a:srgbClr val="0070C0"/>
              </a:solidFill>
              <a:latin typeface="#9Slide03 AmpleSoft" panose="02000000000000000000" pitchFamily="2" charset="0"/>
            </a:endParaRPr>
          </a:p>
          <a:p>
            <a:r>
              <a:rPr lang="en-US" sz="3200" dirty="0">
                <a:solidFill>
                  <a:srgbClr val="0070C0"/>
                </a:solidFill>
                <a:latin typeface="#9Slide03 AmpleSoft" panose="02000000000000000000" pitchFamily="2" charset="0"/>
              </a:rPr>
              <a:t>- Là </a:t>
            </a:r>
            <a:r>
              <a:rPr lang="en-US" sz="3200" dirty="0" err="1">
                <a:solidFill>
                  <a:srgbClr val="0070C0"/>
                </a:solidFill>
                <a:latin typeface="#9Slide03 AmpleSoft" panose="02000000000000000000" pitchFamily="2" charset="0"/>
              </a:rPr>
              <a:t>người</a:t>
            </a:r>
            <a:r>
              <a:rPr lang="en-US" sz="3200" dirty="0">
                <a:solidFill>
                  <a:srgbClr val="0070C0"/>
                </a:solidFill>
                <a:latin typeface="#9Slide03 AmpleSoft" panose="02000000000000000000" pitchFamily="2" charset="0"/>
              </a:rPr>
              <a:t> giàu </a:t>
            </a:r>
            <a:r>
              <a:rPr lang="en-US" sz="3200" dirty="0" err="1">
                <a:solidFill>
                  <a:srgbClr val="0070C0"/>
                </a:solidFill>
                <a:latin typeface="#9Slide03 AmpleSoft" panose="02000000000000000000" pitchFamily="2" charset="0"/>
              </a:rPr>
              <a:t>lòng</a:t>
            </a:r>
            <a:r>
              <a:rPr lang="vi-VN" sz="3200" dirty="0">
                <a:solidFill>
                  <a:srgbClr val="0070C0"/>
                </a:solidFill>
                <a:latin typeface="#9Slide03 AmpleSoft" panose="02000000000000000000" pitchFamily="2" charset="0"/>
              </a:rPr>
              <a:t> yêu </a:t>
            </a:r>
            <a:r>
              <a:rPr lang="en-US" sz="3200" dirty="0" err="1">
                <a:solidFill>
                  <a:srgbClr val="0070C0"/>
                </a:solidFill>
                <a:latin typeface="#9Slide03 AmpleSoft" panose="02000000000000000000" pitchFamily="2" charset="0"/>
              </a:rPr>
              <a:t>nước</a:t>
            </a:r>
            <a:r>
              <a:rPr lang="en-US" sz="3200" dirty="0">
                <a:solidFill>
                  <a:srgbClr val="0070C0"/>
                </a:solidFill>
                <a:latin typeface="#9Slide03 AmpleSoft" panose="02000000000000000000" pitchFamily="2" charset="0"/>
              </a:rPr>
              <a:t> thương </a:t>
            </a:r>
            <a:r>
              <a:rPr lang="en-US" sz="3200" dirty="0" err="1">
                <a:solidFill>
                  <a:srgbClr val="0070C0"/>
                </a:solidFill>
                <a:latin typeface="#9Slide03 AmpleSoft" panose="02000000000000000000" pitchFamily="2" charset="0"/>
              </a:rPr>
              <a:t>dân</a:t>
            </a:r>
            <a:r>
              <a:rPr lang="vi-VN" sz="3200" dirty="0">
                <a:solidFill>
                  <a:srgbClr val="0070C0"/>
                </a:solidFill>
                <a:latin typeface="#9Slide03 AmpleSoft" panose="02000000000000000000" pitchFamily="2" charset="0"/>
              </a:rPr>
              <a:t>.</a:t>
            </a:r>
            <a:endParaRPr lang="en-US" sz="3200" dirty="0">
              <a:solidFill>
                <a:srgbClr val="0070C0"/>
              </a:solidFill>
              <a:latin typeface="#9Slide03 AmpleSoft" panose="02000000000000000000" pitchFamily="2" charset="0"/>
            </a:endParaRPr>
          </a:p>
        </p:txBody>
      </p:sp>
    </p:spTree>
    <p:extLst>
      <p:ext uri="{BB962C8B-B14F-4D97-AF65-F5344CB8AC3E}">
        <p14:creationId xmlns:p14="http://schemas.microsoft.com/office/powerpoint/2010/main" val="3548411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C7E0DD2-F383-33FD-0408-435DBA342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500" t="24222" r="46001" b="37556"/>
          <a:stretch>
            <a:fillRect/>
          </a:stretch>
        </p:blipFill>
        <p:spPr bwMode="auto">
          <a:xfrm>
            <a:off x="442762" y="125127"/>
            <a:ext cx="11203805" cy="6622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83424C9-A614-35DC-2A0A-64B3212E11FC}"/>
              </a:ext>
            </a:extLst>
          </p:cNvPr>
          <p:cNvSpPr txBox="1"/>
          <p:nvPr/>
        </p:nvSpPr>
        <p:spPr>
          <a:xfrm>
            <a:off x="1413808" y="1287007"/>
            <a:ext cx="9116230" cy="3246530"/>
          </a:xfrm>
          <a:prstGeom prst="rect">
            <a:avLst/>
          </a:prstGeom>
          <a:noFill/>
        </p:spPr>
        <p:txBody>
          <a:bodyPr wrap="square" rtlCol="0">
            <a:spAutoFit/>
          </a:bodyPr>
          <a:lstStyle/>
          <a:p>
            <a:pPr>
              <a:lnSpc>
                <a:spcPct val="150000"/>
              </a:lnSpc>
            </a:pPr>
            <a:r>
              <a:rPr lang="vi-VN" sz="2800" b="1" i="1" dirty="0">
                <a:solidFill>
                  <a:srgbClr val="FF0000"/>
                </a:solidFill>
              </a:rPr>
              <a:t>Câu 1:  </a:t>
            </a:r>
            <a:r>
              <a:rPr lang="vi-VN" sz="2800" dirty="0">
                <a:solidFill>
                  <a:srgbClr val="FF0000"/>
                </a:solidFill>
              </a:rPr>
              <a:t>Khi gặp cướp Vân Tiên có thái độ và hành động gì?</a:t>
            </a:r>
            <a:endParaRPr lang="en-US" sz="2800" dirty="0">
              <a:solidFill>
                <a:srgbClr val="FF0000"/>
              </a:solidFill>
            </a:endParaRPr>
          </a:p>
          <a:p>
            <a:pPr>
              <a:lnSpc>
                <a:spcPct val="150000"/>
              </a:lnSpc>
            </a:pPr>
            <a:r>
              <a:rPr lang="vi-VN" sz="2800" dirty="0"/>
              <a:t>A. Run sợ và bỏ chạy</a:t>
            </a:r>
            <a:endParaRPr lang="en-US" sz="2800" dirty="0"/>
          </a:p>
          <a:p>
            <a:pPr>
              <a:lnSpc>
                <a:spcPct val="150000"/>
              </a:lnSpc>
            </a:pPr>
            <a:r>
              <a:rPr lang="vi-VN" sz="2800" dirty="0"/>
              <a:t>B. Bình tĩnh và nói chuyện đạo lý với bọn cướp</a:t>
            </a:r>
            <a:endParaRPr lang="en-US" sz="2800" dirty="0"/>
          </a:p>
          <a:p>
            <a:pPr>
              <a:lnSpc>
                <a:spcPct val="150000"/>
              </a:lnSpc>
            </a:pPr>
            <a:r>
              <a:rPr lang="vi-VN" sz="2800" dirty="0"/>
              <a:t>C. Không chút run sợ và xông vào xử lý bọn cướp</a:t>
            </a:r>
            <a:endParaRPr lang="en-US" sz="2800" dirty="0"/>
          </a:p>
          <a:p>
            <a:pPr>
              <a:lnSpc>
                <a:spcPct val="150000"/>
              </a:lnSpc>
            </a:pPr>
            <a:r>
              <a:rPr lang="vi-VN" sz="2800" dirty="0"/>
              <a:t>D. Không quan tâm và coi như không có chuyện gì</a:t>
            </a:r>
            <a:endParaRPr lang="en-US" sz="2800" dirty="0"/>
          </a:p>
        </p:txBody>
      </p:sp>
      <p:sp>
        <p:nvSpPr>
          <p:cNvPr id="4" name="Flowchart: Alternate Process 3">
            <a:extLst>
              <a:ext uri="{FF2B5EF4-FFF2-40B4-BE49-F238E27FC236}">
                <a16:creationId xmlns:a16="http://schemas.microsoft.com/office/drawing/2014/main" id="{FEDF9B44-A33E-DC7A-59FB-AA43B368A143}"/>
              </a:ext>
            </a:extLst>
          </p:cNvPr>
          <p:cNvSpPr/>
          <p:nvPr/>
        </p:nvSpPr>
        <p:spPr>
          <a:xfrm>
            <a:off x="10116151" y="5653453"/>
            <a:ext cx="1713297" cy="1116530"/>
          </a:xfrm>
          <a:prstGeom prst="flowChartAlternateProcess">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B39F1B6-9381-F242-4677-D16DC7265B8A}"/>
              </a:ext>
            </a:extLst>
          </p:cNvPr>
          <p:cNvSpPr txBox="1"/>
          <p:nvPr/>
        </p:nvSpPr>
        <p:spPr>
          <a:xfrm>
            <a:off x="10510787" y="5735070"/>
            <a:ext cx="1318661" cy="1015663"/>
          </a:xfrm>
          <a:prstGeom prst="rect">
            <a:avLst/>
          </a:prstGeom>
          <a:noFill/>
        </p:spPr>
        <p:txBody>
          <a:bodyPr wrap="square" rtlCol="0">
            <a:spAutoFit/>
          </a:bodyPr>
          <a:lstStyle/>
          <a:p>
            <a:r>
              <a:rPr lang="en-US" sz="6000" b="1" dirty="0">
                <a:solidFill>
                  <a:srgbClr val="FF0000"/>
                </a:solidFill>
                <a:latin typeface="#9Slide03 AmpleSoft Bold" panose="02000000000000000000" pitchFamily="2" charset="0"/>
              </a:rPr>
              <a:t>C</a:t>
            </a:r>
          </a:p>
        </p:txBody>
      </p:sp>
    </p:spTree>
    <p:extLst>
      <p:ext uri="{BB962C8B-B14F-4D97-AF65-F5344CB8AC3E}">
        <p14:creationId xmlns:p14="http://schemas.microsoft.com/office/powerpoint/2010/main" val="1330885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C7E0DD2-F383-33FD-0408-435DBA342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500" t="24222" r="46001" b="37556"/>
          <a:stretch>
            <a:fillRect/>
          </a:stretch>
        </p:blipFill>
        <p:spPr bwMode="auto">
          <a:xfrm>
            <a:off x="442762" y="125127"/>
            <a:ext cx="11203805" cy="6622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83424C9-A614-35DC-2A0A-64B3212E11FC}"/>
              </a:ext>
            </a:extLst>
          </p:cNvPr>
          <p:cNvSpPr txBox="1"/>
          <p:nvPr/>
        </p:nvSpPr>
        <p:spPr>
          <a:xfrm>
            <a:off x="1413808" y="1287007"/>
            <a:ext cx="9116230" cy="3892861"/>
          </a:xfrm>
          <a:prstGeom prst="rect">
            <a:avLst/>
          </a:prstGeom>
          <a:noFill/>
        </p:spPr>
        <p:txBody>
          <a:bodyPr wrap="square" rtlCol="0">
            <a:spAutoFit/>
          </a:bodyPr>
          <a:lstStyle/>
          <a:p>
            <a:pPr>
              <a:lnSpc>
                <a:spcPct val="150000"/>
              </a:lnSpc>
            </a:pPr>
            <a:r>
              <a:rPr lang="vi-VN" sz="2800" b="1" i="1" dirty="0">
                <a:solidFill>
                  <a:srgbClr val="FF0000"/>
                </a:solidFill>
              </a:rPr>
              <a:t>Câu 2:  </a:t>
            </a:r>
            <a:r>
              <a:rPr lang="vi-VN" sz="2800" dirty="0">
                <a:solidFill>
                  <a:srgbClr val="FF0000"/>
                </a:solidFill>
              </a:rPr>
              <a:t>Hai câu thơ “</a:t>
            </a:r>
            <a:r>
              <a:rPr lang="vi-VN" sz="2800" i="1" dirty="0">
                <a:solidFill>
                  <a:srgbClr val="FF0000"/>
                </a:solidFill>
              </a:rPr>
              <a:t>Vân Tiên tả đột hữu xông – Khác nào Triệu Tử phá vòng Đương</a:t>
            </a:r>
            <a:r>
              <a:rPr lang="vi-VN" sz="2800" dirty="0">
                <a:solidFill>
                  <a:srgbClr val="FF0000"/>
                </a:solidFill>
              </a:rPr>
              <a:t> </a:t>
            </a:r>
            <a:r>
              <a:rPr lang="vi-VN" sz="2800" i="1" dirty="0">
                <a:solidFill>
                  <a:srgbClr val="FF0000"/>
                </a:solidFill>
              </a:rPr>
              <a:t>Dang</a:t>
            </a:r>
            <a:r>
              <a:rPr lang="vi-VN" sz="2800" dirty="0">
                <a:solidFill>
                  <a:srgbClr val="FF0000"/>
                </a:solidFill>
              </a:rPr>
              <a:t>” sử dụng phép tu từ gì?</a:t>
            </a:r>
            <a:endParaRPr lang="en-US" sz="2800" dirty="0">
              <a:solidFill>
                <a:srgbClr val="FF0000"/>
              </a:solidFill>
            </a:endParaRPr>
          </a:p>
          <a:p>
            <a:pPr>
              <a:lnSpc>
                <a:spcPct val="150000"/>
              </a:lnSpc>
            </a:pPr>
            <a:r>
              <a:rPr lang="en-US" sz="2800" dirty="0"/>
              <a:t>A. </a:t>
            </a:r>
            <a:r>
              <a:rPr lang="en-US" sz="2800" dirty="0" err="1"/>
              <a:t>Nói</a:t>
            </a:r>
            <a:r>
              <a:rPr lang="en-US" sz="2800" dirty="0"/>
              <a:t> quá</a:t>
            </a:r>
          </a:p>
          <a:p>
            <a:pPr>
              <a:lnSpc>
                <a:spcPct val="150000"/>
              </a:lnSpc>
            </a:pPr>
            <a:r>
              <a:rPr lang="en-US" sz="2800" dirty="0"/>
              <a:t>B. </a:t>
            </a:r>
            <a:r>
              <a:rPr lang="en-US" sz="2800" dirty="0" err="1"/>
              <a:t>Ẩn</a:t>
            </a:r>
            <a:r>
              <a:rPr lang="en-US" sz="2800" dirty="0"/>
              <a:t> </a:t>
            </a:r>
            <a:r>
              <a:rPr lang="en-US" sz="2800" dirty="0" err="1"/>
              <a:t>dụ</a:t>
            </a:r>
            <a:endParaRPr lang="en-US" sz="2800" dirty="0"/>
          </a:p>
          <a:p>
            <a:pPr>
              <a:lnSpc>
                <a:spcPct val="150000"/>
              </a:lnSpc>
            </a:pPr>
            <a:r>
              <a:rPr lang="en-US" sz="2800" dirty="0"/>
              <a:t>C. </a:t>
            </a:r>
            <a:r>
              <a:rPr lang="en-US" sz="2800" dirty="0" err="1"/>
              <a:t>Nhân</a:t>
            </a:r>
            <a:r>
              <a:rPr lang="en-US" sz="2800" dirty="0"/>
              <a:t> </a:t>
            </a:r>
            <a:r>
              <a:rPr lang="en-US" sz="2800" dirty="0" err="1"/>
              <a:t>hóa</a:t>
            </a:r>
            <a:endParaRPr lang="en-US" sz="2800" dirty="0"/>
          </a:p>
          <a:p>
            <a:pPr>
              <a:lnSpc>
                <a:spcPct val="150000"/>
              </a:lnSpc>
            </a:pPr>
            <a:r>
              <a:rPr lang="en-US" sz="2800" dirty="0"/>
              <a:t>D. So </a:t>
            </a:r>
            <a:r>
              <a:rPr lang="en-US" sz="2800" dirty="0" err="1"/>
              <a:t>sánh</a:t>
            </a:r>
            <a:endParaRPr lang="en-US" sz="2800" dirty="0"/>
          </a:p>
        </p:txBody>
      </p:sp>
      <p:sp>
        <p:nvSpPr>
          <p:cNvPr id="4" name="Flowchart: Alternate Process 3">
            <a:extLst>
              <a:ext uri="{FF2B5EF4-FFF2-40B4-BE49-F238E27FC236}">
                <a16:creationId xmlns:a16="http://schemas.microsoft.com/office/drawing/2014/main" id="{FEDF9B44-A33E-DC7A-59FB-AA43B368A143}"/>
              </a:ext>
            </a:extLst>
          </p:cNvPr>
          <p:cNvSpPr/>
          <p:nvPr/>
        </p:nvSpPr>
        <p:spPr>
          <a:xfrm>
            <a:off x="10116151" y="5653453"/>
            <a:ext cx="1713297" cy="1116530"/>
          </a:xfrm>
          <a:prstGeom prst="flowChartAlternateProcess">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B39F1B6-9381-F242-4677-D16DC7265B8A}"/>
              </a:ext>
            </a:extLst>
          </p:cNvPr>
          <p:cNvSpPr txBox="1"/>
          <p:nvPr/>
        </p:nvSpPr>
        <p:spPr>
          <a:xfrm>
            <a:off x="10510787" y="5735070"/>
            <a:ext cx="1318661" cy="1015663"/>
          </a:xfrm>
          <a:prstGeom prst="rect">
            <a:avLst/>
          </a:prstGeom>
          <a:noFill/>
        </p:spPr>
        <p:txBody>
          <a:bodyPr wrap="square" rtlCol="0">
            <a:spAutoFit/>
          </a:bodyPr>
          <a:lstStyle/>
          <a:p>
            <a:r>
              <a:rPr lang="en-US" sz="6000" b="1" dirty="0">
                <a:solidFill>
                  <a:srgbClr val="FF0000"/>
                </a:solidFill>
                <a:latin typeface="#9Slide03 AmpleSoft Bold" panose="02000000000000000000" pitchFamily="2" charset="0"/>
              </a:rPr>
              <a:t>D</a:t>
            </a:r>
          </a:p>
        </p:txBody>
      </p:sp>
    </p:spTree>
    <p:extLst>
      <p:ext uri="{BB962C8B-B14F-4D97-AF65-F5344CB8AC3E}">
        <p14:creationId xmlns:p14="http://schemas.microsoft.com/office/powerpoint/2010/main" val="402414706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C7E0DD2-F383-33FD-0408-435DBA342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500" t="24222" r="46001" b="37556"/>
          <a:stretch>
            <a:fillRect/>
          </a:stretch>
        </p:blipFill>
        <p:spPr bwMode="auto">
          <a:xfrm>
            <a:off x="442762" y="125127"/>
            <a:ext cx="11203805" cy="6622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83424C9-A614-35DC-2A0A-64B3212E11FC}"/>
              </a:ext>
            </a:extLst>
          </p:cNvPr>
          <p:cNvSpPr txBox="1"/>
          <p:nvPr/>
        </p:nvSpPr>
        <p:spPr>
          <a:xfrm>
            <a:off x="1413808" y="1287007"/>
            <a:ext cx="9116230" cy="3957494"/>
          </a:xfrm>
          <a:prstGeom prst="rect">
            <a:avLst/>
          </a:prstGeom>
          <a:noFill/>
        </p:spPr>
        <p:txBody>
          <a:bodyPr wrap="square" rtlCol="0">
            <a:spAutoFit/>
          </a:bodyPr>
          <a:lstStyle/>
          <a:p>
            <a:pPr>
              <a:lnSpc>
                <a:spcPct val="130000"/>
              </a:lnSpc>
            </a:pPr>
            <a:r>
              <a:rPr lang="en-US" sz="2800" dirty="0"/>
              <a:t> </a:t>
            </a:r>
          </a:p>
          <a:p>
            <a:pPr>
              <a:lnSpc>
                <a:spcPct val="130000"/>
              </a:lnSpc>
            </a:pPr>
            <a:r>
              <a:rPr lang="vi-VN" sz="2800" b="1" i="1" dirty="0">
                <a:solidFill>
                  <a:srgbClr val="FF0000"/>
                </a:solidFill>
              </a:rPr>
              <a:t>Câu 3:  </a:t>
            </a:r>
            <a:r>
              <a:rPr lang="vi-VN" sz="2800" dirty="0">
                <a:solidFill>
                  <a:srgbClr val="FF0000"/>
                </a:solidFill>
              </a:rPr>
              <a:t>Giải thích cụm từ</a:t>
            </a:r>
            <a:r>
              <a:rPr lang="en-US" sz="2800" dirty="0">
                <a:solidFill>
                  <a:srgbClr val="FF0000"/>
                </a:solidFill>
              </a:rPr>
              <a:t> </a:t>
            </a:r>
            <a:r>
              <a:rPr lang="vi-VN" sz="2800" dirty="0">
                <a:solidFill>
                  <a:srgbClr val="FF0000"/>
                </a:solidFill>
              </a:rPr>
              <a:t>“tả đột hữu xông”?</a:t>
            </a:r>
            <a:endParaRPr lang="en-US" sz="2800" dirty="0">
              <a:solidFill>
                <a:srgbClr val="FF0000"/>
              </a:solidFill>
            </a:endParaRPr>
          </a:p>
          <a:p>
            <a:pPr>
              <a:lnSpc>
                <a:spcPct val="130000"/>
              </a:lnSpc>
            </a:pPr>
            <a:r>
              <a:rPr lang="vi-VN" sz="2800" dirty="0"/>
              <a:t>A. Đột ngột xông vào đánh nhau với địch</a:t>
            </a:r>
            <a:endParaRPr lang="en-US" sz="2800" dirty="0"/>
          </a:p>
          <a:p>
            <a:pPr>
              <a:lnSpc>
                <a:spcPct val="130000"/>
              </a:lnSpc>
            </a:pPr>
            <a:r>
              <a:rPr lang="vi-VN" sz="2800" dirty="0"/>
              <a:t>B. Bên trái đột nhập, bên phải xông lên, hai bên cùng đánh vào</a:t>
            </a:r>
            <a:endParaRPr lang="en-US" sz="2800" dirty="0"/>
          </a:p>
          <a:p>
            <a:pPr>
              <a:lnSpc>
                <a:spcPct val="130000"/>
              </a:lnSpc>
            </a:pPr>
            <a:r>
              <a:rPr lang="vi-VN" sz="2800" dirty="0"/>
              <a:t>C. Đột nhập vào nơi nương náu của quân địch</a:t>
            </a:r>
            <a:endParaRPr lang="en-US" sz="2800" dirty="0"/>
          </a:p>
          <a:p>
            <a:pPr>
              <a:lnSpc>
                <a:spcPct val="130000"/>
              </a:lnSpc>
            </a:pPr>
            <a:r>
              <a:rPr lang="vi-VN" sz="2800" dirty="0"/>
              <a:t>D. Đánh vào điểm yếu của địch</a:t>
            </a:r>
            <a:endParaRPr lang="en-US" sz="2800" dirty="0"/>
          </a:p>
        </p:txBody>
      </p:sp>
      <p:sp>
        <p:nvSpPr>
          <p:cNvPr id="4" name="Flowchart: Alternate Process 3">
            <a:extLst>
              <a:ext uri="{FF2B5EF4-FFF2-40B4-BE49-F238E27FC236}">
                <a16:creationId xmlns:a16="http://schemas.microsoft.com/office/drawing/2014/main" id="{FEDF9B44-A33E-DC7A-59FB-AA43B368A143}"/>
              </a:ext>
            </a:extLst>
          </p:cNvPr>
          <p:cNvSpPr/>
          <p:nvPr/>
        </p:nvSpPr>
        <p:spPr>
          <a:xfrm>
            <a:off x="10116151" y="5653453"/>
            <a:ext cx="1713297" cy="1116530"/>
          </a:xfrm>
          <a:prstGeom prst="flowChartAlternateProcess">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B39F1B6-9381-F242-4677-D16DC7265B8A}"/>
              </a:ext>
            </a:extLst>
          </p:cNvPr>
          <p:cNvSpPr txBox="1"/>
          <p:nvPr/>
        </p:nvSpPr>
        <p:spPr>
          <a:xfrm>
            <a:off x="10510787" y="5735070"/>
            <a:ext cx="1318661" cy="1015663"/>
          </a:xfrm>
          <a:prstGeom prst="rect">
            <a:avLst/>
          </a:prstGeom>
          <a:noFill/>
        </p:spPr>
        <p:txBody>
          <a:bodyPr wrap="square" rtlCol="0">
            <a:spAutoFit/>
          </a:bodyPr>
          <a:lstStyle/>
          <a:p>
            <a:r>
              <a:rPr lang="en-US" sz="6000" b="1" dirty="0">
                <a:solidFill>
                  <a:srgbClr val="FF0000"/>
                </a:solidFill>
                <a:latin typeface="#9Slide03 AmpleSoft Bold" panose="02000000000000000000" pitchFamily="2" charset="0"/>
              </a:rPr>
              <a:t>C</a:t>
            </a:r>
          </a:p>
        </p:txBody>
      </p:sp>
    </p:spTree>
    <p:extLst>
      <p:ext uri="{BB962C8B-B14F-4D97-AF65-F5344CB8AC3E}">
        <p14:creationId xmlns:p14="http://schemas.microsoft.com/office/powerpoint/2010/main" val="283657578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C7E0DD2-F383-33FD-0408-435DBA342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500" t="24222" r="46001" b="37556"/>
          <a:stretch>
            <a:fillRect/>
          </a:stretch>
        </p:blipFill>
        <p:spPr bwMode="auto">
          <a:xfrm>
            <a:off x="442762" y="125127"/>
            <a:ext cx="11203805" cy="6622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83424C9-A614-35DC-2A0A-64B3212E11FC}"/>
              </a:ext>
            </a:extLst>
          </p:cNvPr>
          <p:cNvSpPr txBox="1"/>
          <p:nvPr/>
        </p:nvSpPr>
        <p:spPr>
          <a:xfrm>
            <a:off x="1413808" y="1287007"/>
            <a:ext cx="9116230" cy="3892861"/>
          </a:xfrm>
          <a:prstGeom prst="rect">
            <a:avLst/>
          </a:prstGeom>
          <a:noFill/>
        </p:spPr>
        <p:txBody>
          <a:bodyPr wrap="square" rtlCol="0">
            <a:spAutoFit/>
          </a:bodyPr>
          <a:lstStyle/>
          <a:p>
            <a:pPr>
              <a:lnSpc>
                <a:spcPct val="150000"/>
              </a:lnSpc>
            </a:pPr>
            <a:r>
              <a:rPr lang="vi-VN" sz="2800" b="1" i="1" dirty="0">
                <a:solidFill>
                  <a:srgbClr val="FF0000"/>
                </a:solidFill>
              </a:rPr>
              <a:t>Câu 4:  </a:t>
            </a:r>
            <a:r>
              <a:rPr lang="vi-VN" sz="2800" dirty="0">
                <a:solidFill>
                  <a:srgbClr val="FF0000"/>
                </a:solidFill>
              </a:rPr>
              <a:t>Ý nào nói đúng nhất bản chất con người của Lục Vân Tiên trong lời nói và thái độ của chàng với Kiều Nguyệt Nga?</a:t>
            </a:r>
            <a:endParaRPr lang="en-US" sz="2800" dirty="0">
              <a:solidFill>
                <a:srgbClr val="FF0000"/>
              </a:solidFill>
            </a:endParaRPr>
          </a:p>
          <a:p>
            <a:pPr>
              <a:lnSpc>
                <a:spcPct val="150000"/>
              </a:lnSpc>
            </a:pPr>
            <a:r>
              <a:rPr lang="en-US" sz="2800" dirty="0"/>
              <a:t>A. Vì </a:t>
            </a:r>
            <a:r>
              <a:rPr lang="en-US" sz="2800" dirty="0" err="1"/>
              <a:t>nghĩa</a:t>
            </a:r>
            <a:r>
              <a:rPr lang="en-US" sz="2800" dirty="0"/>
              <a:t> </a:t>
            </a:r>
            <a:r>
              <a:rPr lang="en-US" sz="2800" dirty="0" err="1"/>
              <a:t>lớn</a:t>
            </a:r>
            <a:r>
              <a:rPr lang="en-US" sz="2800" dirty="0"/>
              <a:t>, </a:t>
            </a:r>
            <a:r>
              <a:rPr lang="en-US" sz="2800" dirty="0" err="1"/>
              <a:t>không</a:t>
            </a:r>
            <a:r>
              <a:rPr lang="en-US" sz="2800" dirty="0"/>
              <a:t> </a:t>
            </a:r>
            <a:r>
              <a:rPr lang="en-US" sz="2800" dirty="0" err="1"/>
              <a:t>màng</a:t>
            </a:r>
            <a:r>
              <a:rPr lang="en-US" sz="2800" dirty="0"/>
              <a:t> dah </a:t>
            </a:r>
            <a:r>
              <a:rPr lang="en-US" sz="2800" dirty="0" err="1"/>
              <a:t>lợi</a:t>
            </a:r>
            <a:endParaRPr lang="en-US" sz="2800" dirty="0"/>
          </a:p>
          <a:p>
            <a:pPr>
              <a:lnSpc>
                <a:spcPct val="150000"/>
              </a:lnSpc>
            </a:pPr>
            <a:r>
              <a:rPr lang="en-US" sz="2800" dirty="0"/>
              <a:t>B. </a:t>
            </a:r>
            <a:r>
              <a:rPr lang="en-US" sz="2800" dirty="0" err="1"/>
              <a:t>Từ</a:t>
            </a:r>
            <a:r>
              <a:rPr lang="en-US" sz="2800" dirty="0"/>
              <a:t> tâm, </a:t>
            </a:r>
            <a:r>
              <a:rPr lang="en-US" sz="2800" dirty="0" err="1"/>
              <a:t>nhân</a:t>
            </a:r>
            <a:r>
              <a:rPr lang="en-US" sz="2800" dirty="0"/>
              <a:t> </a:t>
            </a:r>
            <a:r>
              <a:rPr lang="en-US" sz="2800" dirty="0" err="1"/>
              <a:t>hậu</a:t>
            </a:r>
            <a:endParaRPr lang="en-US" sz="2800" dirty="0"/>
          </a:p>
          <a:p>
            <a:pPr>
              <a:lnSpc>
                <a:spcPct val="150000"/>
              </a:lnSpc>
            </a:pPr>
            <a:r>
              <a:rPr lang="en-US" sz="2800" dirty="0"/>
              <a:t>C. </a:t>
            </a:r>
            <a:r>
              <a:rPr lang="en-US" sz="2800" dirty="0" err="1"/>
              <a:t>Chính</a:t>
            </a:r>
            <a:r>
              <a:rPr lang="en-US" sz="2800" dirty="0"/>
              <a:t> </a:t>
            </a:r>
            <a:r>
              <a:rPr lang="en-US" sz="2800" dirty="0" err="1"/>
              <a:t>trực</a:t>
            </a:r>
            <a:r>
              <a:rPr lang="en-US" sz="2800" dirty="0"/>
              <a:t>, </a:t>
            </a:r>
            <a:r>
              <a:rPr lang="en-US" sz="2800" dirty="0" err="1"/>
              <a:t>hào</a:t>
            </a:r>
            <a:r>
              <a:rPr lang="en-US" sz="2800" dirty="0"/>
              <a:t> </a:t>
            </a:r>
            <a:r>
              <a:rPr lang="en-US" sz="2800" dirty="0" err="1"/>
              <a:t>hiệp</a:t>
            </a:r>
            <a:endParaRPr lang="en-US" sz="2800" dirty="0"/>
          </a:p>
          <a:p>
            <a:pPr>
              <a:lnSpc>
                <a:spcPct val="150000"/>
              </a:lnSpc>
            </a:pPr>
            <a:r>
              <a:rPr lang="en-US" sz="2800" dirty="0"/>
              <a:t>D. </a:t>
            </a:r>
            <a:r>
              <a:rPr lang="en-US" sz="2800" dirty="0" err="1"/>
              <a:t>Tất</a:t>
            </a:r>
            <a:r>
              <a:rPr lang="en-US" sz="2800" dirty="0"/>
              <a:t> cả </a:t>
            </a:r>
            <a:r>
              <a:rPr lang="en-US" sz="2800" dirty="0" err="1"/>
              <a:t>đều</a:t>
            </a:r>
            <a:r>
              <a:rPr lang="en-US" sz="2800" dirty="0"/>
              <a:t> đúng</a:t>
            </a:r>
            <a:endParaRPr lang="en-US" sz="2800" b="1" dirty="0"/>
          </a:p>
        </p:txBody>
      </p:sp>
      <p:sp>
        <p:nvSpPr>
          <p:cNvPr id="4" name="Flowchart: Alternate Process 3">
            <a:extLst>
              <a:ext uri="{FF2B5EF4-FFF2-40B4-BE49-F238E27FC236}">
                <a16:creationId xmlns:a16="http://schemas.microsoft.com/office/drawing/2014/main" id="{FEDF9B44-A33E-DC7A-59FB-AA43B368A143}"/>
              </a:ext>
            </a:extLst>
          </p:cNvPr>
          <p:cNvSpPr/>
          <p:nvPr/>
        </p:nvSpPr>
        <p:spPr>
          <a:xfrm>
            <a:off x="10116151" y="5653453"/>
            <a:ext cx="1713297" cy="1116530"/>
          </a:xfrm>
          <a:prstGeom prst="flowChartAlternateProcess">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B39F1B6-9381-F242-4677-D16DC7265B8A}"/>
              </a:ext>
            </a:extLst>
          </p:cNvPr>
          <p:cNvSpPr txBox="1"/>
          <p:nvPr/>
        </p:nvSpPr>
        <p:spPr>
          <a:xfrm>
            <a:off x="10510787" y="5735070"/>
            <a:ext cx="1318661" cy="1015663"/>
          </a:xfrm>
          <a:prstGeom prst="rect">
            <a:avLst/>
          </a:prstGeom>
          <a:noFill/>
        </p:spPr>
        <p:txBody>
          <a:bodyPr wrap="square" rtlCol="0">
            <a:spAutoFit/>
          </a:bodyPr>
          <a:lstStyle/>
          <a:p>
            <a:r>
              <a:rPr lang="en-US" sz="6000" b="1" dirty="0">
                <a:solidFill>
                  <a:srgbClr val="FF0000"/>
                </a:solidFill>
                <a:latin typeface="#9Slide03 AmpleSoft Bold" panose="02000000000000000000" pitchFamily="2" charset="0"/>
              </a:rPr>
              <a:t>D</a:t>
            </a:r>
          </a:p>
        </p:txBody>
      </p:sp>
    </p:spTree>
    <p:extLst>
      <p:ext uri="{BB962C8B-B14F-4D97-AF65-F5344CB8AC3E}">
        <p14:creationId xmlns:p14="http://schemas.microsoft.com/office/powerpoint/2010/main" val="89973257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C7E0DD2-F383-33FD-0408-435DBA342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500" t="24222" r="46001" b="37556"/>
          <a:stretch>
            <a:fillRect/>
          </a:stretch>
        </p:blipFill>
        <p:spPr bwMode="auto">
          <a:xfrm>
            <a:off x="442762" y="125127"/>
            <a:ext cx="11203805" cy="6622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83424C9-A614-35DC-2A0A-64B3212E11FC}"/>
              </a:ext>
            </a:extLst>
          </p:cNvPr>
          <p:cNvSpPr txBox="1"/>
          <p:nvPr/>
        </p:nvSpPr>
        <p:spPr>
          <a:xfrm>
            <a:off x="1537885" y="1039872"/>
            <a:ext cx="9116230" cy="3970318"/>
          </a:xfrm>
          <a:prstGeom prst="rect">
            <a:avLst/>
          </a:prstGeom>
          <a:noFill/>
        </p:spPr>
        <p:txBody>
          <a:bodyPr wrap="square" rtlCol="0">
            <a:spAutoFit/>
          </a:bodyPr>
          <a:lstStyle/>
          <a:p>
            <a:pPr algn="just"/>
            <a:r>
              <a:rPr lang="en-US" sz="2800" dirty="0">
                <a:solidFill>
                  <a:srgbClr val="FF0000"/>
                </a:solidFill>
              </a:rPr>
              <a:t> </a:t>
            </a:r>
            <a:endParaRPr lang="en-US" sz="2800" b="1" dirty="0">
              <a:solidFill>
                <a:srgbClr val="FF0000"/>
              </a:solidFill>
            </a:endParaRPr>
          </a:p>
          <a:p>
            <a:pPr algn="just"/>
            <a:r>
              <a:rPr lang="vi-VN" sz="2800" b="1" i="1" dirty="0">
                <a:solidFill>
                  <a:srgbClr val="FF0000"/>
                </a:solidFill>
              </a:rPr>
              <a:t>Câu 5:  </a:t>
            </a:r>
            <a:r>
              <a:rPr lang="vi-VN" sz="2800" dirty="0">
                <a:solidFill>
                  <a:srgbClr val="FF0000"/>
                </a:solidFill>
              </a:rPr>
              <a:t>Hai câu thơ “</a:t>
            </a:r>
            <a:r>
              <a:rPr lang="vi-VN" sz="2800" i="1" dirty="0">
                <a:solidFill>
                  <a:srgbClr val="FF0000"/>
                </a:solidFill>
              </a:rPr>
              <a:t>Gẫm câu báo đức thù công – Lấy chi cho phỉ tấm lòng cùng ngươi</a:t>
            </a:r>
            <a:r>
              <a:rPr lang="vi-VN" sz="2800" dirty="0">
                <a:solidFill>
                  <a:srgbClr val="FF0000"/>
                </a:solidFill>
              </a:rPr>
              <a:t>” thể hiện tâm trạng gì của Kiều Nguyệt Nga trước việc làm của Lục Vân Tiên?</a:t>
            </a:r>
            <a:endParaRPr lang="en-US" sz="2800" dirty="0">
              <a:solidFill>
                <a:srgbClr val="FF0000"/>
              </a:solidFill>
            </a:endParaRPr>
          </a:p>
          <a:p>
            <a:pPr algn="just"/>
            <a:r>
              <a:rPr lang="en-US" sz="2800" dirty="0"/>
              <a:t>A. </a:t>
            </a:r>
            <a:r>
              <a:rPr lang="en-US" sz="2800" dirty="0" err="1"/>
              <a:t>Băn</a:t>
            </a:r>
            <a:r>
              <a:rPr lang="en-US" sz="2800" dirty="0"/>
              <a:t> </a:t>
            </a:r>
            <a:r>
              <a:rPr lang="en-US" sz="2800" dirty="0" err="1"/>
              <a:t>khoăn</a:t>
            </a:r>
            <a:r>
              <a:rPr lang="en-US" sz="2800" dirty="0"/>
              <a:t>, </a:t>
            </a:r>
            <a:r>
              <a:rPr lang="en-US" sz="2800" dirty="0" err="1"/>
              <a:t>áy</a:t>
            </a:r>
            <a:r>
              <a:rPr lang="en-US" sz="2800" dirty="0"/>
              <a:t> </a:t>
            </a:r>
            <a:r>
              <a:rPr lang="en-US" sz="2800" dirty="0" err="1"/>
              <a:t>náy</a:t>
            </a:r>
            <a:r>
              <a:rPr lang="en-US" sz="2800" dirty="0"/>
              <a:t> vì chưa </a:t>
            </a:r>
            <a:r>
              <a:rPr lang="en-US" sz="2800" dirty="0" err="1"/>
              <a:t>biết</a:t>
            </a:r>
            <a:r>
              <a:rPr lang="en-US" sz="2800" dirty="0"/>
              <a:t> làm thế nào để </a:t>
            </a:r>
            <a:r>
              <a:rPr lang="en-US" sz="2800" dirty="0" err="1"/>
              <a:t>trả</a:t>
            </a:r>
            <a:r>
              <a:rPr lang="en-US" sz="2800" dirty="0"/>
              <a:t> </a:t>
            </a:r>
            <a:r>
              <a:rPr lang="en-US" sz="2800" dirty="0" err="1"/>
              <a:t>ơn</a:t>
            </a:r>
            <a:r>
              <a:rPr lang="en-US" sz="2800" dirty="0"/>
              <a:t> </a:t>
            </a:r>
            <a:r>
              <a:rPr lang="en-US" sz="2800" dirty="0" err="1"/>
              <a:t>Lục</a:t>
            </a:r>
            <a:r>
              <a:rPr lang="en-US" sz="2800" dirty="0"/>
              <a:t> Vân Tiên.</a:t>
            </a:r>
            <a:endParaRPr lang="en-US" sz="2800" b="1" dirty="0"/>
          </a:p>
          <a:p>
            <a:pPr algn="just"/>
            <a:r>
              <a:rPr lang="en-US" sz="2800" dirty="0"/>
              <a:t>B. </a:t>
            </a:r>
            <a:r>
              <a:rPr lang="en-US" sz="2800" dirty="0" err="1"/>
              <a:t>Thán</a:t>
            </a:r>
            <a:r>
              <a:rPr lang="en-US" sz="2800" dirty="0"/>
              <a:t> </a:t>
            </a:r>
            <a:r>
              <a:rPr lang="en-US" sz="2800" dirty="0" err="1"/>
              <a:t>phục</a:t>
            </a:r>
            <a:r>
              <a:rPr lang="en-US" sz="2800" dirty="0"/>
              <a:t> </a:t>
            </a:r>
            <a:r>
              <a:rPr lang="en-US" sz="2800" dirty="0" err="1"/>
              <a:t>trước</a:t>
            </a:r>
            <a:r>
              <a:rPr lang="en-US" sz="2800" dirty="0"/>
              <a:t> việc làm </a:t>
            </a:r>
            <a:r>
              <a:rPr lang="en-US" sz="2800" dirty="0" err="1"/>
              <a:t>nghĩa</a:t>
            </a:r>
            <a:r>
              <a:rPr lang="en-US" sz="2800" dirty="0"/>
              <a:t> </a:t>
            </a:r>
            <a:r>
              <a:rPr lang="en-US" sz="2800" dirty="0" err="1"/>
              <a:t>hiệp</a:t>
            </a:r>
            <a:r>
              <a:rPr lang="en-US" sz="2800" dirty="0"/>
              <a:t> </a:t>
            </a:r>
            <a:r>
              <a:rPr lang="en-US" sz="2800" dirty="0" err="1"/>
              <a:t>của</a:t>
            </a:r>
            <a:r>
              <a:rPr lang="en-US" sz="2800" dirty="0"/>
              <a:t> </a:t>
            </a:r>
            <a:r>
              <a:rPr lang="en-US" sz="2800" dirty="0" err="1"/>
              <a:t>Lục</a:t>
            </a:r>
            <a:r>
              <a:rPr lang="en-US" sz="2800" dirty="0"/>
              <a:t> Vân Tiên.</a:t>
            </a:r>
          </a:p>
          <a:p>
            <a:pPr algn="just"/>
            <a:r>
              <a:rPr lang="en-US" sz="2800" dirty="0"/>
              <a:t>C. </a:t>
            </a:r>
            <a:r>
              <a:rPr lang="en-US" sz="2800" dirty="0" err="1"/>
              <a:t>Coi</a:t>
            </a:r>
            <a:r>
              <a:rPr lang="en-US" sz="2800" dirty="0"/>
              <a:t> </a:t>
            </a:r>
            <a:r>
              <a:rPr lang="en-US" sz="2800" dirty="0" err="1"/>
              <a:t>thường</a:t>
            </a:r>
            <a:r>
              <a:rPr lang="en-US" sz="2800" dirty="0"/>
              <a:t> việc làm </a:t>
            </a:r>
            <a:r>
              <a:rPr lang="en-US" sz="2800" dirty="0" err="1"/>
              <a:t>của</a:t>
            </a:r>
            <a:r>
              <a:rPr lang="en-US" sz="2800" dirty="0"/>
              <a:t> </a:t>
            </a:r>
            <a:r>
              <a:rPr lang="en-US" sz="2800" dirty="0" err="1"/>
              <a:t>Lục</a:t>
            </a:r>
            <a:r>
              <a:rPr lang="en-US" sz="2800" dirty="0"/>
              <a:t> Vân Tiên.</a:t>
            </a:r>
          </a:p>
          <a:p>
            <a:pPr algn="just"/>
            <a:r>
              <a:rPr lang="en-US" sz="2800" dirty="0"/>
              <a:t>D. </a:t>
            </a:r>
            <a:r>
              <a:rPr lang="en-US" sz="2800" dirty="0" err="1"/>
              <a:t>Ngưỡng</a:t>
            </a:r>
            <a:r>
              <a:rPr lang="en-US" sz="2800" dirty="0"/>
              <a:t> </a:t>
            </a:r>
            <a:r>
              <a:rPr lang="en-US" sz="2800" dirty="0" err="1"/>
              <a:t>mộ</a:t>
            </a:r>
            <a:r>
              <a:rPr lang="en-US" sz="2800" dirty="0"/>
              <a:t> tài </a:t>
            </a:r>
            <a:r>
              <a:rPr lang="en-US" sz="2800" dirty="0" err="1"/>
              <a:t>năng</a:t>
            </a:r>
            <a:r>
              <a:rPr lang="en-US" sz="2800" dirty="0"/>
              <a:t> </a:t>
            </a:r>
            <a:r>
              <a:rPr lang="en-US" sz="2800" dirty="0" err="1"/>
              <a:t>của</a:t>
            </a:r>
            <a:r>
              <a:rPr lang="en-US" sz="2800" dirty="0"/>
              <a:t> </a:t>
            </a:r>
            <a:r>
              <a:rPr lang="en-US" sz="2800" dirty="0" err="1"/>
              <a:t>Lục</a:t>
            </a:r>
            <a:r>
              <a:rPr lang="en-US" sz="2800" dirty="0"/>
              <a:t> Vân Tiên.</a:t>
            </a:r>
          </a:p>
        </p:txBody>
      </p:sp>
      <p:sp>
        <p:nvSpPr>
          <p:cNvPr id="4" name="Flowchart: Alternate Process 3">
            <a:extLst>
              <a:ext uri="{FF2B5EF4-FFF2-40B4-BE49-F238E27FC236}">
                <a16:creationId xmlns:a16="http://schemas.microsoft.com/office/drawing/2014/main" id="{FEDF9B44-A33E-DC7A-59FB-AA43B368A143}"/>
              </a:ext>
            </a:extLst>
          </p:cNvPr>
          <p:cNvSpPr/>
          <p:nvPr/>
        </p:nvSpPr>
        <p:spPr>
          <a:xfrm>
            <a:off x="10116151" y="5653453"/>
            <a:ext cx="1713297" cy="1116530"/>
          </a:xfrm>
          <a:prstGeom prst="flowChartAlternateProcess">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B39F1B6-9381-F242-4677-D16DC7265B8A}"/>
              </a:ext>
            </a:extLst>
          </p:cNvPr>
          <p:cNvSpPr txBox="1"/>
          <p:nvPr/>
        </p:nvSpPr>
        <p:spPr>
          <a:xfrm>
            <a:off x="10510787" y="5735070"/>
            <a:ext cx="1318661" cy="1015663"/>
          </a:xfrm>
          <a:prstGeom prst="rect">
            <a:avLst/>
          </a:prstGeom>
          <a:noFill/>
        </p:spPr>
        <p:txBody>
          <a:bodyPr wrap="square" rtlCol="0">
            <a:spAutoFit/>
          </a:bodyPr>
          <a:lstStyle/>
          <a:p>
            <a:r>
              <a:rPr lang="en-US" sz="6000" b="1" dirty="0">
                <a:solidFill>
                  <a:srgbClr val="FF0000"/>
                </a:solidFill>
                <a:latin typeface="#9Slide03 AmpleSoft Bold" panose="02000000000000000000" pitchFamily="2" charset="0"/>
              </a:rPr>
              <a:t>A</a:t>
            </a:r>
          </a:p>
        </p:txBody>
      </p:sp>
    </p:spTree>
    <p:extLst>
      <p:ext uri="{BB962C8B-B14F-4D97-AF65-F5344CB8AC3E}">
        <p14:creationId xmlns:p14="http://schemas.microsoft.com/office/powerpoint/2010/main" val="222068812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C7E0DD2-F383-33FD-0408-435DBA342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500" t="24222" r="46001" b="37556"/>
          <a:stretch>
            <a:fillRect/>
          </a:stretch>
        </p:blipFill>
        <p:spPr bwMode="auto">
          <a:xfrm>
            <a:off x="442762" y="125127"/>
            <a:ext cx="11203805" cy="6622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83424C9-A614-35DC-2A0A-64B3212E11FC}"/>
              </a:ext>
            </a:extLst>
          </p:cNvPr>
          <p:cNvSpPr txBox="1"/>
          <p:nvPr/>
        </p:nvSpPr>
        <p:spPr>
          <a:xfrm>
            <a:off x="1413808" y="1287007"/>
            <a:ext cx="9116230" cy="3892861"/>
          </a:xfrm>
          <a:prstGeom prst="rect">
            <a:avLst/>
          </a:prstGeom>
          <a:noFill/>
        </p:spPr>
        <p:txBody>
          <a:bodyPr wrap="square" rtlCol="0">
            <a:spAutoFit/>
          </a:bodyPr>
          <a:lstStyle/>
          <a:p>
            <a:pPr>
              <a:lnSpc>
                <a:spcPct val="150000"/>
              </a:lnSpc>
            </a:pPr>
            <a:r>
              <a:rPr lang="en-US" sz="2800" dirty="0"/>
              <a:t> </a:t>
            </a:r>
            <a:r>
              <a:rPr lang="vi-VN" sz="2800" b="1" i="1" dirty="0">
                <a:solidFill>
                  <a:srgbClr val="FF0000"/>
                </a:solidFill>
              </a:rPr>
              <a:t>Câu 6:  </a:t>
            </a:r>
            <a:r>
              <a:rPr lang="vi-VN" sz="2800" dirty="0">
                <a:solidFill>
                  <a:srgbClr val="FF0000"/>
                </a:solidFill>
              </a:rPr>
              <a:t>Đoạn trích cho thấy nhân vật Kiều Nguyệt Nga là người như thế nào?</a:t>
            </a:r>
            <a:endParaRPr lang="en-US" sz="2800" dirty="0">
              <a:solidFill>
                <a:srgbClr val="FF0000"/>
              </a:solidFill>
            </a:endParaRPr>
          </a:p>
          <a:p>
            <a:pPr>
              <a:lnSpc>
                <a:spcPct val="150000"/>
              </a:lnSpc>
            </a:pPr>
            <a:r>
              <a:rPr lang="vi-VN" sz="2800" dirty="0"/>
              <a:t>A. Gian xảo, nhiều mưu kế.</a:t>
            </a:r>
            <a:endParaRPr lang="en-US" sz="2800" dirty="0"/>
          </a:p>
          <a:p>
            <a:pPr>
              <a:lnSpc>
                <a:spcPct val="150000"/>
              </a:lnSpc>
            </a:pPr>
            <a:r>
              <a:rPr lang="vi-VN" sz="2800" dirty="0"/>
              <a:t>B. Khôn ngoan, thông minh.</a:t>
            </a:r>
            <a:endParaRPr lang="en-US" sz="2800" dirty="0"/>
          </a:p>
          <a:p>
            <a:pPr>
              <a:lnSpc>
                <a:spcPct val="150000"/>
              </a:lnSpc>
            </a:pPr>
            <a:r>
              <a:rPr lang="vi-VN" sz="2800" dirty="0"/>
              <a:t>C. Khiêm nhường, trọng tình nghĩa</a:t>
            </a:r>
            <a:endParaRPr lang="en-US" sz="2800" dirty="0"/>
          </a:p>
          <a:p>
            <a:pPr>
              <a:lnSpc>
                <a:spcPct val="150000"/>
              </a:lnSpc>
            </a:pPr>
            <a:r>
              <a:rPr lang="vi-VN" sz="2800" dirty="0"/>
              <a:t>D. Bao dung, độ lượng.</a:t>
            </a:r>
            <a:endParaRPr lang="en-US" sz="2800" dirty="0"/>
          </a:p>
        </p:txBody>
      </p:sp>
      <p:sp>
        <p:nvSpPr>
          <p:cNvPr id="4" name="Flowchart: Alternate Process 3">
            <a:extLst>
              <a:ext uri="{FF2B5EF4-FFF2-40B4-BE49-F238E27FC236}">
                <a16:creationId xmlns:a16="http://schemas.microsoft.com/office/drawing/2014/main" id="{FEDF9B44-A33E-DC7A-59FB-AA43B368A143}"/>
              </a:ext>
            </a:extLst>
          </p:cNvPr>
          <p:cNvSpPr/>
          <p:nvPr/>
        </p:nvSpPr>
        <p:spPr>
          <a:xfrm>
            <a:off x="10116151" y="5653453"/>
            <a:ext cx="1713297" cy="1116530"/>
          </a:xfrm>
          <a:prstGeom prst="flowChartAlternateProcess">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B39F1B6-9381-F242-4677-D16DC7265B8A}"/>
              </a:ext>
            </a:extLst>
          </p:cNvPr>
          <p:cNvSpPr txBox="1"/>
          <p:nvPr/>
        </p:nvSpPr>
        <p:spPr>
          <a:xfrm>
            <a:off x="10510787" y="5735070"/>
            <a:ext cx="1318661" cy="1015663"/>
          </a:xfrm>
          <a:prstGeom prst="rect">
            <a:avLst/>
          </a:prstGeom>
          <a:noFill/>
        </p:spPr>
        <p:txBody>
          <a:bodyPr wrap="square" rtlCol="0">
            <a:spAutoFit/>
          </a:bodyPr>
          <a:lstStyle/>
          <a:p>
            <a:r>
              <a:rPr lang="en-US" sz="6000" b="1" dirty="0">
                <a:solidFill>
                  <a:srgbClr val="FF0000"/>
                </a:solidFill>
                <a:latin typeface="#9Slide03 AmpleSoft Bold" panose="02000000000000000000" pitchFamily="2" charset="0"/>
              </a:rPr>
              <a:t>C</a:t>
            </a:r>
          </a:p>
        </p:txBody>
      </p:sp>
    </p:spTree>
    <p:extLst>
      <p:ext uri="{BB962C8B-B14F-4D97-AF65-F5344CB8AC3E}">
        <p14:creationId xmlns:p14="http://schemas.microsoft.com/office/powerpoint/2010/main" val="23991404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C7E0DD2-F383-33FD-0408-435DBA342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500" t="24222" r="46001" b="37556"/>
          <a:stretch>
            <a:fillRect/>
          </a:stretch>
        </p:blipFill>
        <p:spPr bwMode="auto">
          <a:xfrm>
            <a:off x="442762" y="125127"/>
            <a:ext cx="11203805" cy="6622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83424C9-A614-35DC-2A0A-64B3212E11FC}"/>
              </a:ext>
            </a:extLst>
          </p:cNvPr>
          <p:cNvSpPr txBox="1"/>
          <p:nvPr/>
        </p:nvSpPr>
        <p:spPr>
          <a:xfrm>
            <a:off x="1698013" y="982176"/>
            <a:ext cx="9116230" cy="4893647"/>
          </a:xfrm>
          <a:prstGeom prst="rect">
            <a:avLst/>
          </a:prstGeom>
          <a:noFill/>
        </p:spPr>
        <p:txBody>
          <a:bodyPr wrap="square" rtlCol="0">
            <a:spAutoFit/>
          </a:bodyPr>
          <a:lstStyle/>
          <a:p>
            <a:r>
              <a:rPr lang="vi-VN" sz="2400" dirty="0">
                <a:solidFill>
                  <a:srgbClr val="FF0000"/>
                </a:solidFill>
              </a:rPr>
              <a:t> </a:t>
            </a:r>
            <a:r>
              <a:rPr lang="vi-VN" sz="2400" b="1" i="1" dirty="0">
                <a:solidFill>
                  <a:srgbClr val="FF0000"/>
                </a:solidFill>
              </a:rPr>
              <a:t>Câu 7:  </a:t>
            </a:r>
            <a:r>
              <a:rPr lang="vi-VN" sz="2400" dirty="0">
                <a:solidFill>
                  <a:srgbClr val="FF0000"/>
                </a:solidFill>
              </a:rPr>
              <a:t>Lời của Vân Tiên </a:t>
            </a:r>
            <a:r>
              <a:rPr lang="en-US" sz="2400" dirty="0" err="1">
                <a:solidFill>
                  <a:srgbClr val="FF0000"/>
                </a:solidFill>
              </a:rPr>
              <a:t>trong</a:t>
            </a:r>
            <a:r>
              <a:rPr lang="en-US" sz="2400" dirty="0">
                <a:solidFill>
                  <a:srgbClr val="FF0000"/>
                </a:solidFill>
              </a:rPr>
              <a:t> </a:t>
            </a:r>
            <a:r>
              <a:rPr lang="en-US" sz="2400" dirty="0" err="1">
                <a:solidFill>
                  <a:srgbClr val="FF0000"/>
                </a:solidFill>
              </a:rPr>
              <a:t>những</a:t>
            </a:r>
            <a:r>
              <a:rPr lang="en-US" sz="2400" dirty="0">
                <a:solidFill>
                  <a:srgbClr val="FF0000"/>
                </a:solidFill>
              </a:rPr>
              <a:t> </a:t>
            </a:r>
            <a:r>
              <a:rPr lang="en-US" sz="2400" dirty="0" err="1">
                <a:solidFill>
                  <a:srgbClr val="FF0000"/>
                </a:solidFill>
              </a:rPr>
              <a:t>câu</a:t>
            </a:r>
            <a:r>
              <a:rPr lang="en-US" sz="2400" dirty="0">
                <a:solidFill>
                  <a:srgbClr val="FF0000"/>
                </a:solidFill>
              </a:rPr>
              <a:t> </a:t>
            </a:r>
            <a:r>
              <a:rPr lang="en-US" sz="2400" dirty="0" err="1">
                <a:solidFill>
                  <a:srgbClr val="FF0000"/>
                </a:solidFill>
              </a:rPr>
              <a:t>thơ</a:t>
            </a:r>
            <a:r>
              <a:rPr lang="en-US" sz="2400" dirty="0">
                <a:solidFill>
                  <a:srgbClr val="FF0000"/>
                </a:solidFill>
              </a:rPr>
              <a:t> </a:t>
            </a:r>
            <a:r>
              <a:rPr lang="en-US" sz="2400" dirty="0" err="1">
                <a:solidFill>
                  <a:srgbClr val="FF0000"/>
                </a:solidFill>
              </a:rPr>
              <a:t>sau</a:t>
            </a:r>
            <a:r>
              <a:rPr lang="en-US" sz="2400" dirty="0">
                <a:solidFill>
                  <a:srgbClr val="FF0000"/>
                </a:solidFill>
              </a:rPr>
              <a:t> </a:t>
            </a:r>
            <a:r>
              <a:rPr lang="vi-VN" sz="2400" dirty="0">
                <a:solidFill>
                  <a:srgbClr val="FF0000"/>
                </a:solidFill>
              </a:rPr>
              <a:t>được trích dẫn theo cách nào?</a:t>
            </a:r>
            <a:endParaRPr lang="en-US" sz="2400" dirty="0">
              <a:solidFill>
                <a:srgbClr val="FF0000"/>
              </a:solidFill>
            </a:endParaRPr>
          </a:p>
          <a:p>
            <a:r>
              <a:rPr lang="vi-VN" sz="2400" i="1" dirty="0">
                <a:solidFill>
                  <a:srgbClr val="FF0000"/>
                </a:solidFill>
              </a:rPr>
              <a:t>Vân Tiên nghe nói liền cười:</a:t>
            </a:r>
            <a:endParaRPr lang="en-US" sz="2400" dirty="0">
              <a:solidFill>
                <a:srgbClr val="FF0000"/>
              </a:solidFill>
            </a:endParaRPr>
          </a:p>
          <a:p>
            <a:r>
              <a:rPr lang="vi-VN" sz="2400" i="1" dirty="0">
                <a:solidFill>
                  <a:srgbClr val="FF0000"/>
                </a:solidFill>
              </a:rPr>
              <a:t>“Làm ơn há dễ trông người trả ơn</a:t>
            </a:r>
            <a:endParaRPr lang="en-US" sz="2400" dirty="0">
              <a:solidFill>
                <a:srgbClr val="FF0000"/>
              </a:solidFill>
            </a:endParaRPr>
          </a:p>
          <a:p>
            <a:r>
              <a:rPr lang="vi-VN" sz="2400" i="1" dirty="0">
                <a:solidFill>
                  <a:srgbClr val="FF0000"/>
                </a:solidFill>
              </a:rPr>
              <a:t>Nay đà rõ đặng nguồn cơn</a:t>
            </a:r>
            <a:endParaRPr lang="en-US" sz="2400" dirty="0">
              <a:solidFill>
                <a:srgbClr val="FF0000"/>
              </a:solidFill>
            </a:endParaRPr>
          </a:p>
          <a:p>
            <a:r>
              <a:rPr lang="vi-VN" sz="2400" i="1" dirty="0">
                <a:solidFill>
                  <a:srgbClr val="FF0000"/>
                </a:solidFill>
              </a:rPr>
              <a:t>Nào ai tính thiệt so hơn làm gì</a:t>
            </a:r>
            <a:endParaRPr lang="en-US" sz="2400" dirty="0">
              <a:solidFill>
                <a:srgbClr val="FF0000"/>
              </a:solidFill>
            </a:endParaRPr>
          </a:p>
          <a:p>
            <a:r>
              <a:rPr lang="vi-VN" sz="2400" i="1" dirty="0">
                <a:solidFill>
                  <a:srgbClr val="FF0000"/>
                </a:solidFill>
              </a:rPr>
              <a:t>Nhớ câu kiến nghĩa bất vi</a:t>
            </a:r>
            <a:endParaRPr lang="en-US" sz="2400" dirty="0">
              <a:solidFill>
                <a:srgbClr val="FF0000"/>
              </a:solidFill>
            </a:endParaRPr>
          </a:p>
          <a:p>
            <a:r>
              <a:rPr lang="vi-VN" sz="2400" i="1" dirty="0">
                <a:solidFill>
                  <a:srgbClr val="FF0000"/>
                </a:solidFill>
              </a:rPr>
              <a:t>Làm người thế ấy cũng phi anh hùng.”</a:t>
            </a:r>
            <a:endParaRPr lang="en-US" sz="2400" dirty="0">
              <a:solidFill>
                <a:srgbClr val="FF0000"/>
              </a:solidFill>
            </a:endParaRPr>
          </a:p>
          <a:p>
            <a:r>
              <a:rPr lang="vi-VN" sz="2400" dirty="0"/>
              <a:t> </a:t>
            </a:r>
            <a:endParaRPr lang="en-US" sz="2400" dirty="0"/>
          </a:p>
          <a:p>
            <a:r>
              <a:rPr lang="vi-VN" sz="2400" dirty="0"/>
              <a:t>A. Gián tiếp</a:t>
            </a:r>
            <a:endParaRPr lang="en-US" sz="2400" dirty="0"/>
          </a:p>
          <a:p>
            <a:r>
              <a:rPr lang="vi-VN" sz="2400" dirty="0"/>
              <a:t>B. Trực tiếp</a:t>
            </a:r>
            <a:endParaRPr lang="en-US" sz="2400" dirty="0"/>
          </a:p>
          <a:p>
            <a:r>
              <a:rPr lang="vi-VN" sz="2400" dirty="0"/>
              <a:t>C. Cả gián tiếp và trực tiếp</a:t>
            </a:r>
            <a:endParaRPr lang="en-US" sz="2400" dirty="0"/>
          </a:p>
          <a:p>
            <a:r>
              <a:rPr lang="vi-VN" sz="2400" dirty="0"/>
              <a:t>D. Đáp án khác</a:t>
            </a:r>
            <a:endParaRPr lang="en-US" sz="2400" dirty="0"/>
          </a:p>
        </p:txBody>
      </p:sp>
      <p:sp>
        <p:nvSpPr>
          <p:cNvPr id="4" name="Flowchart: Alternate Process 3">
            <a:extLst>
              <a:ext uri="{FF2B5EF4-FFF2-40B4-BE49-F238E27FC236}">
                <a16:creationId xmlns:a16="http://schemas.microsoft.com/office/drawing/2014/main" id="{FEDF9B44-A33E-DC7A-59FB-AA43B368A143}"/>
              </a:ext>
            </a:extLst>
          </p:cNvPr>
          <p:cNvSpPr/>
          <p:nvPr/>
        </p:nvSpPr>
        <p:spPr>
          <a:xfrm>
            <a:off x="10116151" y="5653453"/>
            <a:ext cx="1713297" cy="1116530"/>
          </a:xfrm>
          <a:prstGeom prst="flowChartAlternateProcess">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B39F1B6-9381-F242-4677-D16DC7265B8A}"/>
              </a:ext>
            </a:extLst>
          </p:cNvPr>
          <p:cNvSpPr txBox="1"/>
          <p:nvPr/>
        </p:nvSpPr>
        <p:spPr>
          <a:xfrm>
            <a:off x="10510787" y="5735070"/>
            <a:ext cx="1318661" cy="1015663"/>
          </a:xfrm>
          <a:prstGeom prst="rect">
            <a:avLst/>
          </a:prstGeom>
          <a:noFill/>
        </p:spPr>
        <p:txBody>
          <a:bodyPr wrap="square" rtlCol="0">
            <a:spAutoFit/>
          </a:bodyPr>
          <a:lstStyle/>
          <a:p>
            <a:r>
              <a:rPr lang="en-US" sz="6000" b="1" dirty="0">
                <a:solidFill>
                  <a:srgbClr val="FF0000"/>
                </a:solidFill>
                <a:latin typeface="#9Slide03 AmpleSoft Bold" panose="02000000000000000000" pitchFamily="2" charset="0"/>
              </a:rPr>
              <a:t>B</a:t>
            </a:r>
          </a:p>
        </p:txBody>
      </p:sp>
    </p:spTree>
    <p:extLst>
      <p:ext uri="{BB962C8B-B14F-4D97-AF65-F5344CB8AC3E}">
        <p14:creationId xmlns:p14="http://schemas.microsoft.com/office/powerpoint/2010/main" val="169350526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C7E0DD2-F383-33FD-0408-435DBA342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500" t="24222" r="46001" b="37556"/>
          <a:stretch>
            <a:fillRect/>
          </a:stretch>
        </p:blipFill>
        <p:spPr bwMode="auto">
          <a:xfrm>
            <a:off x="442762" y="125127"/>
            <a:ext cx="11203805" cy="6622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83424C9-A614-35DC-2A0A-64B3212E11FC}"/>
              </a:ext>
            </a:extLst>
          </p:cNvPr>
          <p:cNvSpPr txBox="1"/>
          <p:nvPr/>
        </p:nvSpPr>
        <p:spPr>
          <a:xfrm>
            <a:off x="1486549" y="1114013"/>
            <a:ext cx="9116230" cy="3970318"/>
          </a:xfrm>
          <a:prstGeom prst="rect">
            <a:avLst/>
          </a:prstGeom>
          <a:noFill/>
        </p:spPr>
        <p:txBody>
          <a:bodyPr wrap="square" rtlCol="0">
            <a:spAutoFit/>
          </a:bodyPr>
          <a:lstStyle/>
          <a:p>
            <a:pPr algn="just"/>
            <a:r>
              <a:rPr lang="vi-VN" sz="2800" dirty="0"/>
              <a:t> </a:t>
            </a:r>
            <a:endParaRPr lang="en-US" sz="2800" dirty="0"/>
          </a:p>
          <a:p>
            <a:pPr algn="just"/>
            <a:r>
              <a:rPr lang="vi-VN" sz="2800" b="1" i="1" dirty="0">
                <a:solidFill>
                  <a:srgbClr val="FF0000"/>
                </a:solidFill>
              </a:rPr>
              <a:t>Câu 8:  </a:t>
            </a:r>
            <a:r>
              <a:rPr lang="vi-VN" sz="2800" dirty="0">
                <a:solidFill>
                  <a:srgbClr val="FF0000"/>
                </a:solidFill>
              </a:rPr>
              <a:t>Em hiểu nội dung hai câu thơ“</a:t>
            </a:r>
            <a:r>
              <a:rPr lang="vi-VN" sz="2800" i="1" dirty="0">
                <a:solidFill>
                  <a:srgbClr val="FF0000"/>
                </a:solidFill>
              </a:rPr>
              <a:t>Nhớ câu kiến nghĩa bất vi/ Làm người thế ấy cũng phi anh hùng</a:t>
            </a:r>
            <a:r>
              <a:rPr lang="vi-VN" sz="2800" dirty="0">
                <a:solidFill>
                  <a:srgbClr val="FF0000"/>
                </a:solidFill>
              </a:rPr>
              <a:t>”</a:t>
            </a:r>
            <a:r>
              <a:rPr lang="en-US" sz="2800" dirty="0">
                <a:solidFill>
                  <a:srgbClr val="FF0000"/>
                </a:solidFill>
              </a:rPr>
              <a:t> như thế nào?</a:t>
            </a:r>
          </a:p>
          <a:p>
            <a:pPr algn="just"/>
            <a:r>
              <a:rPr lang="vi-VN" sz="2800" dirty="0"/>
              <a:t>A. Thấy việc nguy nan mà không ra tay giúp thì không phải là bậc anh hùng.</a:t>
            </a:r>
            <a:endParaRPr lang="en-US" sz="2800" dirty="0"/>
          </a:p>
          <a:p>
            <a:pPr algn="just"/>
            <a:r>
              <a:rPr lang="vi-VN" sz="2800" dirty="0"/>
              <a:t>B. Người anh hùng là người không so đo, toan tính.</a:t>
            </a:r>
            <a:endParaRPr lang="en-US" sz="2800" dirty="0"/>
          </a:p>
          <a:p>
            <a:pPr algn="just"/>
            <a:r>
              <a:rPr lang="vi-VN" sz="2800" dirty="0"/>
              <a:t>C. Người anh hùng là người nên biết chỗ nào có việc không hay để ra tay kịp thời</a:t>
            </a:r>
            <a:endParaRPr lang="en-US" sz="2800" dirty="0"/>
          </a:p>
          <a:p>
            <a:pPr algn="just"/>
            <a:r>
              <a:rPr lang="vi-VN" sz="2800" dirty="0"/>
              <a:t>D. Người anh hùng là bậc thánh nhân hoàn hảo.</a:t>
            </a:r>
            <a:endParaRPr lang="en-US" sz="2800" dirty="0"/>
          </a:p>
        </p:txBody>
      </p:sp>
      <p:sp>
        <p:nvSpPr>
          <p:cNvPr id="4" name="Flowchart: Alternate Process 3">
            <a:extLst>
              <a:ext uri="{FF2B5EF4-FFF2-40B4-BE49-F238E27FC236}">
                <a16:creationId xmlns:a16="http://schemas.microsoft.com/office/drawing/2014/main" id="{FEDF9B44-A33E-DC7A-59FB-AA43B368A143}"/>
              </a:ext>
            </a:extLst>
          </p:cNvPr>
          <p:cNvSpPr/>
          <p:nvPr/>
        </p:nvSpPr>
        <p:spPr>
          <a:xfrm>
            <a:off x="10116151" y="5653453"/>
            <a:ext cx="1713297" cy="1116530"/>
          </a:xfrm>
          <a:prstGeom prst="flowChartAlternateProcess">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B39F1B6-9381-F242-4677-D16DC7265B8A}"/>
              </a:ext>
            </a:extLst>
          </p:cNvPr>
          <p:cNvSpPr txBox="1"/>
          <p:nvPr/>
        </p:nvSpPr>
        <p:spPr>
          <a:xfrm>
            <a:off x="10510787" y="5735070"/>
            <a:ext cx="1318661" cy="1015663"/>
          </a:xfrm>
          <a:prstGeom prst="rect">
            <a:avLst/>
          </a:prstGeom>
          <a:noFill/>
        </p:spPr>
        <p:txBody>
          <a:bodyPr wrap="square" rtlCol="0">
            <a:spAutoFit/>
          </a:bodyPr>
          <a:lstStyle/>
          <a:p>
            <a:r>
              <a:rPr lang="en-US" sz="6000" b="1" dirty="0">
                <a:solidFill>
                  <a:srgbClr val="FF0000"/>
                </a:solidFill>
                <a:latin typeface="#9Slide03 AmpleSoft Bold" panose="02000000000000000000" pitchFamily="2" charset="0"/>
              </a:rPr>
              <a:t>A</a:t>
            </a:r>
          </a:p>
        </p:txBody>
      </p:sp>
    </p:spTree>
    <p:extLst>
      <p:ext uri="{BB962C8B-B14F-4D97-AF65-F5344CB8AC3E}">
        <p14:creationId xmlns:p14="http://schemas.microsoft.com/office/powerpoint/2010/main" val="210148278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C7E0DD2-F383-33FD-0408-435DBA342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500" t="24222" r="46001" b="37556"/>
          <a:stretch>
            <a:fillRect/>
          </a:stretch>
        </p:blipFill>
        <p:spPr bwMode="auto">
          <a:xfrm>
            <a:off x="442762" y="125127"/>
            <a:ext cx="11203805" cy="6622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83424C9-A614-35DC-2A0A-64B3212E11FC}"/>
              </a:ext>
            </a:extLst>
          </p:cNvPr>
          <p:cNvSpPr txBox="1"/>
          <p:nvPr/>
        </p:nvSpPr>
        <p:spPr>
          <a:xfrm>
            <a:off x="1413808" y="1287007"/>
            <a:ext cx="9116230" cy="3397340"/>
          </a:xfrm>
          <a:prstGeom prst="rect">
            <a:avLst/>
          </a:prstGeom>
          <a:noFill/>
        </p:spPr>
        <p:txBody>
          <a:bodyPr wrap="square" rtlCol="0">
            <a:spAutoFit/>
          </a:bodyPr>
          <a:lstStyle/>
          <a:p>
            <a:pPr algn="just">
              <a:lnSpc>
                <a:spcPct val="130000"/>
              </a:lnSpc>
            </a:pPr>
            <a:r>
              <a:rPr lang="vi-VN" sz="2800" b="1" i="1" dirty="0">
                <a:solidFill>
                  <a:srgbClr val="FF0000"/>
                </a:solidFill>
              </a:rPr>
              <a:t>Câu 9:  </a:t>
            </a:r>
            <a:r>
              <a:rPr lang="vi-VN" sz="2800" dirty="0">
                <a:solidFill>
                  <a:srgbClr val="FF0000"/>
                </a:solidFill>
              </a:rPr>
              <a:t>Hình ảnh Lục Vân Tiên trong đoạn trích gợi nhớ đến nhân vật trong truyện cổ tích nào em đã được đọc?</a:t>
            </a:r>
            <a:endParaRPr lang="en-US" sz="2800" dirty="0">
              <a:solidFill>
                <a:srgbClr val="FF0000"/>
              </a:solidFill>
            </a:endParaRPr>
          </a:p>
          <a:p>
            <a:pPr algn="just">
              <a:lnSpc>
                <a:spcPct val="130000"/>
              </a:lnSpc>
            </a:pPr>
            <a:r>
              <a:rPr lang="en-US" sz="2800" dirty="0"/>
              <a:t>   A. Anh </a:t>
            </a:r>
            <a:r>
              <a:rPr lang="en-US" sz="2800" dirty="0" err="1"/>
              <a:t>Khoai</a:t>
            </a:r>
            <a:r>
              <a:rPr lang="en-US" sz="2800" dirty="0"/>
              <a:t> </a:t>
            </a:r>
            <a:r>
              <a:rPr lang="en-US" sz="2800" dirty="0" err="1"/>
              <a:t>trong</a:t>
            </a:r>
            <a:r>
              <a:rPr lang="en-US" sz="2800" dirty="0"/>
              <a:t> </a:t>
            </a:r>
            <a:r>
              <a:rPr lang="en-US" sz="2800" dirty="0" err="1"/>
              <a:t>truyện</a:t>
            </a:r>
            <a:r>
              <a:rPr lang="en-US" sz="2800" dirty="0"/>
              <a:t> </a:t>
            </a:r>
            <a:r>
              <a:rPr lang="en-US" sz="2800" i="1" dirty="0" err="1"/>
              <a:t>Cây</a:t>
            </a:r>
            <a:r>
              <a:rPr lang="en-US" sz="2800" i="1" dirty="0"/>
              <a:t> </a:t>
            </a:r>
            <a:r>
              <a:rPr lang="en-US" sz="2800" i="1" dirty="0" err="1"/>
              <a:t>tre</a:t>
            </a:r>
            <a:r>
              <a:rPr lang="en-US" sz="2800" i="1" dirty="0"/>
              <a:t> </a:t>
            </a:r>
            <a:r>
              <a:rPr lang="en-US" sz="2800" i="1" dirty="0" err="1"/>
              <a:t>trăm</a:t>
            </a:r>
            <a:r>
              <a:rPr lang="en-US" sz="2800" i="1" dirty="0"/>
              <a:t> </a:t>
            </a:r>
            <a:r>
              <a:rPr lang="en-US" sz="2800" i="1" dirty="0" err="1"/>
              <a:t>đốt</a:t>
            </a:r>
            <a:endParaRPr lang="en-US" sz="2800" dirty="0"/>
          </a:p>
          <a:p>
            <a:pPr algn="just">
              <a:lnSpc>
                <a:spcPct val="130000"/>
              </a:lnSpc>
            </a:pPr>
            <a:r>
              <a:rPr lang="en-US" sz="2800" dirty="0"/>
              <a:t>   B. </a:t>
            </a:r>
            <a:r>
              <a:rPr lang="en-US" sz="2800" dirty="0" err="1"/>
              <a:t>Người</a:t>
            </a:r>
            <a:r>
              <a:rPr lang="en-US" sz="2800" dirty="0"/>
              <a:t> </a:t>
            </a:r>
            <a:r>
              <a:rPr lang="en-US" sz="2800" dirty="0" err="1"/>
              <a:t>em</a:t>
            </a:r>
            <a:r>
              <a:rPr lang="en-US" sz="2800" dirty="0"/>
              <a:t> </a:t>
            </a:r>
            <a:r>
              <a:rPr lang="en-US" sz="2800" dirty="0" err="1"/>
              <a:t>trong</a:t>
            </a:r>
            <a:r>
              <a:rPr lang="en-US" sz="2800" dirty="0"/>
              <a:t> </a:t>
            </a:r>
            <a:r>
              <a:rPr lang="en-US" sz="2800" dirty="0" err="1"/>
              <a:t>truyện</a:t>
            </a:r>
            <a:r>
              <a:rPr lang="en-US" sz="2800" dirty="0"/>
              <a:t> </a:t>
            </a:r>
            <a:r>
              <a:rPr lang="en-US" sz="2800" i="1" dirty="0" err="1"/>
              <a:t>Cây</a:t>
            </a:r>
            <a:r>
              <a:rPr lang="en-US" sz="2800" i="1" dirty="0"/>
              <a:t> </a:t>
            </a:r>
            <a:r>
              <a:rPr lang="en-US" sz="2800" i="1" dirty="0" err="1"/>
              <a:t>khế</a:t>
            </a:r>
            <a:endParaRPr lang="en-US" sz="2800" dirty="0"/>
          </a:p>
          <a:p>
            <a:pPr algn="just">
              <a:lnSpc>
                <a:spcPct val="130000"/>
              </a:lnSpc>
            </a:pPr>
            <a:r>
              <a:rPr lang="en-US" sz="2800" dirty="0"/>
              <a:t>   C. </a:t>
            </a:r>
            <a:r>
              <a:rPr lang="en-US" sz="2800" dirty="0" err="1"/>
              <a:t>Thạch</a:t>
            </a:r>
            <a:r>
              <a:rPr lang="en-US" sz="2800" dirty="0"/>
              <a:t> Sanh </a:t>
            </a:r>
            <a:r>
              <a:rPr lang="en-US" sz="2800" dirty="0" err="1"/>
              <a:t>trong</a:t>
            </a:r>
            <a:r>
              <a:rPr lang="en-US" sz="2800" dirty="0"/>
              <a:t> </a:t>
            </a:r>
            <a:r>
              <a:rPr lang="en-US" sz="2800" dirty="0" err="1"/>
              <a:t>truyện</a:t>
            </a:r>
            <a:r>
              <a:rPr lang="en-US" sz="2800" dirty="0"/>
              <a:t> </a:t>
            </a:r>
            <a:r>
              <a:rPr lang="en-US" sz="2800" i="1" dirty="0" err="1"/>
              <a:t>Thạch</a:t>
            </a:r>
            <a:r>
              <a:rPr lang="en-US" sz="2800" i="1" dirty="0"/>
              <a:t> Sanh</a:t>
            </a:r>
            <a:endParaRPr lang="en-US" sz="2800" b="1" dirty="0"/>
          </a:p>
          <a:p>
            <a:pPr algn="just">
              <a:lnSpc>
                <a:spcPct val="130000"/>
              </a:lnSpc>
            </a:pPr>
            <a:r>
              <a:rPr lang="en-US" sz="2800" dirty="0"/>
              <a:t>   D. Nhà </a:t>
            </a:r>
            <a:r>
              <a:rPr lang="en-US" sz="2800" dirty="0" err="1"/>
              <a:t>vua</a:t>
            </a:r>
            <a:r>
              <a:rPr lang="en-US" sz="2800" dirty="0"/>
              <a:t> </a:t>
            </a:r>
            <a:r>
              <a:rPr lang="en-US" sz="2800" dirty="0" err="1"/>
              <a:t>trong</a:t>
            </a:r>
            <a:r>
              <a:rPr lang="en-US" sz="2800" dirty="0"/>
              <a:t> </a:t>
            </a:r>
            <a:r>
              <a:rPr lang="en-US" sz="2800" dirty="0" err="1"/>
              <a:t>truyện</a:t>
            </a:r>
            <a:r>
              <a:rPr lang="en-US" sz="2800" dirty="0"/>
              <a:t> </a:t>
            </a:r>
            <a:r>
              <a:rPr lang="en-US" sz="2800" i="1" dirty="0" err="1"/>
              <a:t>Tấm</a:t>
            </a:r>
            <a:r>
              <a:rPr lang="en-US" sz="2800" i="1" dirty="0"/>
              <a:t> </a:t>
            </a:r>
            <a:r>
              <a:rPr lang="en-US" sz="2800" i="1" dirty="0" err="1"/>
              <a:t>Cám</a:t>
            </a:r>
            <a:endParaRPr lang="en-US" sz="2800" dirty="0"/>
          </a:p>
        </p:txBody>
      </p:sp>
      <p:sp>
        <p:nvSpPr>
          <p:cNvPr id="4" name="Flowchart: Alternate Process 3">
            <a:extLst>
              <a:ext uri="{FF2B5EF4-FFF2-40B4-BE49-F238E27FC236}">
                <a16:creationId xmlns:a16="http://schemas.microsoft.com/office/drawing/2014/main" id="{FEDF9B44-A33E-DC7A-59FB-AA43B368A143}"/>
              </a:ext>
            </a:extLst>
          </p:cNvPr>
          <p:cNvSpPr/>
          <p:nvPr/>
        </p:nvSpPr>
        <p:spPr>
          <a:xfrm>
            <a:off x="10116151" y="5653453"/>
            <a:ext cx="1713297" cy="1116530"/>
          </a:xfrm>
          <a:prstGeom prst="flowChartAlternateProcess">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B39F1B6-9381-F242-4677-D16DC7265B8A}"/>
              </a:ext>
            </a:extLst>
          </p:cNvPr>
          <p:cNvSpPr txBox="1"/>
          <p:nvPr/>
        </p:nvSpPr>
        <p:spPr>
          <a:xfrm>
            <a:off x="10510787" y="5735070"/>
            <a:ext cx="1318661" cy="1015663"/>
          </a:xfrm>
          <a:prstGeom prst="rect">
            <a:avLst/>
          </a:prstGeom>
          <a:noFill/>
        </p:spPr>
        <p:txBody>
          <a:bodyPr wrap="square" rtlCol="0">
            <a:spAutoFit/>
          </a:bodyPr>
          <a:lstStyle/>
          <a:p>
            <a:r>
              <a:rPr lang="en-US" sz="6000" b="1" dirty="0">
                <a:solidFill>
                  <a:srgbClr val="FF0000"/>
                </a:solidFill>
                <a:latin typeface="#9Slide03 AmpleSoft Bold" panose="02000000000000000000" pitchFamily="2" charset="0"/>
              </a:rPr>
              <a:t>C</a:t>
            </a:r>
          </a:p>
        </p:txBody>
      </p:sp>
    </p:spTree>
    <p:extLst>
      <p:ext uri="{BB962C8B-B14F-4D97-AF65-F5344CB8AC3E}">
        <p14:creationId xmlns:p14="http://schemas.microsoft.com/office/powerpoint/2010/main" val="312074442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226902-2080-7F1C-A102-87077670D9F6}"/>
              </a:ext>
            </a:extLst>
          </p:cNvPr>
          <p:cNvPicPr>
            <a:picLocks noChangeAspect="1"/>
          </p:cNvPicPr>
          <p:nvPr/>
        </p:nvPicPr>
        <p:blipFill rotWithShape="1">
          <a:blip r:embed="rId2">
            <a:extLst>
              <a:ext uri="{28A0092B-C50C-407E-A947-70E740481C1C}">
                <a14:useLocalDpi xmlns:a14="http://schemas.microsoft.com/office/drawing/2010/main" val="0"/>
              </a:ext>
            </a:extLst>
          </a:blip>
          <a:srcRect l="26090" t="-1447" r="23540" b="4807"/>
          <a:stretch/>
        </p:blipFill>
        <p:spPr>
          <a:xfrm>
            <a:off x="205339" y="147168"/>
            <a:ext cx="11781322" cy="6294970"/>
          </a:xfrm>
          <a:prstGeom prst="rect">
            <a:avLst/>
          </a:prstGeom>
        </p:spPr>
      </p:pic>
      <p:sp>
        <p:nvSpPr>
          <p:cNvPr id="6" name="TextBox 5">
            <a:extLst>
              <a:ext uri="{FF2B5EF4-FFF2-40B4-BE49-F238E27FC236}">
                <a16:creationId xmlns:a16="http://schemas.microsoft.com/office/drawing/2014/main" id="{0C28F67D-8134-EE3C-5ABC-5CAA357CF0C9}"/>
              </a:ext>
            </a:extLst>
          </p:cNvPr>
          <p:cNvSpPr txBox="1"/>
          <p:nvPr/>
        </p:nvSpPr>
        <p:spPr>
          <a:xfrm>
            <a:off x="1976387" y="1320663"/>
            <a:ext cx="8884118"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9Slide03 AmpleSoft Bold" panose="02000000000000000000" pitchFamily="2" charset="0"/>
                <a:ea typeface="+mn-ea"/>
                <a:cs typeface="+mn-cs"/>
              </a:rPr>
              <a:t>Nhiệm</a:t>
            </a:r>
            <a:r>
              <a:rPr kumimoji="0" lang="en-US" sz="4400" b="1"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rPr>
              <a:t> </a:t>
            </a:r>
            <a:r>
              <a:rPr kumimoji="0" lang="en-US" sz="4400" b="1" i="0" u="none" strike="noStrike" kern="1200" cap="none" spc="0" normalizeH="0" baseline="0" noProof="0" dirty="0" err="1">
                <a:ln>
                  <a:noFill/>
                </a:ln>
                <a:solidFill>
                  <a:srgbClr val="FF0000"/>
                </a:solidFill>
                <a:effectLst/>
                <a:uLnTx/>
                <a:uFillTx/>
                <a:latin typeface="#9Slide03 AmpleSoft Bold" panose="02000000000000000000" pitchFamily="2" charset="0"/>
                <a:ea typeface="+mn-ea"/>
                <a:cs typeface="+mn-cs"/>
              </a:rPr>
              <a:t>vụ</a:t>
            </a:r>
            <a:r>
              <a:rPr kumimoji="0" lang="en-US" sz="4400" b="1"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rPr>
              <a:t>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rPr>
              <a:t>Viết </a:t>
            </a:r>
            <a:r>
              <a:rPr kumimoji="0" lang="en-US" sz="4400" b="1" i="0" u="none" strike="noStrike" kern="1200" cap="none" spc="0" normalizeH="0" baseline="0" noProof="0" dirty="0" err="1">
                <a:ln>
                  <a:noFill/>
                </a:ln>
                <a:solidFill>
                  <a:srgbClr val="FF0000"/>
                </a:solidFill>
                <a:effectLst/>
                <a:uLnTx/>
                <a:uFillTx/>
                <a:latin typeface="#9Slide03 AmpleSoft Bold" panose="02000000000000000000" pitchFamily="2" charset="0"/>
                <a:ea typeface="+mn-ea"/>
                <a:cs typeface="+mn-cs"/>
              </a:rPr>
              <a:t>kết</a:t>
            </a:r>
            <a:r>
              <a:rPr kumimoji="0" lang="en-US" sz="4400" b="1"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rPr>
              <a:t> </a:t>
            </a:r>
            <a:r>
              <a:rPr kumimoji="0" lang="en-US" sz="4400" b="1" i="0" u="none" strike="noStrike" kern="1200" cap="none" spc="0" normalizeH="0" baseline="0" noProof="0" dirty="0" err="1">
                <a:ln>
                  <a:noFill/>
                </a:ln>
                <a:solidFill>
                  <a:srgbClr val="FF0000"/>
                </a:solidFill>
                <a:effectLst/>
                <a:uLnTx/>
                <a:uFillTx/>
                <a:latin typeface="#9Slide03 AmpleSoft Bold" panose="02000000000000000000" pitchFamily="2" charset="0"/>
                <a:ea typeface="+mn-ea"/>
                <a:cs typeface="+mn-cs"/>
              </a:rPr>
              <a:t>nối</a:t>
            </a:r>
            <a:r>
              <a:rPr kumimoji="0" lang="en-US" sz="4400" b="1"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rPr>
              <a:t> </a:t>
            </a:r>
            <a:r>
              <a:rPr kumimoji="0" lang="en-US" sz="4400" b="1" i="0" u="none" strike="noStrike" kern="1200" cap="none" spc="0" normalizeH="0" baseline="0" noProof="0" dirty="0" err="1">
                <a:ln>
                  <a:noFill/>
                </a:ln>
                <a:solidFill>
                  <a:srgbClr val="FF0000"/>
                </a:solidFill>
                <a:effectLst/>
                <a:uLnTx/>
                <a:uFillTx/>
                <a:latin typeface="#9Slide03 AmpleSoft Bold" panose="02000000000000000000" pitchFamily="2" charset="0"/>
                <a:ea typeface="+mn-ea"/>
                <a:cs typeface="+mn-cs"/>
              </a:rPr>
              <a:t>với</a:t>
            </a:r>
            <a:r>
              <a:rPr kumimoji="0" lang="en-US" sz="4400" b="1"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rPr>
              <a:t> </a:t>
            </a:r>
            <a:r>
              <a:rPr kumimoji="0" lang="en-US" sz="4400" b="1" i="0" u="none" strike="noStrike" kern="1200" cap="none" spc="0" normalizeH="0" baseline="0" noProof="0" dirty="0" err="1">
                <a:ln>
                  <a:noFill/>
                </a:ln>
                <a:solidFill>
                  <a:srgbClr val="FF0000"/>
                </a:solidFill>
                <a:effectLst/>
                <a:uLnTx/>
                <a:uFillTx/>
                <a:latin typeface="#9Slide03 AmpleSoft Bold" panose="02000000000000000000" pitchFamily="2" charset="0"/>
                <a:ea typeface="+mn-ea"/>
                <a:cs typeface="+mn-cs"/>
              </a:rPr>
              <a:t>đọc</a:t>
            </a:r>
            <a:endParaRPr kumimoji="0" lang="en-US" sz="4400" b="0"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endParaRPr>
          </a:p>
        </p:txBody>
      </p:sp>
      <p:sp>
        <p:nvSpPr>
          <p:cNvPr id="8" name="TextBox 7">
            <a:extLst>
              <a:ext uri="{FF2B5EF4-FFF2-40B4-BE49-F238E27FC236}">
                <a16:creationId xmlns:a16="http://schemas.microsoft.com/office/drawing/2014/main" id="{B93CECF4-E08C-3F25-246E-4FF924B96C3E}"/>
              </a:ext>
            </a:extLst>
          </p:cNvPr>
          <p:cNvSpPr txBox="1"/>
          <p:nvPr/>
        </p:nvSpPr>
        <p:spPr>
          <a:xfrm>
            <a:off x="2748814" y="415862"/>
            <a:ext cx="6097604" cy="691664"/>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7030A0"/>
                </a:solidFill>
                <a:effectLst/>
                <a:uLnTx/>
                <a:uFillTx/>
                <a:latin typeface="#9Slide03 AmpleSoft Bold" panose="02000000000000000000" pitchFamily="2" charset="0"/>
                <a:ea typeface="Calibri" panose="020F0502020204030204" pitchFamily="34" charset="0"/>
                <a:cs typeface="Times New Roman" panose="02020603050405020304" pitchFamily="18" charset="0"/>
              </a:rPr>
              <a:t> </a:t>
            </a:r>
            <a:endParaRPr kumimoji="0" lang="en-US" sz="2800" b="0" i="0" u="none" strike="noStrike" kern="1200" cap="none" spc="0" normalizeH="0" baseline="0" noProof="0" dirty="0">
              <a:ln>
                <a:noFill/>
              </a:ln>
              <a:solidFill>
                <a:srgbClr val="7030A0"/>
              </a:solidFill>
              <a:effectLst/>
              <a:uLnTx/>
              <a:uFillTx/>
              <a:latin typeface="#9Slide03 AmpleSoft Bold" panose="02000000000000000000" pitchFamily="2"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A155F49-ABAA-A701-BFF9-9F6513AECE78}"/>
              </a:ext>
            </a:extLst>
          </p:cNvPr>
          <p:cNvSpPr txBox="1"/>
          <p:nvPr/>
        </p:nvSpPr>
        <p:spPr>
          <a:xfrm>
            <a:off x="2100649" y="2621346"/>
            <a:ext cx="8649729" cy="1384995"/>
          </a:xfrm>
          <a:prstGeom prst="rect">
            <a:avLst/>
          </a:prstGeom>
          <a:noFill/>
        </p:spPr>
        <p:txBody>
          <a:bodyPr wrap="square">
            <a:spAutoFit/>
          </a:bodyPr>
          <a:lstStyle/>
          <a:p>
            <a:pPr algn="just"/>
            <a:r>
              <a:rPr lang="en-US" sz="2800" dirty="0">
                <a:solidFill>
                  <a:srgbClr val="0D0D0D"/>
                </a:solidFill>
                <a:highlight>
                  <a:srgbClr val="FFFFFF"/>
                </a:highlight>
                <a:latin typeface="Times New Roman" panose="02020603050405020304" pitchFamily="18" charset="0"/>
                <a:ea typeface="Calibri" panose="020F0502020204030204" pitchFamily="34" charset="0"/>
              </a:rPr>
              <a:t>Viết </a:t>
            </a:r>
            <a:r>
              <a:rPr lang="en-US" sz="2800" dirty="0" err="1">
                <a:solidFill>
                  <a:srgbClr val="0D0D0D"/>
                </a:solidFill>
                <a:highlight>
                  <a:srgbClr val="FFFFFF"/>
                </a:highlight>
                <a:latin typeface="Times New Roman" panose="02020603050405020304" pitchFamily="18" charset="0"/>
                <a:ea typeface="Calibri" panose="020F0502020204030204" pitchFamily="34" charset="0"/>
              </a:rPr>
              <a:t>đoạn</a:t>
            </a:r>
            <a:r>
              <a:rPr lang="en-US" sz="2800" dirty="0">
                <a:solidFill>
                  <a:srgbClr val="0D0D0D"/>
                </a:solidFill>
                <a:highlight>
                  <a:srgbClr val="FFFFFF"/>
                </a:highlight>
                <a:latin typeface="Times New Roman" panose="02020603050405020304" pitchFamily="18" charset="0"/>
                <a:ea typeface="Calibri" panose="020F0502020204030204" pitchFamily="34" charset="0"/>
              </a:rPr>
              <a:t> </a:t>
            </a:r>
            <a:r>
              <a:rPr lang="en-US" sz="2800" dirty="0" err="1">
                <a:solidFill>
                  <a:srgbClr val="0D0D0D"/>
                </a:solidFill>
                <a:highlight>
                  <a:srgbClr val="FFFFFF"/>
                </a:highlight>
                <a:latin typeface="Times New Roman" panose="02020603050405020304" pitchFamily="18" charset="0"/>
                <a:ea typeface="Calibri" panose="020F0502020204030204" pitchFamily="34" charset="0"/>
              </a:rPr>
              <a:t>văn</a:t>
            </a:r>
            <a:r>
              <a:rPr lang="en-US" sz="2800" dirty="0">
                <a:solidFill>
                  <a:srgbClr val="0D0D0D"/>
                </a:solidFill>
                <a:highlight>
                  <a:srgbClr val="FFFFFF"/>
                </a:highlight>
                <a:latin typeface="Times New Roman" panose="02020603050405020304" pitchFamily="18" charset="0"/>
                <a:ea typeface="Calibri" panose="020F0502020204030204" pitchFamily="34" charset="0"/>
              </a:rPr>
              <a:t> (</a:t>
            </a:r>
            <a:r>
              <a:rPr lang="en-US" sz="2800" dirty="0" err="1">
                <a:solidFill>
                  <a:srgbClr val="0D0D0D"/>
                </a:solidFill>
                <a:highlight>
                  <a:srgbClr val="FFFFFF"/>
                </a:highlight>
                <a:latin typeface="Times New Roman" panose="02020603050405020304" pitchFamily="18" charset="0"/>
                <a:ea typeface="Calibri" panose="020F0502020204030204" pitchFamily="34" charset="0"/>
              </a:rPr>
              <a:t>khoảng</a:t>
            </a:r>
            <a:r>
              <a:rPr lang="en-US" sz="2800" dirty="0">
                <a:solidFill>
                  <a:srgbClr val="0D0D0D"/>
                </a:solidFill>
                <a:highlight>
                  <a:srgbClr val="FFFFFF"/>
                </a:highlight>
                <a:latin typeface="Times New Roman" panose="02020603050405020304" pitchFamily="18" charset="0"/>
                <a:ea typeface="Calibri" panose="020F0502020204030204" pitchFamily="34" charset="0"/>
              </a:rPr>
              <a:t> 7 – 9 </a:t>
            </a:r>
            <a:r>
              <a:rPr lang="en-US" sz="2800" dirty="0" err="1">
                <a:solidFill>
                  <a:srgbClr val="0D0D0D"/>
                </a:solidFill>
                <a:highlight>
                  <a:srgbClr val="FFFFFF"/>
                </a:highlight>
                <a:latin typeface="Times New Roman" panose="02020603050405020304" pitchFamily="18" charset="0"/>
                <a:ea typeface="Calibri" panose="020F0502020204030204" pitchFamily="34" charset="0"/>
              </a:rPr>
              <a:t>câu</a:t>
            </a:r>
            <a:r>
              <a:rPr lang="en-US" sz="2800" dirty="0">
                <a:solidFill>
                  <a:srgbClr val="0D0D0D"/>
                </a:solidFill>
                <a:highlight>
                  <a:srgbClr val="FFFFFF"/>
                </a:highlight>
                <a:latin typeface="Times New Roman" panose="02020603050405020304" pitchFamily="18" charset="0"/>
                <a:ea typeface="Calibri" panose="020F0502020204030204" pitchFamily="34" charset="0"/>
              </a:rPr>
              <a:t>) </a:t>
            </a:r>
            <a:r>
              <a:rPr lang="en-US" sz="2800" dirty="0" err="1">
                <a:solidFill>
                  <a:srgbClr val="0D0D0D"/>
                </a:solidFill>
                <a:highlight>
                  <a:srgbClr val="FFFFFF"/>
                </a:highlight>
                <a:latin typeface="Times New Roman" panose="02020603050405020304" pitchFamily="18" charset="0"/>
                <a:ea typeface="Calibri" panose="020F0502020204030204" pitchFamily="34" charset="0"/>
              </a:rPr>
              <a:t>phân</a:t>
            </a:r>
            <a:r>
              <a:rPr lang="en-US" sz="2800" dirty="0">
                <a:solidFill>
                  <a:srgbClr val="0D0D0D"/>
                </a:solidFill>
                <a:highlight>
                  <a:srgbClr val="FFFFFF"/>
                </a:highlight>
                <a:latin typeface="Times New Roman" panose="02020603050405020304" pitchFamily="18" charset="0"/>
                <a:ea typeface="Calibri" panose="020F0502020204030204" pitchFamily="34" charset="0"/>
              </a:rPr>
              <a:t> </a:t>
            </a:r>
            <a:r>
              <a:rPr lang="en-US" sz="2800" dirty="0" err="1">
                <a:solidFill>
                  <a:srgbClr val="0D0D0D"/>
                </a:solidFill>
                <a:highlight>
                  <a:srgbClr val="FFFFFF"/>
                </a:highlight>
                <a:latin typeface="Times New Roman" panose="02020603050405020304" pitchFamily="18" charset="0"/>
                <a:ea typeface="Calibri" panose="020F0502020204030204" pitchFamily="34" charset="0"/>
              </a:rPr>
              <a:t>tích</a:t>
            </a:r>
            <a:r>
              <a:rPr lang="en-US" sz="2800" dirty="0">
                <a:solidFill>
                  <a:srgbClr val="0D0D0D"/>
                </a:solidFill>
                <a:highlight>
                  <a:srgbClr val="FFFFFF"/>
                </a:highlight>
                <a:latin typeface="Times New Roman" panose="02020603050405020304" pitchFamily="18" charset="0"/>
                <a:ea typeface="Calibri" panose="020F0502020204030204" pitchFamily="34" charset="0"/>
              </a:rPr>
              <a:t> </a:t>
            </a:r>
            <a:r>
              <a:rPr lang="en-US" sz="2800" dirty="0" err="1">
                <a:solidFill>
                  <a:srgbClr val="0D0D0D"/>
                </a:solidFill>
                <a:highlight>
                  <a:srgbClr val="FFFFFF"/>
                </a:highlight>
                <a:latin typeface="Times New Roman" panose="02020603050405020304" pitchFamily="18" charset="0"/>
                <a:ea typeface="Calibri" panose="020F0502020204030204" pitchFamily="34" charset="0"/>
              </a:rPr>
              <a:t>nét</a:t>
            </a:r>
            <a:r>
              <a:rPr lang="en-US" sz="2800" dirty="0">
                <a:solidFill>
                  <a:srgbClr val="0D0D0D"/>
                </a:solidFill>
                <a:highlight>
                  <a:srgbClr val="FFFFFF"/>
                </a:highlight>
                <a:latin typeface="Times New Roman" panose="02020603050405020304" pitchFamily="18" charset="0"/>
                <a:ea typeface="Calibri" panose="020F0502020204030204" pitchFamily="34" charset="0"/>
              </a:rPr>
              <a:t> </a:t>
            </a:r>
            <a:r>
              <a:rPr lang="en-US" sz="2800" dirty="0">
                <a:solidFill>
                  <a:srgbClr val="0D0D0D"/>
                </a:solidFill>
                <a:effectLst/>
                <a:latin typeface="Times New Roman" panose="02020603050405020304" pitchFamily="18" charset="0"/>
                <a:ea typeface="Calibri" panose="020F0502020204030204" pitchFamily="34" charset="0"/>
              </a:rPr>
              <a:t>tính </a:t>
            </a:r>
            <a:r>
              <a:rPr lang="en-US" sz="2800" dirty="0" err="1">
                <a:solidFill>
                  <a:srgbClr val="0D0D0D"/>
                </a:solidFill>
                <a:effectLst/>
                <a:latin typeface="Times New Roman" panose="02020603050405020304" pitchFamily="18" charset="0"/>
                <a:ea typeface="Calibri" panose="020F0502020204030204" pitchFamily="34" charset="0"/>
              </a:rPr>
              <a:t>cách</a:t>
            </a:r>
            <a:r>
              <a:rPr lang="en-US" sz="2800" dirty="0">
                <a:solidFill>
                  <a:srgbClr val="0D0D0D"/>
                </a:solidFill>
                <a:effectLst/>
                <a:latin typeface="Times New Roman" panose="02020603050405020304" pitchFamily="18" charset="0"/>
                <a:ea typeface="Calibri" panose="020F0502020204030204" pitchFamily="34" charset="0"/>
              </a:rPr>
              <a:t> mà </a:t>
            </a:r>
            <a:r>
              <a:rPr lang="en-US" sz="2800" dirty="0" err="1">
                <a:solidFill>
                  <a:srgbClr val="0D0D0D"/>
                </a:solidFill>
                <a:effectLst/>
                <a:latin typeface="Times New Roman" panose="02020603050405020304" pitchFamily="18" charset="0"/>
                <a:ea typeface="Calibri" panose="020F0502020204030204" pitchFamily="34" charset="0"/>
              </a:rPr>
              <a:t>em</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yêu</a:t>
            </a:r>
            <a:r>
              <a:rPr lang="en-US" sz="2800" dirty="0">
                <a:solidFill>
                  <a:srgbClr val="0D0D0D"/>
                </a:solidFill>
                <a:effectLst/>
                <a:latin typeface="Times New Roman" panose="02020603050405020304" pitchFamily="18" charset="0"/>
                <a:ea typeface="Calibri" panose="020F0502020204030204" pitchFamily="34" charset="0"/>
              </a:rPr>
              <a:t> thích </a:t>
            </a:r>
            <a:r>
              <a:rPr lang="en-US" sz="2800" dirty="0" err="1">
                <a:solidFill>
                  <a:srgbClr val="0D0D0D"/>
                </a:solidFill>
                <a:effectLst/>
                <a:latin typeface="Times New Roman" panose="02020603050405020304" pitchFamily="18" charset="0"/>
                <a:ea typeface="Calibri" panose="020F0502020204030204" pitchFamily="34" charset="0"/>
              </a:rPr>
              <a:t>của</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một</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nhân</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vật</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trong</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đoạn</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trích</a:t>
            </a:r>
            <a:r>
              <a:rPr lang="en-US" sz="2800" dirty="0">
                <a:solidFill>
                  <a:srgbClr val="0D0D0D"/>
                </a:solidFill>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Lục</a:t>
            </a:r>
            <a:r>
              <a:rPr lang="en-US" sz="2800" i="1" dirty="0">
                <a:effectLst/>
                <a:latin typeface="Times New Roman" panose="02020603050405020304" pitchFamily="18" charset="0"/>
                <a:ea typeface="Calibri" panose="020F0502020204030204" pitchFamily="34" charset="0"/>
              </a:rPr>
              <a:t> Vân Tiên </a:t>
            </a:r>
            <a:r>
              <a:rPr lang="en-US" sz="2800" i="1" dirty="0" err="1">
                <a:effectLst/>
                <a:latin typeface="Times New Roman" panose="02020603050405020304" pitchFamily="18" charset="0"/>
                <a:ea typeface="Calibri" panose="020F0502020204030204" pitchFamily="34" charset="0"/>
              </a:rPr>
              <a:t>đánh</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cướp</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cứu</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Kiều</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Nguyệt</a:t>
            </a:r>
            <a:r>
              <a:rPr lang="en-US" sz="2800" i="1" dirty="0">
                <a:effectLst/>
                <a:latin typeface="Times New Roman" panose="02020603050405020304" pitchFamily="18" charset="0"/>
                <a:ea typeface="Calibri" panose="020F0502020204030204" pitchFamily="34" charset="0"/>
              </a:rPr>
              <a:t> Nga.</a:t>
            </a:r>
            <a:endParaRPr lang="en-US" sz="2800" dirty="0"/>
          </a:p>
        </p:txBody>
      </p:sp>
    </p:spTree>
    <p:extLst>
      <p:ext uri="{BB962C8B-B14F-4D97-AF65-F5344CB8AC3E}">
        <p14:creationId xmlns:p14="http://schemas.microsoft.com/office/powerpoint/2010/main" val="332247920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flipH="1">
            <a:off x="5676900" y="64008"/>
            <a:ext cx="5960918" cy="6644799"/>
          </a:xfrm>
          <a:custGeom>
            <a:avLst/>
            <a:gdLst>
              <a:gd name="connsiteX0" fmla="*/ 2718857 w 6311298"/>
              <a:gd name="connsiteY0" fmla="*/ 0 h 5505949"/>
              <a:gd name="connsiteX1" fmla="*/ 2923176 w 6311298"/>
              <a:gd name="connsiteY1" fmla="*/ 18600 h 5505949"/>
              <a:gd name="connsiteX2" fmla="*/ 4520587 w 6311298"/>
              <a:gd name="connsiteY2" fmla="*/ 2632068 h 5505949"/>
              <a:gd name="connsiteX3" fmla="*/ 5746505 w 6311298"/>
              <a:gd name="connsiteY3" fmla="*/ 4929314 h 5505949"/>
              <a:gd name="connsiteX4" fmla="*/ 3536138 w 6311298"/>
              <a:gd name="connsiteY4" fmla="*/ 5505949 h 5505949"/>
              <a:gd name="connsiteX5" fmla="*/ 202008 w 6311298"/>
              <a:gd name="connsiteY5" fmla="*/ 4129462 h 5505949"/>
              <a:gd name="connsiteX6" fmla="*/ 2718857 w 6311298"/>
              <a:gd name="connsiteY6" fmla="*/ 0 h 550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1298" h="5505949">
                <a:moveTo>
                  <a:pt x="2718857" y="0"/>
                </a:moveTo>
                <a:cubicBezTo>
                  <a:pt x="2783869" y="0"/>
                  <a:pt x="2848879" y="9300"/>
                  <a:pt x="2923176" y="18600"/>
                </a:cubicBezTo>
                <a:cubicBezTo>
                  <a:pt x="4892079" y="232515"/>
                  <a:pt x="3935490" y="1934523"/>
                  <a:pt x="4520587" y="2632068"/>
                </a:cubicBezTo>
                <a:cubicBezTo>
                  <a:pt x="5105686" y="3320312"/>
                  <a:pt x="7343915" y="3748138"/>
                  <a:pt x="5746505" y="4929314"/>
                </a:cubicBezTo>
                <a:cubicBezTo>
                  <a:pt x="5244993" y="5301336"/>
                  <a:pt x="4418427" y="5505949"/>
                  <a:pt x="3536138" y="5505949"/>
                </a:cubicBezTo>
                <a:cubicBezTo>
                  <a:pt x="2300930" y="5505949"/>
                  <a:pt x="944989" y="5096723"/>
                  <a:pt x="202008" y="4129462"/>
                </a:cubicBezTo>
                <a:cubicBezTo>
                  <a:pt x="-503824" y="3218004"/>
                  <a:pt x="712807" y="0"/>
                  <a:pt x="2718857" y="0"/>
                </a:cubicBezTo>
                <a:close/>
              </a:path>
            </a:pathLst>
          </a:custGeom>
          <a:solidFill>
            <a:schemeClr val="bg1">
              <a:lumMod val="8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_矩形 1"/>
          <p:cNvSpPr>
            <a:spLocks/>
          </p:cNvSpPr>
          <p:nvPr>
            <p:custDataLst>
              <p:tags r:id="rId1"/>
            </p:custDataLst>
          </p:nvPr>
        </p:nvSpPr>
        <p:spPr bwMode="auto">
          <a:xfrm>
            <a:off x="988905" y="849399"/>
            <a:ext cx="7143159" cy="904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0960" rIns="60960">
            <a:spAutoFit/>
          </a:bodyPr>
          <a:lstStyle>
            <a:lvl1pPr eaLnBrk="0">
              <a:defRPr sz="4800">
                <a:solidFill>
                  <a:srgbClr val="27282D"/>
                </a:solidFill>
                <a:latin typeface="Calibri" pitchFamily="34" charset="0"/>
                <a:cs typeface="Calibri" pitchFamily="34" charset="0"/>
                <a:sym typeface="Calibri" pitchFamily="34" charset="0"/>
              </a:defRPr>
            </a:lvl1pPr>
            <a:lvl2pPr marL="742950" indent="-285750" eaLnBrk="0">
              <a:defRPr sz="4800">
                <a:solidFill>
                  <a:srgbClr val="27282D"/>
                </a:solidFill>
                <a:latin typeface="Calibri" pitchFamily="34" charset="0"/>
                <a:cs typeface="Calibri" pitchFamily="34" charset="0"/>
                <a:sym typeface="Calibri" pitchFamily="34" charset="0"/>
              </a:defRPr>
            </a:lvl2pPr>
            <a:lvl3pPr marL="1143000" indent="-228600" eaLnBrk="0">
              <a:defRPr sz="4800">
                <a:solidFill>
                  <a:srgbClr val="27282D"/>
                </a:solidFill>
                <a:latin typeface="Calibri" pitchFamily="34" charset="0"/>
                <a:cs typeface="Calibri" pitchFamily="34" charset="0"/>
                <a:sym typeface="Calibri" pitchFamily="34" charset="0"/>
              </a:defRPr>
            </a:lvl3pPr>
            <a:lvl4pPr marL="1600200" indent="-228600" eaLnBrk="0">
              <a:defRPr sz="4800">
                <a:solidFill>
                  <a:srgbClr val="27282D"/>
                </a:solidFill>
                <a:latin typeface="Calibri" pitchFamily="34" charset="0"/>
                <a:cs typeface="Calibri" pitchFamily="34" charset="0"/>
                <a:sym typeface="Calibri" pitchFamily="34" charset="0"/>
              </a:defRPr>
            </a:lvl4pPr>
            <a:lvl5pPr marL="2057400" indent="-228600" eaLnBrk="0">
              <a:defRPr sz="4800">
                <a:solidFill>
                  <a:srgbClr val="27282D"/>
                </a:solidFill>
                <a:latin typeface="Calibri" pitchFamily="34" charset="0"/>
                <a:cs typeface="Calibri" pitchFamily="34" charset="0"/>
                <a:sym typeface="Calibri" pitchFamily="34" charset="0"/>
              </a:defRPr>
            </a:lvl5pPr>
            <a:lvl6pPr marL="2514600" indent="-228600" defTabSz="2436813" eaLnBrk="0" fontAlgn="base" hangingPunct="0">
              <a:spcBef>
                <a:spcPct val="0"/>
              </a:spcBef>
              <a:spcAft>
                <a:spcPct val="0"/>
              </a:spcAft>
              <a:defRPr sz="4800">
                <a:solidFill>
                  <a:srgbClr val="27282D"/>
                </a:solidFill>
                <a:latin typeface="Calibri" pitchFamily="34" charset="0"/>
                <a:cs typeface="Calibri" pitchFamily="34" charset="0"/>
                <a:sym typeface="Calibri" pitchFamily="34" charset="0"/>
              </a:defRPr>
            </a:lvl6pPr>
            <a:lvl7pPr marL="2971800" indent="-228600" defTabSz="2436813" eaLnBrk="0" fontAlgn="base" hangingPunct="0">
              <a:spcBef>
                <a:spcPct val="0"/>
              </a:spcBef>
              <a:spcAft>
                <a:spcPct val="0"/>
              </a:spcAft>
              <a:defRPr sz="4800">
                <a:solidFill>
                  <a:srgbClr val="27282D"/>
                </a:solidFill>
                <a:latin typeface="Calibri" pitchFamily="34" charset="0"/>
                <a:cs typeface="Calibri" pitchFamily="34" charset="0"/>
                <a:sym typeface="Calibri" pitchFamily="34" charset="0"/>
              </a:defRPr>
            </a:lvl7pPr>
            <a:lvl8pPr marL="3429000" indent="-228600" defTabSz="2436813" eaLnBrk="0" fontAlgn="base" hangingPunct="0">
              <a:spcBef>
                <a:spcPct val="0"/>
              </a:spcBef>
              <a:spcAft>
                <a:spcPct val="0"/>
              </a:spcAft>
              <a:defRPr sz="4800">
                <a:solidFill>
                  <a:srgbClr val="27282D"/>
                </a:solidFill>
                <a:latin typeface="Calibri" pitchFamily="34" charset="0"/>
                <a:cs typeface="Calibri" pitchFamily="34" charset="0"/>
                <a:sym typeface="Calibri" pitchFamily="34" charset="0"/>
              </a:defRPr>
            </a:lvl8pPr>
            <a:lvl9pPr marL="3886200" indent="-228600" defTabSz="2436813" eaLnBrk="0" fontAlgn="base" hangingPunct="0">
              <a:spcBef>
                <a:spcPct val="0"/>
              </a:spcBef>
              <a:spcAft>
                <a:spcPct val="0"/>
              </a:spcAft>
              <a:defRPr sz="4800">
                <a:solidFill>
                  <a:srgbClr val="27282D"/>
                </a:solidFill>
                <a:latin typeface="Calibri" pitchFamily="34" charset="0"/>
                <a:cs typeface="Calibri" pitchFamily="34" charset="0"/>
                <a:sym typeface="Calibri" pitchFamily="34" charset="0"/>
              </a:defRPr>
            </a:lvl9pPr>
          </a:lstStyle>
          <a:p>
            <a:pPr eaLnBrk="1">
              <a:lnSpc>
                <a:spcPct val="80000"/>
              </a:lnSpc>
            </a:pPr>
            <a:r>
              <a:rPr lang="en-US" altLang="zh-CN" sz="6600" spc="-300" dirty="0">
                <a:solidFill>
                  <a:prstClr val="black">
                    <a:alpha val="4000"/>
                  </a:prstClr>
                </a:solidFill>
                <a:latin typeface="思源黑体" panose="020B0500000000000000" pitchFamily="34" charset="-122"/>
                <a:ea typeface="思源黑体" panose="020B0500000000000000" pitchFamily="34" charset="-122"/>
                <a:sym typeface="Helvetica" pitchFamily="34" charset="0"/>
              </a:rPr>
              <a:t>Nature Tourism</a:t>
            </a:r>
          </a:p>
        </p:txBody>
      </p:sp>
      <p:sp>
        <p:nvSpPr>
          <p:cNvPr id="27" name="矩形 26">
            <a:extLst>
              <a:ext uri="{FF2B5EF4-FFF2-40B4-BE49-F238E27FC236}">
                <a16:creationId xmlns:a16="http://schemas.microsoft.com/office/drawing/2014/main" id="{0C23C515-8702-48A2-864A-43F9653DC72E}"/>
              </a:ext>
            </a:extLst>
          </p:cNvPr>
          <p:cNvSpPr/>
          <p:nvPr/>
        </p:nvSpPr>
        <p:spPr>
          <a:xfrm>
            <a:off x="993401" y="1562104"/>
            <a:ext cx="5628780" cy="2431435"/>
          </a:xfrm>
          <a:prstGeom prst="rect">
            <a:avLst/>
          </a:prstGeom>
        </p:spPr>
        <p:txBody>
          <a:bodyPr wrap="square">
            <a:spAutoFit/>
          </a:bodyPr>
          <a:lstStyle/>
          <a:p>
            <a:pPr algn="ctr"/>
            <a:r>
              <a:rPr lang="en-US" altLang="zh-CN" sz="3200" b="1" dirty="0">
                <a:solidFill>
                  <a:srgbClr val="0070C0"/>
                </a:solidFill>
                <a:latin typeface="Times New Roman" panose="02020603050405020304" pitchFamily="18" charset="0"/>
                <a:ea typeface="思源黑体" panose="020B0500000000000000" pitchFamily="34" charset="-122"/>
                <a:cs typeface="Times New Roman" panose="02020603050405020304" pitchFamily="18" charset="0"/>
              </a:rPr>
              <a:t>HOẠT ĐỘNG 2</a:t>
            </a:r>
          </a:p>
          <a:p>
            <a:pPr algn="ctr"/>
            <a:r>
              <a:rPr lang="en-US" altLang="zh-CN" sz="6000" b="1" dirty="0">
                <a:solidFill>
                  <a:srgbClr val="FF0000"/>
                </a:solidFill>
                <a:latin typeface="Times New Roman" panose="02020603050405020304" pitchFamily="18" charset="0"/>
                <a:ea typeface="思源黑体" panose="020B0500000000000000" pitchFamily="34" charset="-122"/>
                <a:cs typeface="Times New Roman" panose="02020603050405020304" pitchFamily="18" charset="0"/>
              </a:rPr>
              <a:t>HÌNH THÀNH KIẾN THỨC </a:t>
            </a:r>
            <a:endParaRPr lang="zh-CN" altLang="en-US" sz="4800" b="1" dirty="0">
              <a:solidFill>
                <a:srgbClr val="FF0000"/>
              </a:solidFill>
              <a:latin typeface="Times New Roman" panose="02020603050405020304" pitchFamily="18" charset="0"/>
              <a:ea typeface="思源黑体" panose="020B0500000000000000" pitchFamily="34" charset="-122"/>
              <a:cs typeface="Times New Roman" panose="02020603050405020304" pitchFamily="18" charset="0"/>
            </a:endParaRPr>
          </a:p>
        </p:txBody>
      </p:sp>
      <p:pic>
        <p:nvPicPr>
          <p:cNvPr id="3" name="图片占位符 2"/>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a:stretch/>
        </p:blipFill>
        <p:spPr>
          <a:xfrm flipH="1">
            <a:off x="5943597" y="420624"/>
            <a:ext cx="5516373" cy="5467744"/>
          </a:xfrm>
        </p:spPr>
      </p:pic>
    </p:spTree>
    <p:extLst>
      <p:ext uri="{BB962C8B-B14F-4D97-AF65-F5344CB8AC3E}">
        <p14:creationId xmlns:p14="http://schemas.microsoft.com/office/powerpoint/2010/main" val="379663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2" name="Table 1">
            <a:extLst>
              <a:ext uri="{FF2B5EF4-FFF2-40B4-BE49-F238E27FC236}">
                <a16:creationId xmlns:a16="http://schemas.microsoft.com/office/drawing/2014/main" id="{99FA49B7-451D-9D88-66AF-EA74C7994BDE}"/>
              </a:ext>
            </a:extLst>
          </p:cNvPr>
          <p:cNvGraphicFramePr>
            <a:graphicFrameLocks noGrp="1"/>
          </p:cNvGraphicFramePr>
          <p:nvPr>
            <p:extLst>
              <p:ext uri="{D42A27DB-BD31-4B8C-83A1-F6EECF244321}">
                <p14:modId xmlns:p14="http://schemas.microsoft.com/office/powerpoint/2010/main" val="779095839"/>
              </p:ext>
            </p:extLst>
          </p:nvPr>
        </p:nvGraphicFramePr>
        <p:xfrm>
          <a:off x="569431" y="962357"/>
          <a:ext cx="11248787" cy="5358006"/>
        </p:xfrm>
        <a:graphic>
          <a:graphicData uri="http://schemas.openxmlformats.org/drawingml/2006/table">
            <a:tbl>
              <a:tblPr firstRow="1" firstCol="1" bandRow="1">
                <a:tableStyleId>{3B4B98B0-60AC-42C2-AFA5-B58CD77FA1E5}</a:tableStyleId>
              </a:tblPr>
              <a:tblGrid>
                <a:gridCol w="954254">
                  <a:extLst>
                    <a:ext uri="{9D8B030D-6E8A-4147-A177-3AD203B41FA5}">
                      <a16:colId xmlns:a16="http://schemas.microsoft.com/office/drawing/2014/main" val="3482878073"/>
                    </a:ext>
                  </a:extLst>
                </a:gridCol>
                <a:gridCol w="7343085">
                  <a:extLst>
                    <a:ext uri="{9D8B030D-6E8A-4147-A177-3AD203B41FA5}">
                      <a16:colId xmlns:a16="http://schemas.microsoft.com/office/drawing/2014/main" val="875204096"/>
                    </a:ext>
                  </a:extLst>
                </a:gridCol>
                <a:gridCol w="1394679">
                  <a:extLst>
                    <a:ext uri="{9D8B030D-6E8A-4147-A177-3AD203B41FA5}">
                      <a16:colId xmlns:a16="http://schemas.microsoft.com/office/drawing/2014/main" val="4091636420"/>
                    </a:ext>
                  </a:extLst>
                </a:gridCol>
                <a:gridCol w="1556769">
                  <a:extLst>
                    <a:ext uri="{9D8B030D-6E8A-4147-A177-3AD203B41FA5}">
                      <a16:colId xmlns:a16="http://schemas.microsoft.com/office/drawing/2014/main" val="1439873539"/>
                    </a:ext>
                  </a:extLst>
                </a:gridCol>
              </a:tblGrid>
              <a:tr h="458563">
                <a:tc>
                  <a:txBody>
                    <a:bodyPr/>
                    <a:lstStyle/>
                    <a:p>
                      <a:pPr algn="ctr">
                        <a:lnSpc>
                          <a:spcPct val="130000"/>
                        </a:lnSpc>
                      </a:pPr>
                      <a:r>
                        <a:rPr lang="en-US" sz="2600" dirty="0">
                          <a:effectLst/>
                          <a:highlight>
                            <a:srgbClr val="FFFFFF"/>
                          </a:highlight>
                        </a:rPr>
                        <a:t>STT</a:t>
                      </a:r>
                      <a:endParaRPr lang="en-US" sz="2600" dirty="0">
                        <a:effectLst/>
                        <a:highlight>
                          <a:srgbClr val="FFFFFF"/>
                        </a:highlight>
                        <a:latin typeface="Times New Roman" panose="02020603050405020304" pitchFamily="18" charset="0"/>
                        <a:ea typeface="Times New Roman" panose="02020603050405020304" pitchFamily="18"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2600">
                          <a:effectLst/>
                          <a:highlight>
                            <a:srgbClr val="FFFFFF"/>
                          </a:highlight>
                        </a:rPr>
                        <a:t>Tiêu chí</a:t>
                      </a:r>
                      <a:endParaRPr lang="en-US" sz="2600">
                        <a:effectLst/>
                        <a:highlight>
                          <a:srgbClr val="FFFFFF"/>
                        </a:highlight>
                        <a:latin typeface="Times New Roman" panose="02020603050405020304" pitchFamily="18" charset="0"/>
                        <a:ea typeface="Times New Roman" panose="02020603050405020304" pitchFamily="18"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2600">
                          <a:effectLst/>
                          <a:highlight>
                            <a:srgbClr val="FFFFFF"/>
                          </a:highlight>
                        </a:rPr>
                        <a:t>Đạt</a:t>
                      </a:r>
                      <a:endParaRPr lang="en-US" sz="2600">
                        <a:effectLst/>
                        <a:highlight>
                          <a:srgbClr val="FFFFFF"/>
                        </a:highlight>
                        <a:latin typeface="Times New Roman" panose="02020603050405020304" pitchFamily="18" charset="0"/>
                        <a:ea typeface="Times New Roman" panose="02020603050405020304" pitchFamily="18"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2600" dirty="0">
                          <a:effectLst/>
                          <a:highlight>
                            <a:srgbClr val="FFFFFF"/>
                          </a:highlight>
                        </a:rPr>
                        <a:t>CĐ</a:t>
                      </a:r>
                      <a:endParaRPr lang="en-US" sz="2600" dirty="0">
                        <a:effectLst/>
                        <a:highlight>
                          <a:srgbClr val="FFFFFF"/>
                        </a:highlight>
                        <a:latin typeface="Times New Roman" panose="02020603050405020304" pitchFamily="18" charset="0"/>
                        <a:ea typeface="Times New Roman" panose="02020603050405020304" pitchFamily="18"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7068850"/>
                  </a:ext>
                </a:extLst>
              </a:tr>
              <a:tr h="898888">
                <a:tc>
                  <a:txBody>
                    <a:bodyPr/>
                    <a:lstStyle/>
                    <a:p>
                      <a:pPr algn="ctr">
                        <a:lnSpc>
                          <a:spcPct val="130000"/>
                        </a:lnSpc>
                      </a:pPr>
                      <a:r>
                        <a:rPr lang="en-US" sz="2600">
                          <a:effectLst/>
                        </a:rPr>
                        <a:t>1</a:t>
                      </a:r>
                      <a:endParaRPr lang="en-US" sz="2600">
                        <a:effectLst/>
                        <a:latin typeface="Times New Roman" panose="02020603050405020304" pitchFamily="18" charset="0"/>
                        <a:ea typeface="Times New Roman" panose="02020603050405020304" pitchFamily="18"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pPr>
                      <a:r>
                        <a:rPr lang="en-US" sz="2600" dirty="0" err="1">
                          <a:effectLst/>
                        </a:rPr>
                        <a:t>Đảm</a:t>
                      </a:r>
                      <a:r>
                        <a:rPr lang="en-US" sz="2600" dirty="0">
                          <a:effectLst/>
                        </a:rPr>
                        <a:t> </a:t>
                      </a:r>
                      <a:r>
                        <a:rPr lang="en-US" sz="2600" dirty="0" err="1">
                          <a:effectLst/>
                        </a:rPr>
                        <a:t>bảo</a:t>
                      </a:r>
                      <a:r>
                        <a:rPr lang="en-US" sz="2600" dirty="0">
                          <a:effectLst/>
                        </a:rPr>
                        <a:t> hình </a:t>
                      </a:r>
                      <a:r>
                        <a:rPr lang="en-US" sz="2600" dirty="0" err="1">
                          <a:effectLst/>
                        </a:rPr>
                        <a:t>thức</a:t>
                      </a:r>
                      <a:r>
                        <a:rPr lang="en-US" sz="2600" dirty="0">
                          <a:effectLst/>
                        </a:rPr>
                        <a:t> </a:t>
                      </a:r>
                      <a:r>
                        <a:rPr lang="en-US" sz="2600" dirty="0" err="1">
                          <a:effectLst/>
                        </a:rPr>
                        <a:t>đoạn</a:t>
                      </a:r>
                      <a:r>
                        <a:rPr lang="en-US" sz="2600" dirty="0">
                          <a:effectLst/>
                        </a:rPr>
                        <a:t> </a:t>
                      </a:r>
                      <a:r>
                        <a:rPr lang="en-US" sz="2600" dirty="0" err="1">
                          <a:effectLst/>
                        </a:rPr>
                        <a:t>văn</a:t>
                      </a:r>
                      <a:r>
                        <a:rPr lang="en-US" sz="2600" dirty="0">
                          <a:effectLst/>
                        </a:rPr>
                        <a:t>  </a:t>
                      </a:r>
                      <a:r>
                        <a:rPr lang="en-US" sz="2600" dirty="0" err="1">
                          <a:effectLst/>
                        </a:rPr>
                        <a:t>với</a:t>
                      </a:r>
                      <a:r>
                        <a:rPr lang="en-US" sz="2600" dirty="0">
                          <a:effectLst/>
                        </a:rPr>
                        <a:t> dung </a:t>
                      </a:r>
                      <a:r>
                        <a:rPr lang="en-US" sz="2600" dirty="0" err="1">
                          <a:effectLst/>
                        </a:rPr>
                        <a:t>lượng</a:t>
                      </a:r>
                      <a:r>
                        <a:rPr lang="en-US" sz="2600" dirty="0">
                          <a:effectLst/>
                        </a:rPr>
                        <a:t> </a:t>
                      </a:r>
                      <a:r>
                        <a:rPr lang="en-US" sz="2600" dirty="0" err="1">
                          <a:effectLst/>
                        </a:rPr>
                        <a:t>khoảng</a:t>
                      </a:r>
                      <a:r>
                        <a:rPr lang="en-US" sz="2600" dirty="0">
                          <a:effectLst/>
                        </a:rPr>
                        <a:t> 7 – 9 </a:t>
                      </a:r>
                      <a:r>
                        <a:rPr lang="en-US" sz="2600" dirty="0" err="1">
                          <a:effectLst/>
                        </a:rPr>
                        <a:t>câu</a:t>
                      </a:r>
                      <a:r>
                        <a:rPr lang="en-US" sz="2600" dirty="0">
                          <a:effectLst/>
                        </a:rPr>
                        <a:t>.</a:t>
                      </a:r>
                      <a:endParaRPr lang="en-US" sz="2600" dirty="0">
                        <a:effectLst/>
                        <a:latin typeface="Times New Roman" panose="02020603050405020304" pitchFamily="18" charset="0"/>
                        <a:ea typeface="Times New Roman" panose="02020603050405020304" pitchFamily="18"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pPr>
                      <a:r>
                        <a:rPr lang="en-US" sz="2600">
                          <a:effectLst/>
                        </a:rPr>
                        <a:t> </a:t>
                      </a:r>
                      <a:endParaRPr lang="en-US" sz="2600">
                        <a:effectLst/>
                        <a:latin typeface="Times New Roman" panose="02020603050405020304" pitchFamily="18" charset="0"/>
                        <a:ea typeface="Times New Roman" panose="02020603050405020304" pitchFamily="18"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pPr>
                      <a:r>
                        <a:rPr lang="en-US" sz="2600">
                          <a:effectLst/>
                        </a:rPr>
                        <a:t> </a:t>
                      </a:r>
                      <a:endParaRPr lang="en-US" sz="2600">
                        <a:effectLst/>
                        <a:latin typeface="Times New Roman" panose="02020603050405020304" pitchFamily="18" charset="0"/>
                        <a:ea typeface="Times New Roman" panose="02020603050405020304" pitchFamily="18"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3627653"/>
                  </a:ext>
                </a:extLst>
              </a:tr>
              <a:tr h="1339212">
                <a:tc>
                  <a:txBody>
                    <a:bodyPr/>
                    <a:lstStyle/>
                    <a:p>
                      <a:pPr algn="ctr">
                        <a:lnSpc>
                          <a:spcPct val="130000"/>
                        </a:lnSpc>
                      </a:pPr>
                      <a:r>
                        <a:rPr lang="en-US" sz="2600">
                          <a:effectLst/>
                        </a:rPr>
                        <a:t>2</a:t>
                      </a:r>
                      <a:endParaRPr lang="en-US" sz="2600">
                        <a:effectLst/>
                        <a:latin typeface="Times New Roman" panose="02020603050405020304" pitchFamily="18" charset="0"/>
                        <a:ea typeface="Times New Roman" panose="02020603050405020304" pitchFamily="18"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30480" algn="just">
                        <a:lnSpc>
                          <a:spcPct val="130000"/>
                        </a:lnSpc>
                        <a:spcAft>
                          <a:spcPts val="1000"/>
                        </a:spcAft>
                      </a:pPr>
                      <a:r>
                        <a:rPr lang="en-US" sz="2600" dirty="0" err="1">
                          <a:effectLst/>
                        </a:rPr>
                        <a:t>Đoạn</a:t>
                      </a:r>
                      <a:r>
                        <a:rPr lang="en-US" sz="2600" dirty="0">
                          <a:effectLst/>
                        </a:rPr>
                        <a:t> </a:t>
                      </a:r>
                      <a:r>
                        <a:rPr lang="en-US" sz="2600" dirty="0" err="1">
                          <a:effectLst/>
                        </a:rPr>
                        <a:t>văn</a:t>
                      </a:r>
                      <a:r>
                        <a:rPr lang="en-US" sz="2600" dirty="0">
                          <a:effectLst/>
                        </a:rPr>
                        <a:t> đúng </a:t>
                      </a:r>
                      <a:r>
                        <a:rPr lang="en-US" sz="2600" dirty="0" err="1">
                          <a:effectLst/>
                        </a:rPr>
                        <a:t>chủ</a:t>
                      </a:r>
                      <a:r>
                        <a:rPr lang="en-US" sz="2600" dirty="0">
                          <a:effectLst/>
                        </a:rPr>
                        <a:t> </a:t>
                      </a:r>
                      <a:r>
                        <a:rPr lang="en-US" sz="2600" dirty="0" err="1">
                          <a:effectLst/>
                        </a:rPr>
                        <a:t>đề</a:t>
                      </a:r>
                      <a:r>
                        <a:rPr lang="en-US" sz="2600" dirty="0">
                          <a:effectLst/>
                        </a:rPr>
                        <a:t>: </a:t>
                      </a:r>
                      <a:r>
                        <a:rPr lang="it-IT" sz="2600" dirty="0">
                          <a:effectLst/>
                        </a:rPr>
                        <a:t>phân tích </a:t>
                      </a:r>
                      <a:r>
                        <a:rPr lang="en-US" sz="2600" dirty="0" err="1">
                          <a:effectLst/>
                        </a:rPr>
                        <a:t>nét</a:t>
                      </a:r>
                      <a:r>
                        <a:rPr lang="en-US" sz="2600" dirty="0">
                          <a:effectLst/>
                        </a:rPr>
                        <a:t> tính </a:t>
                      </a:r>
                      <a:r>
                        <a:rPr lang="en-US" sz="2600" dirty="0" err="1">
                          <a:effectLst/>
                        </a:rPr>
                        <a:t>cách</a:t>
                      </a:r>
                      <a:r>
                        <a:rPr lang="en-US" sz="2600" dirty="0">
                          <a:effectLst/>
                        </a:rPr>
                        <a:t> </a:t>
                      </a:r>
                      <a:r>
                        <a:rPr lang="en-US" sz="2600" dirty="0" err="1">
                          <a:effectLst/>
                        </a:rPr>
                        <a:t>của</a:t>
                      </a:r>
                      <a:r>
                        <a:rPr lang="en-US" sz="2600" dirty="0">
                          <a:effectLst/>
                        </a:rPr>
                        <a:t> </a:t>
                      </a:r>
                      <a:r>
                        <a:rPr lang="en-US" sz="2600" dirty="0" err="1">
                          <a:effectLst/>
                        </a:rPr>
                        <a:t>một</a:t>
                      </a:r>
                      <a:r>
                        <a:rPr lang="en-US" sz="2600" dirty="0">
                          <a:effectLst/>
                        </a:rPr>
                        <a:t> </a:t>
                      </a:r>
                      <a:r>
                        <a:rPr lang="en-US" sz="2600" dirty="0" err="1">
                          <a:effectLst/>
                        </a:rPr>
                        <a:t>nhân</a:t>
                      </a:r>
                      <a:r>
                        <a:rPr lang="en-US" sz="2600" dirty="0">
                          <a:effectLst/>
                        </a:rPr>
                        <a:t> </a:t>
                      </a:r>
                      <a:r>
                        <a:rPr lang="en-US" sz="2600" dirty="0" err="1">
                          <a:effectLst/>
                        </a:rPr>
                        <a:t>vật</a:t>
                      </a:r>
                      <a:r>
                        <a:rPr lang="en-US" sz="2600" dirty="0">
                          <a:effectLst/>
                        </a:rPr>
                        <a:t> </a:t>
                      </a:r>
                      <a:r>
                        <a:rPr lang="en-US" sz="2600" dirty="0" err="1">
                          <a:effectLst/>
                        </a:rPr>
                        <a:t>trong</a:t>
                      </a:r>
                      <a:r>
                        <a:rPr lang="en-US" sz="2600" dirty="0">
                          <a:effectLst/>
                        </a:rPr>
                        <a:t> </a:t>
                      </a:r>
                      <a:r>
                        <a:rPr lang="en-US" sz="2600" dirty="0" err="1">
                          <a:effectLst/>
                        </a:rPr>
                        <a:t>đoạn</a:t>
                      </a:r>
                      <a:r>
                        <a:rPr lang="en-US" sz="2600" dirty="0">
                          <a:effectLst/>
                        </a:rPr>
                        <a:t> </a:t>
                      </a:r>
                      <a:r>
                        <a:rPr lang="en-US" sz="2600" dirty="0" err="1">
                          <a:effectLst/>
                        </a:rPr>
                        <a:t>trích</a:t>
                      </a:r>
                      <a:r>
                        <a:rPr lang="en-US" sz="2600" dirty="0">
                          <a:effectLst/>
                        </a:rPr>
                        <a:t> </a:t>
                      </a:r>
                      <a:r>
                        <a:rPr lang="en-US" sz="2600" dirty="0" err="1">
                          <a:effectLst/>
                        </a:rPr>
                        <a:t>Lục</a:t>
                      </a:r>
                      <a:r>
                        <a:rPr lang="en-US" sz="2600" dirty="0">
                          <a:effectLst/>
                        </a:rPr>
                        <a:t> Vân Tiên </a:t>
                      </a:r>
                      <a:r>
                        <a:rPr lang="en-US" sz="2600" dirty="0" err="1">
                          <a:effectLst/>
                        </a:rPr>
                        <a:t>đánh</a:t>
                      </a:r>
                      <a:r>
                        <a:rPr lang="en-US" sz="2600" dirty="0">
                          <a:effectLst/>
                        </a:rPr>
                        <a:t> </a:t>
                      </a:r>
                      <a:r>
                        <a:rPr lang="en-US" sz="2600" dirty="0" err="1">
                          <a:effectLst/>
                        </a:rPr>
                        <a:t>cướp</a:t>
                      </a:r>
                      <a:r>
                        <a:rPr lang="en-US" sz="2600" dirty="0">
                          <a:effectLst/>
                        </a:rPr>
                        <a:t>, </a:t>
                      </a:r>
                      <a:r>
                        <a:rPr lang="en-US" sz="2600" dirty="0" err="1">
                          <a:effectLst/>
                        </a:rPr>
                        <a:t>cứu</a:t>
                      </a:r>
                      <a:r>
                        <a:rPr lang="en-US" sz="2600" dirty="0">
                          <a:effectLst/>
                        </a:rPr>
                        <a:t> </a:t>
                      </a:r>
                      <a:r>
                        <a:rPr lang="en-US" sz="2600" dirty="0" err="1">
                          <a:effectLst/>
                        </a:rPr>
                        <a:t>Kiều</a:t>
                      </a:r>
                      <a:r>
                        <a:rPr lang="en-US" sz="2600" dirty="0">
                          <a:effectLst/>
                        </a:rPr>
                        <a:t> </a:t>
                      </a:r>
                      <a:r>
                        <a:rPr lang="en-US" sz="2600" dirty="0" err="1">
                          <a:effectLst/>
                        </a:rPr>
                        <a:t>Nguyệt</a:t>
                      </a:r>
                      <a:r>
                        <a:rPr lang="en-US" sz="2600" dirty="0">
                          <a:effectLst/>
                        </a:rPr>
                        <a:t> Nga.</a:t>
                      </a:r>
                      <a:endParaRPr lang="en-US" sz="2600" dirty="0">
                        <a:effectLst/>
                        <a:latin typeface="Times New Roman" panose="02020603050405020304" pitchFamily="18" charset="0"/>
                        <a:ea typeface="Calibri" panose="020F0502020204030204" pitchFamily="34"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pPr>
                      <a:r>
                        <a:rPr lang="en-US" sz="2600">
                          <a:effectLst/>
                        </a:rPr>
                        <a:t> </a:t>
                      </a:r>
                      <a:endParaRPr lang="en-US" sz="2600">
                        <a:effectLst/>
                        <a:latin typeface="Times New Roman" panose="02020603050405020304" pitchFamily="18" charset="0"/>
                        <a:ea typeface="Times New Roman" panose="02020603050405020304" pitchFamily="18"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pPr>
                      <a:r>
                        <a:rPr lang="en-US" sz="2600" dirty="0">
                          <a:effectLst/>
                        </a:rPr>
                        <a:t> </a:t>
                      </a:r>
                      <a:endParaRPr lang="en-US" sz="2600" dirty="0">
                        <a:effectLst/>
                        <a:latin typeface="Times New Roman" panose="02020603050405020304" pitchFamily="18" charset="0"/>
                        <a:ea typeface="Times New Roman" panose="02020603050405020304" pitchFamily="18"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1774206"/>
                  </a:ext>
                </a:extLst>
              </a:tr>
              <a:tr h="458563">
                <a:tc>
                  <a:txBody>
                    <a:bodyPr/>
                    <a:lstStyle/>
                    <a:p>
                      <a:pPr algn="ctr">
                        <a:lnSpc>
                          <a:spcPct val="130000"/>
                        </a:lnSpc>
                      </a:pPr>
                      <a:r>
                        <a:rPr lang="en-US" sz="2600">
                          <a:effectLst/>
                        </a:rPr>
                        <a:t>3</a:t>
                      </a:r>
                      <a:endParaRPr lang="en-US" sz="2600">
                        <a:effectLst/>
                        <a:latin typeface="Times New Roman" panose="02020603050405020304" pitchFamily="18" charset="0"/>
                        <a:ea typeface="Times New Roman" panose="02020603050405020304" pitchFamily="18"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30480" algn="just">
                        <a:lnSpc>
                          <a:spcPct val="130000"/>
                        </a:lnSpc>
                        <a:spcAft>
                          <a:spcPts val="1000"/>
                        </a:spcAft>
                      </a:pPr>
                      <a:r>
                        <a:rPr lang="en-US" sz="2600">
                          <a:effectLst/>
                        </a:rPr>
                        <a:t>Đoạn văn có câu chủ đề.</a:t>
                      </a:r>
                      <a:endParaRPr lang="en-US" sz="2600">
                        <a:effectLst/>
                        <a:latin typeface="Times New Roman" panose="02020603050405020304" pitchFamily="18" charset="0"/>
                        <a:ea typeface="Calibri" panose="020F0502020204030204" pitchFamily="34"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pPr>
                      <a:r>
                        <a:rPr lang="en-US" sz="2600">
                          <a:effectLst/>
                        </a:rPr>
                        <a:t> </a:t>
                      </a:r>
                      <a:endParaRPr lang="en-US" sz="2600">
                        <a:effectLst/>
                        <a:latin typeface="Times New Roman" panose="02020603050405020304" pitchFamily="18" charset="0"/>
                        <a:ea typeface="Times New Roman" panose="02020603050405020304" pitchFamily="18"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1200"/>
                        </a:spcBef>
                        <a:spcAft>
                          <a:spcPts val="300"/>
                        </a:spcAft>
                      </a:pPr>
                      <a:r>
                        <a:rPr lang="en-US" sz="2600">
                          <a:effectLst/>
                        </a:rPr>
                        <a:t> </a:t>
                      </a:r>
                      <a:endParaRPr lang="en-US" sz="2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3705709"/>
                  </a:ext>
                </a:extLst>
              </a:tr>
              <a:tr h="898888">
                <a:tc>
                  <a:txBody>
                    <a:bodyPr/>
                    <a:lstStyle/>
                    <a:p>
                      <a:pPr marL="228600" indent="-228600" algn="ctr">
                        <a:lnSpc>
                          <a:spcPct val="130000"/>
                        </a:lnSpc>
                        <a:tabLst>
                          <a:tab pos="228600" algn="l"/>
                          <a:tab pos="457200" algn="l"/>
                        </a:tabLst>
                      </a:pPr>
                      <a:r>
                        <a:rPr lang="en-US" sz="2600">
                          <a:effectLst/>
                        </a:rPr>
                        <a:t>4</a:t>
                      </a:r>
                      <a:endParaRPr lang="en-US" sz="2600">
                        <a:effectLst/>
                        <a:latin typeface="Times New Roman" panose="02020603050405020304" pitchFamily="18" charset="0"/>
                        <a:ea typeface="Calibri" panose="020F0502020204030204" pitchFamily="34"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indent="-228600">
                        <a:lnSpc>
                          <a:spcPct val="130000"/>
                        </a:lnSpc>
                        <a:spcAft>
                          <a:spcPts val="1000"/>
                        </a:spcAft>
                        <a:tabLst>
                          <a:tab pos="228600" algn="l"/>
                          <a:tab pos="457200" algn="l"/>
                        </a:tabLst>
                      </a:pPr>
                      <a:r>
                        <a:rPr lang="en-US" sz="2600">
                          <a:effectLst/>
                        </a:rPr>
                        <a:t>Đoạn văn đảm bảo tính liên kết giữa các câu trong đoạn văn.</a:t>
                      </a:r>
                      <a:endParaRPr lang="en-US" sz="2600">
                        <a:effectLst/>
                        <a:latin typeface="Times New Roman" panose="02020603050405020304" pitchFamily="18" charset="0"/>
                        <a:ea typeface="Calibri" panose="020F0502020204030204" pitchFamily="34"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1200"/>
                        </a:spcBef>
                        <a:spcAft>
                          <a:spcPts val="300"/>
                        </a:spcAft>
                      </a:pPr>
                      <a:r>
                        <a:rPr lang="en-US" sz="2600">
                          <a:effectLst/>
                        </a:rPr>
                        <a:t> </a:t>
                      </a:r>
                      <a:endParaRPr lang="en-US" sz="2600" b="1" i="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1200"/>
                        </a:spcBef>
                        <a:spcAft>
                          <a:spcPts val="300"/>
                        </a:spcAft>
                      </a:pPr>
                      <a:r>
                        <a:rPr lang="en-US" sz="2600">
                          <a:effectLst/>
                        </a:rPr>
                        <a:t> </a:t>
                      </a:r>
                      <a:endParaRPr lang="en-US" sz="2600" b="1" i="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9563452"/>
                  </a:ext>
                </a:extLst>
              </a:tr>
              <a:tr h="898888">
                <a:tc>
                  <a:txBody>
                    <a:bodyPr/>
                    <a:lstStyle/>
                    <a:p>
                      <a:pPr algn="ctr">
                        <a:lnSpc>
                          <a:spcPct val="130000"/>
                        </a:lnSpc>
                      </a:pPr>
                      <a:r>
                        <a:rPr lang="en-US" sz="2600">
                          <a:effectLst/>
                        </a:rPr>
                        <a:t>5</a:t>
                      </a:r>
                      <a:endParaRPr lang="en-US" sz="2600">
                        <a:effectLst/>
                        <a:latin typeface="Times New Roman" panose="02020603050405020304" pitchFamily="18" charset="0"/>
                        <a:ea typeface="Times New Roman" panose="02020603050405020304" pitchFamily="18"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pPr>
                      <a:r>
                        <a:rPr lang="en-US" sz="2600" dirty="0" err="1">
                          <a:effectLst/>
                        </a:rPr>
                        <a:t>Đoạn</a:t>
                      </a:r>
                      <a:r>
                        <a:rPr lang="en-US" sz="2600" dirty="0">
                          <a:effectLst/>
                        </a:rPr>
                        <a:t> </a:t>
                      </a:r>
                      <a:r>
                        <a:rPr lang="en-US" sz="2600" dirty="0" err="1">
                          <a:effectLst/>
                        </a:rPr>
                        <a:t>văn</a:t>
                      </a:r>
                      <a:r>
                        <a:rPr lang="en-US" sz="2600" dirty="0">
                          <a:effectLst/>
                        </a:rPr>
                        <a:t> </a:t>
                      </a:r>
                      <a:r>
                        <a:rPr lang="en-US" sz="2600" dirty="0" err="1">
                          <a:effectLst/>
                        </a:rPr>
                        <a:t>đảm</a:t>
                      </a:r>
                      <a:r>
                        <a:rPr lang="en-US" sz="2600" dirty="0">
                          <a:effectLst/>
                        </a:rPr>
                        <a:t> </a:t>
                      </a:r>
                      <a:r>
                        <a:rPr lang="en-US" sz="2600" dirty="0" err="1">
                          <a:effectLst/>
                        </a:rPr>
                        <a:t>bảo</a:t>
                      </a:r>
                      <a:r>
                        <a:rPr lang="en-US" sz="2600" dirty="0">
                          <a:effectLst/>
                        </a:rPr>
                        <a:t> về </a:t>
                      </a:r>
                      <a:r>
                        <a:rPr lang="en-US" sz="2600" dirty="0" err="1">
                          <a:effectLst/>
                        </a:rPr>
                        <a:t>yêu</a:t>
                      </a:r>
                      <a:r>
                        <a:rPr lang="en-US" sz="2600" dirty="0">
                          <a:effectLst/>
                        </a:rPr>
                        <a:t> </a:t>
                      </a:r>
                      <a:r>
                        <a:rPr lang="en-US" sz="2600" dirty="0" err="1">
                          <a:effectLst/>
                        </a:rPr>
                        <a:t>cầu</a:t>
                      </a:r>
                      <a:r>
                        <a:rPr lang="en-US" sz="2600" dirty="0">
                          <a:effectLst/>
                        </a:rPr>
                        <a:t> về </a:t>
                      </a:r>
                      <a:r>
                        <a:rPr lang="en-US" sz="2600" dirty="0" err="1">
                          <a:effectLst/>
                        </a:rPr>
                        <a:t>chính</a:t>
                      </a:r>
                      <a:r>
                        <a:rPr lang="en-US" sz="2600" dirty="0">
                          <a:effectLst/>
                        </a:rPr>
                        <a:t> </a:t>
                      </a:r>
                      <a:r>
                        <a:rPr lang="en-US" sz="2600" dirty="0" err="1">
                          <a:effectLst/>
                        </a:rPr>
                        <a:t>tả</a:t>
                      </a:r>
                      <a:r>
                        <a:rPr lang="en-US" sz="2600" dirty="0">
                          <a:effectLst/>
                        </a:rPr>
                        <a:t>, </a:t>
                      </a:r>
                      <a:r>
                        <a:rPr lang="en-US" sz="2600" dirty="0" err="1">
                          <a:effectLst/>
                        </a:rPr>
                        <a:t>cách</a:t>
                      </a:r>
                      <a:r>
                        <a:rPr lang="en-US" sz="2600" dirty="0">
                          <a:effectLst/>
                        </a:rPr>
                        <a:t> </a:t>
                      </a:r>
                      <a:r>
                        <a:rPr lang="en-US" sz="2600" dirty="0" err="1">
                          <a:effectLst/>
                        </a:rPr>
                        <a:t>sử</a:t>
                      </a:r>
                      <a:r>
                        <a:rPr lang="en-US" sz="2600" dirty="0">
                          <a:effectLst/>
                        </a:rPr>
                        <a:t> </a:t>
                      </a:r>
                      <a:r>
                        <a:rPr lang="en-US" sz="2600" dirty="0" err="1">
                          <a:effectLst/>
                        </a:rPr>
                        <a:t>dụng</a:t>
                      </a:r>
                      <a:r>
                        <a:rPr lang="en-US" sz="2600" dirty="0">
                          <a:effectLst/>
                        </a:rPr>
                        <a:t> </a:t>
                      </a:r>
                      <a:r>
                        <a:rPr lang="en-US" sz="2600" dirty="0" err="1">
                          <a:effectLst/>
                        </a:rPr>
                        <a:t>từ</a:t>
                      </a:r>
                      <a:r>
                        <a:rPr lang="en-US" sz="2600" dirty="0">
                          <a:effectLst/>
                        </a:rPr>
                        <a:t> </a:t>
                      </a:r>
                      <a:r>
                        <a:rPr lang="en-US" sz="2600" dirty="0" err="1">
                          <a:effectLst/>
                        </a:rPr>
                        <a:t>ngữ</a:t>
                      </a:r>
                      <a:r>
                        <a:rPr lang="en-US" sz="2600" dirty="0">
                          <a:effectLst/>
                        </a:rPr>
                        <a:t>, </a:t>
                      </a:r>
                      <a:r>
                        <a:rPr lang="en-US" sz="2600" dirty="0" err="1">
                          <a:effectLst/>
                        </a:rPr>
                        <a:t>ngữ</a:t>
                      </a:r>
                      <a:r>
                        <a:rPr lang="en-US" sz="2600" dirty="0">
                          <a:effectLst/>
                        </a:rPr>
                        <a:t> </a:t>
                      </a:r>
                      <a:r>
                        <a:rPr lang="en-US" sz="2600" dirty="0" err="1">
                          <a:effectLst/>
                        </a:rPr>
                        <a:t>pháp</a:t>
                      </a:r>
                      <a:r>
                        <a:rPr lang="en-US" sz="2600" dirty="0">
                          <a:effectLst/>
                        </a:rPr>
                        <a:t>.</a:t>
                      </a:r>
                      <a:endParaRPr lang="en-US" sz="2600" dirty="0">
                        <a:effectLst/>
                        <a:latin typeface="Times New Roman" panose="02020603050405020304" pitchFamily="18" charset="0"/>
                        <a:ea typeface="Times New Roman" panose="02020603050405020304" pitchFamily="18"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pPr>
                      <a:r>
                        <a:rPr lang="en-US" sz="2600">
                          <a:effectLst/>
                        </a:rPr>
                        <a:t> </a:t>
                      </a:r>
                      <a:endParaRPr lang="en-US" sz="2600">
                        <a:effectLst/>
                        <a:latin typeface="Times New Roman" panose="02020603050405020304" pitchFamily="18" charset="0"/>
                        <a:ea typeface="Times New Roman" panose="02020603050405020304" pitchFamily="18"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pPr>
                      <a:r>
                        <a:rPr lang="en-US" sz="2600" dirty="0">
                          <a:effectLst/>
                        </a:rPr>
                        <a:t> </a:t>
                      </a:r>
                      <a:endParaRPr lang="en-US" sz="2600" dirty="0">
                        <a:effectLst/>
                        <a:latin typeface="Times New Roman" panose="02020603050405020304" pitchFamily="18" charset="0"/>
                        <a:ea typeface="Times New Roman" panose="02020603050405020304" pitchFamily="18" charset="0"/>
                      </a:endParaRPr>
                    </a:p>
                  </a:txBody>
                  <a:tcPr marL="117246" marR="117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7870029"/>
                  </a:ext>
                </a:extLst>
              </a:tr>
            </a:tbl>
          </a:graphicData>
        </a:graphic>
      </p:graphicFrame>
      <p:sp>
        <p:nvSpPr>
          <p:cNvPr id="4" name="TextBox 3">
            <a:extLst>
              <a:ext uri="{FF2B5EF4-FFF2-40B4-BE49-F238E27FC236}">
                <a16:creationId xmlns:a16="http://schemas.microsoft.com/office/drawing/2014/main" id="{1164C687-B7E6-64DB-35D2-3797AC04F81B}"/>
              </a:ext>
            </a:extLst>
          </p:cNvPr>
          <p:cNvSpPr txBox="1"/>
          <p:nvPr/>
        </p:nvSpPr>
        <p:spPr>
          <a:xfrm>
            <a:off x="2826608" y="126433"/>
            <a:ext cx="6098058" cy="596574"/>
          </a:xfrm>
          <a:prstGeom prst="rect">
            <a:avLst/>
          </a:prstGeom>
          <a:noFill/>
        </p:spPr>
        <p:txBody>
          <a:bodyPr wrap="square">
            <a:spAutoFit/>
          </a:bodyPr>
          <a:lstStyle/>
          <a:p>
            <a:pPr marL="171450" marR="30480" algn="just">
              <a:lnSpc>
                <a:spcPct val="130000"/>
              </a:lnSpc>
              <a:spcAft>
                <a:spcPts val="1000"/>
              </a:spcAft>
            </a:pPr>
            <a:r>
              <a:rPr lang="en-US" sz="2800" b="1" dirty="0" err="1">
                <a:solidFill>
                  <a:srgbClr val="0070C0"/>
                </a:solidFill>
                <a:effectLst/>
                <a:highlight>
                  <a:srgbClr val="FFFFFF"/>
                </a:highlight>
                <a:latin typeface="Times New Roman" panose="02020603050405020304" pitchFamily="18" charset="0"/>
                <a:ea typeface="Calibri" panose="020F0502020204030204" pitchFamily="34" charset="0"/>
              </a:rPr>
              <a:t>Bảng</a:t>
            </a:r>
            <a:r>
              <a:rPr lang="en-US" sz="2800" b="1" dirty="0">
                <a:solidFill>
                  <a:srgbClr val="0070C0"/>
                </a:solidFill>
                <a:effectLst/>
                <a:highlight>
                  <a:srgbClr val="FFFFFF"/>
                </a:highlight>
                <a:latin typeface="Times New Roman" panose="02020603050405020304" pitchFamily="18" charset="0"/>
                <a:ea typeface="Calibri" panose="020F0502020204030204" pitchFamily="34" charset="0"/>
              </a:rPr>
              <a:t> </a:t>
            </a:r>
            <a:r>
              <a:rPr lang="en-US" sz="2800" b="1" dirty="0" err="1">
                <a:solidFill>
                  <a:srgbClr val="0070C0"/>
                </a:solidFill>
                <a:effectLst/>
                <a:highlight>
                  <a:srgbClr val="FFFFFF"/>
                </a:highlight>
                <a:latin typeface="Times New Roman" panose="02020603050405020304" pitchFamily="18" charset="0"/>
                <a:ea typeface="Calibri" panose="020F0502020204030204" pitchFamily="34" charset="0"/>
              </a:rPr>
              <a:t>kiểm</a:t>
            </a:r>
            <a:r>
              <a:rPr lang="en-US" sz="2800" b="1" dirty="0">
                <a:solidFill>
                  <a:srgbClr val="0070C0"/>
                </a:solidFill>
                <a:effectLst/>
                <a:highlight>
                  <a:srgbClr val="FFFFFF"/>
                </a:highlight>
                <a:latin typeface="Times New Roman" panose="02020603050405020304" pitchFamily="18" charset="0"/>
                <a:ea typeface="Calibri" panose="020F0502020204030204" pitchFamily="34" charset="0"/>
              </a:rPr>
              <a:t> </a:t>
            </a:r>
            <a:r>
              <a:rPr lang="en-US" sz="2800" b="1" dirty="0" err="1">
                <a:solidFill>
                  <a:srgbClr val="0070C0"/>
                </a:solidFill>
                <a:effectLst/>
                <a:highlight>
                  <a:srgbClr val="FFFFFF"/>
                </a:highlight>
                <a:latin typeface="Times New Roman" panose="02020603050405020304" pitchFamily="18" charset="0"/>
                <a:ea typeface="Calibri" panose="020F0502020204030204" pitchFamily="34" charset="0"/>
              </a:rPr>
              <a:t>kĩ</a:t>
            </a:r>
            <a:r>
              <a:rPr lang="en-US" sz="2800" b="1" dirty="0">
                <a:solidFill>
                  <a:srgbClr val="0070C0"/>
                </a:solidFill>
                <a:effectLst/>
                <a:highlight>
                  <a:srgbClr val="FFFFFF"/>
                </a:highlight>
                <a:latin typeface="Times New Roman" panose="02020603050405020304" pitchFamily="18" charset="0"/>
                <a:ea typeface="Calibri" panose="020F0502020204030204" pitchFamily="34" charset="0"/>
              </a:rPr>
              <a:t> </a:t>
            </a:r>
            <a:r>
              <a:rPr lang="en-US" sz="2800" b="1" dirty="0" err="1">
                <a:solidFill>
                  <a:srgbClr val="0070C0"/>
                </a:solidFill>
                <a:effectLst/>
                <a:highlight>
                  <a:srgbClr val="FFFFFF"/>
                </a:highlight>
                <a:latin typeface="Times New Roman" panose="02020603050405020304" pitchFamily="18" charset="0"/>
                <a:ea typeface="Calibri" panose="020F0502020204030204" pitchFamily="34" charset="0"/>
              </a:rPr>
              <a:t>năng</a:t>
            </a:r>
            <a:r>
              <a:rPr lang="en-US" sz="2800" b="1" dirty="0">
                <a:solidFill>
                  <a:srgbClr val="0070C0"/>
                </a:solidFill>
                <a:effectLst/>
                <a:highlight>
                  <a:srgbClr val="FFFFFF"/>
                </a:highlight>
                <a:latin typeface="Times New Roman" panose="02020603050405020304" pitchFamily="18" charset="0"/>
                <a:ea typeface="Calibri" panose="020F0502020204030204" pitchFamily="34" charset="0"/>
              </a:rPr>
              <a:t> viết </a:t>
            </a:r>
            <a:r>
              <a:rPr lang="en-US" sz="2800" b="1" dirty="0" err="1">
                <a:solidFill>
                  <a:srgbClr val="0070C0"/>
                </a:solidFill>
                <a:effectLst/>
                <a:highlight>
                  <a:srgbClr val="FFFFFF"/>
                </a:highlight>
                <a:latin typeface="Times New Roman" panose="02020603050405020304" pitchFamily="18" charset="0"/>
                <a:ea typeface="Calibri" panose="020F0502020204030204" pitchFamily="34" charset="0"/>
              </a:rPr>
              <a:t>đoạn</a:t>
            </a:r>
            <a:r>
              <a:rPr lang="en-US" sz="2800" b="1" dirty="0">
                <a:solidFill>
                  <a:srgbClr val="0070C0"/>
                </a:solidFill>
                <a:effectLst/>
                <a:highlight>
                  <a:srgbClr val="FFFFFF"/>
                </a:highlight>
                <a:latin typeface="Times New Roman" panose="02020603050405020304" pitchFamily="18" charset="0"/>
                <a:ea typeface="Calibri" panose="020F0502020204030204" pitchFamily="34" charset="0"/>
              </a:rPr>
              <a:t> </a:t>
            </a:r>
            <a:r>
              <a:rPr lang="en-US" sz="2800" b="1" dirty="0" err="1">
                <a:solidFill>
                  <a:srgbClr val="0070C0"/>
                </a:solidFill>
                <a:effectLst/>
                <a:highlight>
                  <a:srgbClr val="FFFFFF"/>
                </a:highlight>
                <a:latin typeface="Times New Roman" panose="02020603050405020304" pitchFamily="18" charset="0"/>
                <a:ea typeface="Calibri" panose="020F0502020204030204" pitchFamily="34" charset="0"/>
              </a:rPr>
              <a:t>văn</a:t>
            </a:r>
            <a:r>
              <a:rPr lang="en-US" sz="2800" b="1" dirty="0">
                <a:solidFill>
                  <a:srgbClr val="0070C0"/>
                </a:solidFill>
                <a:effectLst/>
                <a:highlight>
                  <a:srgbClr val="FFFFFF"/>
                </a:highlight>
                <a:latin typeface="Times New Roman" panose="02020603050405020304" pitchFamily="18" charset="0"/>
                <a:ea typeface="Calibri" panose="020F0502020204030204" pitchFamily="34" charset="0"/>
              </a:rPr>
              <a:t>:</a:t>
            </a:r>
            <a:endParaRPr lang="en-US" sz="2800" dirty="0">
              <a:effectLst/>
              <a:highlight>
                <a:srgbClr val="FFFFFF"/>
              </a:highligh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0533580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3F3497-85D2-0052-4BF1-CB816BED5F71}"/>
              </a:ext>
            </a:extLst>
          </p:cNvPr>
          <p:cNvSpPr txBox="1"/>
          <p:nvPr/>
        </p:nvSpPr>
        <p:spPr>
          <a:xfrm>
            <a:off x="790831" y="455879"/>
            <a:ext cx="10713309" cy="5934253"/>
          </a:xfrm>
          <a:prstGeom prst="rect">
            <a:avLst/>
          </a:prstGeom>
          <a:noFill/>
        </p:spPr>
        <p:txBody>
          <a:bodyPr wrap="square">
            <a:spAutoFit/>
          </a:bodyPr>
          <a:lstStyle/>
          <a:p>
            <a:pPr algn="just">
              <a:lnSpc>
                <a:spcPct val="130000"/>
              </a:lnSpc>
              <a:spcAft>
                <a:spcPts val="1000"/>
              </a:spcAft>
            </a:pPr>
            <a:r>
              <a:rPr lang="en-US" sz="2400" b="1" dirty="0" err="1">
                <a:effectLst/>
                <a:latin typeface="Times New Roman" panose="02020603050405020304" pitchFamily="18" charset="0"/>
                <a:ea typeface="Calibri" panose="020F0502020204030204" pitchFamily="34" charset="0"/>
              </a:rPr>
              <a:t>Đoạn</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văn</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tham</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khảo</a:t>
            </a:r>
            <a:r>
              <a:rPr lang="en-US" sz="2400" b="1" dirty="0">
                <a:effectLst/>
                <a:latin typeface="Times New Roman" panose="02020603050405020304" pitchFamily="18" charset="0"/>
                <a:ea typeface="Calibri" panose="020F0502020204030204" pitchFamily="34" charset="0"/>
              </a:rPr>
              <a:t>:</a:t>
            </a:r>
            <a:endParaRPr lang="en-US" sz="2400" dirty="0">
              <a:effectLst/>
              <a:latin typeface="Times New Roman" panose="02020603050405020304" pitchFamily="18" charset="0"/>
              <a:ea typeface="Calibri" panose="020F0502020204030204" pitchFamily="34" charset="0"/>
            </a:endParaRPr>
          </a:p>
          <a:p>
            <a:pPr algn="just">
              <a:lnSpc>
                <a:spcPct val="130000"/>
              </a:lnSpc>
              <a:spcAft>
                <a:spcPts val="1000"/>
              </a:spcAft>
            </a:pPr>
            <a:r>
              <a:rPr lang="en-US" sz="2400" b="1" dirty="0">
                <a:effectLst/>
                <a:latin typeface="Times New Roman" panose="02020603050405020304" pitchFamily="18" charset="0"/>
                <a:ea typeface="Calibri" panose="020F0502020204030204" pitchFamily="34" charset="0"/>
              </a:rPr>
              <a:t>	</a:t>
            </a:r>
            <a:r>
              <a:rPr lang="en-US" sz="2400" i="1" dirty="0">
                <a:solidFill>
                  <a:srgbClr val="000000"/>
                </a:solidFill>
                <a:effectLst/>
                <a:highlight>
                  <a:srgbClr val="FFFFFF"/>
                </a:highlight>
                <a:latin typeface="Times New Roman" panose="02020603050405020304" pitchFamily="18" charset="0"/>
                <a:ea typeface="Calibri" panose="020F0502020204030204" pitchFamily="34" charset="0"/>
              </a:rPr>
              <a:t> </a:t>
            </a:r>
            <a:r>
              <a:rPr lang="en-US" sz="2400" dirty="0" err="1">
                <a:solidFill>
                  <a:srgbClr val="0D0D0D"/>
                </a:solidFill>
                <a:effectLst/>
                <a:highlight>
                  <a:srgbClr val="FFFFFF"/>
                </a:highlight>
                <a:latin typeface="Times New Roman" panose="02020603050405020304" pitchFamily="18" charset="0"/>
                <a:ea typeface="Calibri" panose="020F0502020204030204" pitchFamily="34" charset="0"/>
              </a:rPr>
              <a:t>Đọc</a:t>
            </a:r>
            <a:r>
              <a:rPr lang="en-US" sz="24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400" dirty="0" err="1">
                <a:solidFill>
                  <a:srgbClr val="0D0D0D"/>
                </a:solidFill>
                <a:effectLst/>
                <a:highlight>
                  <a:srgbClr val="FFFFFF"/>
                </a:highlight>
                <a:latin typeface="Times New Roman" panose="02020603050405020304" pitchFamily="18" charset="0"/>
                <a:ea typeface="Calibri" panose="020F0502020204030204" pitchFamily="34" charset="0"/>
              </a:rPr>
              <a:t>đoạn</a:t>
            </a:r>
            <a:r>
              <a:rPr lang="en-US" sz="24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400" dirty="0" err="1">
                <a:solidFill>
                  <a:srgbClr val="0D0D0D"/>
                </a:solidFill>
                <a:effectLst/>
                <a:highlight>
                  <a:srgbClr val="FFFFFF"/>
                </a:highlight>
                <a:latin typeface="Times New Roman" panose="02020603050405020304" pitchFamily="18" charset="0"/>
                <a:ea typeface="Calibri" panose="020F0502020204030204" pitchFamily="34" charset="0"/>
              </a:rPr>
              <a:t>trích</a:t>
            </a:r>
            <a:r>
              <a:rPr lang="en-US" sz="24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400" i="1" dirty="0" err="1">
                <a:solidFill>
                  <a:srgbClr val="0D0D0D"/>
                </a:solidFill>
                <a:effectLst/>
                <a:highlight>
                  <a:srgbClr val="FFFFFF"/>
                </a:highlight>
                <a:latin typeface="Times New Roman" panose="02020603050405020304" pitchFamily="18" charset="0"/>
                <a:ea typeface="Calibri" panose="020F0502020204030204" pitchFamily="34" charset="0"/>
              </a:rPr>
              <a:t>Lục</a:t>
            </a:r>
            <a:r>
              <a:rPr lang="en-US" sz="2400" i="1" dirty="0">
                <a:solidFill>
                  <a:srgbClr val="0D0D0D"/>
                </a:solidFill>
                <a:effectLst/>
                <a:highlight>
                  <a:srgbClr val="FFFFFF"/>
                </a:highlight>
                <a:latin typeface="Times New Roman" panose="02020603050405020304" pitchFamily="18" charset="0"/>
                <a:ea typeface="Calibri" panose="020F0502020204030204" pitchFamily="34" charset="0"/>
              </a:rPr>
              <a:t> Vân Tiên </a:t>
            </a:r>
            <a:r>
              <a:rPr lang="en-US" sz="2400" i="1" dirty="0" err="1">
                <a:solidFill>
                  <a:srgbClr val="0D0D0D"/>
                </a:solidFill>
                <a:effectLst/>
                <a:highlight>
                  <a:srgbClr val="FFFFFF"/>
                </a:highlight>
                <a:latin typeface="Times New Roman" panose="02020603050405020304" pitchFamily="18" charset="0"/>
                <a:ea typeface="Calibri" panose="020F0502020204030204" pitchFamily="34" charset="0"/>
              </a:rPr>
              <a:t>đánh</a:t>
            </a:r>
            <a:r>
              <a:rPr lang="en-US" sz="2400" i="1"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400" i="1" dirty="0" err="1">
                <a:solidFill>
                  <a:srgbClr val="0D0D0D"/>
                </a:solidFill>
                <a:effectLst/>
                <a:highlight>
                  <a:srgbClr val="FFFFFF"/>
                </a:highlight>
                <a:latin typeface="Times New Roman" panose="02020603050405020304" pitchFamily="18" charset="0"/>
                <a:ea typeface="Calibri" panose="020F0502020204030204" pitchFamily="34" charset="0"/>
              </a:rPr>
              <a:t>cướp</a:t>
            </a:r>
            <a:r>
              <a:rPr lang="en-US" sz="2400" i="1"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400" i="1" dirty="0" err="1">
                <a:solidFill>
                  <a:srgbClr val="0D0D0D"/>
                </a:solidFill>
                <a:effectLst/>
                <a:highlight>
                  <a:srgbClr val="FFFFFF"/>
                </a:highlight>
                <a:latin typeface="Times New Roman" panose="02020603050405020304" pitchFamily="18" charset="0"/>
                <a:ea typeface="Calibri" panose="020F0502020204030204" pitchFamily="34" charset="0"/>
              </a:rPr>
              <a:t>cứu</a:t>
            </a:r>
            <a:r>
              <a:rPr lang="en-US" sz="2400" i="1"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400" i="1" dirty="0" err="1">
                <a:solidFill>
                  <a:srgbClr val="0D0D0D"/>
                </a:solidFill>
                <a:effectLst/>
                <a:highlight>
                  <a:srgbClr val="FFFFFF"/>
                </a:highlight>
                <a:latin typeface="Times New Roman" panose="02020603050405020304" pitchFamily="18" charset="0"/>
                <a:ea typeface="Calibri" panose="020F0502020204030204" pitchFamily="34" charset="0"/>
              </a:rPr>
              <a:t>Kiều</a:t>
            </a:r>
            <a:r>
              <a:rPr lang="en-US" sz="2400" i="1"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400" i="1" dirty="0" err="1">
                <a:solidFill>
                  <a:srgbClr val="0D0D0D"/>
                </a:solidFill>
                <a:effectLst/>
                <a:highlight>
                  <a:srgbClr val="FFFFFF"/>
                </a:highlight>
                <a:latin typeface="Times New Roman" panose="02020603050405020304" pitchFamily="18" charset="0"/>
                <a:ea typeface="Calibri" panose="020F0502020204030204" pitchFamily="34" charset="0"/>
              </a:rPr>
              <a:t>Nguyệt</a:t>
            </a:r>
            <a:r>
              <a:rPr lang="en-US" sz="2400" i="1" dirty="0">
                <a:solidFill>
                  <a:srgbClr val="0D0D0D"/>
                </a:solidFill>
                <a:effectLst/>
                <a:highlight>
                  <a:srgbClr val="FFFFFF"/>
                </a:highlight>
                <a:latin typeface="Times New Roman" panose="02020603050405020304" pitchFamily="18" charset="0"/>
                <a:ea typeface="Calibri" panose="020F0502020204030204" pitchFamily="34" charset="0"/>
              </a:rPr>
              <a:t> Nga</a:t>
            </a:r>
            <a:r>
              <a:rPr lang="en-US" sz="24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400" dirty="0" err="1">
                <a:solidFill>
                  <a:srgbClr val="0D0D0D"/>
                </a:solidFill>
                <a:effectLst/>
                <a:highlight>
                  <a:srgbClr val="FFFFFF"/>
                </a:highlight>
                <a:latin typeface="Times New Roman" panose="02020603050405020304" pitchFamily="18" charset="0"/>
                <a:ea typeface="Calibri" panose="020F0502020204030204" pitchFamily="34" charset="0"/>
              </a:rPr>
              <a:t>em</a:t>
            </a:r>
            <a:r>
              <a:rPr lang="en-US" sz="24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400" dirty="0" err="1">
                <a:solidFill>
                  <a:srgbClr val="0D0D0D"/>
                </a:solidFill>
                <a:effectLst/>
                <a:highlight>
                  <a:srgbClr val="FFFFFF"/>
                </a:highlight>
                <a:latin typeface="Times New Roman" panose="02020603050405020304" pitchFamily="18" charset="0"/>
                <a:ea typeface="Calibri" panose="020F0502020204030204" pitchFamily="34" charset="0"/>
              </a:rPr>
              <a:t>ấn</a:t>
            </a:r>
            <a:r>
              <a:rPr lang="en-US" sz="24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400" dirty="0" err="1">
                <a:solidFill>
                  <a:srgbClr val="0D0D0D"/>
                </a:solidFill>
                <a:effectLst/>
                <a:highlight>
                  <a:srgbClr val="FFFFFF"/>
                </a:highlight>
                <a:latin typeface="Times New Roman" panose="02020603050405020304" pitchFamily="18" charset="0"/>
                <a:ea typeface="Calibri" panose="020F0502020204030204" pitchFamily="34" charset="0"/>
              </a:rPr>
              <a:t>tượng</a:t>
            </a:r>
            <a:r>
              <a:rPr lang="en-US" sz="24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400" dirty="0" err="1">
                <a:solidFill>
                  <a:srgbClr val="0D0D0D"/>
                </a:solidFill>
                <a:effectLst/>
                <a:highlight>
                  <a:srgbClr val="FFFFFF"/>
                </a:highlight>
                <a:latin typeface="Times New Roman" panose="02020603050405020304" pitchFamily="18" charset="0"/>
                <a:ea typeface="Calibri" panose="020F0502020204030204" pitchFamily="34" charset="0"/>
              </a:rPr>
              <a:t>với</a:t>
            </a:r>
            <a:r>
              <a:rPr lang="en-US" sz="24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400" dirty="0" err="1">
                <a:solidFill>
                  <a:srgbClr val="0D0D0D"/>
                </a:solidFill>
                <a:effectLst/>
                <a:highlight>
                  <a:srgbClr val="FFFFFF"/>
                </a:highlight>
                <a:latin typeface="Times New Roman" panose="02020603050405020304" pitchFamily="18" charset="0"/>
                <a:ea typeface="Calibri" panose="020F0502020204030204" pitchFamily="34" charset="0"/>
              </a:rPr>
              <a:t>lòng</a:t>
            </a:r>
            <a:r>
              <a:rPr lang="en-US" sz="24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400" dirty="0" err="1">
                <a:solidFill>
                  <a:srgbClr val="0D0D0D"/>
                </a:solidFill>
                <a:effectLst/>
                <a:highlight>
                  <a:srgbClr val="FFFFFF"/>
                </a:highlight>
                <a:latin typeface="Times New Roman" panose="02020603050405020304" pitchFamily="18" charset="0"/>
                <a:ea typeface="Calibri" panose="020F0502020204030204" pitchFamily="34" charset="0"/>
              </a:rPr>
              <a:t>dũng</a:t>
            </a:r>
            <a:r>
              <a:rPr lang="en-US" sz="2400" dirty="0">
                <a:solidFill>
                  <a:srgbClr val="0D0D0D"/>
                </a:solidFill>
                <a:effectLst/>
                <a:highlight>
                  <a:srgbClr val="FFFFFF"/>
                </a:highlight>
                <a:latin typeface="Times New Roman" panose="02020603050405020304" pitchFamily="18" charset="0"/>
                <a:ea typeface="Calibri" panose="020F0502020204030204" pitchFamily="34" charset="0"/>
              </a:rPr>
              <a:t> cảm, </a:t>
            </a:r>
            <a:r>
              <a:rPr lang="en-US" sz="2400" dirty="0" err="1">
                <a:solidFill>
                  <a:srgbClr val="0D0D0D"/>
                </a:solidFill>
                <a:effectLst/>
                <a:highlight>
                  <a:srgbClr val="FFFFFF"/>
                </a:highlight>
                <a:latin typeface="Times New Roman" panose="02020603050405020304" pitchFamily="18" charset="0"/>
                <a:ea typeface="Calibri" panose="020F0502020204030204" pitchFamily="34" charset="0"/>
              </a:rPr>
              <a:t>nghĩa</a:t>
            </a:r>
            <a:r>
              <a:rPr lang="en-US" sz="24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400" dirty="0" err="1">
                <a:solidFill>
                  <a:srgbClr val="0D0D0D"/>
                </a:solidFill>
                <a:effectLst/>
                <a:highlight>
                  <a:srgbClr val="FFFFFF"/>
                </a:highlight>
                <a:latin typeface="Times New Roman" panose="02020603050405020304" pitchFamily="18" charset="0"/>
                <a:ea typeface="Calibri" panose="020F0502020204030204" pitchFamily="34" charset="0"/>
              </a:rPr>
              <a:t>hiệp</a:t>
            </a:r>
            <a:r>
              <a:rPr lang="en-US" sz="24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400" dirty="0" err="1">
                <a:solidFill>
                  <a:srgbClr val="0D0D0D"/>
                </a:solidFill>
                <a:effectLst/>
                <a:highlight>
                  <a:srgbClr val="FFFFFF"/>
                </a:highlight>
                <a:latin typeface="Times New Roman" panose="02020603050405020304" pitchFamily="18" charset="0"/>
                <a:ea typeface="Calibri" panose="020F0502020204030204" pitchFamily="34" charset="0"/>
              </a:rPr>
              <a:t>của</a:t>
            </a:r>
            <a:r>
              <a:rPr lang="en-US" sz="24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400" dirty="0" err="1">
                <a:solidFill>
                  <a:srgbClr val="0D0D0D"/>
                </a:solidFill>
                <a:effectLst/>
                <a:highlight>
                  <a:srgbClr val="FFFFFF"/>
                </a:highlight>
                <a:latin typeface="Times New Roman" panose="02020603050405020304" pitchFamily="18" charset="0"/>
                <a:ea typeface="Calibri" panose="020F0502020204030204" pitchFamily="34" charset="0"/>
              </a:rPr>
              <a:t>nhân</a:t>
            </a:r>
            <a:r>
              <a:rPr lang="en-US" sz="24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400" dirty="0" err="1">
                <a:solidFill>
                  <a:srgbClr val="0D0D0D"/>
                </a:solidFill>
                <a:effectLst/>
                <a:highlight>
                  <a:srgbClr val="FFFFFF"/>
                </a:highlight>
                <a:latin typeface="Times New Roman" panose="02020603050405020304" pitchFamily="18" charset="0"/>
                <a:ea typeface="Calibri" panose="020F0502020204030204" pitchFamily="34" charset="0"/>
              </a:rPr>
              <a:t>vật</a:t>
            </a:r>
            <a:r>
              <a:rPr lang="en-US" sz="24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400" dirty="0" err="1">
                <a:solidFill>
                  <a:srgbClr val="0D0D0D"/>
                </a:solidFill>
                <a:effectLst/>
                <a:highlight>
                  <a:srgbClr val="FFFFFF"/>
                </a:highlight>
                <a:latin typeface="Times New Roman" panose="02020603050405020304" pitchFamily="18" charset="0"/>
                <a:ea typeface="Calibri" panose="020F0502020204030204" pitchFamily="34" charset="0"/>
              </a:rPr>
              <a:t>Lục</a:t>
            </a:r>
            <a:r>
              <a:rPr lang="en-US" sz="2400" dirty="0">
                <a:solidFill>
                  <a:srgbClr val="0D0D0D"/>
                </a:solidFill>
                <a:effectLst/>
                <a:highlight>
                  <a:srgbClr val="FFFFFF"/>
                </a:highlight>
                <a:latin typeface="Times New Roman" panose="02020603050405020304" pitchFamily="18" charset="0"/>
                <a:ea typeface="Calibri" panose="020F0502020204030204" pitchFamily="34" charset="0"/>
              </a:rPr>
              <a:t> Vân Tiên. Tính </a:t>
            </a:r>
            <a:r>
              <a:rPr lang="en-US" sz="2400" dirty="0" err="1">
                <a:solidFill>
                  <a:srgbClr val="0D0D0D"/>
                </a:solidFill>
                <a:effectLst/>
                <a:highlight>
                  <a:srgbClr val="FFFFFF"/>
                </a:highlight>
                <a:latin typeface="Times New Roman" panose="02020603050405020304" pitchFamily="18" charset="0"/>
                <a:ea typeface="Calibri" panose="020F0502020204030204" pitchFamily="34" charset="0"/>
              </a:rPr>
              <a:t>cách</a:t>
            </a:r>
            <a:r>
              <a:rPr lang="en-US" sz="24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400" dirty="0" err="1">
                <a:solidFill>
                  <a:srgbClr val="0D0D0D"/>
                </a:solidFill>
                <a:effectLst/>
                <a:highlight>
                  <a:srgbClr val="FFFFFF"/>
                </a:highlight>
                <a:latin typeface="Times New Roman" panose="02020603050405020304" pitchFamily="18" charset="0"/>
                <a:ea typeface="Calibri" panose="020F0502020204030204" pitchFamily="34" charset="0"/>
              </a:rPr>
              <a:t>cao</a:t>
            </a:r>
            <a:r>
              <a:rPr lang="en-US" sz="2400" dirty="0">
                <a:solidFill>
                  <a:srgbClr val="0D0D0D"/>
                </a:solidFill>
                <a:effectLst/>
                <a:highlight>
                  <a:srgbClr val="FFFFFF"/>
                </a:highlight>
                <a:latin typeface="Times New Roman" panose="02020603050405020304" pitchFamily="18" charset="0"/>
                <a:ea typeface="Calibri" panose="020F0502020204030204" pitchFamily="34" charset="0"/>
              </a:rPr>
              <a:t> cả, đẹp </a:t>
            </a:r>
            <a:r>
              <a:rPr lang="en-US" sz="2400" dirty="0" err="1">
                <a:solidFill>
                  <a:srgbClr val="0D0D0D"/>
                </a:solidFill>
                <a:effectLst/>
                <a:highlight>
                  <a:srgbClr val="FFFFFF"/>
                </a:highlight>
                <a:latin typeface="Times New Roman" panose="02020603050405020304" pitchFamily="18" charset="0"/>
                <a:ea typeface="Calibri" panose="020F0502020204030204" pitchFamily="34" charset="0"/>
              </a:rPr>
              <a:t>đẽ</a:t>
            </a:r>
            <a:r>
              <a:rPr lang="en-US" sz="2400" dirty="0">
                <a:solidFill>
                  <a:srgbClr val="0D0D0D"/>
                </a:solidFill>
                <a:effectLst/>
                <a:highlight>
                  <a:srgbClr val="FFFFFF"/>
                </a:highlight>
                <a:latin typeface="Times New Roman" panose="02020603050405020304" pitchFamily="18" charset="0"/>
                <a:ea typeface="Calibri" panose="020F0502020204030204" pitchFamily="34" charset="0"/>
              </a:rPr>
              <a:t> ấy </a:t>
            </a:r>
            <a:r>
              <a:rPr lang="en-US" sz="2400" dirty="0" err="1">
                <a:solidFill>
                  <a:srgbClr val="0D0D0D"/>
                </a:solidFill>
                <a:effectLst/>
                <a:highlight>
                  <a:srgbClr val="FFFFFF"/>
                </a:highlight>
                <a:latin typeface="Times New Roman" panose="02020603050405020304" pitchFamily="18" charset="0"/>
                <a:ea typeface="Calibri" panose="020F0502020204030204" pitchFamily="34" charset="0"/>
              </a:rPr>
              <a:t>thể</a:t>
            </a:r>
            <a:r>
              <a:rPr lang="en-US" sz="24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400" dirty="0" err="1">
                <a:solidFill>
                  <a:srgbClr val="0D0D0D"/>
                </a:solidFill>
                <a:effectLst/>
                <a:highlight>
                  <a:srgbClr val="FFFFFF"/>
                </a:highlight>
                <a:latin typeface="Times New Roman" panose="02020603050405020304" pitchFamily="18" charset="0"/>
                <a:ea typeface="Calibri" panose="020F0502020204030204" pitchFamily="34" charset="0"/>
              </a:rPr>
              <a:t>hiện</a:t>
            </a:r>
            <a:r>
              <a:rPr lang="en-US" sz="24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400" dirty="0" err="1">
                <a:solidFill>
                  <a:srgbClr val="0D0D0D"/>
                </a:solidFill>
                <a:effectLst/>
                <a:highlight>
                  <a:srgbClr val="FFFFFF"/>
                </a:highlight>
                <a:latin typeface="Times New Roman" panose="02020603050405020304" pitchFamily="18" charset="0"/>
                <a:ea typeface="Calibri" panose="020F0502020204030204" pitchFamily="34" charset="0"/>
              </a:rPr>
              <a:t>nổi</a:t>
            </a:r>
            <a:r>
              <a:rPr lang="en-US" sz="24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400" dirty="0" err="1">
                <a:solidFill>
                  <a:srgbClr val="0D0D0D"/>
                </a:solidFill>
                <a:effectLst/>
                <a:highlight>
                  <a:srgbClr val="FFFFFF"/>
                </a:highlight>
                <a:latin typeface="Times New Roman" panose="02020603050405020304" pitchFamily="18" charset="0"/>
                <a:ea typeface="Calibri" panose="020F0502020204030204" pitchFamily="34" charset="0"/>
              </a:rPr>
              <a:t>bật</a:t>
            </a:r>
            <a:r>
              <a:rPr lang="en-US" sz="2400" dirty="0">
                <a:solidFill>
                  <a:srgbClr val="0D0D0D"/>
                </a:solidFill>
                <a:effectLst/>
                <a:highlight>
                  <a:srgbClr val="FFFFFF"/>
                </a:highlight>
                <a:latin typeface="Times New Roman" panose="02020603050405020304" pitchFamily="18" charset="0"/>
                <a:ea typeface="Calibri" panose="020F0502020204030204" pitchFamily="34" charset="0"/>
              </a:rPr>
              <a:t> qua </a:t>
            </a:r>
            <a:r>
              <a:rPr lang="en-US" sz="2400" dirty="0" err="1">
                <a:solidFill>
                  <a:srgbClr val="0D0D0D"/>
                </a:solidFill>
                <a:effectLst/>
                <a:highlight>
                  <a:srgbClr val="FFFFFF"/>
                </a:highlight>
                <a:latin typeface="Times New Roman" panose="02020603050405020304" pitchFamily="18" charset="0"/>
                <a:ea typeface="Calibri" panose="020F0502020204030204" pitchFamily="34" charset="0"/>
              </a:rPr>
              <a:t>hành</a:t>
            </a:r>
            <a:r>
              <a:rPr lang="en-US" sz="24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400" dirty="0" err="1">
                <a:solidFill>
                  <a:srgbClr val="0D0D0D"/>
                </a:solidFill>
                <a:effectLst/>
                <a:highlight>
                  <a:srgbClr val="FFFFFF"/>
                </a:highlight>
                <a:latin typeface="Times New Roman" panose="02020603050405020304" pitchFamily="18" charset="0"/>
                <a:ea typeface="Calibri" panose="020F0502020204030204" pitchFamily="34" charset="0"/>
              </a:rPr>
              <a:t>động</a:t>
            </a:r>
            <a:r>
              <a:rPr lang="en-US" sz="24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400" dirty="0" err="1">
                <a:solidFill>
                  <a:srgbClr val="0D0D0D"/>
                </a:solidFill>
                <a:effectLst/>
                <a:highlight>
                  <a:srgbClr val="FFFFFF"/>
                </a:highlight>
                <a:latin typeface="Times New Roman" panose="02020603050405020304" pitchFamily="18" charset="0"/>
                <a:ea typeface="Calibri" panose="020F0502020204030204" pitchFamily="34" charset="0"/>
              </a:rPr>
              <a:t>đánh</a:t>
            </a:r>
            <a:r>
              <a:rPr lang="en-US" sz="24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400" dirty="0" err="1">
                <a:solidFill>
                  <a:srgbClr val="0D0D0D"/>
                </a:solidFill>
                <a:effectLst/>
                <a:highlight>
                  <a:srgbClr val="FFFFFF"/>
                </a:highlight>
                <a:latin typeface="Times New Roman" panose="02020603050405020304" pitchFamily="18" charset="0"/>
                <a:ea typeface="Calibri" panose="020F0502020204030204" pitchFamily="34" charset="0"/>
              </a:rPr>
              <a:t>cướp</a:t>
            </a:r>
            <a:r>
              <a:rPr lang="en-US" sz="24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400" dirty="0" err="1">
                <a:solidFill>
                  <a:srgbClr val="0D0D0D"/>
                </a:solidFill>
                <a:effectLst/>
                <a:highlight>
                  <a:srgbClr val="FFFFFF"/>
                </a:highlight>
                <a:latin typeface="Times New Roman" panose="02020603050405020304" pitchFamily="18" charset="0"/>
                <a:ea typeface="Calibri" panose="020F0502020204030204" pitchFamily="34" charset="0"/>
              </a:rPr>
              <a:t>cứu</a:t>
            </a:r>
            <a:r>
              <a:rPr lang="en-US" sz="24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400" dirty="0" err="1">
                <a:solidFill>
                  <a:srgbClr val="0D0D0D"/>
                </a:solidFill>
                <a:effectLst/>
                <a:highlight>
                  <a:srgbClr val="FFFFFF"/>
                </a:highlight>
                <a:latin typeface="Times New Roman" panose="02020603050405020304" pitchFamily="18" charset="0"/>
                <a:ea typeface="Calibri" panose="020F0502020204030204" pitchFamily="34" charset="0"/>
              </a:rPr>
              <a:t>Kiều</a:t>
            </a:r>
            <a:r>
              <a:rPr lang="en-US" sz="2400" dirty="0">
                <a:solidFill>
                  <a:srgbClr val="0D0D0D"/>
                </a:solidFill>
                <a:effectLst/>
                <a:highlight>
                  <a:srgbClr val="FFFFFF"/>
                </a:highlight>
                <a:latin typeface="Times New Roman" panose="02020603050405020304" pitchFamily="18" charset="0"/>
                <a:ea typeface="Calibri" panose="020F0502020204030204" pitchFamily="34" charset="0"/>
              </a:rPr>
              <a:t> </a:t>
            </a:r>
            <a:r>
              <a:rPr lang="en-US" sz="2400" dirty="0" err="1">
                <a:solidFill>
                  <a:srgbClr val="0D0D0D"/>
                </a:solidFill>
                <a:effectLst/>
                <a:highlight>
                  <a:srgbClr val="FFFFFF"/>
                </a:highlight>
                <a:latin typeface="Times New Roman" panose="02020603050405020304" pitchFamily="18" charset="0"/>
                <a:ea typeface="Calibri" panose="020F0502020204030204" pitchFamily="34" charset="0"/>
              </a:rPr>
              <a:t>Nguyệt</a:t>
            </a:r>
            <a:r>
              <a:rPr lang="en-US" sz="2400" dirty="0">
                <a:solidFill>
                  <a:srgbClr val="0D0D0D"/>
                </a:solidFill>
                <a:effectLst/>
                <a:highlight>
                  <a:srgbClr val="FFFFFF"/>
                </a:highlight>
                <a:latin typeface="Times New Roman" panose="02020603050405020304" pitchFamily="18" charset="0"/>
                <a:ea typeface="Calibri" panose="020F0502020204030204" pitchFamily="34" charset="0"/>
              </a:rPr>
              <a:t> Nga. </a:t>
            </a:r>
            <a:r>
              <a:rPr lang="en-US" sz="2400" dirty="0" err="1">
                <a:solidFill>
                  <a:srgbClr val="0D0D0D"/>
                </a:solidFill>
                <a:effectLst/>
                <a:latin typeface="Times New Roman" panose="02020603050405020304" pitchFamily="18" charset="0"/>
                <a:ea typeface="Calibri" panose="020F0502020204030204" pitchFamily="34" charset="0"/>
              </a:rPr>
              <a:t>Lục</a:t>
            </a:r>
            <a:r>
              <a:rPr lang="en-US" sz="2400" dirty="0">
                <a:solidFill>
                  <a:srgbClr val="0D0D0D"/>
                </a:solidFill>
                <a:effectLst/>
                <a:latin typeface="Times New Roman" panose="02020603050405020304" pitchFamily="18" charset="0"/>
                <a:ea typeface="Calibri" panose="020F0502020204030204" pitchFamily="34" charset="0"/>
              </a:rPr>
              <a:t> Vân Tiên </a:t>
            </a:r>
            <a:r>
              <a:rPr lang="en-US" sz="2400" dirty="0" err="1">
                <a:solidFill>
                  <a:srgbClr val="0D0D0D"/>
                </a:solidFill>
                <a:effectLst/>
                <a:latin typeface="Times New Roman" panose="02020603050405020304" pitchFamily="18" charset="0"/>
                <a:ea typeface="Calibri" panose="020F0502020204030204" pitchFamily="34" charset="0"/>
              </a:rPr>
              <a:t>một</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mình</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dùng</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tay</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không</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đánh</a:t>
            </a:r>
            <a:r>
              <a:rPr lang="en-US" sz="2400" dirty="0">
                <a:solidFill>
                  <a:srgbClr val="0D0D0D"/>
                </a:solidFill>
                <a:effectLst/>
                <a:latin typeface="Times New Roman" panose="02020603050405020304" pitchFamily="18" charset="0"/>
                <a:ea typeface="Calibri" panose="020F0502020204030204" pitchFamily="34" charset="0"/>
              </a:rPr>
              <a:t> lại </a:t>
            </a:r>
            <a:r>
              <a:rPr lang="en-US" sz="2400" dirty="0" err="1">
                <a:solidFill>
                  <a:srgbClr val="0D0D0D"/>
                </a:solidFill>
                <a:effectLst/>
                <a:latin typeface="Times New Roman" panose="02020603050405020304" pitchFamily="18" charset="0"/>
                <a:ea typeface="Calibri" panose="020F0502020204030204" pitchFamily="34" charset="0"/>
              </a:rPr>
              <a:t>bọn</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cướp</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đông</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người</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gươm</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giáo</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đầy</a:t>
            </a:r>
            <a:r>
              <a:rPr lang="en-US" sz="2400" dirty="0">
                <a:solidFill>
                  <a:srgbClr val="0D0D0D"/>
                </a:solidFill>
                <a:effectLst/>
                <a:latin typeface="Times New Roman" panose="02020603050405020304" pitchFamily="18" charset="0"/>
                <a:ea typeface="Calibri" panose="020F0502020204030204" pitchFamily="34" charset="0"/>
              </a:rPr>
              <a:t> đủ, </a:t>
            </a:r>
            <a:r>
              <a:rPr lang="en-US" sz="2400" dirty="0" err="1">
                <a:solidFill>
                  <a:srgbClr val="0D0D0D"/>
                </a:solidFill>
                <a:effectLst/>
                <a:latin typeface="Times New Roman" panose="02020603050405020304" pitchFamily="18" charset="0"/>
                <a:ea typeface="Calibri" panose="020F0502020204030204" pitchFamily="34" charset="0"/>
              </a:rPr>
              <a:t>vô</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cùng</a:t>
            </a:r>
            <a:r>
              <a:rPr lang="en-US" sz="2400" dirty="0">
                <a:solidFill>
                  <a:srgbClr val="0D0D0D"/>
                </a:solidFill>
                <a:effectLst/>
                <a:latin typeface="Times New Roman" panose="02020603050405020304" pitchFamily="18" charset="0"/>
                <a:ea typeface="Calibri" panose="020F0502020204030204" pitchFamily="34" charset="0"/>
              </a:rPr>
              <a:t> hung </a:t>
            </a:r>
            <a:r>
              <a:rPr lang="en-US" sz="2400" dirty="0" err="1">
                <a:solidFill>
                  <a:srgbClr val="0D0D0D"/>
                </a:solidFill>
                <a:effectLst/>
                <a:latin typeface="Times New Roman" panose="02020603050405020304" pitchFamily="18" charset="0"/>
                <a:ea typeface="Calibri" panose="020F0502020204030204" pitchFamily="34" charset="0"/>
              </a:rPr>
              <a:t>dữ</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và</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ngang</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tàn</a:t>
            </a:r>
            <a:r>
              <a:rPr lang="en-US" sz="2400" dirty="0">
                <a:solidFill>
                  <a:srgbClr val="0D0D0D"/>
                </a:solidFill>
                <a:effectLst/>
                <a:latin typeface="Times New Roman" panose="02020603050405020304" pitchFamily="18" charset="0"/>
                <a:ea typeface="Calibri" panose="020F0502020204030204" pitchFamily="34" charset="0"/>
              </a:rPr>
              <a:t>. Khi thấy </a:t>
            </a:r>
            <a:r>
              <a:rPr lang="en-US" sz="2400" dirty="0" err="1">
                <a:solidFill>
                  <a:srgbClr val="0D0D0D"/>
                </a:solidFill>
                <a:effectLst/>
                <a:latin typeface="Times New Roman" panose="02020603050405020304" pitchFamily="18" charset="0"/>
                <a:ea typeface="Calibri" panose="020F0502020204030204" pitchFamily="34" charset="0"/>
              </a:rPr>
              <a:t>người</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lành</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gặp</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nạn</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chàng</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không</a:t>
            </a:r>
            <a:r>
              <a:rPr lang="en-US" sz="2400" dirty="0">
                <a:solidFill>
                  <a:srgbClr val="0D0D0D"/>
                </a:solidFill>
                <a:effectLst/>
                <a:latin typeface="Times New Roman" panose="02020603050405020304" pitchFamily="18" charset="0"/>
                <a:ea typeface="Calibri" panose="020F0502020204030204" pitchFamily="34" charset="0"/>
              </a:rPr>
              <a:t> do </a:t>
            </a:r>
            <a:r>
              <a:rPr lang="en-US" sz="2400" dirty="0" err="1">
                <a:solidFill>
                  <a:srgbClr val="0D0D0D"/>
                </a:solidFill>
                <a:effectLst/>
                <a:latin typeface="Times New Roman" panose="02020603050405020304" pitchFamily="18" charset="0"/>
                <a:ea typeface="Calibri" panose="020F0502020204030204" pitchFamily="34" charset="0"/>
              </a:rPr>
              <a:t>dự</a:t>
            </a:r>
            <a:r>
              <a:rPr lang="en-US" sz="2400" dirty="0">
                <a:solidFill>
                  <a:srgbClr val="0D0D0D"/>
                </a:solidFill>
                <a:effectLst/>
                <a:latin typeface="Times New Roman" panose="02020603050405020304" pitchFamily="18" charset="0"/>
                <a:ea typeface="Calibri" panose="020F0502020204030204" pitchFamily="34" charset="0"/>
              </a:rPr>
              <a:t> hay so </a:t>
            </a:r>
            <a:r>
              <a:rPr lang="en-US" sz="2400" dirty="0" err="1">
                <a:solidFill>
                  <a:srgbClr val="0D0D0D"/>
                </a:solidFill>
                <a:effectLst/>
                <a:latin typeface="Times New Roman" panose="02020603050405020304" pitchFamily="18" charset="0"/>
                <a:ea typeface="Calibri" panose="020F0502020204030204" pitchFamily="34" charset="0"/>
              </a:rPr>
              <a:t>đo</a:t>
            </a:r>
            <a:r>
              <a:rPr lang="en-US" sz="2400" dirty="0">
                <a:solidFill>
                  <a:srgbClr val="0D0D0D"/>
                </a:solidFill>
                <a:effectLst/>
                <a:latin typeface="Times New Roman" panose="02020603050405020304" pitchFamily="18" charset="0"/>
                <a:ea typeface="Calibri" panose="020F0502020204030204" pitchFamily="34" charset="0"/>
              </a:rPr>
              <a:t> tính </a:t>
            </a:r>
            <a:r>
              <a:rPr lang="en-US" sz="2400" dirty="0" err="1">
                <a:solidFill>
                  <a:srgbClr val="0D0D0D"/>
                </a:solidFill>
                <a:effectLst/>
                <a:latin typeface="Times New Roman" panose="02020603050405020304" pitchFamily="18" charset="0"/>
                <a:ea typeface="Calibri" panose="020F0502020204030204" pitchFamily="34" charset="0"/>
              </a:rPr>
              <a:t>toán</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thiệt</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hơn</a:t>
            </a:r>
            <a:r>
              <a:rPr lang="en-US" sz="2400" dirty="0">
                <a:solidFill>
                  <a:srgbClr val="0D0D0D"/>
                </a:solidFill>
                <a:effectLst/>
                <a:latin typeface="Times New Roman" panose="02020603050405020304" pitchFamily="18" charset="0"/>
                <a:ea typeface="Calibri" panose="020F0502020204030204" pitchFamily="34" charset="0"/>
              </a:rPr>
              <a:t> mà </a:t>
            </a:r>
            <a:r>
              <a:rPr lang="en-US" sz="2400" dirty="0" err="1">
                <a:solidFill>
                  <a:srgbClr val="0D0D0D"/>
                </a:solidFill>
                <a:effectLst/>
                <a:latin typeface="Times New Roman" panose="02020603050405020304" pitchFamily="18" charset="0"/>
                <a:ea typeface="Calibri" panose="020F0502020204030204" pitchFamily="34" charset="0"/>
              </a:rPr>
              <a:t>hành</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động</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khẩn</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trương</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quyết</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đoán</a:t>
            </a:r>
            <a:r>
              <a:rPr lang="en-US" sz="2400" dirty="0">
                <a:solidFill>
                  <a:srgbClr val="0D0D0D"/>
                </a:solidFill>
                <a:effectLst/>
                <a:latin typeface="Times New Roman" panose="02020603050405020304" pitchFamily="18" charset="0"/>
                <a:ea typeface="Calibri" panose="020F0502020204030204" pitchFamily="34" charset="0"/>
              </a:rPr>
              <a:t>: “</a:t>
            </a:r>
            <a:r>
              <a:rPr lang="en-US" sz="2400" i="1" dirty="0" err="1">
                <a:solidFill>
                  <a:srgbClr val="0D0D0D"/>
                </a:solidFill>
                <a:effectLst/>
                <a:latin typeface="Times New Roman" panose="02020603050405020304" pitchFamily="18" charset="0"/>
                <a:ea typeface="Calibri" panose="020F0502020204030204" pitchFamily="34" charset="0"/>
              </a:rPr>
              <a:t>Bẻ</a:t>
            </a:r>
            <a:r>
              <a:rPr lang="en-US" sz="2400" i="1" dirty="0">
                <a:solidFill>
                  <a:srgbClr val="0D0D0D"/>
                </a:solidFill>
                <a:effectLst/>
                <a:latin typeface="Times New Roman" panose="02020603050405020304" pitchFamily="18" charset="0"/>
                <a:ea typeface="Calibri" panose="020F0502020204030204" pitchFamily="34" charset="0"/>
              </a:rPr>
              <a:t> </a:t>
            </a:r>
            <a:r>
              <a:rPr lang="en-US" sz="2400" i="1" dirty="0" err="1">
                <a:solidFill>
                  <a:srgbClr val="0D0D0D"/>
                </a:solidFill>
                <a:effectLst/>
                <a:latin typeface="Times New Roman" panose="02020603050405020304" pitchFamily="18" charset="0"/>
                <a:ea typeface="Calibri" panose="020F0502020204030204" pitchFamily="34" charset="0"/>
              </a:rPr>
              <a:t>cây</a:t>
            </a:r>
            <a:r>
              <a:rPr lang="en-US" sz="2400" i="1" dirty="0">
                <a:solidFill>
                  <a:srgbClr val="0D0D0D"/>
                </a:solidFill>
                <a:effectLst/>
                <a:latin typeface="Times New Roman" panose="02020603050405020304" pitchFamily="18" charset="0"/>
                <a:ea typeface="Calibri" panose="020F0502020204030204" pitchFamily="34" charset="0"/>
              </a:rPr>
              <a:t> làm </a:t>
            </a:r>
            <a:r>
              <a:rPr lang="en-US" sz="2400" i="1" dirty="0" err="1">
                <a:solidFill>
                  <a:srgbClr val="0D0D0D"/>
                </a:solidFill>
                <a:effectLst/>
                <a:latin typeface="Times New Roman" panose="02020603050405020304" pitchFamily="18" charset="0"/>
                <a:ea typeface="Calibri" panose="020F0502020204030204" pitchFamily="34" charset="0"/>
              </a:rPr>
              <a:t>gậy</a:t>
            </a:r>
            <a:r>
              <a:rPr lang="en-US" sz="2400" i="1" dirty="0">
                <a:solidFill>
                  <a:srgbClr val="0D0D0D"/>
                </a:solidFill>
                <a:effectLst/>
                <a:latin typeface="Times New Roman" panose="02020603050405020304" pitchFamily="18" charset="0"/>
                <a:ea typeface="Calibri" panose="020F0502020204030204" pitchFamily="34" charset="0"/>
              </a:rPr>
              <a:t> </a:t>
            </a:r>
            <a:r>
              <a:rPr lang="en-US" sz="2400" i="1" dirty="0" err="1">
                <a:solidFill>
                  <a:srgbClr val="0D0D0D"/>
                </a:solidFill>
                <a:effectLst/>
                <a:latin typeface="Times New Roman" panose="02020603050405020304" pitchFamily="18" charset="0"/>
                <a:ea typeface="Calibri" panose="020F0502020204030204" pitchFamily="34" charset="0"/>
              </a:rPr>
              <a:t>nhằm</a:t>
            </a:r>
            <a:r>
              <a:rPr lang="en-US" sz="2400" i="1" dirty="0">
                <a:solidFill>
                  <a:srgbClr val="0D0D0D"/>
                </a:solidFill>
                <a:effectLst/>
                <a:latin typeface="Times New Roman" panose="02020603050405020304" pitchFamily="18" charset="0"/>
                <a:ea typeface="Calibri" panose="020F0502020204030204" pitchFamily="34" charset="0"/>
              </a:rPr>
              <a:t> </a:t>
            </a:r>
            <a:r>
              <a:rPr lang="en-US" sz="2400" i="1" dirty="0" err="1">
                <a:solidFill>
                  <a:srgbClr val="0D0D0D"/>
                </a:solidFill>
                <a:effectLst/>
                <a:latin typeface="Times New Roman" panose="02020603050405020304" pitchFamily="18" charset="0"/>
                <a:ea typeface="Calibri" panose="020F0502020204030204" pitchFamily="34" charset="0"/>
              </a:rPr>
              <a:t>làng</a:t>
            </a:r>
            <a:r>
              <a:rPr lang="en-US" sz="2400" i="1" dirty="0">
                <a:solidFill>
                  <a:srgbClr val="0D0D0D"/>
                </a:solidFill>
                <a:effectLst/>
                <a:latin typeface="Times New Roman" panose="02020603050405020304" pitchFamily="18" charset="0"/>
                <a:ea typeface="Calibri" panose="020F0502020204030204" pitchFamily="34" charset="0"/>
              </a:rPr>
              <a:t> </a:t>
            </a:r>
            <a:r>
              <a:rPr lang="en-US" sz="2400" i="1" dirty="0" err="1">
                <a:solidFill>
                  <a:srgbClr val="0D0D0D"/>
                </a:solidFill>
                <a:effectLst/>
                <a:latin typeface="Times New Roman" panose="02020603050405020304" pitchFamily="18" charset="0"/>
                <a:ea typeface="Calibri" panose="020F0502020204030204" pitchFamily="34" charset="0"/>
              </a:rPr>
              <a:t>xông</a:t>
            </a:r>
            <a:r>
              <a:rPr lang="en-US" sz="2400" i="1" dirty="0">
                <a:solidFill>
                  <a:srgbClr val="0D0D0D"/>
                </a:solidFill>
                <a:effectLst/>
                <a:latin typeface="Times New Roman" panose="02020603050405020304" pitchFamily="18" charset="0"/>
                <a:ea typeface="Calibri" panose="020F0502020204030204" pitchFamily="34" charset="0"/>
              </a:rPr>
              <a:t> </a:t>
            </a:r>
            <a:r>
              <a:rPr lang="en-US" sz="2400" i="1" dirty="0" err="1">
                <a:solidFill>
                  <a:srgbClr val="0D0D0D"/>
                </a:solidFill>
                <a:effectLst/>
                <a:latin typeface="Times New Roman" panose="02020603050405020304" pitchFamily="18" charset="0"/>
                <a:ea typeface="Calibri" panose="020F0502020204030204" pitchFamily="34" charset="0"/>
              </a:rPr>
              <a:t>v</a:t>
            </a:r>
            <a:r>
              <a:rPr lang="en-US" sz="2400" dirty="0" err="1">
                <a:solidFill>
                  <a:srgbClr val="0D0D0D"/>
                </a:solidFill>
                <a:effectLst/>
                <a:latin typeface="Times New Roman" panose="02020603050405020304" pitchFamily="18" charset="0"/>
                <a:ea typeface="Calibri" panose="020F0502020204030204" pitchFamily="34" charset="0"/>
              </a:rPr>
              <a:t>ô</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Giữa</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trận</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địa</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nguy</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hiểm</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một</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mình</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chàng</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tả</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đột</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hữu</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xông</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khiến</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cho</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bọn</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cướp</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bị</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đánh</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tơi</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bời</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Lục</a:t>
            </a:r>
            <a:r>
              <a:rPr lang="en-US" sz="2400" dirty="0">
                <a:solidFill>
                  <a:srgbClr val="0D0D0D"/>
                </a:solidFill>
                <a:effectLst/>
                <a:latin typeface="Times New Roman" panose="02020603050405020304" pitchFamily="18" charset="0"/>
                <a:ea typeface="Calibri" panose="020F0502020204030204" pitchFamily="34" charset="0"/>
              </a:rPr>
              <a:t> Vân Tiên </a:t>
            </a:r>
            <a:r>
              <a:rPr lang="en-US" sz="2400" dirty="0" err="1">
                <a:solidFill>
                  <a:srgbClr val="0D0D0D"/>
                </a:solidFill>
                <a:effectLst/>
                <a:latin typeface="Times New Roman" panose="02020603050405020304" pitchFamily="18" charset="0"/>
                <a:ea typeface="Calibri" panose="020F0502020204030204" pitchFamily="34" charset="0"/>
              </a:rPr>
              <a:t>hiện</a:t>
            </a:r>
            <a:r>
              <a:rPr lang="en-US" sz="2400" dirty="0">
                <a:solidFill>
                  <a:srgbClr val="0D0D0D"/>
                </a:solidFill>
                <a:effectLst/>
                <a:latin typeface="Times New Roman" panose="02020603050405020304" pitchFamily="18" charset="0"/>
                <a:ea typeface="Calibri" panose="020F0502020204030204" pitchFamily="34" charset="0"/>
              </a:rPr>
              <a:t> lên </a:t>
            </a:r>
            <a:r>
              <a:rPr lang="en-US" sz="2400" dirty="0" err="1">
                <a:solidFill>
                  <a:srgbClr val="0D0D0D"/>
                </a:solidFill>
                <a:effectLst/>
                <a:latin typeface="Times New Roman" panose="02020603050405020304" pitchFamily="18" charset="0"/>
                <a:ea typeface="Calibri" panose="020F0502020204030204" pitchFamily="34" charset="0"/>
              </a:rPr>
              <a:t>vô</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cùng</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dũng</a:t>
            </a:r>
            <a:r>
              <a:rPr lang="en-US" sz="2400" dirty="0">
                <a:solidFill>
                  <a:srgbClr val="0D0D0D"/>
                </a:solidFill>
                <a:effectLst/>
                <a:latin typeface="Times New Roman" panose="02020603050405020304" pitchFamily="18" charset="0"/>
                <a:ea typeface="Calibri" panose="020F0502020204030204" pitchFamily="34" charset="0"/>
              </a:rPr>
              <a:t> cảm, </a:t>
            </a:r>
            <a:r>
              <a:rPr lang="en-US" sz="2400" dirty="0" err="1">
                <a:solidFill>
                  <a:srgbClr val="0D0D0D"/>
                </a:solidFill>
                <a:effectLst/>
                <a:latin typeface="Times New Roman" panose="02020603050405020304" pitchFamily="18" charset="0"/>
                <a:ea typeface="Calibri" panose="020F0502020204030204" pitchFamily="34" charset="0"/>
              </a:rPr>
              <a:t>mạnh</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mẽ</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mang</a:t>
            </a:r>
            <a:r>
              <a:rPr lang="en-US" sz="2400" dirty="0">
                <a:solidFill>
                  <a:srgbClr val="0D0D0D"/>
                </a:solidFill>
                <a:effectLst/>
                <a:latin typeface="Times New Roman" panose="02020603050405020304" pitchFamily="18" charset="0"/>
                <a:ea typeface="Calibri" panose="020F0502020204030204" pitchFamily="34" charset="0"/>
              </a:rPr>
              <a:t> cái </a:t>
            </a:r>
            <a:r>
              <a:rPr lang="en-US" sz="2400" dirty="0" err="1">
                <a:solidFill>
                  <a:srgbClr val="0D0D0D"/>
                </a:solidFill>
                <a:effectLst/>
                <a:latin typeface="Times New Roman" panose="02020603050405020304" pitchFamily="18" charset="0"/>
                <a:ea typeface="Calibri" panose="020F0502020204030204" pitchFamily="34" charset="0"/>
              </a:rPr>
              <a:t>đức</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và</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vẻ</a:t>
            </a:r>
            <a:r>
              <a:rPr lang="en-US" sz="2400" dirty="0">
                <a:solidFill>
                  <a:srgbClr val="0D0D0D"/>
                </a:solidFill>
                <a:effectLst/>
                <a:latin typeface="Times New Roman" panose="02020603050405020304" pitchFamily="18" charset="0"/>
                <a:ea typeface="Calibri" panose="020F0502020204030204" pitchFamily="34" charset="0"/>
              </a:rPr>
              <a:t> đẹp </a:t>
            </a:r>
            <a:r>
              <a:rPr lang="en-US" sz="2400" dirty="0" err="1">
                <a:solidFill>
                  <a:srgbClr val="0D0D0D"/>
                </a:solidFill>
                <a:effectLst/>
                <a:latin typeface="Times New Roman" panose="02020603050405020304" pitchFamily="18" charset="0"/>
                <a:ea typeface="Calibri" panose="020F0502020204030204" pitchFamily="34" charset="0"/>
              </a:rPr>
              <a:t>của</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một</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vị</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tướng</a:t>
            </a:r>
            <a:r>
              <a:rPr lang="en-US" sz="2400" dirty="0">
                <a:solidFill>
                  <a:srgbClr val="0D0D0D"/>
                </a:solidFill>
                <a:effectLst/>
                <a:latin typeface="Times New Roman" panose="02020603050405020304" pitchFamily="18" charset="0"/>
                <a:ea typeface="Calibri" panose="020F0502020204030204" pitchFamily="34" charset="0"/>
              </a:rPr>
              <a:t> tài </a:t>
            </a:r>
            <a:r>
              <a:rPr lang="en-US" sz="2400" dirty="0" err="1">
                <a:solidFill>
                  <a:srgbClr val="0D0D0D"/>
                </a:solidFill>
                <a:effectLst/>
                <a:latin typeface="Times New Roman" panose="02020603050405020304" pitchFamily="18" charset="0"/>
                <a:ea typeface="Calibri" panose="020F0502020204030204" pitchFamily="34" charset="0"/>
              </a:rPr>
              <a:t>ba</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Bằng</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ngôn</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ngữ</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giản</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dị</a:t>
            </a:r>
            <a:r>
              <a:rPr lang="en-US" sz="2400" dirty="0">
                <a:solidFill>
                  <a:srgbClr val="0D0D0D"/>
                </a:solidFill>
                <a:effectLst/>
                <a:latin typeface="Times New Roman" panose="02020603050405020304" pitchFamily="18" charset="0"/>
                <a:ea typeface="Calibri" panose="020F0502020204030204" pitchFamily="34" charset="0"/>
              </a:rPr>
              <a:t>, giàu hình ảnh, </a:t>
            </a:r>
            <a:r>
              <a:rPr lang="en-US" sz="2400" dirty="0" err="1">
                <a:solidFill>
                  <a:srgbClr val="0D0D0D"/>
                </a:solidFill>
                <a:effectLst/>
                <a:latin typeface="Times New Roman" panose="02020603050405020304" pitchFamily="18" charset="0"/>
                <a:ea typeface="Calibri" panose="020F0502020204030204" pitchFamily="34" charset="0"/>
              </a:rPr>
              <a:t>giọng</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điệu</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ngợi</a:t>
            </a:r>
            <a:r>
              <a:rPr lang="en-US" sz="2400" dirty="0">
                <a:solidFill>
                  <a:srgbClr val="0D0D0D"/>
                </a:solidFill>
                <a:effectLst/>
                <a:latin typeface="Times New Roman" panose="02020603050405020304" pitchFamily="18" charset="0"/>
                <a:ea typeface="Calibri" panose="020F0502020204030204" pitchFamily="34" charset="0"/>
              </a:rPr>
              <a:t> ca, </a:t>
            </a:r>
            <a:r>
              <a:rPr lang="en-US" sz="2400" dirty="0" err="1">
                <a:solidFill>
                  <a:srgbClr val="0D0D0D"/>
                </a:solidFill>
                <a:effectLst/>
                <a:latin typeface="Times New Roman" panose="02020603050405020304" pitchFamily="18" charset="0"/>
                <a:ea typeface="Calibri" panose="020F0502020204030204" pitchFamily="34" charset="0"/>
              </a:rPr>
              <a:t>Nguyễn</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Đình</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Chiểu</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quả</a:t>
            </a:r>
            <a:r>
              <a:rPr lang="en-US" sz="2400" dirty="0">
                <a:solidFill>
                  <a:srgbClr val="0D0D0D"/>
                </a:solidFill>
                <a:effectLst/>
                <a:latin typeface="Times New Roman" panose="02020603050405020304" pitchFamily="18" charset="0"/>
                <a:ea typeface="Calibri" panose="020F0502020204030204" pitchFamily="34" charset="0"/>
              </a:rPr>
              <a:t> đã </a:t>
            </a:r>
            <a:r>
              <a:rPr lang="en-US" sz="2400" dirty="0" err="1">
                <a:solidFill>
                  <a:srgbClr val="0D0D0D"/>
                </a:solidFill>
                <a:effectLst/>
                <a:latin typeface="Times New Roman" panose="02020603050405020304" pitchFamily="18" charset="0"/>
                <a:ea typeface="Calibri" panose="020F0502020204030204" pitchFamily="34" charset="0"/>
              </a:rPr>
              <a:t>xây</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dựng</a:t>
            </a:r>
            <a:r>
              <a:rPr lang="en-US" sz="2400" dirty="0">
                <a:solidFill>
                  <a:srgbClr val="0D0D0D"/>
                </a:solidFill>
                <a:effectLst/>
                <a:latin typeface="Times New Roman" panose="02020603050405020304" pitchFamily="18" charset="0"/>
                <a:ea typeface="Calibri" panose="020F0502020204030204" pitchFamily="34" charset="0"/>
              </a:rPr>
              <a:t> ở </a:t>
            </a:r>
            <a:r>
              <a:rPr lang="en-US" sz="2400" dirty="0" err="1">
                <a:solidFill>
                  <a:srgbClr val="0D0D0D"/>
                </a:solidFill>
                <a:effectLst/>
                <a:latin typeface="Times New Roman" panose="02020603050405020304" pitchFamily="18" charset="0"/>
                <a:ea typeface="Calibri" panose="020F0502020204030204" pitchFamily="34" charset="0"/>
              </a:rPr>
              <a:t>Lục</a:t>
            </a:r>
            <a:r>
              <a:rPr lang="en-US" sz="2400" dirty="0">
                <a:solidFill>
                  <a:srgbClr val="0D0D0D"/>
                </a:solidFill>
                <a:effectLst/>
                <a:latin typeface="Times New Roman" panose="02020603050405020304" pitchFamily="18" charset="0"/>
                <a:ea typeface="Calibri" panose="020F0502020204030204" pitchFamily="34" charset="0"/>
              </a:rPr>
              <a:t> Vân Tiên </a:t>
            </a:r>
            <a:r>
              <a:rPr lang="en-US" sz="2400" dirty="0" err="1">
                <a:solidFill>
                  <a:srgbClr val="0D0D0D"/>
                </a:solidFill>
                <a:effectLst/>
                <a:latin typeface="Times New Roman" panose="02020603050405020304" pitchFamily="18" charset="0"/>
                <a:ea typeface="Calibri" panose="020F0502020204030204" pitchFamily="34" charset="0"/>
              </a:rPr>
              <a:t>mang</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khí</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chất</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của</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vị</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anh</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hùng</a:t>
            </a:r>
            <a:r>
              <a:rPr lang="en-US" sz="2400" dirty="0">
                <a:solidFill>
                  <a:srgbClr val="0D0D0D"/>
                </a:solidFill>
                <a:effectLst/>
                <a:latin typeface="Times New Roman" panose="02020603050405020304" pitchFamily="18" charset="0"/>
                <a:ea typeface="Calibri" panose="020F0502020204030204" pitchFamily="34" charset="0"/>
              </a:rPr>
              <a:t> tài </a:t>
            </a:r>
            <a:r>
              <a:rPr lang="en-US" sz="2400" dirty="0" err="1">
                <a:solidFill>
                  <a:srgbClr val="0D0D0D"/>
                </a:solidFill>
                <a:effectLst/>
                <a:latin typeface="Times New Roman" panose="02020603050405020304" pitchFamily="18" charset="0"/>
                <a:ea typeface="Calibri" panose="020F0502020204030204" pitchFamily="34" charset="0"/>
              </a:rPr>
              <a:t>đức</a:t>
            </a:r>
            <a:r>
              <a:rPr lang="en-US" sz="2400" dirty="0">
                <a:solidFill>
                  <a:srgbClr val="0D0D0D"/>
                </a:solidFill>
                <a:effectLst/>
                <a:latin typeface="Times New Roman" panose="02020603050405020304" pitchFamily="18" charset="0"/>
                <a:ea typeface="Calibri" panose="020F0502020204030204" pitchFamily="34" charset="0"/>
              </a:rPr>
              <a:t> mà </a:t>
            </a:r>
            <a:r>
              <a:rPr lang="en-US" sz="2400" dirty="0" err="1">
                <a:solidFill>
                  <a:srgbClr val="0D0D0D"/>
                </a:solidFill>
                <a:effectLst/>
                <a:latin typeface="Times New Roman" panose="02020603050405020304" pitchFamily="18" charset="0"/>
                <a:ea typeface="Calibri" panose="020F0502020204030204" pitchFamily="34" charset="0"/>
              </a:rPr>
              <a:t>nhân</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dân</a:t>
            </a:r>
            <a:r>
              <a:rPr lang="en-US" sz="2400" dirty="0">
                <a:solidFill>
                  <a:srgbClr val="0D0D0D"/>
                </a:solidFill>
                <a:effectLst/>
                <a:latin typeface="Times New Roman" panose="02020603050405020304" pitchFamily="18" charset="0"/>
                <a:ea typeface="Calibri" panose="020F0502020204030204" pitchFamily="34" charset="0"/>
              </a:rPr>
              <a:t> ta vẫn </a:t>
            </a:r>
            <a:r>
              <a:rPr lang="en-US" sz="2400" dirty="0" err="1">
                <a:solidFill>
                  <a:srgbClr val="0D0D0D"/>
                </a:solidFill>
                <a:effectLst/>
                <a:latin typeface="Times New Roman" panose="02020603050405020304" pitchFamily="18" charset="0"/>
                <a:ea typeface="Calibri" panose="020F0502020204030204" pitchFamily="34" charset="0"/>
              </a:rPr>
              <a:t>hằng</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mong</a:t>
            </a:r>
            <a:r>
              <a:rPr lang="en-US" sz="24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0D0D0D"/>
                </a:solidFill>
                <a:effectLst/>
                <a:latin typeface="Times New Roman" panose="02020603050405020304" pitchFamily="18" charset="0"/>
                <a:ea typeface="Calibri" panose="020F0502020204030204" pitchFamily="34" charset="0"/>
              </a:rPr>
              <a:t>ước</a:t>
            </a:r>
            <a:r>
              <a:rPr lang="en-US" sz="2400" dirty="0">
                <a:solidFill>
                  <a:srgbClr val="0D0D0D"/>
                </a:solidFill>
                <a:effectLst/>
                <a:latin typeface="Times New Roman" panose="02020603050405020304" pitchFamily="18" charset="0"/>
                <a:ea typeface="Calibri" panose="020F0502020204030204" pitchFamily="34" charset="0"/>
              </a:rPr>
              <a:t>.</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820596432"/>
      </p:ext>
    </p:extLst>
  </p:cSld>
  <p:clrMapOvr>
    <a:masterClrMapping/>
  </p:clrMapOvr>
  <mc:AlternateContent xmlns:mc="http://schemas.openxmlformats.org/markup-compatibility/2006" xmlns:p14="http://schemas.microsoft.com/office/powerpoint/2010/main">
    <mc:Choice Requires="p14">
      <p:transition spd="slow" p14:dur="1250" advClick="0" advTm="3000">
        <p14:flip dir="r"/>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28738" y="333070"/>
            <a:ext cx="5744917" cy="6236924"/>
          </a:xfrm>
          <a:custGeom>
            <a:avLst/>
            <a:gdLst>
              <a:gd name="connsiteX0" fmla="*/ 2718857 w 6311298"/>
              <a:gd name="connsiteY0" fmla="*/ 0 h 5505949"/>
              <a:gd name="connsiteX1" fmla="*/ 2923176 w 6311298"/>
              <a:gd name="connsiteY1" fmla="*/ 18600 h 5505949"/>
              <a:gd name="connsiteX2" fmla="*/ 4520587 w 6311298"/>
              <a:gd name="connsiteY2" fmla="*/ 2632068 h 5505949"/>
              <a:gd name="connsiteX3" fmla="*/ 5746505 w 6311298"/>
              <a:gd name="connsiteY3" fmla="*/ 4929314 h 5505949"/>
              <a:gd name="connsiteX4" fmla="*/ 3536138 w 6311298"/>
              <a:gd name="connsiteY4" fmla="*/ 5505949 h 5505949"/>
              <a:gd name="connsiteX5" fmla="*/ 202008 w 6311298"/>
              <a:gd name="connsiteY5" fmla="*/ 4129462 h 5505949"/>
              <a:gd name="connsiteX6" fmla="*/ 2718857 w 6311298"/>
              <a:gd name="connsiteY6" fmla="*/ 0 h 550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1298" h="5505949">
                <a:moveTo>
                  <a:pt x="2718857" y="0"/>
                </a:moveTo>
                <a:cubicBezTo>
                  <a:pt x="2783869" y="0"/>
                  <a:pt x="2848879" y="9300"/>
                  <a:pt x="2923176" y="18600"/>
                </a:cubicBezTo>
                <a:cubicBezTo>
                  <a:pt x="4892079" y="232515"/>
                  <a:pt x="3935490" y="1934523"/>
                  <a:pt x="4520587" y="2632068"/>
                </a:cubicBezTo>
                <a:cubicBezTo>
                  <a:pt x="5105686" y="3320312"/>
                  <a:pt x="7343915" y="3748138"/>
                  <a:pt x="5746505" y="4929314"/>
                </a:cubicBezTo>
                <a:cubicBezTo>
                  <a:pt x="5244993" y="5301336"/>
                  <a:pt x="4418427" y="5505949"/>
                  <a:pt x="3536138" y="5505949"/>
                </a:cubicBezTo>
                <a:cubicBezTo>
                  <a:pt x="2300930" y="5505949"/>
                  <a:pt x="944989" y="5096723"/>
                  <a:pt x="202008" y="4129462"/>
                </a:cubicBezTo>
                <a:cubicBezTo>
                  <a:pt x="-503824" y="3218004"/>
                  <a:pt x="712807" y="0"/>
                  <a:pt x="2718857" y="0"/>
                </a:cubicBezTo>
                <a:close/>
              </a:path>
            </a:pathLst>
          </a:custGeom>
          <a:solidFill>
            <a:schemeClr val="bg1">
              <a:lumMod val="8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_矩形 1"/>
          <p:cNvSpPr>
            <a:spLocks/>
          </p:cNvSpPr>
          <p:nvPr>
            <p:custDataLst>
              <p:tags r:id="rId1"/>
            </p:custDataLst>
          </p:nvPr>
        </p:nvSpPr>
        <p:spPr bwMode="auto">
          <a:xfrm>
            <a:off x="988905" y="849399"/>
            <a:ext cx="7143159" cy="904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0960" rIns="60960">
            <a:spAutoFit/>
          </a:bodyPr>
          <a:lstStyle>
            <a:lvl1pPr eaLnBrk="0">
              <a:defRPr sz="4800">
                <a:solidFill>
                  <a:srgbClr val="27282D"/>
                </a:solidFill>
                <a:latin typeface="Calibri" pitchFamily="34" charset="0"/>
                <a:cs typeface="Calibri" pitchFamily="34" charset="0"/>
                <a:sym typeface="Calibri" pitchFamily="34" charset="0"/>
              </a:defRPr>
            </a:lvl1pPr>
            <a:lvl2pPr marL="742950" indent="-285750" eaLnBrk="0">
              <a:defRPr sz="4800">
                <a:solidFill>
                  <a:srgbClr val="27282D"/>
                </a:solidFill>
                <a:latin typeface="Calibri" pitchFamily="34" charset="0"/>
                <a:cs typeface="Calibri" pitchFamily="34" charset="0"/>
                <a:sym typeface="Calibri" pitchFamily="34" charset="0"/>
              </a:defRPr>
            </a:lvl2pPr>
            <a:lvl3pPr marL="1143000" indent="-228600" eaLnBrk="0">
              <a:defRPr sz="4800">
                <a:solidFill>
                  <a:srgbClr val="27282D"/>
                </a:solidFill>
                <a:latin typeface="Calibri" pitchFamily="34" charset="0"/>
                <a:cs typeface="Calibri" pitchFamily="34" charset="0"/>
                <a:sym typeface="Calibri" pitchFamily="34" charset="0"/>
              </a:defRPr>
            </a:lvl3pPr>
            <a:lvl4pPr marL="1600200" indent="-228600" eaLnBrk="0">
              <a:defRPr sz="4800">
                <a:solidFill>
                  <a:srgbClr val="27282D"/>
                </a:solidFill>
                <a:latin typeface="Calibri" pitchFamily="34" charset="0"/>
                <a:cs typeface="Calibri" pitchFamily="34" charset="0"/>
                <a:sym typeface="Calibri" pitchFamily="34" charset="0"/>
              </a:defRPr>
            </a:lvl4pPr>
            <a:lvl5pPr marL="2057400" indent="-228600" eaLnBrk="0">
              <a:defRPr sz="4800">
                <a:solidFill>
                  <a:srgbClr val="27282D"/>
                </a:solidFill>
                <a:latin typeface="Calibri" pitchFamily="34" charset="0"/>
                <a:cs typeface="Calibri" pitchFamily="34" charset="0"/>
                <a:sym typeface="Calibri" pitchFamily="34" charset="0"/>
              </a:defRPr>
            </a:lvl5pPr>
            <a:lvl6pPr marL="2514600" indent="-228600" defTabSz="2436813" eaLnBrk="0" fontAlgn="base" hangingPunct="0">
              <a:spcBef>
                <a:spcPct val="0"/>
              </a:spcBef>
              <a:spcAft>
                <a:spcPct val="0"/>
              </a:spcAft>
              <a:defRPr sz="4800">
                <a:solidFill>
                  <a:srgbClr val="27282D"/>
                </a:solidFill>
                <a:latin typeface="Calibri" pitchFamily="34" charset="0"/>
                <a:cs typeface="Calibri" pitchFamily="34" charset="0"/>
                <a:sym typeface="Calibri" pitchFamily="34" charset="0"/>
              </a:defRPr>
            </a:lvl6pPr>
            <a:lvl7pPr marL="2971800" indent="-228600" defTabSz="2436813" eaLnBrk="0" fontAlgn="base" hangingPunct="0">
              <a:spcBef>
                <a:spcPct val="0"/>
              </a:spcBef>
              <a:spcAft>
                <a:spcPct val="0"/>
              </a:spcAft>
              <a:defRPr sz="4800">
                <a:solidFill>
                  <a:srgbClr val="27282D"/>
                </a:solidFill>
                <a:latin typeface="Calibri" pitchFamily="34" charset="0"/>
                <a:cs typeface="Calibri" pitchFamily="34" charset="0"/>
                <a:sym typeface="Calibri" pitchFamily="34" charset="0"/>
              </a:defRPr>
            </a:lvl7pPr>
            <a:lvl8pPr marL="3429000" indent="-228600" defTabSz="2436813" eaLnBrk="0" fontAlgn="base" hangingPunct="0">
              <a:spcBef>
                <a:spcPct val="0"/>
              </a:spcBef>
              <a:spcAft>
                <a:spcPct val="0"/>
              </a:spcAft>
              <a:defRPr sz="4800">
                <a:solidFill>
                  <a:srgbClr val="27282D"/>
                </a:solidFill>
                <a:latin typeface="Calibri" pitchFamily="34" charset="0"/>
                <a:cs typeface="Calibri" pitchFamily="34" charset="0"/>
                <a:sym typeface="Calibri" pitchFamily="34" charset="0"/>
              </a:defRPr>
            </a:lvl8pPr>
            <a:lvl9pPr marL="3886200" indent="-228600" defTabSz="2436813" eaLnBrk="0" fontAlgn="base" hangingPunct="0">
              <a:spcBef>
                <a:spcPct val="0"/>
              </a:spcBef>
              <a:spcAft>
                <a:spcPct val="0"/>
              </a:spcAft>
              <a:defRPr sz="4800">
                <a:solidFill>
                  <a:srgbClr val="27282D"/>
                </a:solidFill>
                <a:latin typeface="Calibri" pitchFamily="34" charset="0"/>
                <a:cs typeface="Calibri" pitchFamily="34" charset="0"/>
                <a:sym typeface="Calibri" pitchFamily="34" charset="0"/>
              </a:defRPr>
            </a:lvl9pPr>
          </a:lstStyle>
          <a:p>
            <a:pPr eaLnBrk="1">
              <a:lnSpc>
                <a:spcPct val="80000"/>
              </a:lnSpc>
            </a:pPr>
            <a:r>
              <a:rPr lang="en-US" altLang="zh-CN" sz="6600" spc="-300" dirty="0">
                <a:solidFill>
                  <a:prstClr val="black">
                    <a:alpha val="4000"/>
                  </a:prstClr>
                </a:solidFill>
                <a:latin typeface="思源黑体" panose="020B0500000000000000" pitchFamily="34" charset="-122"/>
                <a:ea typeface="思源黑体" panose="020B0500000000000000" pitchFamily="34" charset="-122"/>
                <a:sym typeface="Helvetica" pitchFamily="34" charset="0"/>
              </a:rPr>
              <a:t>Nature Tourism</a:t>
            </a:r>
          </a:p>
        </p:txBody>
      </p:sp>
      <p:sp>
        <p:nvSpPr>
          <p:cNvPr id="27" name="矩形 26">
            <a:extLst>
              <a:ext uri="{FF2B5EF4-FFF2-40B4-BE49-F238E27FC236}">
                <a16:creationId xmlns:a16="http://schemas.microsoft.com/office/drawing/2014/main" id="{0C23C515-8702-48A2-864A-43F9653DC72E}"/>
              </a:ext>
            </a:extLst>
          </p:cNvPr>
          <p:cNvSpPr/>
          <p:nvPr/>
        </p:nvSpPr>
        <p:spPr>
          <a:xfrm>
            <a:off x="5161068" y="2110877"/>
            <a:ext cx="6021797" cy="2062103"/>
          </a:xfrm>
          <a:prstGeom prst="rect">
            <a:avLst/>
          </a:prstGeom>
        </p:spPr>
        <p:txBody>
          <a:bodyPr wrap="square">
            <a:spAutoFit/>
          </a:bodyPr>
          <a:lstStyle/>
          <a:p>
            <a:pPr algn="ctr"/>
            <a:r>
              <a:rPr lang="en-US" altLang="zh-CN" sz="4800" b="1" dirty="0">
                <a:solidFill>
                  <a:srgbClr val="0070C0"/>
                </a:solidFill>
                <a:latin typeface="#9Slide03 AmpleSoft Bold" panose="02000000000000000000" pitchFamily="2" charset="0"/>
                <a:ea typeface="思源黑体" panose="020B0500000000000000" pitchFamily="34" charset="-122"/>
                <a:cs typeface="Times New Roman" panose="02020603050405020304" pitchFamily="18" charset="0"/>
              </a:rPr>
              <a:t>HOẠT ĐỘNG 4</a:t>
            </a:r>
          </a:p>
          <a:p>
            <a:pPr algn="ctr"/>
            <a:r>
              <a:rPr lang="en-US" altLang="zh-CN" sz="8000" b="1" dirty="0">
                <a:solidFill>
                  <a:srgbClr val="FF0000"/>
                </a:solidFill>
                <a:latin typeface="#9Slide03 AmpleSoft Bold" panose="02000000000000000000" pitchFamily="2" charset="0"/>
                <a:ea typeface="思源黑体" panose="020B0500000000000000" pitchFamily="34" charset="-122"/>
                <a:cs typeface="Times New Roman" panose="02020603050405020304" pitchFamily="18" charset="0"/>
              </a:rPr>
              <a:t>VẬN DỤNG </a:t>
            </a:r>
            <a:endParaRPr lang="zh-CN" altLang="en-US" sz="6600" b="1" dirty="0">
              <a:solidFill>
                <a:srgbClr val="FF0000"/>
              </a:solidFill>
              <a:latin typeface="#9Slide03 AmpleSoft Bold" panose="02000000000000000000" pitchFamily="2" charset="0"/>
              <a:ea typeface="思源黑体" panose="020B0500000000000000" pitchFamily="34" charset="-122"/>
              <a:cs typeface="Times New Roman" panose="02020603050405020304" pitchFamily="18" charset="0"/>
            </a:endParaRPr>
          </a:p>
        </p:txBody>
      </p:sp>
      <p:pic>
        <p:nvPicPr>
          <p:cNvPr id="3" name="图片占位符 2"/>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a:stretch/>
        </p:blipFill>
        <p:spPr>
          <a:xfrm>
            <a:off x="523627" y="689685"/>
            <a:ext cx="5316479" cy="5132120"/>
          </a:xfrm>
        </p:spPr>
      </p:pic>
    </p:spTree>
    <p:extLst>
      <p:ext uri="{BB962C8B-B14F-4D97-AF65-F5344CB8AC3E}">
        <p14:creationId xmlns:p14="http://schemas.microsoft.com/office/powerpoint/2010/main" val="3356575605"/>
      </p:ext>
    </p:extLst>
  </p:cSld>
  <p:clrMapOvr>
    <a:masterClrMapping/>
  </p:clrMapOvr>
  <mc:AlternateContent xmlns:mc="http://schemas.openxmlformats.org/markup-compatibility/2006" xmlns:p14="http://schemas.microsoft.com/office/powerpoint/2010/main">
    <mc:Choice Requires="p14">
      <p:transition spd="slow" p14:dur="1250" advClick="0" advTm="1000">
        <p14:flip dir="r"/>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F:\1-原创素材\1_mm1102\PPT\PPT_014\materaials\pageimg_g16.png">
            <a:extLst>
              <a:ext uri="{FF2B5EF4-FFF2-40B4-BE49-F238E27FC236}">
                <a16:creationId xmlns:a16="http://schemas.microsoft.com/office/drawing/2014/main" id="{CDC7623E-72DD-06A5-7E93-99B80979133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5351" y="-950561"/>
            <a:ext cx="12257903" cy="80186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7AFCABB-4CD7-EBB8-94C9-687E7DB400CE}"/>
              </a:ext>
            </a:extLst>
          </p:cNvPr>
          <p:cNvSpPr txBox="1"/>
          <p:nvPr/>
        </p:nvSpPr>
        <p:spPr>
          <a:xfrm>
            <a:off x="1046183" y="1603115"/>
            <a:ext cx="10630952" cy="5820055"/>
          </a:xfrm>
          <a:prstGeom prst="rect">
            <a:avLst/>
          </a:prstGeom>
          <a:noFill/>
        </p:spPr>
        <p:txBody>
          <a:bodyPr wrap="square" rtlCol="0">
            <a:spAutoFit/>
          </a:bodyPr>
          <a:lstStyle/>
          <a:p>
            <a:pPr algn="just">
              <a:lnSpc>
                <a:spcPct val="130000"/>
              </a:lnSpc>
            </a:pPr>
            <a:r>
              <a:rPr lang="en-US" sz="2600" b="1" dirty="0">
                <a:solidFill>
                  <a:srgbClr val="FF0000"/>
                </a:solidFill>
              </a:rPr>
              <a:t>- NV1. </a:t>
            </a:r>
            <a:r>
              <a:rPr lang="en-US" sz="2600" b="1" dirty="0" err="1">
                <a:solidFill>
                  <a:srgbClr val="FF0000"/>
                </a:solidFill>
              </a:rPr>
              <a:t>Kĩ</a:t>
            </a:r>
            <a:r>
              <a:rPr lang="en-US" sz="2600" b="1" dirty="0">
                <a:solidFill>
                  <a:srgbClr val="FF0000"/>
                </a:solidFill>
              </a:rPr>
              <a:t> </a:t>
            </a:r>
            <a:r>
              <a:rPr lang="en-US" sz="2600" b="1" dirty="0" err="1">
                <a:solidFill>
                  <a:srgbClr val="FF0000"/>
                </a:solidFill>
              </a:rPr>
              <a:t>thuật</a:t>
            </a:r>
            <a:r>
              <a:rPr lang="en-US" sz="2600" b="1" dirty="0">
                <a:solidFill>
                  <a:srgbClr val="FF0000"/>
                </a:solidFill>
              </a:rPr>
              <a:t> chia </a:t>
            </a:r>
            <a:r>
              <a:rPr lang="en-US" sz="2600" b="1" dirty="0" err="1">
                <a:solidFill>
                  <a:srgbClr val="FF0000"/>
                </a:solidFill>
              </a:rPr>
              <a:t>sẻ</a:t>
            </a:r>
            <a:r>
              <a:rPr lang="en-US" sz="2600" b="1" dirty="0">
                <a:solidFill>
                  <a:srgbClr val="FF0000"/>
                </a:solidFill>
              </a:rPr>
              <a:t> 01 </a:t>
            </a:r>
            <a:r>
              <a:rPr lang="en-US" sz="2600" b="1" dirty="0" err="1">
                <a:solidFill>
                  <a:srgbClr val="FF0000"/>
                </a:solidFill>
              </a:rPr>
              <a:t>phút</a:t>
            </a:r>
            <a:endParaRPr lang="en-US" sz="2600" dirty="0">
              <a:solidFill>
                <a:srgbClr val="FF0000"/>
              </a:solidFill>
            </a:endParaRPr>
          </a:p>
          <a:p>
            <a:pPr algn="just">
              <a:lnSpc>
                <a:spcPct val="130000"/>
              </a:lnSpc>
            </a:pPr>
            <a:r>
              <a:rPr lang="en-US" sz="2600" dirty="0" err="1"/>
              <a:t>Yêu</a:t>
            </a:r>
            <a:r>
              <a:rPr lang="en-US" sz="2600" dirty="0"/>
              <a:t> </a:t>
            </a:r>
            <a:r>
              <a:rPr lang="en-US" sz="2600" dirty="0" err="1"/>
              <a:t>cầu</a:t>
            </a:r>
            <a:r>
              <a:rPr lang="en-US" sz="2600" dirty="0"/>
              <a:t>:</a:t>
            </a:r>
            <a:r>
              <a:rPr lang="en-US" sz="2600" b="1" dirty="0"/>
              <a:t> </a:t>
            </a:r>
            <a:r>
              <a:rPr lang="en-US" sz="2600" dirty="0"/>
              <a:t>Em </a:t>
            </a:r>
            <a:r>
              <a:rPr lang="en-US" sz="2600" dirty="0" err="1"/>
              <a:t>hãy</a:t>
            </a:r>
            <a:r>
              <a:rPr lang="en-US" sz="2600" dirty="0"/>
              <a:t> </a:t>
            </a:r>
            <a:r>
              <a:rPr lang="en-US" sz="2600" dirty="0" err="1"/>
              <a:t>nêu</a:t>
            </a:r>
            <a:r>
              <a:rPr lang="en-US" sz="2600" dirty="0"/>
              <a:t> </a:t>
            </a:r>
            <a:r>
              <a:rPr lang="en-US" sz="2600" dirty="0" err="1"/>
              <a:t>quan</a:t>
            </a:r>
            <a:r>
              <a:rPr lang="en-US" sz="2600" dirty="0"/>
              <a:t> </a:t>
            </a:r>
            <a:r>
              <a:rPr lang="en-US" sz="2600" dirty="0" err="1"/>
              <a:t>điểm</a:t>
            </a:r>
            <a:r>
              <a:rPr lang="en-US" sz="2600" dirty="0"/>
              <a:t> </a:t>
            </a:r>
            <a:r>
              <a:rPr lang="en-US" sz="2600" dirty="0" err="1"/>
              <a:t>của</a:t>
            </a:r>
            <a:r>
              <a:rPr lang="en-US" sz="2600" dirty="0"/>
              <a:t> </a:t>
            </a:r>
            <a:r>
              <a:rPr lang="en-US" sz="2600" dirty="0" err="1"/>
              <a:t>em</a:t>
            </a:r>
            <a:r>
              <a:rPr lang="en-US" sz="2600" dirty="0"/>
              <a:t> về</a:t>
            </a:r>
            <a:r>
              <a:rPr lang="en-US" sz="2600" b="1" dirty="0"/>
              <a:t> </a:t>
            </a:r>
            <a:r>
              <a:rPr lang="vi-VN" sz="2600" dirty="0"/>
              <a:t>người anh hùng trong cuộc sống ngày nay.</a:t>
            </a:r>
            <a:r>
              <a:rPr lang="en-US" sz="2600" dirty="0"/>
              <a:t> Lấy </a:t>
            </a:r>
            <a:r>
              <a:rPr lang="en-US" sz="2600" dirty="0" err="1"/>
              <a:t>ví</a:t>
            </a:r>
            <a:r>
              <a:rPr lang="en-US" sz="2600" dirty="0"/>
              <a:t> </a:t>
            </a:r>
            <a:r>
              <a:rPr lang="en-US" sz="2600" dirty="0" err="1"/>
              <a:t>dụ</a:t>
            </a:r>
            <a:r>
              <a:rPr lang="en-US" sz="2600" dirty="0"/>
              <a:t>.</a:t>
            </a:r>
          </a:p>
          <a:p>
            <a:pPr algn="just">
              <a:lnSpc>
                <a:spcPct val="130000"/>
              </a:lnSpc>
            </a:pPr>
            <a:r>
              <a:rPr lang="en-US" sz="2600" b="1" dirty="0">
                <a:solidFill>
                  <a:srgbClr val="FF0000"/>
                </a:solidFill>
              </a:rPr>
              <a:t>- NV2. </a:t>
            </a:r>
            <a:r>
              <a:rPr lang="en-US" sz="2600" b="1" dirty="0" err="1">
                <a:solidFill>
                  <a:srgbClr val="FF0000"/>
                </a:solidFill>
              </a:rPr>
              <a:t>Chọn</a:t>
            </a:r>
            <a:r>
              <a:rPr lang="en-US" sz="2600" b="1" dirty="0">
                <a:solidFill>
                  <a:srgbClr val="FF0000"/>
                </a:solidFill>
              </a:rPr>
              <a:t> </a:t>
            </a:r>
            <a:r>
              <a:rPr lang="en-US" sz="2600" b="1" dirty="0" err="1">
                <a:solidFill>
                  <a:srgbClr val="FF0000"/>
                </a:solidFill>
              </a:rPr>
              <a:t>một</a:t>
            </a:r>
            <a:r>
              <a:rPr lang="en-US" sz="2600" b="1" dirty="0">
                <a:solidFill>
                  <a:srgbClr val="FF0000"/>
                </a:solidFill>
              </a:rPr>
              <a:t> </a:t>
            </a:r>
            <a:r>
              <a:rPr lang="en-US" sz="2600" b="1" dirty="0" err="1">
                <a:solidFill>
                  <a:srgbClr val="FF0000"/>
                </a:solidFill>
              </a:rPr>
              <a:t>trong</a:t>
            </a:r>
            <a:r>
              <a:rPr lang="en-US" sz="2600" b="1" dirty="0">
                <a:solidFill>
                  <a:srgbClr val="FF0000"/>
                </a:solidFill>
              </a:rPr>
              <a:t> </a:t>
            </a:r>
            <a:r>
              <a:rPr lang="en-US" sz="2600" b="1" dirty="0" err="1">
                <a:solidFill>
                  <a:srgbClr val="FF0000"/>
                </a:solidFill>
              </a:rPr>
              <a:t>hai</a:t>
            </a:r>
            <a:r>
              <a:rPr lang="en-US" sz="2600" b="1" dirty="0">
                <a:solidFill>
                  <a:srgbClr val="FF0000"/>
                </a:solidFill>
              </a:rPr>
              <a:t> </a:t>
            </a:r>
            <a:r>
              <a:rPr lang="en-US" sz="2600" b="1" dirty="0" err="1">
                <a:solidFill>
                  <a:srgbClr val="FF0000"/>
                </a:solidFill>
              </a:rPr>
              <a:t>nhiệm</a:t>
            </a:r>
            <a:r>
              <a:rPr lang="en-US" sz="2600" b="1" dirty="0">
                <a:solidFill>
                  <a:srgbClr val="FF0000"/>
                </a:solidFill>
              </a:rPr>
              <a:t> </a:t>
            </a:r>
            <a:r>
              <a:rPr lang="en-US" sz="2600" b="1" dirty="0" err="1">
                <a:solidFill>
                  <a:srgbClr val="FF0000"/>
                </a:solidFill>
              </a:rPr>
              <a:t>vụ</a:t>
            </a:r>
            <a:r>
              <a:rPr lang="en-US" sz="2600" b="1" dirty="0">
                <a:solidFill>
                  <a:srgbClr val="FF0000"/>
                </a:solidFill>
              </a:rPr>
              <a:t> </a:t>
            </a:r>
            <a:r>
              <a:rPr lang="en-US" sz="2600" b="1" dirty="0" err="1">
                <a:solidFill>
                  <a:srgbClr val="FF0000"/>
                </a:solidFill>
              </a:rPr>
              <a:t>sau</a:t>
            </a:r>
            <a:r>
              <a:rPr lang="en-US" sz="2600" b="1" dirty="0">
                <a:solidFill>
                  <a:srgbClr val="FF0000"/>
                </a:solidFill>
              </a:rPr>
              <a:t> để </a:t>
            </a:r>
            <a:r>
              <a:rPr lang="en-US" sz="2600" b="1" dirty="0" err="1">
                <a:solidFill>
                  <a:srgbClr val="FF0000"/>
                </a:solidFill>
              </a:rPr>
              <a:t>thực</a:t>
            </a:r>
            <a:r>
              <a:rPr lang="en-US" sz="2600" b="1" dirty="0">
                <a:solidFill>
                  <a:srgbClr val="FF0000"/>
                </a:solidFill>
              </a:rPr>
              <a:t> </a:t>
            </a:r>
            <a:r>
              <a:rPr lang="en-US" sz="2600" b="1" dirty="0" err="1">
                <a:solidFill>
                  <a:srgbClr val="FF0000"/>
                </a:solidFill>
              </a:rPr>
              <a:t>hiện</a:t>
            </a:r>
            <a:r>
              <a:rPr lang="en-US" sz="2600" b="1" dirty="0">
                <a:solidFill>
                  <a:srgbClr val="FF0000"/>
                </a:solidFill>
              </a:rPr>
              <a:t> ở nhà:</a:t>
            </a:r>
            <a:endParaRPr lang="en-US" sz="2600" dirty="0">
              <a:solidFill>
                <a:srgbClr val="FF0000"/>
              </a:solidFill>
            </a:endParaRPr>
          </a:p>
          <a:p>
            <a:pPr lvl="0" algn="just">
              <a:lnSpc>
                <a:spcPct val="130000"/>
              </a:lnSpc>
            </a:pPr>
            <a:r>
              <a:rPr lang="en-US" sz="2600" b="1" dirty="0"/>
              <a:t>- </a:t>
            </a:r>
            <a:r>
              <a:rPr lang="en-US" sz="2600" b="1" dirty="0" err="1"/>
              <a:t>Vẽ</a:t>
            </a:r>
            <a:r>
              <a:rPr lang="en-US" sz="2600" b="1" dirty="0"/>
              <a:t> </a:t>
            </a:r>
            <a:r>
              <a:rPr lang="en-US" sz="2600" b="1" dirty="0" err="1"/>
              <a:t>chân</a:t>
            </a:r>
            <a:r>
              <a:rPr lang="en-US" sz="2600" b="1" dirty="0"/>
              <a:t> dung </a:t>
            </a:r>
            <a:r>
              <a:rPr lang="en-US" sz="2600" dirty="0" err="1"/>
              <a:t>Lục</a:t>
            </a:r>
            <a:r>
              <a:rPr lang="en-US" sz="2600" dirty="0"/>
              <a:t> Vân Tiên </a:t>
            </a:r>
            <a:r>
              <a:rPr lang="en-US" sz="2600" dirty="0" err="1"/>
              <a:t>hoặc</a:t>
            </a:r>
            <a:r>
              <a:rPr lang="en-US" sz="2600" dirty="0"/>
              <a:t> </a:t>
            </a:r>
            <a:r>
              <a:rPr lang="en-US" sz="2600" dirty="0" err="1"/>
              <a:t>Kiều</a:t>
            </a:r>
            <a:r>
              <a:rPr lang="en-US" sz="2600" dirty="0"/>
              <a:t> </a:t>
            </a:r>
            <a:r>
              <a:rPr lang="en-US" sz="2600" dirty="0" err="1"/>
              <a:t>Nguyệt</a:t>
            </a:r>
            <a:r>
              <a:rPr lang="en-US" sz="2600" dirty="0"/>
              <a:t> Nga </a:t>
            </a:r>
            <a:r>
              <a:rPr lang="en-US" sz="2600" dirty="0" err="1"/>
              <a:t>dựa</a:t>
            </a:r>
            <a:r>
              <a:rPr lang="en-US" sz="2600" dirty="0"/>
              <a:t> </a:t>
            </a:r>
            <a:r>
              <a:rPr lang="en-US" sz="2600" dirty="0" err="1"/>
              <a:t>theo</a:t>
            </a:r>
            <a:r>
              <a:rPr lang="en-US" sz="2600" dirty="0"/>
              <a:t> </a:t>
            </a:r>
            <a:r>
              <a:rPr lang="en-US" sz="2600" dirty="0" err="1"/>
              <a:t>những</a:t>
            </a:r>
            <a:r>
              <a:rPr lang="en-US" sz="2600" dirty="0"/>
              <a:t> chi </a:t>
            </a:r>
            <a:r>
              <a:rPr lang="en-US" sz="2600" dirty="0" err="1"/>
              <a:t>tiết</a:t>
            </a:r>
            <a:r>
              <a:rPr lang="en-US" sz="2600" dirty="0"/>
              <a:t> </a:t>
            </a:r>
            <a:r>
              <a:rPr lang="en-US" sz="2600" dirty="0" err="1"/>
              <a:t>miêu</a:t>
            </a:r>
            <a:r>
              <a:rPr lang="en-US" sz="2600" dirty="0"/>
              <a:t> </a:t>
            </a:r>
            <a:r>
              <a:rPr lang="en-US" sz="2600" dirty="0" err="1"/>
              <a:t>tả</a:t>
            </a:r>
            <a:r>
              <a:rPr lang="en-US" sz="2600" dirty="0"/>
              <a:t> </a:t>
            </a:r>
            <a:r>
              <a:rPr lang="en-US" sz="2600" dirty="0" err="1"/>
              <a:t>trong</a:t>
            </a:r>
            <a:r>
              <a:rPr lang="en-US" sz="2600" dirty="0"/>
              <a:t> </a:t>
            </a:r>
            <a:r>
              <a:rPr lang="en-US" sz="2600" dirty="0" err="1"/>
              <a:t>đoạn</a:t>
            </a:r>
            <a:r>
              <a:rPr lang="en-US" sz="2600" dirty="0"/>
              <a:t> </a:t>
            </a:r>
            <a:r>
              <a:rPr lang="en-US" sz="2600" dirty="0" err="1"/>
              <a:t>trích</a:t>
            </a:r>
            <a:r>
              <a:rPr lang="en-US" sz="2600" dirty="0"/>
              <a:t> </a:t>
            </a:r>
            <a:r>
              <a:rPr lang="en-US" sz="2600" i="1" dirty="0" err="1"/>
              <a:t>Lục</a:t>
            </a:r>
            <a:r>
              <a:rPr lang="en-US" sz="2600" i="1" dirty="0"/>
              <a:t> Vân Tiên </a:t>
            </a:r>
            <a:r>
              <a:rPr lang="en-US" sz="2600" i="1" dirty="0" err="1"/>
              <a:t>đánh</a:t>
            </a:r>
            <a:r>
              <a:rPr lang="en-US" sz="2600" i="1" dirty="0"/>
              <a:t> </a:t>
            </a:r>
            <a:r>
              <a:rPr lang="en-US" sz="2600" i="1" dirty="0" err="1"/>
              <a:t>cướp</a:t>
            </a:r>
            <a:r>
              <a:rPr lang="en-US" sz="2600" i="1" dirty="0"/>
              <a:t>, </a:t>
            </a:r>
            <a:r>
              <a:rPr lang="en-US" sz="2600" i="1" dirty="0" err="1"/>
              <a:t>cứu</a:t>
            </a:r>
            <a:r>
              <a:rPr lang="en-US" sz="2600" i="1" dirty="0"/>
              <a:t> </a:t>
            </a:r>
            <a:r>
              <a:rPr lang="en-US" sz="2600" i="1" dirty="0" err="1"/>
              <a:t>Kiều</a:t>
            </a:r>
            <a:r>
              <a:rPr lang="en-US" sz="2600" i="1" dirty="0"/>
              <a:t> </a:t>
            </a:r>
            <a:r>
              <a:rPr lang="en-US" sz="2600" i="1" dirty="0" err="1"/>
              <a:t>Nguyệt</a:t>
            </a:r>
            <a:r>
              <a:rPr lang="en-US" sz="2600" i="1" dirty="0"/>
              <a:t> Nga.</a:t>
            </a:r>
            <a:endParaRPr lang="en-US" sz="2600" dirty="0"/>
          </a:p>
          <a:p>
            <a:pPr algn="just">
              <a:lnSpc>
                <a:spcPct val="130000"/>
              </a:lnSpc>
            </a:pPr>
            <a:r>
              <a:rPr lang="en-US" sz="2600" b="1" dirty="0"/>
              <a:t>- </a:t>
            </a:r>
            <a:r>
              <a:rPr lang="vi-VN" sz="2600" b="1" dirty="0"/>
              <a:t>Đóng vai Lục Vân Tiên, </a:t>
            </a:r>
            <a:r>
              <a:rPr lang="vi-VN" sz="2600" dirty="0"/>
              <a:t>Kiều Nguyệt Nga, tái hiện cuộc đối thoại giữa hai nhân vật sau khi bọn cướp đã bị trừng trị.</a:t>
            </a:r>
            <a:endParaRPr lang="en-US" sz="2600" dirty="0"/>
          </a:p>
          <a:p>
            <a:pPr algn="just">
              <a:lnSpc>
                <a:spcPct val="130000"/>
              </a:lnSpc>
            </a:pPr>
            <a:r>
              <a:rPr lang="en-US" sz="2600" dirty="0"/>
              <a:t>(HS sẽ báo </a:t>
            </a:r>
            <a:r>
              <a:rPr lang="en-US" sz="2600" dirty="0" err="1"/>
              <a:t>cáo</a:t>
            </a:r>
            <a:r>
              <a:rPr lang="en-US" sz="2600" dirty="0"/>
              <a:t> </a:t>
            </a:r>
            <a:r>
              <a:rPr lang="en-US" sz="2600" dirty="0" err="1"/>
              <a:t>sản</a:t>
            </a:r>
            <a:r>
              <a:rPr lang="en-US" sz="2600" dirty="0"/>
              <a:t> </a:t>
            </a:r>
            <a:r>
              <a:rPr lang="en-US" sz="2600" dirty="0" err="1"/>
              <a:t>phẩm</a:t>
            </a:r>
            <a:r>
              <a:rPr lang="en-US" sz="2600" dirty="0"/>
              <a:t> </a:t>
            </a:r>
            <a:r>
              <a:rPr lang="en-US" sz="2600" dirty="0" err="1"/>
              <a:t>vào</a:t>
            </a:r>
            <a:r>
              <a:rPr lang="en-US" sz="2600" dirty="0"/>
              <a:t> </a:t>
            </a:r>
            <a:r>
              <a:rPr lang="en-US" sz="2600" dirty="0" err="1"/>
              <a:t>đầu</a:t>
            </a:r>
            <a:r>
              <a:rPr lang="en-US" sz="2600" dirty="0"/>
              <a:t> </a:t>
            </a:r>
            <a:r>
              <a:rPr lang="en-US" sz="2600" dirty="0" err="1"/>
              <a:t>tiết</a:t>
            </a:r>
            <a:r>
              <a:rPr lang="en-US" sz="2600" dirty="0"/>
              <a:t> học </a:t>
            </a:r>
            <a:r>
              <a:rPr lang="en-US" sz="2600" dirty="0" err="1"/>
              <a:t>sau</a:t>
            </a:r>
            <a:r>
              <a:rPr lang="en-US" sz="2600" dirty="0"/>
              <a:t>).</a:t>
            </a:r>
          </a:p>
          <a:p>
            <a:pPr algn="just"/>
            <a:endParaRPr lang="en-US" sz="2800" dirty="0"/>
          </a:p>
          <a:p>
            <a:pPr algn="just"/>
            <a:endParaRPr lang="en-US" sz="4000" dirty="0">
              <a:latin typeface="#9Slide03 AmpleSoft Bold" panose="02000000000000000000" pitchFamily="2" charset="0"/>
            </a:endParaRPr>
          </a:p>
        </p:txBody>
      </p:sp>
    </p:spTree>
    <p:extLst>
      <p:ext uri="{BB962C8B-B14F-4D97-AF65-F5344CB8AC3E}">
        <p14:creationId xmlns:p14="http://schemas.microsoft.com/office/powerpoint/2010/main" val="25139789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59000">
              <a:schemeClr val="accent2">
                <a:lumMod val="20000"/>
                <a:lumOff val="80000"/>
              </a:schemeClr>
            </a:gs>
            <a:gs pos="62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4" name="图片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2667323" y="-2667324"/>
            <a:ext cx="6857355" cy="12192002"/>
          </a:xfrm>
          <a:prstGeom prst="rect">
            <a:avLst/>
          </a:prstGeom>
        </p:spPr>
      </p:pic>
      <p:sp>
        <p:nvSpPr>
          <p:cNvPr id="26" name="文本框 25">
            <a:extLst>
              <a:ext uri="{FF2B5EF4-FFF2-40B4-BE49-F238E27FC236}">
                <a16:creationId xmlns:a16="http://schemas.microsoft.com/office/drawing/2014/main" id="{E5EA6B31-DC27-445E-AA06-7911F5AD4AC6}"/>
              </a:ext>
            </a:extLst>
          </p:cNvPr>
          <p:cNvSpPr txBox="1"/>
          <p:nvPr/>
        </p:nvSpPr>
        <p:spPr>
          <a:xfrm>
            <a:off x="5218434" y="1261104"/>
            <a:ext cx="6466835" cy="2123658"/>
          </a:xfrm>
          <a:prstGeom prst="rect">
            <a:avLst/>
          </a:prstGeom>
          <a:noFill/>
        </p:spPr>
        <p:txBody>
          <a:bodyPr wrap="none" rtlCol="0">
            <a:spAutoFit/>
          </a:bodyPr>
          <a:lstStyle/>
          <a:p>
            <a:pPr marL="1143000" indent="-1143000" algn="ctr">
              <a:buAutoNum type="romanUcPeriod"/>
            </a:pPr>
            <a:r>
              <a:rPr lang="en-US" altLang="zh-CN" sz="6600" b="1" dirty="0">
                <a:solidFill>
                  <a:srgbClr val="794C28"/>
                </a:solidFill>
                <a:latin typeface="#9Slide03 AmpleSoft Bold" panose="02000000000000000000" pitchFamily="2" charset="0"/>
                <a:cs typeface="+mn-ea"/>
                <a:sym typeface="+mn-lt"/>
              </a:rPr>
              <a:t>ĐỌC</a:t>
            </a:r>
          </a:p>
          <a:p>
            <a:pPr algn="ctr"/>
            <a:r>
              <a:rPr lang="en-US" altLang="zh-CN" sz="6600" b="1" dirty="0">
                <a:solidFill>
                  <a:srgbClr val="794C28"/>
                </a:solidFill>
                <a:latin typeface="#9Slide03 AmpleSoft Bold" panose="02000000000000000000" pitchFamily="2" charset="0"/>
                <a:cs typeface="+mn-ea"/>
                <a:sym typeface="+mn-lt"/>
              </a:rPr>
              <a:t>TÌM HIỂU CHUNG</a:t>
            </a:r>
            <a:endParaRPr lang="zh-CN" altLang="en-US" sz="6600" b="1" dirty="0">
              <a:solidFill>
                <a:srgbClr val="794C28"/>
              </a:solidFill>
              <a:latin typeface="#9Slide03 AmpleSoft Bold" panose="02000000000000000000" pitchFamily="2" charset="0"/>
              <a:cs typeface="+mn-ea"/>
              <a:sym typeface="+mn-lt"/>
            </a:endParaRPr>
          </a:p>
        </p:txBody>
      </p:sp>
      <p:pic>
        <p:nvPicPr>
          <p:cNvPr id="9" name="图片 8">
            <a:extLst>
              <a:ext uri="{FF2B5EF4-FFF2-40B4-BE49-F238E27FC236}">
                <a16:creationId xmlns:a16="http://schemas.microsoft.com/office/drawing/2014/main" id="{2D35B905-0C9A-4777-8BB0-10094587B3C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9140" y="0"/>
            <a:ext cx="5500841" cy="7138856"/>
          </a:xfrm>
          <a:prstGeom prst="rect">
            <a:avLst/>
          </a:prstGeom>
        </p:spPr>
      </p:pic>
    </p:spTree>
    <p:extLst>
      <p:ext uri="{BB962C8B-B14F-4D97-AF65-F5344CB8AC3E}">
        <p14:creationId xmlns:p14="http://schemas.microsoft.com/office/powerpoint/2010/main" val="354221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47D6C92-7076-9ACD-9C47-ED1DC968E401}"/>
              </a:ext>
            </a:extLst>
          </p:cNvPr>
          <p:cNvPicPr/>
          <p:nvPr/>
        </p:nvPicPr>
        <p:blipFill>
          <a:blip r:embed="rId2"/>
          <a:stretch>
            <a:fillRect/>
          </a:stretch>
        </p:blipFill>
        <p:spPr>
          <a:xfrm>
            <a:off x="-8709" y="11575"/>
            <a:ext cx="12191999" cy="6858000"/>
          </a:xfrm>
          <a:prstGeom prst="rect">
            <a:avLst/>
          </a:prstGeom>
        </p:spPr>
      </p:pic>
      <p:pic>
        <p:nvPicPr>
          <p:cNvPr id="35" name="Picture Placeholder 34">
            <a:extLst>
              <a:ext uri="{FF2B5EF4-FFF2-40B4-BE49-F238E27FC236}">
                <a16:creationId xmlns:a16="http://schemas.microsoft.com/office/drawing/2014/main" id="{A86F72E7-C3DA-4F10-CB4A-2E29EAC561F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1136" b="21136"/>
          <a:stretch/>
        </p:blipFill>
        <p:spPr>
          <a:xfrm>
            <a:off x="8410918" y="23503"/>
            <a:ext cx="3781082" cy="3405497"/>
          </a:xfrm>
        </p:spPr>
      </p:pic>
      <p:pic>
        <p:nvPicPr>
          <p:cNvPr id="32" name="Picture Placeholder 31">
            <a:extLst>
              <a:ext uri="{FF2B5EF4-FFF2-40B4-BE49-F238E27FC236}">
                <a16:creationId xmlns:a16="http://schemas.microsoft.com/office/drawing/2014/main" id="{7267CA8A-E41D-DAB2-0223-73F39175CCC5}"/>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842" t="-8333" r="40944" b="8333"/>
          <a:stretch/>
        </p:blipFill>
        <p:spPr>
          <a:xfrm>
            <a:off x="7423119" y="2313774"/>
            <a:ext cx="2624829" cy="2624830"/>
          </a:xfrm>
        </p:spPr>
      </p:pic>
      <p:pic>
        <p:nvPicPr>
          <p:cNvPr id="11" name="Picture Placeholder 10">
            <a:extLst>
              <a:ext uri="{FF2B5EF4-FFF2-40B4-BE49-F238E27FC236}">
                <a16:creationId xmlns:a16="http://schemas.microsoft.com/office/drawing/2014/main" id="{8DF6BC27-E2FD-1DB3-EBC3-F93F50E74CE9}"/>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22099" r="22099"/>
          <a:stretch/>
        </p:blipFill>
        <p:spPr/>
      </p:pic>
      <p:sp>
        <p:nvSpPr>
          <p:cNvPr id="13" name="Rectangle: Rounded Corners 12">
            <a:extLst>
              <a:ext uri="{FF2B5EF4-FFF2-40B4-BE49-F238E27FC236}">
                <a16:creationId xmlns:a16="http://schemas.microsoft.com/office/drawing/2014/main" id="{E1CAAE1C-FAB5-DCDA-C6C7-124749B15FBD}"/>
              </a:ext>
            </a:extLst>
          </p:cNvPr>
          <p:cNvSpPr/>
          <p:nvPr/>
        </p:nvSpPr>
        <p:spPr>
          <a:xfrm rot="2700000">
            <a:off x="9902624" y="2806981"/>
            <a:ext cx="1133093" cy="1096387"/>
          </a:xfrm>
          <a:prstGeom prst="roundRect">
            <a:avLst>
              <a:gd name="adj" fmla="val 10556"/>
            </a:avLst>
          </a:prstGeom>
          <a:solidFill>
            <a:schemeClr val="accent5">
              <a:lumMod val="40000"/>
              <a:lumOff val="60000"/>
              <a:alpha val="9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Rectangle: Rounded Corners 24">
            <a:extLst>
              <a:ext uri="{FF2B5EF4-FFF2-40B4-BE49-F238E27FC236}">
                <a16:creationId xmlns:a16="http://schemas.microsoft.com/office/drawing/2014/main" id="{102EE3D6-E0DE-49F1-8644-A00BE1B88FA6}"/>
              </a:ext>
            </a:extLst>
          </p:cNvPr>
          <p:cNvSpPr/>
          <p:nvPr/>
        </p:nvSpPr>
        <p:spPr>
          <a:xfrm rot="2700000">
            <a:off x="7918762" y="1646536"/>
            <a:ext cx="465876" cy="465876"/>
          </a:xfrm>
          <a:prstGeom prst="roundRect">
            <a:avLst>
              <a:gd name="adj" fmla="val 10556"/>
            </a:avLst>
          </a:pr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Freeform: Shape 2">
            <a:extLst>
              <a:ext uri="{FF2B5EF4-FFF2-40B4-BE49-F238E27FC236}">
                <a16:creationId xmlns:a16="http://schemas.microsoft.com/office/drawing/2014/main" id="{69C5C248-9E71-2AE0-3C32-3C2E5083E3C5}"/>
              </a:ext>
            </a:extLst>
          </p:cNvPr>
          <p:cNvSpPr/>
          <p:nvPr/>
        </p:nvSpPr>
        <p:spPr>
          <a:xfrm rot="2700000">
            <a:off x="7806575" y="5554862"/>
            <a:ext cx="2469171" cy="2469169"/>
          </a:xfrm>
          <a:custGeom>
            <a:avLst/>
            <a:gdLst>
              <a:gd name="connsiteX0" fmla="*/ 78377 w 2469171"/>
              <a:gd name="connsiteY0" fmla="*/ 78378 h 2469169"/>
              <a:gd name="connsiteX1" fmla="*/ 267597 w 2469171"/>
              <a:gd name="connsiteY1" fmla="*/ 0 h 2469169"/>
              <a:gd name="connsiteX2" fmla="*/ 2267429 w 2469171"/>
              <a:gd name="connsiteY2" fmla="*/ 0 h 2469169"/>
              <a:gd name="connsiteX3" fmla="*/ 2456648 w 2469171"/>
              <a:gd name="connsiteY3" fmla="*/ 78378 h 2469169"/>
              <a:gd name="connsiteX4" fmla="*/ 2469171 w 2469171"/>
              <a:gd name="connsiteY4" fmla="*/ 96950 h 2469169"/>
              <a:gd name="connsiteX5" fmla="*/ 96953 w 2469171"/>
              <a:gd name="connsiteY5" fmla="*/ 2469169 h 2469169"/>
              <a:gd name="connsiteX6" fmla="*/ 78377 w 2469171"/>
              <a:gd name="connsiteY6" fmla="*/ 2456645 h 2469169"/>
              <a:gd name="connsiteX7" fmla="*/ 0 w 2469171"/>
              <a:gd name="connsiteY7" fmla="*/ 2267425 h 2469169"/>
              <a:gd name="connsiteX8" fmla="*/ 0 w 2469171"/>
              <a:gd name="connsiteY8" fmla="*/ 267597 h 2469169"/>
              <a:gd name="connsiteX9" fmla="*/ 78377 w 2469171"/>
              <a:gd name="connsiteY9" fmla="*/ 78378 h 246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9171" h="2469169">
                <a:moveTo>
                  <a:pt x="78377" y="78378"/>
                </a:moveTo>
                <a:cubicBezTo>
                  <a:pt x="126802" y="29952"/>
                  <a:pt x="193702" y="1"/>
                  <a:pt x="267597" y="0"/>
                </a:cubicBezTo>
                <a:lnTo>
                  <a:pt x="2267429" y="0"/>
                </a:lnTo>
                <a:cubicBezTo>
                  <a:pt x="2341324" y="0"/>
                  <a:pt x="2408223" y="29952"/>
                  <a:pt x="2456648" y="78378"/>
                </a:cubicBezTo>
                <a:lnTo>
                  <a:pt x="2469171" y="96950"/>
                </a:lnTo>
                <a:lnTo>
                  <a:pt x="96953" y="2469169"/>
                </a:lnTo>
                <a:lnTo>
                  <a:pt x="78377" y="2456645"/>
                </a:lnTo>
                <a:cubicBezTo>
                  <a:pt x="29952" y="2408219"/>
                  <a:pt x="0" y="2341320"/>
                  <a:pt x="0" y="2267425"/>
                </a:cubicBezTo>
                <a:lnTo>
                  <a:pt x="0" y="267597"/>
                </a:lnTo>
                <a:cubicBezTo>
                  <a:pt x="0" y="193702"/>
                  <a:pt x="29951" y="126803"/>
                  <a:pt x="78377" y="78378"/>
                </a:cubicBezTo>
                <a:close/>
              </a:path>
            </a:pathLst>
          </a:custGeom>
          <a:solidFill>
            <a:schemeClr val="accent5">
              <a:lumMod val="40000"/>
              <a:lumOff val="60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6" name="TextBox 35">
            <a:extLst>
              <a:ext uri="{FF2B5EF4-FFF2-40B4-BE49-F238E27FC236}">
                <a16:creationId xmlns:a16="http://schemas.microsoft.com/office/drawing/2014/main" id="{3F1243FC-69D7-2D4F-10AB-7B374F7E0789}"/>
              </a:ext>
            </a:extLst>
          </p:cNvPr>
          <p:cNvSpPr txBox="1"/>
          <p:nvPr/>
        </p:nvSpPr>
        <p:spPr>
          <a:xfrm>
            <a:off x="1637070" y="462286"/>
            <a:ext cx="5890883" cy="1199367"/>
          </a:xfrm>
          <a:prstGeom prst="rect">
            <a:avLst/>
          </a:prstGeom>
          <a:noFill/>
        </p:spPr>
        <p:txBody>
          <a:bodyPr wrap="square" lIns="0" tIns="0" rIns="0" bIns="0" rtlCol="0">
            <a:spAutoFit/>
          </a:bodyPr>
          <a:lstStyle/>
          <a:p>
            <a:pPr>
              <a:lnSpc>
                <a:spcPct val="115000"/>
              </a:lnSpc>
              <a:spcAft>
                <a:spcPts val="800"/>
              </a:spcAft>
            </a:pP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Đọc</a:t>
            </a:r>
            <a:endParaRPr lang="en-US" sz="3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200"/>
              </a:spcAft>
            </a:pPr>
            <a:r>
              <a:rPr lang="vi-VN" sz="32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Đọc, giải thích từ khó.</a:t>
            </a:r>
            <a:endParaRPr lang="en-US" sz="3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706A7B7-1731-100E-E734-2BEBDE51EB58}"/>
              </a:ext>
            </a:extLst>
          </p:cNvPr>
          <p:cNvSpPr txBox="1"/>
          <p:nvPr/>
        </p:nvSpPr>
        <p:spPr>
          <a:xfrm>
            <a:off x="360622" y="2566934"/>
            <a:ext cx="6845968" cy="1569660"/>
          </a:xfrm>
          <a:prstGeom prst="rect">
            <a:avLst/>
          </a:prstGeom>
          <a:noFill/>
        </p:spPr>
        <p:txBody>
          <a:bodyPr wrap="square">
            <a:spAutoFit/>
          </a:bodyPr>
          <a:lstStyle/>
          <a:p>
            <a:pPr algn="ctr"/>
            <a:r>
              <a:rPr lang="en-US" sz="4000" b="1" dirty="0">
                <a:solidFill>
                  <a:srgbClr val="0D0D0D"/>
                </a:solidFill>
                <a:latin typeface="Times New Roman" panose="02020603050405020304" pitchFamily="18" charset="0"/>
                <a:ea typeface="MS Mincho" panose="02020609040205080304" pitchFamily="49" charset="-128"/>
              </a:rPr>
              <a:t>L</a:t>
            </a:r>
            <a:r>
              <a:rPr lang="vi-VN" sz="4000" b="1" dirty="0">
                <a:solidFill>
                  <a:srgbClr val="0D0D0D"/>
                </a:solidFill>
                <a:effectLst/>
                <a:latin typeface="Times New Roman" panose="02020603050405020304" pitchFamily="18" charset="0"/>
                <a:ea typeface="MS Mincho" panose="02020609040205080304" pitchFamily="49" charset="-128"/>
              </a:rPr>
              <a:t>ưu ý về cách đọc truyện thơ: </a:t>
            </a:r>
            <a:endParaRPr lang="en-US" sz="4000" b="1" dirty="0">
              <a:solidFill>
                <a:srgbClr val="0D0D0D"/>
              </a:solidFill>
              <a:effectLst/>
              <a:latin typeface="Times New Roman" panose="02020603050405020304" pitchFamily="18" charset="0"/>
              <a:ea typeface="MS Mincho" panose="02020609040205080304" pitchFamily="49" charset="-128"/>
            </a:endParaRPr>
          </a:p>
          <a:p>
            <a:pPr marL="457200" indent="-457200" algn="just">
              <a:buClr>
                <a:srgbClr val="FF0000"/>
              </a:buClr>
              <a:buFont typeface="Wingdings" panose="05000000000000000000" pitchFamily="2" charset="2"/>
              <a:buChar char="Ø"/>
            </a:pPr>
            <a:r>
              <a:rPr lang="nl-NL" sz="2800" dirty="0"/>
              <a:t>Giọng chậm rãi, rõ ràng, phân biệt rõ lời người kể chuyện và lời các nhân vật.</a:t>
            </a:r>
            <a:endParaRPr lang="en-US" sz="4000" dirty="0"/>
          </a:p>
        </p:txBody>
      </p:sp>
    </p:spTree>
    <p:extLst>
      <p:ext uri="{BB962C8B-B14F-4D97-AF65-F5344CB8AC3E}">
        <p14:creationId xmlns:p14="http://schemas.microsoft.com/office/powerpoint/2010/main" val="2279506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fade">
                                      <p:cBhvr>
                                        <p:cTn id="7" dur="1000"/>
                                        <p:tgtEl>
                                          <p:spTgt spid="36">
                                            <p:txEl>
                                              <p:pRg st="0" end="0"/>
                                            </p:txEl>
                                          </p:spTgt>
                                        </p:tgtEl>
                                      </p:cBhvr>
                                    </p:animEffect>
                                    <p:anim calcmode="lin" valueType="num">
                                      <p:cBhvr>
                                        <p:cTn id="8" dur="10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6">
                                            <p:txEl>
                                              <p:pRg st="1" end="1"/>
                                            </p:txEl>
                                          </p:spTgt>
                                        </p:tgtEl>
                                        <p:attrNameLst>
                                          <p:attrName>style.visibility</p:attrName>
                                        </p:attrNameLst>
                                      </p:cBhvr>
                                      <p:to>
                                        <p:strVal val="visible"/>
                                      </p:to>
                                    </p:set>
                                    <p:animEffect transition="in" filter="barn(inVertical)">
                                      <p:cBhvr>
                                        <p:cTn id="14" dur="500"/>
                                        <p:tgtEl>
                                          <p:spTgt spid="3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flower on a book&#10;&#10;Description automatically generated">
            <a:extLst>
              <a:ext uri="{FF2B5EF4-FFF2-40B4-BE49-F238E27FC236}">
                <a16:creationId xmlns:a16="http://schemas.microsoft.com/office/drawing/2014/main" id="{13C7EF7D-2279-4702-2D3E-62DAE87CFE2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5694" r="-2" b="21134"/>
          <a:stretch/>
        </p:blipFill>
        <p:spPr>
          <a:xfrm>
            <a:off x="321730" y="321732"/>
            <a:ext cx="5674897" cy="3017405"/>
          </a:xfrm>
          <a:prstGeom prst="rect">
            <a:avLst/>
          </a:prstGeom>
        </p:spPr>
      </p:pic>
      <p:pic>
        <p:nvPicPr>
          <p:cNvPr id="2050" name="Picture 5" descr="A yellow background with blue green and red text&#10;&#10;Description automatically generated">
            <a:extLst>
              <a:ext uri="{FF2B5EF4-FFF2-40B4-BE49-F238E27FC236}">
                <a16:creationId xmlns:a16="http://schemas.microsoft.com/office/drawing/2014/main" id="{A87FC50B-9557-FD4E-5301-9DFA1F043B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 b="19732"/>
          <a:stretch/>
        </p:blipFill>
        <p:spPr bwMode="auto">
          <a:xfrm>
            <a:off x="185806" y="3746314"/>
            <a:ext cx="5674897" cy="27899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7" descr="A flower on top of an open book&#10;&#10;Description automatically generated">
            <a:extLst>
              <a:ext uri="{FF2B5EF4-FFF2-40B4-BE49-F238E27FC236}">
                <a16:creationId xmlns:a16="http://schemas.microsoft.com/office/drawing/2014/main" id="{72139C84-18D5-CD92-3F29-7D5EA55A40D8}"/>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r="5089" b="2"/>
          <a:stretch/>
        </p:blipFill>
        <p:spPr>
          <a:xfrm>
            <a:off x="6195373" y="321733"/>
            <a:ext cx="5674897" cy="5979074"/>
          </a:xfrm>
          <a:prstGeom prst="rect">
            <a:avLst/>
          </a:prstGeom>
        </p:spPr>
      </p:pic>
    </p:spTree>
    <p:extLst>
      <p:ext uri="{BB962C8B-B14F-4D97-AF65-F5344CB8AC3E}">
        <p14:creationId xmlns:p14="http://schemas.microsoft.com/office/powerpoint/2010/main" val="248811450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mẫu 2">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490</TotalTime>
  <Words>3809</Words>
  <Application>Microsoft Office PowerPoint</Application>
  <PresentationFormat>Widescreen</PresentationFormat>
  <Paragraphs>318</Paragraphs>
  <Slides>63</Slides>
  <Notes>9</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63</vt:i4>
      </vt:variant>
    </vt:vector>
  </HeadingPairs>
  <TitlesOfParts>
    <vt:vector size="79" baseType="lpstr">
      <vt:lpstr>#9Slide05 Fourth</vt:lpstr>
      <vt:lpstr>Arial</vt:lpstr>
      <vt:lpstr>Wingdings</vt:lpstr>
      <vt:lpstr>#9Slide03 Ample</vt:lpstr>
      <vt:lpstr>Symbol</vt:lpstr>
      <vt:lpstr>Times New Roman</vt:lpstr>
      <vt:lpstr>#9Slide03 AmpleSoft Bold</vt:lpstr>
      <vt:lpstr>Calibri</vt:lpstr>
      <vt:lpstr>#9Slide03 AmpleSoft</vt:lpstr>
      <vt:lpstr>思源黑体</vt:lpstr>
      <vt:lpstr>Calibri Light</vt:lpstr>
      <vt:lpstr>Times New Roman</vt:lpstr>
      <vt:lpstr>Aptos</vt:lpstr>
      <vt:lpstr>#9Slide05 Fourth Medium</vt:lpstr>
      <vt:lpstr>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kimhuong8784@gmail.com</dc:creator>
  <cp:lastModifiedBy>kimhuong8784@gmail.com</cp:lastModifiedBy>
  <cp:revision>46</cp:revision>
  <dcterms:created xsi:type="dcterms:W3CDTF">2024-07-08T07:44:40Z</dcterms:created>
  <dcterms:modified xsi:type="dcterms:W3CDTF">2024-07-28T13:34:35Z</dcterms:modified>
</cp:coreProperties>
</file>