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5" r:id="rId3"/>
  </p:sldMasterIdLst>
  <p:notesMasterIdLst>
    <p:notesMasterId r:id="rId23"/>
  </p:notesMasterIdLst>
  <p:sldIdLst>
    <p:sldId id="256" r:id="rId4"/>
    <p:sldId id="1079" r:id="rId5"/>
    <p:sldId id="1084" r:id="rId6"/>
    <p:sldId id="1083" r:id="rId7"/>
    <p:sldId id="1080" r:id="rId8"/>
    <p:sldId id="1086" r:id="rId9"/>
    <p:sldId id="1085" r:id="rId10"/>
    <p:sldId id="3091" r:id="rId11"/>
    <p:sldId id="3092" r:id="rId12"/>
    <p:sldId id="3093" r:id="rId13"/>
    <p:sldId id="3094" r:id="rId14"/>
    <p:sldId id="1081" r:id="rId15"/>
    <p:sldId id="3081" r:id="rId16"/>
    <p:sldId id="3082" r:id="rId17"/>
    <p:sldId id="3095" r:id="rId18"/>
    <p:sldId id="3097" r:id="rId19"/>
    <p:sldId id="1082" r:id="rId20"/>
    <p:sldId id="1077" r:id="rId21"/>
    <p:sldId id="3098" r:id="rId22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24"/>
    </p:embeddedFont>
    <p:embeddedFont>
      <p:font typeface="#9Slide05 SVNBlenda Script" panose="02000804000000020003" pitchFamily="2" charset="0"/>
      <p:regular r:id="rId25"/>
    </p:embeddedFont>
    <p:embeddedFont>
      <p:font typeface="Microsoft YaHei" panose="020B0503020204020204" pitchFamily="34" charset="-122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336" y="2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297D-2C71-48F5-B2E6-6287586986B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DD81-F639-4049-97CC-23CE22D2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37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3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45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FE2E-07A0-CC5F-D59C-34DC44ED1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5F456-0CA5-89E4-3628-103234482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D88F-8856-FAE2-E108-CAF85E29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891D-004D-CD91-412E-EB9314E8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293F7-39E2-363F-5478-149CEA1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8BAF-3E1C-B608-C2EF-E1721124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0BD66-5297-13B2-EE9E-61E88F59E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8166-85DA-2FEF-096A-58ACEBB9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717C5-D55A-F0B8-F96D-29C8490C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FA45-93DC-0D3E-DEB4-2C33CC0D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AEFBD-3F20-1E78-8449-FDFA6F92B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7214-D850-F9EF-A14B-633A98617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4D4BC-E065-D285-49D7-B83BD7B2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288FF-024F-18BB-9BA1-E57DF586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7DB1D-FF31-8776-8D23-CAEEC28D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883400" y="270858"/>
            <a:ext cx="2650623" cy="461486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lvl="0" defTabSz="914194">
              <a:defRPr/>
            </a:pPr>
            <a:r>
              <a:rPr lang="en-US" altLang="zh-CN" sz="2399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Enter a title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9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536160" y="501579"/>
            <a:ext cx="4655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790EBA-BB9D-B5BB-DC7D-BD81529FB4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873391" cy="6858002"/>
          </a:xfrm>
          <a:custGeom>
            <a:avLst/>
            <a:gdLst>
              <a:gd name="connsiteX0" fmla="*/ 1 w 5873391"/>
              <a:gd name="connsiteY0" fmla="*/ 3173806 h 6858002"/>
              <a:gd name="connsiteX1" fmla="*/ 1724862 w 5873391"/>
              <a:gd name="connsiteY1" fmla="*/ 4898668 h 6858002"/>
              <a:gd name="connsiteX2" fmla="*/ 1724862 w 5873391"/>
              <a:gd name="connsiteY2" fmla="*/ 5375747 h 6858002"/>
              <a:gd name="connsiteX3" fmla="*/ 242607 w 5873391"/>
              <a:gd name="connsiteY3" fmla="*/ 6858002 h 6858002"/>
              <a:gd name="connsiteX4" fmla="*/ 0 w 5873391"/>
              <a:gd name="connsiteY4" fmla="*/ 6858002 h 6858002"/>
              <a:gd name="connsiteX5" fmla="*/ 11005 w 5873391"/>
              <a:gd name="connsiteY5" fmla="*/ 0 h 6858002"/>
              <a:gd name="connsiteX6" fmla="*/ 4923333 w 5873391"/>
              <a:gd name="connsiteY6" fmla="*/ 0 h 6858002"/>
              <a:gd name="connsiteX7" fmla="*/ 5715982 w 5873391"/>
              <a:gd name="connsiteY7" fmla="*/ 792650 h 6858002"/>
              <a:gd name="connsiteX8" fmla="*/ 5715982 w 5873391"/>
              <a:gd name="connsiteY8" fmla="*/ 1552686 h 6858002"/>
              <a:gd name="connsiteX9" fmla="*/ 2546959 w 5873391"/>
              <a:gd name="connsiteY9" fmla="*/ 4721710 h 6858002"/>
              <a:gd name="connsiteX10" fmla="*/ 1786922 w 5873391"/>
              <a:gd name="connsiteY10" fmla="*/ 4721710 h 6858002"/>
              <a:gd name="connsiteX11" fmla="*/ 11004 w 5873391"/>
              <a:gd name="connsiteY11" fmla="*/ 294579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3391" h="6858002">
                <a:moveTo>
                  <a:pt x="1" y="3173806"/>
                </a:moveTo>
                <a:lnTo>
                  <a:pt x="1724862" y="4898668"/>
                </a:lnTo>
                <a:cubicBezTo>
                  <a:pt x="1856604" y="5030410"/>
                  <a:pt x="1856604" y="5244005"/>
                  <a:pt x="1724862" y="5375747"/>
                </a:cubicBezTo>
                <a:lnTo>
                  <a:pt x="242607" y="6858002"/>
                </a:lnTo>
                <a:lnTo>
                  <a:pt x="0" y="6858002"/>
                </a:lnTo>
                <a:close/>
                <a:moveTo>
                  <a:pt x="11005" y="0"/>
                </a:moveTo>
                <a:lnTo>
                  <a:pt x="4923333" y="0"/>
                </a:lnTo>
                <a:lnTo>
                  <a:pt x="5715982" y="792650"/>
                </a:lnTo>
                <a:cubicBezTo>
                  <a:pt x="5925861" y="1002528"/>
                  <a:pt x="5925861" y="1342808"/>
                  <a:pt x="5715982" y="1552686"/>
                </a:cubicBezTo>
                <a:lnTo>
                  <a:pt x="2546959" y="4721710"/>
                </a:lnTo>
                <a:cubicBezTo>
                  <a:pt x="2337080" y="4931588"/>
                  <a:pt x="1996801" y="4931588"/>
                  <a:pt x="1786922" y="4721710"/>
                </a:cubicBezTo>
                <a:lnTo>
                  <a:pt x="11004" y="29457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FF41B9-5A13-4C7D-AA10-21D8797212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938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5356DB9-10DE-4913-BE2B-DEB4814F8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50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883400" y="270858"/>
            <a:ext cx="2650623" cy="461486"/>
          </a:xfrm>
          <a:prstGeom prst="rect">
            <a:avLst/>
          </a:prstGeom>
          <a:noFill/>
        </p:spPr>
        <p:txBody>
          <a:bodyPr wrap="none" lIns="91389" tIns="45695" rIns="91389" bIns="45695" rtlCol="0">
            <a:spAutoFit/>
          </a:bodyPr>
          <a:lstStyle/>
          <a:p>
            <a:pPr lvl="0" defTabSz="914194">
              <a:defRPr/>
            </a:pPr>
            <a:r>
              <a:rPr lang="en-US" altLang="zh-CN" sz="2399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Click Enter a title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38D03C8-5A6E-48BF-B576-BF785595610E}"/>
              </a:ext>
            </a:extLst>
          </p:cNvPr>
          <p:cNvCxnSpPr>
            <a:cxnSpLocks/>
          </p:cNvCxnSpPr>
          <p:nvPr userDrawn="1"/>
        </p:nvCxnSpPr>
        <p:spPr>
          <a:xfrm>
            <a:off x="381" y="501579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AE3EB0-54E6-4F03-BF5D-660BE55BAA33}"/>
              </a:ext>
            </a:extLst>
          </p:cNvPr>
          <p:cNvCxnSpPr>
            <a:cxnSpLocks/>
          </p:cNvCxnSpPr>
          <p:nvPr userDrawn="1"/>
        </p:nvCxnSpPr>
        <p:spPr>
          <a:xfrm>
            <a:off x="7536160" y="501579"/>
            <a:ext cx="4655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2024/7/28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1199456" y="415626"/>
            <a:ext cx="3202398" cy="458065"/>
          </a:xfrm>
          <a:prstGeom prst="rect">
            <a:avLst/>
          </a:prstGeom>
          <a:noFill/>
        </p:spPr>
        <p:txBody>
          <a:bodyPr wrap="none" lIns="128579" tIns="64289" rIns="128579" bIns="64289" rtlCol="0">
            <a:spAutoFit/>
          </a:bodyPr>
          <a:lstStyle/>
          <a:p>
            <a:pPr defTabSz="1285672"/>
            <a:r>
              <a:rPr lang="en-US" altLang="zh-CN" sz="2133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ADD TITLE TEXT</a:t>
            </a:r>
            <a:endParaRPr lang="zh-CN" altLang="en-US" sz="2133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527381" y="452669"/>
            <a:ext cx="384043" cy="38404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 userDrawn="1"/>
        </p:nvSpPr>
        <p:spPr>
          <a:xfrm>
            <a:off x="815413" y="452669"/>
            <a:ext cx="384043" cy="38404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30691"/>
            <a:ext cx="2396221" cy="676275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67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67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2" y="440391"/>
            <a:ext cx="2394787" cy="4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Add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6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5" y="-14288"/>
            <a:ext cx="10144127" cy="3300413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5AACA8-6795-475A-8E8D-3C827EA66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17670"/>
          <a:stretch/>
        </p:blipFill>
        <p:spPr>
          <a:xfrm>
            <a:off x="5413" y="0"/>
            <a:ext cx="12186588" cy="68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8C89-B6D9-B34C-5CFD-1634409F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2F58-619C-AE1C-7821-F59F497D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CC63-B719-80C8-800D-45517486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273B-2995-A964-255D-1FB49E3C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29308-7FC4-FB77-F80F-20E3B82C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9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54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54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43606" y="6439445"/>
            <a:ext cx="1632181" cy="12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770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DEED52-802E-4197-B28B-0234086E3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3688108" cy="5296591"/>
          </a:xfrm>
          <a:custGeom>
            <a:avLst/>
            <a:gdLst>
              <a:gd name="connsiteX0" fmla="*/ 19653 w 3688108"/>
              <a:gd name="connsiteY0" fmla="*/ 0 h 5296591"/>
              <a:gd name="connsiteX1" fmla="*/ 1497171 w 3688108"/>
              <a:gd name="connsiteY1" fmla="*/ 0 h 5296591"/>
              <a:gd name="connsiteX2" fmla="*/ 3563687 w 3688108"/>
              <a:gd name="connsiteY2" fmla="*/ 2066516 h 5296591"/>
              <a:gd name="connsiteX3" fmla="*/ 3563687 w 3688108"/>
              <a:gd name="connsiteY3" fmla="*/ 2667274 h 5296591"/>
              <a:gd name="connsiteX4" fmla="*/ 1058791 w 3688108"/>
              <a:gd name="connsiteY4" fmla="*/ 5172170 h 5296591"/>
              <a:gd name="connsiteX5" fmla="*/ 458033 w 3688108"/>
              <a:gd name="connsiteY5" fmla="*/ 5172170 h 5296591"/>
              <a:gd name="connsiteX6" fmla="*/ 0 w 3688108"/>
              <a:gd name="connsiteY6" fmla="*/ 4714138 h 5296591"/>
              <a:gd name="connsiteX7" fmla="*/ 0 w 3688108"/>
              <a:gd name="connsiteY7" fmla="*/ 19653 h 52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108" h="5296591">
                <a:moveTo>
                  <a:pt x="19653" y="0"/>
                </a:moveTo>
                <a:lnTo>
                  <a:pt x="1497171" y="0"/>
                </a:lnTo>
                <a:lnTo>
                  <a:pt x="3563687" y="2066516"/>
                </a:lnTo>
                <a:cubicBezTo>
                  <a:pt x="3729582" y="2232411"/>
                  <a:pt x="3729582" y="2501379"/>
                  <a:pt x="3563687" y="2667274"/>
                </a:cubicBezTo>
                <a:lnTo>
                  <a:pt x="1058791" y="5172170"/>
                </a:lnTo>
                <a:cubicBezTo>
                  <a:pt x="892896" y="5338065"/>
                  <a:pt x="623928" y="5338065"/>
                  <a:pt x="458033" y="5172170"/>
                </a:cubicBezTo>
                <a:lnTo>
                  <a:pt x="0" y="4714138"/>
                </a:lnTo>
                <a:lnTo>
                  <a:pt x="0" y="19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6AE4FC-3C4D-496D-9344-7BA3A440E4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75209" y="2343136"/>
            <a:ext cx="3685232" cy="3685232"/>
          </a:xfrm>
          <a:custGeom>
            <a:avLst/>
            <a:gdLst>
              <a:gd name="connsiteX0" fmla="*/ 1842616 w 3685232"/>
              <a:gd name="connsiteY0" fmla="*/ 0 h 3685232"/>
              <a:gd name="connsiteX1" fmla="*/ 2031538 w 3685232"/>
              <a:gd name="connsiteY1" fmla="*/ 78254 h 3685232"/>
              <a:gd name="connsiteX2" fmla="*/ 3606978 w 3685232"/>
              <a:gd name="connsiteY2" fmla="*/ 1653695 h 3685232"/>
              <a:gd name="connsiteX3" fmla="*/ 3606978 w 3685232"/>
              <a:gd name="connsiteY3" fmla="*/ 2031538 h 3685232"/>
              <a:gd name="connsiteX4" fmla="*/ 2031538 w 3685232"/>
              <a:gd name="connsiteY4" fmla="*/ 3606978 h 3685232"/>
              <a:gd name="connsiteX5" fmla="*/ 1653695 w 3685232"/>
              <a:gd name="connsiteY5" fmla="*/ 3606978 h 3685232"/>
              <a:gd name="connsiteX6" fmla="*/ 78254 w 3685232"/>
              <a:gd name="connsiteY6" fmla="*/ 2031538 h 3685232"/>
              <a:gd name="connsiteX7" fmla="*/ 78254 w 3685232"/>
              <a:gd name="connsiteY7" fmla="*/ 1653695 h 3685232"/>
              <a:gd name="connsiteX8" fmla="*/ 1653695 w 3685232"/>
              <a:gd name="connsiteY8" fmla="*/ 78254 h 3685232"/>
              <a:gd name="connsiteX9" fmla="*/ 1842616 w 3685232"/>
              <a:gd name="connsiteY9" fmla="*/ 0 h 36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232" h="3685232">
                <a:moveTo>
                  <a:pt x="1842616" y="0"/>
                </a:moveTo>
                <a:cubicBezTo>
                  <a:pt x="1910992" y="0"/>
                  <a:pt x="1979368" y="26084"/>
                  <a:pt x="2031538" y="78254"/>
                </a:cubicBezTo>
                <a:lnTo>
                  <a:pt x="3606978" y="1653695"/>
                </a:lnTo>
                <a:cubicBezTo>
                  <a:pt x="3711317" y="1758033"/>
                  <a:pt x="3711317" y="1927199"/>
                  <a:pt x="3606978" y="2031538"/>
                </a:cubicBezTo>
                <a:lnTo>
                  <a:pt x="2031538" y="3606978"/>
                </a:lnTo>
                <a:cubicBezTo>
                  <a:pt x="1927199" y="3711317"/>
                  <a:pt x="1758034" y="3711317"/>
                  <a:pt x="1653695" y="3606978"/>
                </a:cubicBezTo>
                <a:lnTo>
                  <a:pt x="78254" y="2031538"/>
                </a:lnTo>
                <a:cubicBezTo>
                  <a:pt x="-26085" y="1927199"/>
                  <a:pt x="-26085" y="1758033"/>
                  <a:pt x="78254" y="1653695"/>
                </a:cubicBezTo>
                <a:lnTo>
                  <a:pt x="1653695" y="78254"/>
                </a:lnTo>
                <a:cubicBezTo>
                  <a:pt x="1705864" y="26084"/>
                  <a:pt x="1774240" y="0"/>
                  <a:pt x="1842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7"/>
            <a:ext cx="11573197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082035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2C5B-4BB6-D242-3ADE-7B7982E0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3A47C-3843-CE00-AF83-8C8689F6C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91C1-0F4C-A86B-6B48-47121620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3CA0F-3859-AFA7-C352-6DB0B3CF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DA71-4911-2453-E40A-86C17977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AB9-4423-4541-2280-C34BF6CE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7C3A-76E7-F50E-C2C6-3F50C851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CBF0D-7E15-8A51-401A-DFDE2B52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808D3-D958-8991-EE4C-9524430E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19EE-D526-6A69-CFD3-4530D15E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1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92A4-99D7-6268-A42F-4D906183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5C98-6F35-C53C-7E08-5441620B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F31C-821F-5B36-E5E9-C479294C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D81E-64C8-4159-5DCD-F808AA90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2D2-7844-2634-6C1B-E4C968AA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0F5-3373-38EC-95A7-50D7E33A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F718-7A99-4EB4-88D5-E91FC27F7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20BCE-3215-7169-A2F7-1BAAC7A6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CED62-8E09-227E-B005-3BB1DA19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1B78-73AA-669E-4BEC-778F1337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3154D-5B1F-6091-4A4C-C264B39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1495-EC84-512F-E0D0-A0E11848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15FAB-9DB1-2F02-FD32-63D3DB26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7EE3-7738-2328-08CE-0E184BC2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CF6-6A7B-BE71-538A-7C65A74C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C8D5-3F2F-1D32-A5B7-F44F6F00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1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6E0A-3A4A-AE2C-4A64-CB428003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169D-78AB-EFE6-9076-B7C89ABB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BDD2-B74F-5F3A-9C7E-4B4D59A0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3994E-CF76-E218-29BF-659833AAE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5581C-0CB9-F71E-1635-16550A56A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3A72E-891C-4E8F-D731-4F24D46D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B396E-1526-0F8A-DCA6-BB641471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B20AF-CDA2-EA67-4093-C025F630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84A0-AE0B-C888-D992-351E7D85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494C5-9144-2F2B-2263-87849E58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9DFC2-CBA5-6EB8-B119-24A12704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208EA-0AB0-439C-2BEA-55599DEF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EEF5-89FC-9662-8D72-B2F87BA0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D5630-033C-E940-DECB-23141C95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69A01-73C6-0C33-0C62-0ED14E0A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2F24-3059-F750-8104-54C66EAD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25-8FB4-60DD-9186-95CC630F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1FE2C-8CF1-BB55-AED6-875E8071A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8305-6D65-F3C0-5C41-CCED650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944A5-017F-2767-6242-AAE62D19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96099-DE7F-588F-0FDF-89C3524B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0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F858-6C6B-CFE2-02D4-ABA2D892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1D64D-0A3F-B7E2-1D78-A98E1C771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E7511-723A-8B5B-56F9-C221ED25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644F8-169B-2C58-60CB-52650900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53F09-BBEE-0355-9A08-AC52CF39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9D48-8E1C-05D3-94F6-2035D6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7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32A5-0D40-FF58-FC16-34048404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08C4F-016B-A69D-4E21-60268B9F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2374-6E03-B7BE-CDE9-84227413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FCF63-8312-4644-DB86-E5D119C9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B3F3-5216-28BA-2A47-DCCDB98F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47E86-57D3-66C4-76C2-6301BA1CA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8094E-DF8A-C47C-FE90-813329A0B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223F-BBA8-5F38-9A65-E94468B8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7BE3-6A92-B2C6-E7F6-DA34962B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B7B7-AC50-DD2D-3493-F43AA13A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1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38646" y="0"/>
            <a:ext cx="8573406" cy="4722737"/>
          </a:xfrm>
          <a:custGeom>
            <a:avLst/>
            <a:gdLst>
              <a:gd name="connsiteX0" fmla="*/ 11639370 w 12860109"/>
              <a:gd name="connsiteY0" fmla="*/ 0 h 7084106"/>
              <a:gd name="connsiteX1" fmla="*/ 12860109 w 12860109"/>
              <a:gd name="connsiteY1" fmla="*/ 0 h 7084106"/>
              <a:gd name="connsiteX2" fmla="*/ 12860109 w 12860109"/>
              <a:gd name="connsiteY2" fmla="*/ 2940657 h 7084106"/>
              <a:gd name="connsiteX3" fmla="*/ 12249739 w 12860109"/>
              <a:gd name="connsiteY3" fmla="*/ 3550386 h 7084106"/>
              <a:gd name="connsiteX4" fmla="*/ 11639370 w 12860109"/>
              <a:gd name="connsiteY4" fmla="*/ 2940657 h 7084106"/>
              <a:gd name="connsiteX5" fmla="*/ 10372332 w 12860109"/>
              <a:gd name="connsiteY5" fmla="*/ 0 h 7084106"/>
              <a:gd name="connsiteX6" fmla="*/ 11593071 w 12860109"/>
              <a:gd name="connsiteY6" fmla="*/ 0 h 7084106"/>
              <a:gd name="connsiteX7" fmla="*/ 11593071 w 12860109"/>
              <a:gd name="connsiteY7" fmla="*/ 4351720 h 7084106"/>
              <a:gd name="connsiteX8" fmla="*/ 10982701 w 12860109"/>
              <a:gd name="connsiteY8" fmla="*/ 4963850 h 7084106"/>
              <a:gd name="connsiteX9" fmla="*/ 10372332 w 12860109"/>
              <a:gd name="connsiteY9" fmla="*/ 4351720 h 7084106"/>
              <a:gd name="connsiteX10" fmla="*/ 9023137 w 12860109"/>
              <a:gd name="connsiteY10" fmla="*/ 0 h 7084106"/>
              <a:gd name="connsiteX11" fmla="*/ 10308104 w 12860109"/>
              <a:gd name="connsiteY11" fmla="*/ 0 h 7084106"/>
              <a:gd name="connsiteX12" fmla="*/ 10308104 w 12860109"/>
              <a:gd name="connsiteY12" fmla="*/ 5503189 h 7084106"/>
              <a:gd name="connsiteX13" fmla="*/ 9665621 w 12860109"/>
              <a:gd name="connsiteY13" fmla="*/ 6120320 h 7084106"/>
              <a:gd name="connsiteX14" fmla="*/ 9023137 w 12860109"/>
              <a:gd name="connsiteY14" fmla="*/ 5503189 h 7084106"/>
              <a:gd name="connsiteX15" fmla="*/ 7738170 w 12860109"/>
              <a:gd name="connsiteY15" fmla="*/ 0 h 7084106"/>
              <a:gd name="connsiteX16" fmla="*/ 8958909 w 12860109"/>
              <a:gd name="connsiteY16" fmla="*/ 0 h 7084106"/>
              <a:gd name="connsiteX17" fmla="*/ 8958909 w 12860109"/>
              <a:gd name="connsiteY17" fmla="*/ 6142931 h 7084106"/>
              <a:gd name="connsiteX18" fmla="*/ 8345091 w 12860109"/>
              <a:gd name="connsiteY18" fmla="*/ 6762804 h 7084106"/>
              <a:gd name="connsiteX19" fmla="*/ 7738170 w 12860109"/>
              <a:gd name="connsiteY19" fmla="*/ 6142931 h 7084106"/>
              <a:gd name="connsiteX20" fmla="*/ 6453204 w 12860109"/>
              <a:gd name="connsiteY20" fmla="*/ 0 h 7084106"/>
              <a:gd name="connsiteX21" fmla="*/ 7673943 w 12860109"/>
              <a:gd name="connsiteY21" fmla="*/ 0 h 7084106"/>
              <a:gd name="connsiteX22" fmla="*/ 7673943 w 12860109"/>
              <a:gd name="connsiteY22" fmla="*/ 6471525 h 7084106"/>
              <a:gd name="connsiteX23" fmla="*/ 7063573 w 12860109"/>
              <a:gd name="connsiteY23" fmla="*/ 7084025 h 7084106"/>
              <a:gd name="connsiteX24" fmla="*/ 6453204 w 12860109"/>
              <a:gd name="connsiteY24" fmla="*/ 6471525 h 7084106"/>
              <a:gd name="connsiteX25" fmla="*/ 5186166 w 12860109"/>
              <a:gd name="connsiteY25" fmla="*/ 0 h 7084106"/>
              <a:gd name="connsiteX26" fmla="*/ 6406905 w 12860109"/>
              <a:gd name="connsiteY26" fmla="*/ 0 h 7084106"/>
              <a:gd name="connsiteX27" fmla="*/ 6406905 w 12860109"/>
              <a:gd name="connsiteY27" fmla="*/ 6471604 h 7084106"/>
              <a:gd name="connsiteX28" fmla="*/ 5796535 w 12860109"/>
              <a:gd name="connsiteY28" fmla="*/ 7084106 h 7084106"/>
              <a:gd name="connsiteX29" fmla="*/ 5186166 w 12860109"/>
              <a:gd name="connsiteY29" fmla="*/ 6471604 h 7084106"/>
              <a:gd name="connsiteX30" fmla="*/ 3919129 w 12860109"/>
              <a:gd name="connsiteY30" fmla="*/ 0 h 7084106"/>
              <a:gd name="connsiteX31" fmla="*/ 5139867 w 12860109"/>
              <a:gd name="connsiteY31" fmla="*/ 0 h 7084106"/>
              <a:gd name="connsiteX32" fmla="*/ 5139867 w 12860109"/>
              <a:gd name="connsiteY32" fmla="*/ 6142971 h 7084106"/>
              <a:gd name="connsiteX33" fmla="*/ 4532948 w 12860109"/>
              <a:gd name="connsiteY33" fmla="*/ 6762844 h 7084106"/>
              <a:gd name="connsiteX34" fmla="*/ 3919129 w 12860109"/>
              <a:gd name="connsiteY34" fmla="*/ 6142971 h 7084106"/>
              <a:gd name="connsiteX35" fmla="*/ 2569935 w 12860109"/>
              <a:gd name="connsiteY35" fmla="*/ 0 h 7084106"/>
              <a:gd name="connsiteX36" fmla="*/ 3854900 w 12860109"/>
              <a:gd name="connsiteY36" fmla="*/ 0 h 7084106"/>
              <a:gd name="connsiteX37" fmla="*/ 3854900 w 12860109"/>
              <a:gd name="connsiteY37" fmla="*/ 5503229 h 7084106"/>
              <a:gd name="connsiteX38" fmla="*/ 3212417 w 12860109"/>
              <a:gd name="connsiteY38" fmla="*/ 6120360 h 7084106"/>
              <a:gd name="connsiteX39" fmla="*/ 2569935 w 12860109"/>
              <a:gd name="connsiteY39" fmla="*/ 5503229 h 7084106"/>
              <a:gd name="connsiteX40" fmla="*/ 1284967 w 12860109"/>
              <a:gd name="connsiteY40" fmla="*/ 0 h 7084106"/>
              <a:gd name="connsiteX41" fmla="*/ 2505706 w 12860109"/>
              <a:gd name="connsiteY41" fmla="*/ 0 h 7084106"/>
              <a:gd name="connsiteX42" fmla="*/ 2505706 w 12860109"/>
              <a:gd name="connsiteY42" fmla="*/ 4351760 h 7084106"/>
              <a:gd name="connsiteX43" fmla="*/ 1895337 w 12860109"/>
              <a:gd name="connsiteY43" fmla="*/ 4963890 h 7084106"/>
              <a:gd name="connsiteX44" fmla="*/ 1284967 w 12860109"/>
              <a:gd name="connsiteY44" fmla="*/ 4351760 h 7084106"/>
              <a:gd name="connsiteX45" fmla="*/ 0 w 12860109"/>
              <a:gd name="connsiteY45" fmla="*/ 0 h 7084106"/>
              <a:gd name="connsiteX46" fmla="*/ 1220739 w 12860109"/>
              <a:gd name="connsiteY46" fmla="*/ 0 h 7084106"/>
              <a:gd name="connsiteX47" fmla="*/ 1220739 w 12860109"/>
              <a:gd name="connsiteY47" fmla="*/ 2940697 h 7084106"/>
              <a:gd name="connsiteX48" fmla="*/ 610369 w 12860109"/>
              <a:gd name="connsiteY48" fmla="*/ 3550426 h 7084106"/>
              <a:gd name="connsiteX49" fmla="*/ 0 w 12860109"/>
              <a:gd name="connsiteY49" fmla="*/ 2940697 h 70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860109" h="7084106">
                <a:moveTo>
                  <a:pt x="11639370" y="0"/>
                </a:moveTo>
                <a:lnTo>
                  <a:pt x="12860109" y="0"/>
                </a:lnTo>
                <a:lnTo>
                  <a:pt x="12860109" y="2940657"/>
                </a:lnTo>
                <a:cubicBezTo>
                  <a:pt x="12860109" y="3273237"/>
                  <a:pt x="12585786" y="3550386"/>
                  <a:pt x="12249739" y="3550386"/>
                </a:cubicBezTo>
                <a:cubicBezTo>
                  <a:pt x="11913693" y="3550386"/>
                  <a:pt x="11639370" y="3273237"/>
                  <a:pt x="11639370" y="2940657"/>
                </a:cubicBezTo>
                <a:close/>
                <a:moveTo>
                  <a:pt x="10372332" y="0"/>
                </a:moveTo>
                <a:lnTo>
                  <a:pt x="11593071" y="0"/>
                </a:lnTo>
                <a:lnTo>
                  <a:pt x="11593071" y="4351720"/>
                </a:lnTo>
                <a:cubicBezTo>
                  <a:pt x="11593071" y="4685609"/>
                  <a:pt x="11318748" y="4963850"/>
                  <a:pt x="10982701" y="4963850"/>
                </a:cubicBezTo>
                <a:cubicBezTo>
                  <a:pt x="10646655" y="4963850"/>
                  <a:pt x="10372332" y="4685609"/>
                  <a:pt x="10372332" y="4351720"/>
                </a:cubicBezTo>
                <a:close/>
                <a:moveTo>
                  <a:pt x="9023137" y="0"/>
                </a:moveTo>
                <a:lnTo>
                  <a:pt x="10308104" y="0"/>
                </a:lnTo>
                <a:lnTo>
                  <a:pt x="10308104" y="5503189"/>
                </a:lnTo>
                <a:cubicBezTo>
                  <a:pt x="10308104" y="5842958"/>
                  <a:pt x="10019347" y="6120320"/>
                  <a:pt x="9665621" y="6120320"/>
                </a:cubicBezTo>
                <a:cubicBezTo>
                  <a:pt x="9311894" y="6120320"/>
                  <a:pt x="9023137" y="5842958"/>
                  <a:pt x="9023137" y="5503189"/>
                </a:cubicBezTo>
                <a:close/>
                <a:moveTo>
                  <a:pt x="7738170" y="0"/>
                </a:moveTo>
                <a:lnTo>
                  <a:pt x="8958909" y="0"/>
                </a:lnTo>
                <a:lnTo>
                  <a:pt x="8958909" y="6142931"/>
                </a:lnTo>
                <a:cubicBezTo>
                  <a:pt x="8958909" y="6484209"/>
                  <a:pt x="8683036" y="6762804"/>
                  <a:pt x="8345091" y="6762804"/>
                </a:cubicBezTo>
                <a:cubicBezTo>
                  <a:pt x="8014043" y="6762804"/>
                  <a:pt x="7738170" y="6484209"/>
                  <a:pt x="7738170" y="6142931"/>
                </a:cubicBezTo>
                <a:close/>
                <a:moveTo>
                  <a:pt x="6453204" y="0"/>
                </a:moveTo>
                <a:lnTo>
                  <a:pt x="7673943" y="0"/>
                </a:lnTo>
                <a:lnTo>
                  <a:pt x="7673943" y="6471525"/>
                </a:lnTo>
                <a:cubicBezTo>
                  <a:pt x="7673943" y="6812576"/>
                  <a:pt x="7399620" y="7084025"/>
                  <a:pt x="7063573" y="7084025"/>
                </a:cubicBezTo>
                <a:cubicBezTo>
                  <a:pt x="6727527" y="7084025"/>
                  <a:pt x="6453204" y="6812576"/>
                  <a:pt x="6453204" y="6471525"/>
                </a:cubicBezTo>
                <a:close/>
                <a:moveTo>
                  <a:pt x="5186166" y="0"/>
                </a:moveTo>
                <a:lnTo>
                  <a:pt x="6406905" y="0"/>
                </a:lnTo>
                <a:lnTo>
                  <a:pt x="6406905" y="6471604"/>
                </a:lnTo>
                <a:cubicBezTo>
                  <a:pt x="6406905" y="6812656"/>
                  <a:pt x="6132582" y="7084106"/>
                  <a:pt x="5796535" y="7084106"/>
                </a:cubicBezTo>
                <a:cubicBezTo>
                  <a:pt x="5460491" y="7084106"/>
                  <a:pt x="5186166" y="6812656"/>
                  <a:pt x="5186166" y="6471604"/>
                </a:cubicBezTo>
                <a:close/>
                <a:moveTo>
                  <a:pt x="3919129" y="0"/>
                </a:moveTo>
                <a:lnTo>
                  <a:pt x="5139867" y="0"/>
                </a:lnTo>
                <a:lnTo>
                  <a:pt x="5139867" y="6142971"/>
                </a:lnTo>
                <a:cubicBezTo>
                  <a:pt x="5139867" y="6484249"/>
                  <a:pt x="4863995" y="6762844"/>
                  <a:pt x="4532948" y="6762844"/>
                </a:cubicBezTo>
                <a:cubicBezTo>
                  <a:pt x="4195002" y="6762844"/>
                  <a:pt x="3919129" y="6484249"/>
                  <a:pt x="3919129" y="6142971"/>
                </a:cubicBezTo>
                <a:close/>
                <a:moveTo>
                  <a:pt x="2569935" y="0"/>
                </a:moveTo>
                <a:lnTo>
                  <a:pt x="3854900" y="0"/>
                </a:lnTo>
                <a:lnTo>
                  <a:pt x="3854900" y="5503229"/>
                </a:lnTo>
                <a:cubicBezTo>
                  <a:pt x="3854900" y="5842998"/>
                  <a:pt x="3566145" y="6120360"/>
                  <a:pt x="3212417" y="6120360"/>
                </a:cubicBezTo>
                <a:cubicBezTo>
                  <a:pt x="2858691" y="6120360"/>
                  <a:pt x="2569935" y="5842998"/>
                  <a:pt x="2569935" y="5503229"/>
                </a:cubicBezTo>
                <a:close/>
                <a:moveTo>
                  <a:pt x="1284967" y="0"/>
                </a:moveTo>
                <a:lnTo>
                  <a:pt x="2505706" y="0"/>
                </a:lnTo>
                <a:lnTo>
                  <a:pt x="2505706" y="4351760"/>
                </a:lnTo>
                <a:cubicBezTo>
                  <a:pt x="2505706" y="4685649"/>
                  <a:pt x="2231383" y="4963890"/>
                  <a:pt x="1895337" y="4963890"/>
                </a:cubicBezTo>
                <a:cubicBezTo>
                  <a:pt x="1559291" y="4963890"/>
                  <a:pt x="1284967" y="4685649"/>
                  <a:pt x="1284967" y="4351760"/>
                </a:cubicBezTo>
                <a:close/>
                <a:moveTo>
                  <a:pt x="0" y="0"/>
                </a:moveTo>
                <a:lnTo>
                  <a:pt x="1220739" y="0"/>
                </a:lnTo>
                <a:lnTo>
                  <a:pt x="1220739" y="2940697"/>
                </a:lnTo>
                <a:cubicBezTo>
                  <a:pt x="1220739" y="3273277"/>
                  <a:pt x="946416" y="3550426"/>
                  <a:pt x="610369" y="3550426"/>
                </a:cubicBezTo>
                <a:cubicBezTo>
                  <a:pt x="274325" y="3550426"/>
                  <a:pt x="0" y="3273277"/>
                  <a:pt x="0" y="2940697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4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D029A1-0010-3603-1565-90B995B25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601" y="868519"/>
            <a:ext cx="6248401" cy="5120967"/>
          </a:xfrm>
          <a:custGeom>
            <a:avLst/>
            <a:gdLst>
              <a:gd name="connsiteX0" fmla="*/ 4387040 w 6248401"/>
              <a:gd name="connsiteY0" fmla="*/ 3669719 h 5120967"/>
              <a:gd name="connsiteX1" fmla="*/ 4957420 w 6248401"/>
              <a:gd name="connsiteY1" fmla="*/ 3669719 h 5120967"/>
              <a:gd name="connsiteX2" fmla="*/ 5243059 w 6248401"/>
              <a:gd name="connsiteY2" fmla="*/ 4163628 h 5120967"/>
              <a:gd name="connsiteX3" fmla="*/ 4957420 w 6248401"/>
              <a:gd name="connsiteY3" fmla="*/ 4657088 h 5120967"/>
              <a:gd name="connsiteX4" fmla="*/ 4387040 w 6248401"/>
              <a:gd name="connsiteY4" fmla="*/ 4657088 h 5120967"/>
              <a:gd name="connsiteX5" fmla="*/ 4102300 w 6248401"/>
              <a:gd name="connsiteY5" fmla="*/ 4163628 h 5120967"/>
              <a:gd name="connsiteX6" fmla="*/ 995175 w 6248401"/>
              <a:gd name="connsiteY6" fmla="*/ 3665082 h 5120967"/>
              <a:gd name="connsiteX7" fmla="*/ 1836205 w 6248401"/>
              <a:gd name="connsiteY7" fmla="*/ 3665082 h 5120967"/>
              <a:gd name="connsiteX8" fmla="*/ 2257383 w 6248401"/>
              <a:gd name="connsiteY8" fmla="*/ 4393356 h 5120967"/>
              <a:gd name="connsiteX9" fmla="*/ 1836205 w 6248401"/>
              <a:gd name="connsiteY9" fmla="*/ 5120967 h 5120967"/>
              <a:gd name="connsiteX10" fmla="*/ 995175 w 6248401"/>
              <a:gd name="connsiteY10" fmla="*/ 5120967 h 5120967"/>
              <a:gd name="connsiteX11" fmla="*/ 575323 w 6248401"/>
              <a:gd name="connsiteY11" fmla="*/ 4393355 h 5120967"/>
              <a:gd name="connsiteX12" fmla="*/ 2491726 w 6248401"/>
              <a:gd name="connsiteY12" fmla="*/ 2580143 h 5120967"/>
              <a:gd name="connsiteX13" fmla="*/ 3734711 w 6248401"/>
              <a:gd name="connsiteY13" fmla="*/ 2580143 h 5120967"/>
              <a:gd name="connsiteX14" fmla="*/ 4357182 w 6248401"/>
              <a:gd name="connsiteY14" fmla="*/ 3656481 h 5120967"/>
              <a:gd name="connsiteX15" fmla="*/ 3734711 w 6248401"/>
              <a:gd name="connsiteY15" fmla="*/ 4731842 h 5120967"/>
              <a:gd name="connsiteX16" fmla="*/ 2491726 w 6248401"/>
              <a:gd name="connsiteY16" fmla="*/ 4731842 h 5120967"/>
              <a:gd name="connsiteX17" fmla="*/ 1871213 w 6248401"/>
              <a:gd name="connsiteY17" fmla="*/ 3656481 h 5120967"/>
              <a:gd name="connsiteX18" fmla="*/ 615271 w 6248401"/>
              <a:gd name="connsiteY18" fmla="*/ 1496706 h 5120967"/>
              <a:gd name="connsiteX19" fmla="*/ 1847757 w 6248401"/>
              <a:gd name="connsiteY19" fmla="*/ 1496706 h 5120967"/>
              <a:gd name="connsiteX20" fmla="*/ 2464970 w 6248401"/>
              <a:gd name="connsiteY20" fmla="*/ 2563952 h 5120967"/>
              <a:gd name="connsiteX21" fmla="*/ 1847757 w 6248401"/>
              <a:gd name="connsiteY21" fmla="*/ 3630229 h 5120967"/>
              <a:gd name="connsiteX22" fmla="*/ 615271 w 6248401"/>
              <a:gd name="connsiteY22" fmla="*/ 3630229 h 5120967"/>
              <a:gd name="connsiteX23" fmla="*/ 0 w 6248401"/>
              <a:gd name="connsiteY23" fmla="*/ 2563952 h 5120967"/>
              <a:gd name="connsiteX24" fmla="*/ 4382945 w 6248401"/>
              <a:gd name="connsiteY24" fmla="*/ 1487619 h 5120967"/>
              <a:gd name="connsiteX25" fmla="*/ 5625930 w 6248401"/>
              <a:gd name="connsiteY25" fmla="*/ 1487619 h 5120967"/>
              <a:gd name="connsiteX26" fmla="*/ 6248401 w 6248401"/>
              <a:gd name="connsiteY26" fmla="*/ 2563957 h 5120967"/>
              <a:gd name="connsiteX27" fmla="*/ 5625930 w 6248401"/>
              <a:gd name="connsiteY27" fmla="*/ 3639317 h 5120967"/>
              <a:gd name="connsiteX28" fmla="*/ 4382945 w 6248401"/>
              <a:gd name="connsiteY28" fmla="*/ 3639317 h 5120967"/>
              <a:gd name="connsiteX29" fmla="*/ 3762433 w 6248401"/>
              <a:gd name="connsiteY29" fmla="*/ 2563957 h 5120967"/>
              <a:gd name="connsiteX30" fmla="*/ 4387040 w 6248401"/>
              <a:gd name="connsiteY30" fmla="*/ 472673 h 5120967"/>
              <a:gd name="connsiteX31" fmla="*/ 4957420 w 6248401"/>
              <a:gd name="connsiteY31" fmla="*/ 472673 h 5120967"/>
              <a:gd name="connsiteX32" fmla="*/ 5243059 w 6248401"/>
              <a:gd name="connsiteY32" fmla="*/ 966582 h 5120967"/>
              <a:gd name="connsiteX33" fmla="*/ 4957420 w 6248401"/>
              <a:gd name="connsiteY33" fmla="*/ 1460042 h 5120967"/>
              <a:gd name="connsiteX34" fmla="*/ 4387040 w 6248401"/>
              <a:gd name="connsiteY34" fmla="*/ 1460042 h 5120967"/>
              <a:gd name="connsiteX35" fmla="*/ 4102300 w 6248401"/>
              <a:gd name="connsiteY35" fmla="*/ 966582 h 5120967"/>
              <a:gd name="connsiteX36" fmla="*/ 2491726 w 6248401"/>
              <a:gd name="connsiteY36" fmla="*/ 395097 h 5120967"/>
              <a:gd name="connsiteX37" fmla="*/ 3734711 w 6248401"/>
              <a:gd name="connsiteY37" fmla="*/ 395097 h 5120967"/>
              <a:gd name="connsiteX38" fmla="*/ 4357182 w 6248401"/>
              <a:gd name="connsiteY38" fmla="*/ 1471434 h 5120967"/>
              <a:gd name="connsiteX39" fmla="*/ 3734711 w 6248401"/>
              <a:gd name="connsiteY39" fmla="*/ 2546794 h 5120967"/>
              <a:gd name="connsiteX40" fmla="*/ 2491726 w 6248401"/>
              <a:gd name="connsiteY40" fmla="*/ 2546794 h 5120967"/>
              <a:gd name="connsiteX41" fmla="*/ 1871213 w 6248401"/>
              <a:gd name="connsiteY41" fmla="*/ 1471434 h 5120967"/>
              <a:gd name="connsiteX42" fmla="*/ 995175 w 6248401"/>
              <a:gd name="connsiteY42" fmla="*/ 0 h 5120967"/>
              <a:gd name="connsiteX43" fmla="*/ 1836205 w 6248401"/>
              <a:gd name="connsiteY43" fmla="*/ 0 h 5120967"/>
              <a:gd name="connsiteX44" fmla="*/ 2257383 w 6248401"/>
              <a:gd name="connsiteY44" fmla="*/ 728273 h 5120967"/>
              <a:gd name="connsiteX45" fmla="*/ 1836205 w 6248401"/>
              <a:gd name="connsiteY45" fmla="*/ 1455884 h 5120967"/>
              <a:gd name="connsiteX46" fmla="*/ 995175 w 6248401"/>
              <a:gd name="connsiteY46" fmla="*/ 1455884 h 5120967"/>
              <a:gd name="connsiteX47" fmla="*/ 575323 w 6248401"/>
              <a:gd name="connsiteY47" fmla="*/ 728273 h 5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48401" h="5120967">
                <a:moveTo>
                  <a:pt x="4387040" y="3669719"/>
                </a:moveTo>
                <a:lnTo>
                  <a:pt x="4957420" y="3669719"/>
                </a:lnTo>
                <a:lnTo>
                  <a:pt x="5243059" y="4163628"/>
                </a:lnTo>
                <a:lnTo>
                  <a:pt x="4957420" y="4657088"/>
                </a:lnTo>
                <a:lnTo>
                  <a:pt x="4387040" y="4657088"/>
                </a:lnTo>
                <a:lnTo>
                  <a:pt x="4102300" y="4163628"/>
                </a:lnTo>
                <a:close/>
                <a:moveTo>
                  <a:pt x="995175" y="3665082"/>
                </a:moveTo>
                <a:lnTo>
                  <a:pt x="1836205" y="3665082"/>
                </a:lnTo>
                <a:lnTo>
                  <a:pt x="2257383" y="4393356"/>
                </a:lnTo>
                <a:lnTo>
                  <a:pt x="1836205" y="5120967"/>
                </a:lnTo>
                <a:lnTo>
                  <a:pt x="995175" y="5120967"/>
                </a:lnTo>
                <a:lnTo>
                  <a:pt x="575323" y="4393355"/>
                </a:lnTo>
                <a:close/>
                <a:moveTo>
                  <a:pt x="2491726" y="2580143"/>
                </a:moveTo>
                <a:lnTo>
                  <a:pt x="3734711" y="2580143"/>
                </a:lnTo>
                <a:lnTo>
                  <a:pt x="4357182" y="3656481"/>
                </a:lnTo>
                <a:lnTo>
                  <a:pt x="3734711" y="4731842"/>
                </a:lnTo>
                <a:lnTo>
                  <a:pt x="2491726" y="4731842"/>
                </a:lnTo>
                <a:lnTo>
                  <a:pt x="1871213" y="3656481"/>
                </a:lnTo>
                <a:close/>
                <a:moveTo>
                  <a:pt x="615271" y="1496706"/>
                </a:moveTo>
                <a:lnTo>
                  <a:pt x="1847757" y="1496706"/>
                </a:lnTo>
                <a:lnTo>
                  <a:pt x="2464970" y="2563952"/>
                </a:lnTo>
                <a:lnTo>
                  <a:pt x="1847757" y="3630229"/>
                </a:lnTo>
                <a:lnTo>
                  <a:pt x="615271" y="3630229"/>
                </a:lnTo>
                <a:lnTo>
                  <a:pt x="0" y="2563952"/>
                </a:lnTo>
                <a:close/>
                <a:moveTo>
                  <a:pt x="4382945" y="1487619"/>
                </a:moveTo>
                <a:lnTo>
                  <a:pt x="5625930" y="1487619"/>
                </a:lnTo>
                <a:lnTo>
                  <a:pt x="6248401" y="2563957"/>
                </a:lnTo>
                <a:lnTo>
                  <a:pt x="5625930" y="3639317"/>
                </a:lnTo>
                <a:lnTo>
                  <a:pt x="4382945" y="3639317"/>
                </a:lnTo>
                <a:lnTo>
                  <a:pt x="3762433" y="2563957"/>
                </a:lnTo>
                <a:close/>
                <a:moveTo>
                  <a:pt x="4387040" y="472673"/>
                </a:moveTo>
                <a:lnTo>
                  <a:pt x="4957420" y="472673"/>
                </a:lnTo>
                <a:lnTo>
                  <a:pt x="5243059" y="966582"/>
                </a:lnTo>
                <a:lnTo>
                  <a:pt x="4957420" y="1460042"/>
                </a:lnTo>
                <a:lnTo>
                  <a:pt x="4387040" y="1460042"/>
                </a:lnTo>
                <a:lnTo>
                  <a:pt x="4102300" y="966582"/>
                </a:lnTo>
                <a:close/>
                <a:moveTo>
                  <a:pt x="2491726" y="395097"/>
                </a:moveTo>
                <a:lnTo>
                  <a:pt x="3734711" y="395097"/>
                </a:lnTo>
                <a:lnTo>
                  <a:pt x="4357182" y="1471434"/>
                </a:lnTo>
                <a:lnTo>
                  <a:pt x="3734711" y="2546794"/>
                </a:lnTo>
                <a:lnTo>
                  <a:pt x="2491726" y="2546794"/>
                </a:lnTo>
                <a:lnTo>
                  <a:pt x="1871213" y="1471434"/>
                </a:lnTo>
                <a:close/>
                <a:moveTo>
                  <a:pt x="995175" y="0"/>
                </a:moveTo>
                <a:lnTo>
                  <a:pt x="1836205" y="0"/>
                </a:lnTo>
                <a:lnTo>
                  <a:pt x="2257383" y="728273"/>
                </a:lnTo>
                <a:lnTo>
                  <a:pt x="1836205" y="1455884"/>
                </a:lnTo>
                <a:lnTo>
                  <a:pt x="995175" y="1455884"/>
                </a:lnTo>
                <a:lnTo>
                  <a:pt x="575323" y="7282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764622" y="504405"/>
            <a:ext cx="5675326" cy="5849191"/>
          </a:xfrm>
          <a:custGeom>
            <a:avLst/>
            <a:gdLst>
              <a:gd name="connsiteX0" fmla="*/ 7931537 w 8512989"/>
              <a:gd name="connsiteY0" fmla="*/ 3168054 h 8773786"/>
              <a:gd name="connsiteX1" fmla="*/ 8512989 w 8512989"/>
              <a:gd name="connsiteY1" fmla="*/ 3719280 h 8773786"/>
              <a:gd name="connsiteX2" fmla="*/ 8512989 w 8512989"/>
              <a:gd name="connsiteY2" fmla="*/ 5054142 h 8773786"/>
              <a:gd name="connsiteX3" fmla="*/ 7931537 w 8512989"/>
              <a:gd name="connsiteY3" fmla="*/ 5603878 h 8773786"/>
              <a:gd name="connsiteX4" fmla="*/ 7350086 w 8512989"/>
              <a:gd name="connsiteY4" fmla="*/ 5054142 h 8773786"/>
              <a:gd name="connsiteX5" fmla="*/ 7350086 w 8512989"/>
              <a:gd name="connsiteY5" fmla="*/ 3719280 h 8773786"/>
              <a:gd name="connsiteX6" fmla="*/ 7931537 w 8512989"/>
              <a:gd name="connsiteY6" fmla="*/ 3168054 h 8773786"/>
              <a:gd name="connsiteX7" fmla="*/ 581260 w 8512989"/>
              <a:gd name="connsiteY7" fmla="*/ 3168054 h 8773786"/>
              <a:gd name="connsiteX8" fmla="*/ 1160952 w 8512989"/>
              <a:gd name="connsiteY8" fmla="*/ 3719280 h 8773786"/>
              <a:gd name="connsiteX9" fmla="*/ 1160952 w 8512989"/>
              <a:gd name="connsiteY9" fmla="*/ 5054142 h 8773786"/>
              <a:gd name="connsiteX10" fmla="*/ 581260 w 8512989"/>
              <a:gd name="connsiteY10" fmla="*/ 5603878 h 8773786"/>
              <a:gd name="connsiteX11" fmla="*/ 0 w 8512989"/>
              <a:gd name="connsiteY11" fmla="*/ 5054142 h 8773786"/>
              <a:gd name="connsiteX12" fmla="*/ 0 w 8512989"/>
              <a:gd name="connsiteY12" fmla="*/ 3719280 h 8773786"/>
              <a:gd name="connsiteX13" fmla="*/ 581260 w 8512989"/>
              <a:gd name="connsiteY13" fmla="*/ 3168054 h 8773786"/>
              <a:gd name="connsiteX14" fmla="*/ 6706389 w 8512989"/>
              <a:gd name="connsiteY14" fmla="*/ 2079905 h 8773786"/>
              <a:gd name="connsiteX15" fmla="*/ 7287651 w 8512989"/>
              <a:gd name="connsiteY15" fmla="*/ 2630962 h 8773786"/>
              <a:gd name="connsiteX16" fmla="*/ 7287651 w 8512989"/>
              <a:gd name="connsiteY16" fmla="*/ 6142826 h 8773786"/>
              <a:gd name="connsiteX17" fmla="*/ 6706389 w 8512989"/>
              <a:gd name="connsiteY17" fmla="*/ 6693883 h 8773786"/>
              <a:gd name="connsiteX18" fmla="*/ 6126699 w 8512989"/>
              <a:gd name="connsiteY18" fmla="*/ 6142826 h 8773786"/>
              <a:gd name="connsiteX19" fmla="*/ 6126699 w 8512989"/>
              <a:gd name="connsiteY19" fmla="*/ 2630962 h 8773786"/>
              <a:gd name="connsiteX20" fmla="*/ 6706389 w 8512989"/>
              <a:gd name="connsiteY20" fmla="*/ 2079905 h 8773786"/>
              <a:gd name="connsiteX21" fmla="*/ 1805030 w 8512989"/>
              <a:gd name="connsiteY21" fmla="*/ 2079905 h 8773786"/>
              <a:gd name="connsiteX22" fmla="*/ 2386291 w 8512989"/>
              <a:gd name="connsiteY22" fmla="*/ 2630962 h 8773786"/>
              <a:gd name="connsiteX23" fmla="*/ 2386291 w 8512989"/>
              <a:gd name="connsiteY23" fmla="*/ 6142826 h 8773786"/>
              <a:gd name="connsiteX24" fmla="*/ 1805030 w 8512989"/>
              <a:gd name="connsiteY24" fmla="*/ 6693883 h 8773786"/>
              <a:gd name="connsiteX25" fmla="*/ 1225340 w 8512989"/>
              <a:gd name="connsiteY25" fmla="*/ 6142826 h 8773786"/>
              <a:gd name="connsiteX26" fmla="*/ 1225340 w 8512989"/>
              <a:gd name="connsiteY26" fmla="*/ 2630962 h 8773786"/>
              <a:gd name="connsiteX27" fmla="*/ 1805030 w 8512989"/>
              <a:gd name="connsiteY27" fmla="*/ 2079905 h 8773786"/>
              <a:gd name="connsiteX28" fmla="*/ 5482621 w 8512989"/>
              <a:gd name="connsiteY28" fmla="*/ 999170 h 8773786"/>
              <a:gd name="connsiteX29" fmla="*/ 6062311 w 8512989"/>
              <a:gd name="connsiteY29" fmla="*/ 1550141 h 8773786"/>
              <a:gd name="connsiteX30" fmla="*/ 6062311 w 8512989"/>
              <a:gd name="connsiteY30" fmla="*/ 7223646 h 8773786"/>
              <a:gd name="connsiteX31" fmla="*/ 5482621 w 8512989"/>
              <a:gd name="connsiteY31" fmla="*/ 7774616 h 8773786"/>
              <a:gd name="connsiteX32" fmla="*/ 4901359 w 8512989"/>
              <a:gd name="connsiteY32" fmla="*/ 7223646 h 8773786"/>
              <a:gd name="connsiteX33" fmla="*/ 4901359 w 8512989"/>
              <a:gd name="connsiteY33" fmla="*/ 1550141 h 8773786"/>
              <a:gd name="connsiteX34" fmla="*/ 5482621 w 8512989"/>
              <a:gd name="connsiteY34" fmla="*/ 999170 h 8773786"/>
              <a:gd name="connsiteX35" fmla="*/ 3031155 w 8512989"/>
              <a:gd name="connsiteY35" fmla="*/ 999170 h 8773786"/>
              <a:gd name="connsiteX36" fmla="*/ 3611631 w 8512989"/>
              <a:gd name="connsiteY36" fmla="*/ 1550141 h 8773786"/>
              <a:gd name="connsiteX37" fmla="*/ 3611631 w 8512989"/>
              <a:gd name="connsiteY37" fmla="*/ 7223646 h 8773786"/>
              <a:gd name="connsiteX38" fmla="*/ 3031155 w 8512989"/>
              <a:gd name="connsiteY38" fmla="*/ 7774616 h 8773786"/>
              <a:gd name="connsiteX39" fmla="*/ 2450679 w 8512989"/>
              <a:gd name="connsiteY39" fmla="*/ 7223646 h 8773786"/>
              <a:gd name="connsiteX40" fmla="*/ 2450679 w 8512989"/>
              <a:gd name="connsiteY40" fmla="*/ 1550141 h 8773786"/>
              <a:gd name="connsiteX41" fmla="*/ 3031155 w 8512989"/>
              <a:gd name="connsiteY41" fmla="*/ 999170 h 8773786"/>
              <a:gd name="connsiteX42" fmla="*/ 4256494 w 8512989"/>
              <a:gd name="connsiteY42" fmla="*/ 0 h 8773786"/>
              <a:gd name="connsiteX43" fmla="*/ 4836971 w 8512989"/>
              <a:gd name="connsiteY43" fmla="*/ 551155 h 8773786"/>
              <a:gd name="connsiteX44" fmla="*/ 4836971 w 8512989"/>
              <a:gd name="connsiteY44" fmla="*/ 8222631 h 8773786"/>
              <a:gd name="connsiteX45" fmla="*/ 4256494 w 8512989"/>
              <a:gd name="connsiteY45" fmla="*/ 8773786 h 8773786"/>
              <a:gd name="connsiteX46" fmla="*/ 3676019 w 8512989"/>
              <a:gd name="connsiteY46" fmla="*/ 8222631 h 8773786"/>
              <a:gd name="connsiteX47" fmla="*/ 3676019 w 8512989"/>
              <a:gd name="connsiteY47" fmla="*/ 551155 h 8773786"/>
              <a:gd name="connsiteX48" fmla="*/ 4256494 w 8512989"/>
              <a:gd name="connsiteY48" fmla="*/ 0 h 87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512989" h="8773786">
                <a:moveTo>
                  <a:pt x="7931537" y="3168054"/>
                </a:moveTo>
                <a:cubicBezTo>
                  <a:pt x="8250551" y="3168054"/>
                  <a:pt x="8512989" y="3416850"/>
                  <a:pt x="8512989" y="3719280"/>
                </a:cubicBezTo>
                <a:lnTo>
                  <a:pt x="8512989" y="5054142"/>
                </a:lnTo>
                <a:cubicBezTo>
                  <a:pt x="8512989" y="5356571"/>
                  <a:pt x="8250551" y="5603878"/>
                  <a:pt x="7931537" y="5603878"/>
                </a:cubicBezTo>
                <a:cubicBezTo>
                  <a:pt x="7612525" y="5603878"/>
                  <a:pt x="7350086" y="5356571"/>
                  <a:pt x="7350086" y="5054142"/>
                </a:cubicBezTo>
                <a:lnTo>
                  <a:pt x="7350086" y="3719280"/>
                </a:lnTo>
                <a:cubicBezTo>
                  <a:pt x="7350086" y="3416850"/>
                  <a:pt x="7612525" y="3168054"/>
                  <a:pt x="7931537" y="3168054"/>
                </a:cubicBezTo>
                <a:close/>
                <a:moveTo>
                  <a:pt x="581260" y="3168054"/>
                </a:moveTo>
                <a:cubicBezTo>
                  <a:pt x="900169" y="3168054"/>
                  <a:pt x="1160952" y="3416850"/>
                  <a:pt x="1160952" y="3719280"/>
                </a:cubicBezTo>
                <a:lnTo>
                  <a:pt x="1160952" y="5054142"/>
                </a:lnTo>
                <a:cubicBezTo>
                  <a:pt x="1160952" y="5356571"/>
                  <a:pt x="900169" y="5603878"/>
                  <a:pt x="581260" y="5603878"/>
                </a:cubicBezTo>
                <a:cubicBezTo>
                  <a:pt x="260782" y="5603878"/>
                  <a:pt x="0" y="5356571"/>
                  <a:pt x="0" y="5054142"/>
                </a:cubicBezTo>
                <a:lnTo>
                  <a:pt x="0" y="3719280"/>
                </a:lnTo>
                <a:cubicBezTo>
                  <a:pt x="0" y="3416850"/>
                  <a:pt x="260782" y="3168054"/>
                  <a:pt x="581260" y="3168054"/>
                </a:cubicBezTo>
                <a:close/>
                <a:moveTo>
                  <a:pt x="6706389" y="2079905"/>
                </a:moveTo>
                <a:cubicBezTo>
                  <a:pt x="7026869" y="2079905"/>
                  <a:pt x="7287651" y="2327136"/>
                  <a:pt x="7287651" y="2630962"/>
                </a:cubicBezTo>
                <a:lnTo>
                  <a:pt x="7287651" y="6142826"/>
                </a:lnTo>
                <a:cubicBezTo>
                  <a:pt x="7287651" y="6445163"/>
                  <a:pt x="7026869" y="6693883"/>
                  <a:pt x="6706389" y="6693883"/>
                </a:cubicBezTo>
                <a:cubicBezTo>
                  <a:pt x="6387481" y="6693883"/>
                  <a:pt x="6126699" y="6445163"/>
                  <a:pt x="6126699" y="6142826"/>
                </a:cubicBezTo>
                <a:lnTo>
                  <a:pt x="6126699" y="2630962"/>
                </a:lnTo>
                <a:cubicBezTo>
                  <a:pt x="6126699" y="2327136"/>
                  <a:pt x="6387481" y="2079905"/>
                  <a:pt x="6706389" y="2079905"/>
                </a:cubicBezTo>
                <a:close/>
                <a:moveTo>
                  <a:pt x="1805030" y="2079905"/>
                </a:moveTo>
                <a:cubicBezTo>
                  <a:pt x="2125509" y="2079905"/>
                  <a:pt x="2386291" y="2327136"/>
                  <a:pt x="2386291" y="2630962"/>
                </a:cubicBezTo>
                <a:lnTo>
                  <a:pt x="2386291" y="6142826"/>
                </a:lnTo>
                <a:cubicBezTo>
                  <a:pt x="2386291" y="6445163"/>
                  <a:pt x="2125509" y="6693883"/>
                  <a:pt x="1805030" y="6693883"/>
                </a:cubicBezTo>
                <a:cubicBezTo>
                  <a:pt x="1486122" y="6693883"/>
                  <a:pt x="1225340" y="6445163"/>
                  <a:pt x="1225340" y="6142826"/>
                </a:cubicBezTo>
                <a:lnTo>
                  <a:pt x="1225340" y="2630962"/>
                </a:lnTo>
                <a:cubicBezTo>
                  <a:pt x="1225340" y="2327136"/>
                  <a:pt x="1486122" y="2079905"/>
                  <a:pt x="1805030" y="2079905"/>
                </a:cubicBezTo>
                <a:close/>
                <a:moveTo>
                  <a:pt x="5482621" y="999170"/>
                </a:moveTo>
                <a:cubicBezTo>
                  <a:pt x="5801529" y="999170"/>
                  <a:pt x="6062311" y="1246362"/>
                  <a:pt x="6062311" y="1550141"/>
                </a:cubicBezTo>
                <a:lnTo>
                  <a:pt x="6062311" y="7223646"/>
                </a:lnTo>
                <a:cubicBezTo>
                  <a:pt x="6062311" y="7527424"/>
                  <a:pt x="5801529" y="7774616"/>
                  <a:pt x="5482621" y="7774616"/>
                </a:cubicBezTo>
                <a:cubicBezTo>
                  <a:pt x="5162141" y="7774616"/>
                  <a:pt x="4901359" y="7527424"/>
                  <a:pt x="4901359" y="7223646"/>
                </a:cubicBezTo>
                <a:lnTo>
                  <a:pt x="4901359" y="1550141"/>
                </a:lnTo>
                <a:cubicBezTo>
                  <a:pt x="4901359" y="1246362"/>
                  <a:pt x="5162141" y="999170"/>
                  <a:pt x="5482621" y="999170"/>
                </a:cubicBezTo>
                <a:close/>
                <a:moveTo>
                  <a:pt x="3031155" y="999170"/>
                </a:moveTo>
                <a:cubicBezTo>
                  <a:pt x="3349633" y="999170"/>
                  <a:pt x="3611631" y="1246362"/>
                  <a:pt x="3611631" y="1550141"/>
                </a:cubicBezTo>
                <a:lnTo>
                  <a:pt x="3611631" y="7223646"/>
                </a:lnTo>
                <a:cubicBezTo>
                  <a:pt x="3611631" y="7527424"/>
                  <a:pt x="3349633" y="7774616"/>
                  <a:pt x="3031155" y="7774616"/>
                </a:cubicBezTo>
                <a:cubicBezTo>
                  <a:pt x="2712679" y="7774616"/>
                  <a:pt x="2450679" y="7527424"/>
                  <a:pt x="2450679" y="7223646"/>
                </a:cubicBezTo>
                <a:lnTo>
                  <a:pt x="2450679" y="1550141"/>
                </a:lnTo>
                <a:cubicBezTo>
                  <a:pt x="2450679" y="1246362"/>
                  <a:pt x="2712679" y="999170"/>
                  <a:pt x="3031155" y="999170"/>
                </a:cubicBezTo>
                <a:close/>
                <a:moveTo>
                  <a:pt x="4256494" y="0"/>
                </a:moveTo>
                <a:cubicBezTo>
                  <a:pt x="4574973" y="0"/>
                  <a:pt x="4836971" y="247276"/>
                  <a:pt x="4836971" y="551155"/>
                </a:cubicBezTo>
                <a:lnTo>
                  <a:pt x="4836971" y="8222631"/>
                </a:lnTo>
                <a:cubicBezTo>
                  <a:pt x="4836971" y="8525022"/>
                  <a:pt x="4574973" y="8773786"/>
                  <a:pt x="4256494" y="8773786"/>
                </a:cubicBezTo>
                <a:cubicBezTo>
                  <a:pt x="3936449" y="8773786"/>
                  <a:pt x="3676019" y="8525022"/>
                  <a:pt x="3676019" y="8222631"/>
                </a:cubicBezTo>
                <a:lnTo>
                  <a:pt x="3676019" y="551155"/>
                </a:lnTo>
                <a:cubicBezTo>
                  <a:pt x="3676019" y="247276"/>
                  <a:pt x="3936449" y="0"/>
                  <a:pt x="4256494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FB7F-E5CC-FED1-CCB8-B73A39E0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6774-CF5B-72C1-F6D9-CD4962948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91BC1-FFF1-F9FA-4B8D-269C302B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F68D4-99A9-0204-C0D6-E40C23BD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F9E17-D189-523E-636E-0FE92ACA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47878-1AD7-9602-6DCC-CA00F8CA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0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98354" y="353966"/>
            <a:ext cx="6693647" cy="6150071"/>
          </a:xfrm>
          <a:custGeom>
            <a:avLst/>
            <a:gdLst>
              <a:gd name="connsiteX0" fmla="*/ 0 w 10040471"/>
              <a:gd name="connsiteY0" fmla="*/ 0 h 9225107"/>
              <a:gd name="connsiteX1" fmla="*/ 3342033 w 10040471"/>
              <a:gd name="connsiteY1" fmla="*/ 2765702 h 9225107"/>
              <a:gd name="connsiteX2" fmla="*/ 3340096 w 10040471"/>
              <a:gd name="connsiteY2" fmla="*/ 0 h 9225107"/>
              <a:gd name="connsiteX3" fmla="*/ 6682125 w 10040471"/>
              <a:gd name="connsiteY3" fmla="*/ 2765698 h 9225107"/>
              <a:gd name="connsiteX4" fmla="*/ 6680191 w 10040471"/>
              <a:gd name="connsiteY4" fmla="*/ 0 h 9225107"/>
              <a:gd name="connsiteX5" fmla="*/ 10040471 w 10040471"/>
              <a:gd name="connsiteY5" fmla="*/ 2780802 h 9225107"/>
              <a:gd name="connsiteX6" fmla="*/ 10040471 w 10040471"/>
              <a:gd name="connsiteY6" fmla="*/ 6444306 h 9225107"/>
              <a:gd name="connsiteX7" fmla="*/ 6686641 w 10040471"/>
              <a:gd name="connsiteY7" fmla="*/ 9225107 h 9225107"/>
              <a:gd name="connsiteX8" fmla="*/ 6684706 w 10040471"/>
              <a:gd name="connsiteY8" fmla="*/ 6457299 h 9225107"/>
              <a:gd name="connsiteX9" fmla="*/ 3346558 w 10040471"/>
              <a:gd name="connsiteY9" fmla="*/ 9225107 h 9225107"/>
              <a:gd name="connsiteX10" fmla="*/ 3344619 w 10040471"/>
              <a:gd name="connsiteY10" fmla="*/ 6457266 h 9225107"/>
              <a:gd name="connsiteX11" fmla="*/ 0 w 10040471"/>
              <a:gd name="connsiteY11" fmla="*/ 9225107 h 922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0471" h="9225107">
                <a:moveTo>
                  <a:pt x="0" y="0"/>
                </a:moveTo>
                <a:lnTo>
                  <a:pt x="3342033" y="2765702"/>
                </a:lnTo>
                <a:lnTo>
                  <a:pt x="3340096" y="0"/>
                </a:lnTo>
                <a:lnTo>
                  <a:pt x="6682125" y="2765698"/>
                </a:lnTo>
                <a:lnTo>
                  <a:pt x="6680191" y="0"/>
                </a:lnTo>
                <a:lnTo>
                  <a:pt x="10040471" y="2780802"/>
                </a:lnTo>
                <a:lnTo>
                  <a:pt x="10040471" y="6444306"/>
                </a:lnTo>
                <a:lnTo>
                  <a:pt x="6686641" y="9225107"/>
                </a:lnTo>
                <a:lnTo>
                  <a:pt x="6684706" y="6457299"/>
                </a:lnTo>
                <a:lnTo>
                  <a:pt x="3346558" y="9225107"/>
                </a:lnTo>
                <a:lnTo>
                  <a:pt x="3344619" y="6457266"/>
                </a:lnTo>
                <a:lnTo>
                  <a:pt x="0" y="9225107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386085" y="653693"/>
            <a:ext cx="5528608" cy="5542129"/>
          </a:xfrm>
          <a:custGeom>
            <a:avLst/>
            <a:gdLst>
              <a:gd name="connsiteX0" fmla="*/ 604824 w 8292912"/>
              <a:gd name="connsiteY0" fmla="*/ 3560739 h 8313193"/>
              <a:gd name="connsiteX1" fmla="*/ 1032769 w 8292912"/>
              <a:gd name="connsiteY1" fmla="*/ 3737614 h 8313193"/>
              <a:gd name="connsiteX2" fmla="*/ 4575580 w 8292912"/>
              <a:gd name="connsiteY2" fmla="*/ 7280426 h 8313193"/>
              <a:gd name="connsiteX3" fmla="*/ 4575580 w 8292912"/>
              <a:gd name="connsiteY3" fmla="*/ 8136318 h 8313193"/>
              <a:gd name="connsiteX4" fmla="*/ 3722337 w 8292912"/>
              <a:gd name="connsiteY4" fmla="*/ 8136318 h 8313193"/>
              <a:gd name="connsiteX5" fmla="*/ 176877 w 8292912"/>
              <a:gd name="connsiteY5" fmla="*/ 4590857 h 8313193"/>
              <a:gd name="connsiteX6" fmla="*/ 176877 w 8292912"/>
              <a:gd name="connsiteY6" fmla="*/ 3737614 h 8313193"/>
              <a:gd name="connsiteX7" fmla="*/ 604824 w 8292912"/>
              <a:gd name="connsiteY7" fmla="*/ 3560739 h 8313193"/>
              <a:gd name="connsiteX8" fmla="*/ 1463151 w 8292912"/>
              <a:gd name="connsiteY8" fmla="*/ 2646818 h 8313193"/>
              <a:gd name="connsiteX9" fmla="*/ 1890929 w 8292912"/>
              <a:gd name="connsiteY9" fmla="*/ 2824587 h 8313193"/>
              <a:gd name="connsiteX10" fmla="*/ 5454300 w 8292912"/>
              <a:gd name="connsiteY10" fmla="*/ 6387960 h 8313193"/>
              <a:gd name="connsiteX11" fmla="*/ 5454300 w 8292912"/>
              <a:gd name="connsiteY11" fmla="*/ 7245514 h 8313193"/>
              <a:gd name="connsiteX12" fmla="*/ 4594084 w 8292912"/>
              <a:gd name="connsiteY12" fmla="*/ 7245514 h 8313193"/>
              <a:gd name="connsiteX13" fmla="*/ 1033376 w 8292912"/>
              <a:gd name="connsiteY13" fmla="*/ 3684804 h 8313193"/>
              <a:gd name="connsiteX14" fmla="*/ 1033376 w 8292912"/>
              <a:gd name="connsiteY14" fmla="*/ 2824587 h 8313193"/>
              <a:gd name="connsiteX15" fmla="*/ 1463151 w 8292912"/>
              <a:gd name="connsiteY15" fmla="*/ 2646818 h 8313193"/>
              <a:gd name="connsiteX16" fmla="*/ 2364843 w 8292912"/>
              <a:gd name="connsiteY16" fmla="*/ 1764459 h 8313193"/>
              <a:gd name="connsiteX17" fmla="*/ 2791464 w 8292912"/>
              <a:gd name="connsiteY17" fmla="*/ 1939442 h 8313193"/>
              <a:gd name="connsiteX18" fmla="*/ 6336925 w 8292912"/>
              <a:gd name="connsiteY18" fmla="*/ 5486834 h 8313193"/>
              <a:gd name="connsiteX19" fmla="*/ 6336925 w 8292912"/>
              <a:gd name="connsiteY19" fmla="*/ 6340541 h 8313193"/>
              <a:gd name="connsiteX20" fmla="*/ 5481032 w 8292912"/>
              <a:gd name="connsiteY20" fmla="*/ 6340541 h 8313193"/>
              <a:gd name="connsiteX21" fmla="*/ 1938221 w 8292912"/>
              <a:gd name="connsiteY21" fmla="*/ 2795800 h 8313193"/>
              <a:gd name="connsiteX22" fmla="*/ 1938221 w 8292912"/>
              <a:gd name="connsiteY22" fmla="*/ 1939442 h 8313193"/>
              <a:gd name="connsiteX23" fmla="*/ 2364843 w 8292912"/>
              <a:gd name="connsiteY23" fmla="*/ 1764459 h 8313193"/>
              <a:gd name="connsiteX24" fmla="*/ 3249731 w 8292912"/>
              <a:gd name="connsiteY24" fmla="*/ 891999 h 8313193"/>
              <a:gd name="connsiteX25" fmla="*/ 3677578 w 8292912"/>
              <a:gd name="connsiteY25" fmla="*/ 1066982 h 8313193"/>
              <a:gd name="connsiteX26" fmla="*/ 7224970 w 8292912"/>
              <a:gd name="connsiteY26" fmla="*/ 4614374 h 8313193"/>
              <a:gd name="connsiteX27" fmla="*/ 7224970 w 8292912"/>
              <a:gd name="connsiteY27" fmla="*/ 5468081 h 8313193"/>
              <a:gd name="connsiteX28" fmla="*/ 7224970 w 8292912"/>
              <a:gd name="connsiteY28" fmla="*/ 5470732 h 8313193"/>
              <a:gd name="connsiteX29" fmla="*/ 6368612 w 8292912"/>
              <a:gd name="connsiteY29" fmla="*/ 5470732 h 8313193"/>
              <a:gd name="connsiteX30" fmla="*/ 2823872 w 8292912"/>
              <a:gd name="connsiteY30" fmla="*/ 1923340 h 8313193"/>
              <a:gd name="connsiteX31" fmla="*/ 2823872 w 8292912"/>
              <a:gd name="connsiteY31" fmla="*/ 1066982 h 8313193"/>
              <a:gd name="connsiteX32" fmla="*/ 3249731 w 8292912"/>
              <a:gd name="connsiteY32" fmla="*/ 891999 h 8313193"/>
              <a:gd name="connsiteX33" fmla="*/ 4142359 w 8292912"/>
              <a:gd name="connsiteY33" fmla="*/ 0 h 8313193"/>
              <a:gd name="connsiteX34" fmla="*/ 4570538 w 8292912"/>
              <a:gd name="connsiteY34" fmla="*/ 177866 h 8313193"/>
              <a:gd name="connsiteX35" fmla="*/ 8117929 w 8292912"/>
              <a:gd name="connsiteY35" fmla="*/ 3740514 h 8313193"/>
              <a:gd name="connsiteX36" fmla="*/ 8117929 w 8292912"/>
              <a:gd name="connsiteY36" fmla="*/ 4601198 h 8313193"/>
              <a:gd name="connsiteX37" fmla="*/ 7261570 w 8292912"/>
              <a:gd name="connsiteY37" fmla="*/ 4601198 h 8313193"/>
              <a:gd name="connsiteX38" fmla="*/ 3714179 w 8292912"/>
              <a:gd name="connsiteY38" fmla="*/ 1035885 h 8313193"/>
              <a:gd name="connsiteX39" fmla="*/ 3714179 w 8292912"/>
              <a:gd name="connsiteY39" fmla="*/ 177866 h 8313193"/>
              <a:gd name="connsiteX40" fmla="*/ 4142359 w 8292912"/>
              <a:gd name="connsiteY40" fmla="*/ 0 h 8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2912" h="8313193">
                <a:moveTo>
                  <a:pt x="604824" y="3560739"/>
                </a:moveTo>
                <a:cubicBezTo>
                  <a:pt x="759838" y="3560739"/>
                  <a:pt x="914852" y="3619697"/>
                  <a:pt x="1032769" y="3737614"/>
                </a:cubicBezTo>
                <a:lnTo>
                  <a:pt x="4575580" y="7280426"/>
                </a:lnTo>
                <a:cubicBezTo>
                  <a:pt x="4811414" y="7516260"/>
                  <a:pt x="4811414" y="7900484"/>
                  <a:pt x="4575580" y="8136318"/>
                </a:cubicBezTo>
                <a:cubicBezTo>
                  <a:pt x="4339746" y="8372152"/>
                  <a:pt x="3955522" y="8372152"/>
                  <a:pt x="3722337" y="8136318"/>
                </a:cubicBezTo>
                <a:lnTo>
                  <a:pt x="176877" y="4590857"/>
                </a:lnTo>
                <a:cubicBezTo>
                  <a:pt x="-58958" y="4357673"/>
                  <a:pt x="-58958" y="3973448"/>
                  <a:pt x="176877" y="3737614"/>
                </a:cubicBezTo>
                <a:cubicBezTo>
                  <a:pt x="294794" y="3619697"/>
                  <a:pt x="449808" y="3560739"/>
                  <a:pt x="604824" y="3560739"/>
                </a:cubicBezTo>
                <a:close/>
                <a:moveTo>
                  <a:pt x="1463151" y="2646818"/>
                </a:moveTo>
                <a:cubicBezTo>
                  <a:pt x="1618616" y="2646818"/>
                  <a:pt x="1773748" y="2706075"/>
                  <a:pt x="1890929" y="2824587"/>
                </a:cubicBezTo>
                <a:lnTo>
                  <a:pt x="5454300" y="6387960"/>
                </a:lnTo>
                <a:cubicBezTo>
                  <a:pt x="5691326" y="6622323"/>
                  <a:pt x="5691326" y="7008488"/>
                  <a:pt x="5454300" y="7245514"/>
                </a:cubicBezTo>
                <a:cubicBezTo>
                  <a:pt x="5217275" y="7482539"/>
                  <a:pt x="4831110" y="7482539"/>
                  <a:pt x="4594084" y="7245514"/>
                </a:cubicBezTo>
                <a:lnTo>
                  <a:pt x="1033376" y="3684804"/>
                </a:lnTo>
                <a:cubicBezTo>
                  <a:pt x="796350" y="3447778"/>
                  <a:pt x="796350" y="3061613"/>
                  <a:pt x="1033376" y="2824587"/>
                </a:cubicBezTo>
                <a:cubicBezTo>
                  <a:pt x="1151888" y="2706075"/>
                  <a:pt x="1307685" y="2646818"/>
                  <a:pt x="1463151" y="2646818"/>
                </a:cubicBezTo>
                <a:close/>
                <a:moveTo>
                  <a:pt x="2364843" y="1764459"/>
                </a:moveTo>
                <a:cubicBezTo>
                  <a:pt x="2519858" y="1764459"/>
                  <a:pt x="2674872" y="1822787"/>
                  <a:pt x="2791464" y="1939442"/>
                </a:cubicBezTo>
                <a:lnTo>
                  <a:pt x="6336925" y="5486834"/>
                </a:lnTo>
                <a:cubicBezTo>
                  <a:pt x="6572759" y="5722796"/>
                  <a:pt x="6572759" y="6107230"/>
                  <a:pt x="6336925" y="6340541"/>
                </a:cubicBezTo>
                <a:cubicBezTo>
                  <a:pt x="6101091" y="6576503"/>
                  <a:pt x="5716867" y="6576503"/>
                  <a:pt x="5481032" y="6340541"/>
                </a:cubicBezTo>
                <a:lnTo>
                  <a:pt x="1938221" y="2795800"/>
                </a:lnTo>
                <a:cubicBezTo>
                  <a:pt x="1702388" y="2559838"/>
                  <a:pt x="1702388" y="2175405"/>
                  <a:pt x="1938221" y="1939442"/>
                </a:cubicBezTo>
                <a:cubicBezTo>
                  <a:pt x="2054815" y="1822787"/>
                  <a:pt x="2209829" y="1764459"/>
                  <a:pt x="2364843" y="1764459"/>
                </a:cubicBezTo>
                <a:close/>
                <a:moveTo>
                  <a:pt x="3249731" y="891999"/>
                </a:moveTo>
                <a:cubicBezTo>
                  <a:pt x="3404498" y="891999"/>
                  <a:pt x="3559597" y="950327"/>
                  <a:pt x="3677578" y="1066982"/>
                </a:cubicBezTo>
                <a:lnTo>
                  <a:pt x="7224970" y="4614374"/>
                </a:lnTo>
                <a:cubicBezTo>
                  <a:pt x="7458281" y="4850336"/>
                  <a:pt x="7458281" y="5234770"/>
                  <a:pt x="7224970" y="5468081"/>
                </a:cubicBezTo>
                <a:lnTo>
                  <a:pt x="7224970" y="5470732"/>
                </a:lnTo>
                <a:cubicBezTo>
                  <a:pt x="6989008" y="5704043"/>
                  <a:pt x="6604574" y="5704043"/>
                  <a:pt x="6368612" y="5470732"/>
                </a:cubicBezTo>
                <a:lnTo>
                  <a:pt x="2823872" y="1923340"/>
                </a:lnTo>
                <a:cubicBezTo>
                  <a:pt x="2587910" y="1687378"/>
                  <a:pt x="2587910" y="1302945"/>
                  <a:pt x="2823872" y="1066982"/>
                </a:cubicBezTo>
                <a:cubicBezTo>
                  <a:pt x="2940528" y="950327"/>
                  <a:pt x="3094963" y="891999"/>
                  <a:pt x="3249731" y="891999"/>
                </a:cubicBezTo>
                <a:close/>
                <a:moveTo>
                  <a:pt x="4142359" y="0"/>
                </a:moveTo>
                <a:cubicBezTo>
                  <a:pt x="4297458" y="0"/>
                  <a:pt x="4452556" y="59288"/>
                  <a:pt x="4570538" y="177866"/>
                </a:cubicBezTo>
                <a:lnTo>
                  <a:pt x="8117929" y="3740514"/>
                </a:lnTo>
                <a:cubicBezTo>
                  <a:pt x="8351240" y="3977668"/>
                  <a:pt x="8351240" y="4364044"/>
                  <a:pt x="8117929" y="4601198"/>
                </a:cubicBezTo>
                <a:cubicBezTo>
                  <a:pt x="7881966" y="4835688"/>
                  <a:pt x="7497533" y="4835688"/>
                  <a:pt x="7261570" y="4601198"/>
                </a:cubicBezTo>
                <a:lnTo>
                  <a:pt x="3714179" y="1035885"/>
                </a:lnTo>
                <a:cubicBezTo>
                  <a:pt x="3480868" y="798731"/>
                  <a:pt x="3480868" y="412355"/>
                  <a:pt x="3714179" y="177866"/>
                </a:cubicBezTo>
                <a:cubicBezTo>
                  <a:pt x="3832161" y="59288"/>
                  <a:pt x="3987260" y="0"/>
                  <a:pt x="4142359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7C65-FA2F-0819-21E4-D0717A19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9E8F1-3E63-2A09-D61B-DE000A19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9D5AF-7EED-7EBA-81C3-5DF215106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E2D98-8982-5CAA-45A5-D1B5F8D0D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35170-2821-1F81-B698-B22E1DA24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F5BD9-9713-E4B0-D600-8B28D7D6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64FBA-7D32-6214-0A6A-2DC03AC0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59347-A1B1-0F45-5F62-FA749D47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28F7-5921-AB65-3233-578FE551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E6E6F-7381-1CED-6C70-C1CB444D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EBF9D-10FD-CB23-36B9-7589D51B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087CD-7632-FF02-1A2C-CD659BEF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97D82-49E7-C020-DFBC-A8C4CA5A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57822-0038-AE11-F205-1B17C7FC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5743E-9503-5324-CAEE-0B7D7B98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E410-880C-DA45-B64B-9205859F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751F-4E27-BD59-CE38-BDF41EAB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C9619-595A-611F-1185-5D58AE256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0ADE7-6283-AF8B-ADAD-52CA3F0F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CF4B8-57EC-2E9A-BC9A-750778F7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5F3CD-0154-3EE4-02DA-21B36F95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04FE-0018-C48D-86F5-71F88E9C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7FDBD-9C22-A100-E3B5-94C1F6A2D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68908-DB24-7CAF-32DA-AFCD92340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32FFA-BF9F-2B8A-4654-5BB7E360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76751-1B52-E701-4885-D0E1BF0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72BDC-C4AE-D1FF-3FA4-C4646433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17C49-5B3B-F691-3841-AE111BE7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C2509-9769-E07E-1B49-95961DF5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0C87-CA7A-5BCD-1775-54DD7539F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3B19-8326-4682-A83B-B5B406496B19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6754-750A-C348-312C-EAB865DCC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716A7-0F75-CB50-A127-74BC8257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BBA75-6251-48DE-B184-358C00B4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41658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121901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9" indent="-457129" algn="l" defTabSz="121901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7" indent="-380941" algn="l" defTabSz="121901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65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71" indent="-304752" algn="l" defTabSz="121901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75" indent="-304752" algn="l" defTabSz="121901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3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88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4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0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17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3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2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4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67689-5B51-2C2A-9657-980B0B18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8053-6C1D-6B9A-366C-33424596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1ED35-BF6E-C10A-5126-9C65C1328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81714-E693-4B0E-A965-E4E949851853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4460-93A7-5A3F-31C8-1EA079E3E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6D01-AB70-4CBA-478E-E3CAFF72E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09CE8-966A-476A-B14B-1347380E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6741-2851-FF8D-4D39-A7FE0A293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35" y="757238"/>
            <a:ext cx="4505552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THỰC HÀNH TIẾNG VIỆT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AD20A-768E-80B8-53B2-13ACD47DB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2" y="3902075"/>
            <a:ext cx="6524753" cy="1655762"/>
          </a:xfrm>
        </p:spPr>
        <p:txBody>
          <a:bodyPr>
            <a:noAutofit/>
          </a:bodyPr>
          <a:lstStyle/>
          <a:p>
            <a:pPr algn="l"/>
            <a:r>
              <a:rPr lang="en-US" sz="12000" dirty="0" err="1">
                <a:solidFill>
                  <a:schemeClr val="bg1"/>
                </a:solidFill>
                <a:latin typeface="#9Slide05 SVNBlenda Script" panose="02000804000000020003" pitchFamily="2" charset="0"/>
              </a:rPr>
              <a:t>Chữ</a:t>
            </a:r>
            <a:r>
              <a:rPr lang="en-US" sz="12000" dirty="0">
                <a:solidFill>
                  <a:schemeClr val="bg1"/>
                </a:solidFill>
                <a:latin typeface="#9Slide05 SVNBlenda Script" panose="02000804000000020003" pitchFamily="2" charset="0"/>
              </a:rPr>
              <a:t> </a:t>
            </a:r>
            <a:r>
              <a:rPr lang="en-US" sz="12000" dirty="0" err="1">
                <a:solidFill>
                  <a:schemeClr val="bg1"/>
                </a:solidFill>
                <a:latin typeface="#9Slide05 SVNBlenda Script" panose="02000804000000020003" pitchFamily="2" charset="0"/>
              </a:rPr>
              <a:t>Nôm</a:t>
            </a:r>
            <a:endParaRPr lang="en-US" sz="12000" dirty="0">
              <a:solidFill>
                <a:schemeClr val="bg1"/>
              </a:solidFill>
              <a:latin typeface="#9Slide05 SVNBlenda Script" panose="02000804000000020003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group of black chinese characters&#10;&#10;Description automatically generated">
            <a:extLst>
              <a:ext uri="{FF2B5EF4-FFF2-40B4-BE49-F238E27FC236}">
                <a16:creationId xmlns:a16="http://schemas.microsoft.com/office/drawing/2014/main" id="{338E095A-95F1-1CC1-24ED-3BC0F010C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5" y="2767012"/>
            <a:ext cx="3408121" cy="3200519"/>
          </a:xfrm>
          <a:prstGeom prst="rect">
            <a:avLst/>
          </a:prstGeom>
        </p:spPr>
      </p:pic>
      <p:pic>
        <p:nvPicPr>
          <p:cNvPr id="5" name="Picture 4" descr="A yellow paper with black writing&#10;&#10;Description automatically generated">
            <a:extLst>
              <a:ext uri="{FF2B5EF4-FFF2-40B4-BE49-F238E27FC236}">
                <a16:creationId xmlns:a16="http://schemas.microsoft.com/office/drawing/2014/main" id="{46390232-BC17-D7FA-4DA9-775603473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539295"/>
            <a:ext cx="3105975" cy="29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600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C85ABD-C37E-7E59-3965-917F1FA3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97012"/>
              </p:ext>
            </p:extLst>
          </p:nvPr>
        </p:nvGraphicFramePr>
        <p:xfrm>
          <a:off x="450105" y="1182221"/>
          <a:ext cx="11291789" cy="5561740"/>
        </p:xfrm>
        <a:graphic>
          <a:graphicData uri="http://schemas.openxmlformats.org/drawingml/2006/table">
            <a:tbl>
              <a:tblPr firstRow="1" firstCol="1" bandRow="1"/>
              <a:tblGrid>
                <a:gridCol w="2288059">
                  <a:extLst>
                    <a:ext uri="{9D8B030D-6E8A-4147-A177-3AD203B41FA5}">
                      <a16:colId xmlns:a16="http://schemas.microsoft.com/office/drawing/2014/main" val="1899403697"/>
                    </a:ext>
                  </a:extLst>
                </a:gridCol>
                <a:gridCol w="9003730">
                  <a:extLst>
                    <a:ext uri="{9D8B030D-6E8A-4147-A177-3AD203B41FA5}">
                      <a16:colId xmlns:a16="http://schemas.microsoft.com/office/drawing/2014/main" val="3148884739"/>
                    </a:ext>
                  </a:extLst>
                </a:gridCol>
              </a:tblGrid>
              <a:tr h="2402556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 </a:t>
                      </a:r>
                      <a:r>
                        <a:rPr lang="en-US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tựu</a:t>
                      </a:r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học</a:t>
                      </a:r>
                      <a:endParaRPr lang="en-US" sz="3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Thơ Nôm Đường luật (Nguyễn Trãi, H</a:t>
                      </a: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 Xuân Hương, Nguyễn Bỉnh Khiêm, Bà Huyện Thanh Quan, Trần Tế Xương…); 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Truyện thơ Nôm (Nguyễn Du, Nguyễn Đình Chiểu, Phạm Thái...); 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Ngâm khúc (Đoàn Thị Điểm, Nguyễn Gia Thiều, Cao Bá Nhạ...); 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Hát nói (Nguyễn Công Trứ, Cao Bá Quát, Chu Mạnh Trinh,…). 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1283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F6E3B7-F949-57FE-1ACC-B3EA7C85D26B}"/>
              </a:ext>
            </a:extLst>
          </p:cNvPr>
          <p:cNvSpPr txBox="1"/>
          <p:nvPr/>
        </p:nvSpPr>
        <p:spPr>
          <a:xfrm>
            <a:off x="2205348" y="230726"/>
            <a:ext cx="8075474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, quá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hình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Nôm</a:t>
            </a:r>
            <a:endParaRPr lang="en-US" sz="1600" dirty="0">
              <a:solidFill>
                <a:srgbClr val="FF0000"/>
              </a:solidFill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3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F20691-C396-33CF-952A-2EF76B30F5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10574"/>
          <a:stretch>
            <a:fillRect/>
          </a:stretch>
        </p:blipFill>
        <p:spPr>
          <a:xfrm>
            <a:off x="0" y="-1"/>
            <a:ext cx="4853117" cy="6858002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DCD748-99EE-6AAC-A4CC-692C49CA9D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r="50622"/>
          <a:stretch/>
        </p:blipFill>
        <p:spPr>
          <a:xfrm>
            <a:off x="1259380" y="4197763"/>
            <a:ext cx="1543781" cy="1527964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E84848-D75B-EB55-AB3D-00A2577CC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17285"/>
          <a:stretch>
            <a:fillRect/>
          </a:stretch>
        </p:blipFill>
        <p:spPr>
          <a:xfrm>
            <a:off x="2936695" y="5161590"/>
            <a:ext cx="1543781" cy="15279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1D8FC-5FF8-384B-0DCD-63D2D6213CCD}"/>
              </a:ext>
            </a:extLst>
          </p:cNvPr>
          <p:cNvSpPr txBox="1"/>
          <p:nvPr/>
        </p:nvSpPr>
        <p:spPr>
          <a:xfrm>
            <a:off x="4853117" y="816473"/>
            <a:ext cx="7108224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8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234" y="1132165"/>
            <a:ext cx="2289756" cy="25033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234" y="3630117"/>
            <a:ext cx="2289756" cy="25033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8585" y="1132165"/>
            <a:ext cx="2289756" cy="25033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69738" y="3717032"/>
            <a:ext cx="8243905" cy="3046421"/>
          </a:xfrm>
          <a:prstGeom prst="rect">
            <a:avLst/>
          </a:prstGeom>
          <a:solidFill>
            <a:schemeClr val="accent1"/>
          </a:solidFill>
        </p:spPr>
        <p:txBody>
          <a:bodyPr wrap="square" lIns="179989" tIns="46797" rIns="35999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altLang="zh-CN" sz="9000" dirty="0">
                <a:solidFill>
                  <a:srgbClr val="FFFFFF"/>
                </a:solidFill>
                <a:cs typeface="+mn-ea"/>
                <a:sym typeface="+mn-lt"/>
              </a:rPr>
              <a:t>LUYỆN TẬP</a:t>
            </a:r>
            <a:endParaRPr lang="zh-CN" altLang="en-US" sz="9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018C2-B607-2B55-F375-52D777A65AA4}"/>
              </a:ext>
            </a:extLst>
          </p:cNvPr>
          <p:cNvSpPr/>
          <p:nvPr/>
        </p:nvSpPr>
        <p:spPr>
          <a:xfrm>
            <a:off x="4271797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3733" b="1" dirty="0">
                <a:solidFill>
                  <a:schemeClr val="bg1"/>
                </a:solidFill>
              </a:rPr>
              <a:t>HOẠT ĐỘNG 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26690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vase of pink flowers&#10;&#10;Description automatically generated">
            <a:extLst>
              <a:ext uri="{FF2B5EF4-FFF2-40B4-BE49-F238E27FC236}">
                <a16:creationId xmlns:a16="http://schemas.microsoft.com/office/drawing/2014/main" id="{AE406F8D-5B54-C6EE-ED45-A064D1A66B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5" b="14596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D5D9CE-1967-F87F-361D-8142F356AA4A}"/>
              </a:ext>
            </a:extLst>
          </p:cNvPr>
          <p:cNvSpPr txBox="1"/>
          <p:nvPr/>
        </p:nvSpPr>
        <p:spPr>
          <a:xfrm>
            <a:off x="228601" y="1468800"/>
            <a:ext cx="3824415" cy="421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 việc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 việc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Think – pair – share.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91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406F8D-5B54-C6EE-ED45-A064D1A66B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b="6957"/>
          <a:stretch/>
        </p:blipFill>
        <p:spPr>
          <a:xfrm>
            <a:off x="0" y="714470"/>
            <a:ext cx="4967416" cy="5849191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CF721-34F2-C358-5B77-35533D597828}"/>
              </a:ext>
            </a:extLst>
          </p:cNvPr>
          <p:cNvSpPr txBox="1"/>
          <p:nvPr/>
        </p:nvSpPr>
        <p:spPr>
          <a:xfrm>
            <a:off x="5312863" y="924534"/>
            <a:ext cx="6426058" cy="4774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(Tr 71/SHS)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đã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tabLst>
                <a:tab pos="133985" algn="l"/>
              </a:tabLst>
            </a:pP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tabLst>
                <a:tab pos="115570" algn="l"/>
              </a:tabLst>
            </a:pP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694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BC968E-0DEA-18E1-ABD1-B48D0431E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00934"/>
              </p:ext>
            </p:extLst>
          </p:nvPr>
        </p:nvGraphicFramePr>
        <p:xfrm>
          <a:off x="537663" y="834415"/>
          <a:ext cx="11300110" cy="589674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884292">
                  <a:extLst>
                    <a:ext uri="{9D8B030D-6E8A-4147-A177-3AD203B41FA5}">
                      <a16:colId xmlns:a16="http://schemas.microsoft.com/office/drawing/2014/main" val="1843044588"/>
                    </a:ext>
                  </a:extLst>
                </a:gridCol>
                <a:gridCol w="8415818">
                  <a:extLst>
                    <a:ext uri="{9D8B030D-6E8A-4147-A177-3AD203B41FA5}">
                      <a16:colId xmlns:a16="http://schemas.microsoft.com/office/drawing/2014/main" val="18680663"/>
                    </a:ext>
                  </a:extLst>
                </a:gridCol>
              </a:tblGrid>
              <a:tr h="4169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phẩm chữ Nôm đặc sắc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052329"/>
                  </a:ext>
                </a:extLst>
              </a:tr>
              <a:tr h="121765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tabLst>
                          <a:tab pos="18605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âm thi tập (Nguyễn Trãi); Tự tình, Đề đền Sầm Nghi Đống,... (Hồ Xuân Hương); Thu điếu, Thu ẩm, Thu vịnh,... (Nguyễn Khuyến);...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98792"/>
                  </a:ext>
                </a:extLst>
              </a:tr>
              <a:tr h="81729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Ngâm khúc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Chinh phụ ngâm khúc (bản dịch của Đoàn Thị Điểm (?)); Cung oán ngâm khúc (Nguyễn Gia Thiều);...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785984"/>
                  </a:ext>
                </a:extLst>
              </a:tr>
              <a:tr h="81729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 thơ Nôm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 Kiều (Nguyễn Du), Sơ kính tân trang (Phạm Thái), Truyện Lục Vân Tiên (Nguyễn Đình Chiểu),...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73958"/>
                  </a:ext>
                </a:extLst>
              </a:tr>
              <a:tr h="81729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tế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tế thập loại chúng sinh (Nguyễn Du), Văn tế nghĩa sĩ Cần Giuộc (Nguyễn Đình Chiểu;...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62360"/>
                  </a:ext>
                </a:extLst>
              </a:tr>
              <a:tr h="121765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 nói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Làm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mặt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Thanh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Tài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(Cao Bá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04" marR="1066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3446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7CDC72-ED58-EA66-3CF6-9E5438CED402}"/>
              </a:ext>
            </a:extLst>
          </p:cNvPr>
          <p:cNvSpPr txBox="1"/>
          <p:nvPr/>
        </p:nvSpPr>
        <p:spPr>
          <a:xfrm>
            <a:off x="3043881" y="65612"/>
            <a:ext cx="6104238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(Tr 71/SHS)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28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406F8D-5B54-C6EE-ED45-A064D1A66B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 b="6957"/>
          <a:stretch/>
        </p:blipFill>
        <p:spPr>
          <a:xfrm>
            <a:off x="0" y="714470"/>
            <a:ext cx="4967416" cy="5849191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CF721-34F2-C358-5B77-35533D597828}"/>
              </a:ext>
            </a:extLst>
          </p:cNvPr>
          <p:cNvSpPr txBox="1"/>
          <p:nvPr/>
        </p:nvSpPr>
        <p:spPr>
          <a:xfrm>
            <a:off x="5374647" y="513073"/>
            <a:ext cx="6426058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(Tr 71/SHS)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Ngày nay,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các VB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 còn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4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234" y="1132165"/>
            <a:ext cx="2289756" cy="25033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234" y="3630117"/>
            <a:ext cx="2289756" cy="25033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8585" y="1132165"/>
            <a:ext cx="2289756" cy="25033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69738" y="3717032"/>
            <a:ext cx="8243905" cy="3046421"/>
          </a:xfrm>
          <a:prstGeom prst="rect">
            <a:avLst/>
          </a:prstGeom>
          <a:solidFill>
            <a:schemeClr val="accent1"/>
          </a:solidFill>
        </p:spPr>
        <p:txBody>
          <a:bodyPr wrap="square" lIns="179989" tIns="46797" rIns="35999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altLang="zh-CN" sz="9000" dirty="0">
                <a:solidFill>
                  <a:srgbClr val="FFFFFF"/>
                </a:solidFill>
                <a:cs typeface="+mn-ea"/>
                <a:sym typeface="+mn-lt"/>
              </a:rPr>
              <a:t>VẬN DỤNG </a:t>
            </a:r>
            <a:endParaRPr lang="zh-CN" altLang="en-US" sz="9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018C2-B607-2B55-F375-52D777A65AA4}"/>
              </a:ext>
            </a:extLst>
          </p:cNvPr>
          <p:cNvSpPr/>
          <p:nvPr/>
        </p:nvSpPr>
        <p:spPr>
          <a:xfrm>
            <a:off x="4271797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3733" b="1" dirty="0">
                <a:solidFill>
                  <a:schemeClr val="bg1"/>
                </a:solidFill>
              </a:rPr>
              <a:t>HOẠT ĐỘNG 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44809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234" y="1132165"/>
            <a:ext cx="2289756" cy="25033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1707" dirty="0">
              <a:solidFill>
                <a:prstClr val="white"/>
              </a:solidFill>
              <a:latin typeface="times new roman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234" y="3630117"/>
            <a:ext cx="2289756" cy="25033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1707">
              <a:solidFill>
                <a:prstClr val="white"/>
              </a:solidFill>
              <a:latin typeface="times new roman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8585" y="1132165"/>
            <a:ext cx="2289756" cy="25033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endParaRPr lang="zh-CN" altLang="en-US" sz="1707">
              <a:solidFill>
                <a:prstClr val="white"/>
              </a:solidFill>
              <a:latin typeface="times new roman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69738" y="3717032"/>
            <a:ext cx="8243905" cy="3046421"/>
          </a:xfrm>
          <a:prstGeom prst="rect">
            <a:avLst/>
          </a:prstGeom>
          <a:solidFill>
            <a:schemeClr val="accent1"/>
          </a:solidFill>
        </p:spPr>
        <p:txBody>
          <a:bodyPr wrap="square" lIns="179989" tIns="46797" rIns="35999" rtlCol="0" anchor="ctr" anchorCtr="0">
            <a:noAutofit/>
          </a:bodyPr>
          <a:lstStyle/>
          <a:p>
            <a:pPr defTabSz="1219012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SzPct val="80000"/>
            </a:pPr>
            <a:endParaRPr lang="zh-CN" altLang="en-US" sz="1400" dirty="0">
              <a:solidFill>
                <a:srgbClr val="FFFFFF"/>
              </a:solidFill>
              <a:latin typeface="times new roman"/>
              <a:sym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791744" y="3656067"/>
            <a:ext cx="7984245" cy="3168352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chemeClr val="bg1"/>
                </a:solidFill>
              </a:rPr>
              <a:t>- Em </a:t>
            </a:r>
            <a:r>
              <a:rPr lang="en-US" sz="3600" i="1" dirty="0" err="1">
                <a:solidFill>
                  <a:schemeClr val="bg1"/>
                </a:solidFill>
              </a:rPr>
              <a:t>hãy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nêu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vai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trò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của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chữ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Nôm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trong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thời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kì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trung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đại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- Theo </a:t>
            </a:r>
            <a:r>
              <a:rPr lang="en-US" sz="3600" i="1" dirty="0" err="1">
                <a:solidFill>
                  <a:schemeClr val="bg1"/>
                </a:solidFill>
              </a:rPr>
              <a:t>em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tại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sao</a:t>
            </a:r>
            <a:r>
              <a:rPr lang="en-US" sz="3600" i="1" dirty="0">
                <a:solidFill>
                  <a:schemeClr val="bg1"/>
                </a:solidFill>
              </a:rPr>
              <a:t> ngày nay </a:t>
            </a:r>
            <a:r>
              <a:rPr lang="en-US" sz="3600" i="1" dirty="0" err="1">
                <a:solidFill>
                  <a:schemeClr val="bg1"/>
                </a:solidFill>
              </a:rPr>
              <a:t>chữ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Nôm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không</a:t>
            </a:r>
            <a:r>
              <a:rPr lang="en-US" sz="3600" i="1" dirty="0">
                <a:solidFill>
                  <a:schemeClr val="bg1"/>
                </a:solidFill>
              </a:rPr>
              <a:t> còn </a:t>
            </a:r>
            <a:r>
              <a:rPr lang="en-US" sz="3600" i="1" dirty="0" err="1">
                <a:solidFill>
                  <a:schemeClr val="bg1"/>
                </a:solidFill>
              </a:rPr>
              <a:t>được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sử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dụng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phổ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biển</a:t>
            </a:r>
            <a:r>
              <a:rPr lang="en-US" sz="3600" i="1" dirty="0">
                <a:solidFill>
                  <a:schemeClr val="bg1"/>
                </a:solidFill>
              </a:rPr>
              <a:t> như </a:t>
            </a:r>
            <a:r>
              <a:rPr lang="en-US" sz="3600" i="1" dirty="0" err="1">
                <a:solidFill>
                  <a:schemeClr val="bg1"/>
                </a:solidFill>
              </a:rPr>
              <a:t>xưa</a:t>
            </a:r>
            <a:r>
              <a:rPr lang="en-US" sz="3600" i="1" dirty="0">
                <a:solidFill>
                  <a:schemeClr val="bg1"/>
                </a:solidFill>
              </a:rPr>
              <a:t>? </a:t>
            </a:r>
            <a:endParaRPr lang="en-US" sz="3600" dirty="0">
              <a:solidFill>
                <a:schemeClr val="bg1"/>
              </a:solidFill>
            </a:endParaRPr>
          </a:p>
          <a:p>
            <a:pPr algn="ctr" defTabSz="60958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E40">
                  <a:lumMod val="75000"/>
                </a:srgbClr>
              </a:buClr>
            </a:pPr>
            <a:endParaRPr lang="en-US" altLang="zh-CN" sz="1600" b="1" dirty="0">
              <a:solidFill>
                <a:prstClr val="white"/>
              </a:solidFill>
              <a:latin typeface="times new roman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018C2-B607-2B55-F375-52D777A65AA4}"/>
              </a:ext>
            </a:extLst>
          </p:cNvPr>
          <p:cNvSpPr/>
          <p:nvPr/>
        </p:nvSpPr>
        <p:spPr>
          <a:xfrm>
            <a:off x="4271797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2"/>
            <a:r>
              <a:rPr lang="en-US" altLang="zh-CN" sz="1600" dirty="0">
                <a:solidFill>
                  <a:prstClr val="white"/>
                </a:solidFill>
                <a:latin typeface="times new roman"/>
                <a:sym typeface="+mn-lt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/>
              </a:rPr>
              <a:t>NHIỆM VỤ </a:t>
            </a:r>
            <a:endParaRPr lang="en-US" sz="24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93318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55EB20-501E-4984-2C57-8DE974915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73144"/>
              </p:ext>
            </p:extLst>
          </p:nvPr>
        </p:nvGraphicFramePr>
        <p:xfrm>
          <a:off x="643467" y="819445"/>
          <a:ext cx="10905066" cy="62947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05066">
                  <a:extLst>
                    <a:ext uri="{9D8B030D-6E8A-4147-A177-3AD203B41FA5}">
                      <a16:colId xmlns:a16="http://schemas.microsoft.com/office/drawing/2014/main" val="3718610172"/>
                    </a:ext>
                  </a:extLst>
                </a:gridCol>
              </a:tblGrid>
              <a:tr h="5219110">
                <a:tc>
                  <a:txBody>
                    <a:bodyPr/>
                    <a:lstStyle/>
                    <a:p>
                      <a:pPr marL="914400" marR="201168" indent="-45720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  <a:tabLst>
                          <a:tab pos="459740" algn="l"/>
                        </a:tabLst>
                      </a:pPr>
                      <a:r>
                        <a:rPr 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 trò của chữ Nôm thời trung đại: Chữ Nôm phản ánh ý chí tự chủ, tự cường; đóng vai trò nâng cao vị thế của tiếng Việt; góp phần quan trọng vào việc phát triển nền văn học, văn hoá dân tộc.</a:t>
                      </a:r>
                      <a:endParaRPr lang="vi-VN" sz="4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indent="-45720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  <a:tabLst>
                          <a:tab pos="106680" algn="l"/>
                        </a:tabLst>
                      </a:pPr>
                      <a:r>
                        <a:rPr lang="en-US" sz="2800" b="0" i="0" u="none" strike="noStrike" spc="0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u="none" strike="noStrike" spc="0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 do chữ Nôm không còn được sử dụng phổ biến: Chữ Nôm là chữ tượng hình, cách viết, cách đọc phức tạp, hơn nữa lại không theo một quy tắc thống nhất; cấu tạo của chữ Nôm không giúp người đọc đánh vần theo cách ghép âm đầu, vần, thanh điệu để đọc như chữ quốc ngữ; muốn đọc được chữ Nôm thì phải có hiểu biết về chữ Hán. Bởi thế, khi chữ quốc ngữ xuất hiện, nó dần thay thế vị trí của chữ Nôm.</a:t>
                      </a:r>
                      <a:endParaRPr lang="vi-VN" sz="40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marR="201168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vi-VN" sz="2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527" marR="136527" marT="189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25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128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234" y="1132165"/>
            <a:ext cx="2289756" cy="25033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234" y="3630117"/>
            <a:ext cx="2289756" cy="25033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8585" y="1132165"/>
            <a:ext cx="2289756" cy="25033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69738" y="3717032"/>
            <a:ext cx="8243905" cy="3046421"/>
          </a:xfrm>
          <a:prstGeom prst="rect">
            <a:avLst/>
          </a:prstGeom>
          <a:solidFill>
            <a:schemeClr val="accent1"/>
          </a:solidFill>
        </p:spPr>
        <p:txBody>
          <a:bodyPr wrap="square" lIns="179989" tIns="46797" rIns="35999" rtlCol="0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altLang="zh-CN" sz="10000" dirty="0">
                <a:solidFill>
                  <a:srgbClr val="FFFFFF"/>
                </a:solidFill>
                <a:cs typeface="+mn-ea"/>
                <a:sym typeface="+mn-lt"/>
              </a:rPr>
              <a:t>KHỞI ĐỘNG</a:t>
            </a:r>
            <a:endParaRPr lang="zh-CN" altLang="en-US" sz="10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018C2-B607-2B55-F375-52D777A65AA4}"/>
              </a:ext>
            </a:extLst>
          </p:cNvPr>
          <p:cNvSpPr/>
          <p:nvPr/>
        </p:nvSpPr>
        <p:spPr>
          <a:xfrm>
            <a:off x="4271797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3733" b="1" dirty="0">
                <a:solidFill>
                  <a:schemeClr val="bg1"/>
                </a:solidFill>
              </a:rPr>
              <a:t>HOẠT ĐỘNG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5213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oster with two women in traditional clothing&#10;&#10;Description automatically generated">
            <a:extLst>
              <a:ext uri="{FF2B5EF4-FFF2-40B4-BE49-F238E27FC236}">
                <a16:creationId xmlns:a16="http://schemas.microsoft.com/office/drawing/2014/main" id="{BF58A14F-1033-5582-A6D9-F1BDEC78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69" y="1820333"/>
            <a:ext cx="3665661" cy="344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35BD8-10CD-7DDA-E405-31EEFBCDEABC}"/>
              </a:ext>
            </a:extLst>
          </p:cNvPr>
          <p:cNvSpPr txBox="1"/>
          <p:nvPr/>
        </p:nvSpPr>
        <p:spPr>
          <a:xfrm>
            <a:off x="138455" y="610023"/>
            <a:ext cx="3986258" cy="563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kỷ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ngày mất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nhà thi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học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Quỳnh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(1892 - 1945) khi đó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thư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báo Nam Phong có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83678-6A4A-1042-89EC-3808AC005803}"/>
              </a:ext>
            </a:extLst>
          </p:cNvPr>
          <p:cNvSpPr txBox="1"/>
          <p:nvPr/>
        </p:nvSpPr>
        <p:spPr>
          <a:xfrm>
            <a:off x="8387885" y="676349"/>
            <a:ext cx="3561100" cy="520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còn,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gì về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báo Nam Phong?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đó,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gì về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530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oster with two women in traditional clothing&#10;&#10;Description automatically generated">
            <a:extLst>
              <a:ext uri="{FF2B5EF4-FFF2-40B4-BE49-F238E27FC236}">
                <a16:creationId xmlns:a16="http://schemas.microsoft.com/office/drawing/2014/main" id="{AB87E26A-B73B-44CF-6C90-067303FD2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t="22084" r="423" b="43324"/>
          <a:stretch/>
        </p:blipFill>
        <p:spPr>
          <a:xfrm>
            <a:off x="-42865" y="-14288"/>
            <a:ext cx="10144127" cy="33004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822E5-3B1D-73D4-9FD0-27A533DDCF42}"/>
              </a:ext>
            </a:extLst>
          </p:cNvPr>
          <p:cNvSpPr txBox="1"/>
          <p:nvPr/>
        </p:nvSpPr>
        <p:spPr>
          <a:xfrm>
            <a:off x="405713" y="2774478"/>
            <a:ext cx="11380573" cy="337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Phong: 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i="1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còn, </a:t>
            </a:r>
            <a:r>
              <a:rPr lang="en-US" sz="2800" i="1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còn, </a:t>
            </a:r>
            <a:r>
              <a:rPr lang="en-US" sz="2800" i="1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còn, </a:t>
            </a:r>
            <a:r>
              <a:rPr lang="en-US" sz="2800" i="1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i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còn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đã ca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giá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Du),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Nôm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9839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234" y="1132165"/>
            <a:ext cx="2289756" cy="25033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234" y="3630117"/>
            <a:ext cx="2289756" cy="25033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8585" y="1132165"/>
            <a:ext cx="2289756" cy="25033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69738" y="3717032"/>
            <a:ext cx="8243905" cy="3046421"/>
          </a:xfrm>
          <a:prstGeom prst="rect">
            <a:avLst/>
          </a:prstGeom>
          <a:solidFill>
            <a:schemeClr val="accent1"/>
          </a:solidFill>
        </p:spPr>
        <p:txBody>
          <a:bodyPr wrap="square" lIns="179989" tIns="46797" rIns="35999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en-US" altLang="zh-CN" sz="8000" dirty="0">
                <a:solidFill>
                  <a:srgbClr val="FFFFFF"/>
                </a:solidFill>
                <a:cs typeface="+mn-ea"/>
                <a:sym typeface="+mn-lt"/>
              </a:rPr>
              <a:t>HÌNH THÀNH KIẾN THỨC </a:t>
            </a:r>
            <a:endParaRPr lang="zh-CN" altLang="en-US" sz="8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018C2-B607-2B55-F375-52D777A65AA4}"/>
              </a:ext>
            </a:extLst>
          </p:cNvPr>
          <p:cNvSpPr/>
          <p:nvPr/>
        </p:nvSpPr>
        <p:spPr>
          <a:xfrm>
            <a:off x="4271797" y="260648"/>
            <a:ext cx="6048672" cy="5760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3733" b="1" dirty="0">
                <a:solidFill>
                  <a:schemeClr val="bg1"/>
                </a:solidFill>
              </a:rPr>
              <a:t>HOẠT ĐỘNG 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00994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black chinese characters&#10;&#10;Description automatically generated">
            <a:extLst>
              <a:ext uri="{FF2B5EF4-FFF2-40B4-BE49-F238E27FC236}">
                <a16:creationId xmlns:a16="http://schemas.microsoft.com/office/drawing/2014/main" id="{9FA2E375-4B54-59F1-E3BC-1958504398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17304"/>
          <a:stretch>
            <a:fillRect/>
          </a:stretch>
        </p:blipFill>
        <p:spPr/>
      </p:pic>
      <p:pic>
        <p:nvPicPr>
          <p:cNvPr id="7" name="Picture Placeholder 6" descr="A flower on a book&#10;&#10;Description automatically generated">
            <a:extLst>
              <a:ext uri="{FF2B5EF4-FFF2-40B4-BE49-F238E27FC236}">
                <a16:creationId xmlns:a16="http://schemas.microsoft.com/office/drawing/2014/main" id="{2D73CDE9-E7B6-DCBB-3C50-BA5DDA0E70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23574-6B20-0432-99B0-728193C5A7AC}"/>
              </a:ext>
            </a:extLst>
          </p:cNvPr>
          <p:cNvSpPr txBox="1"/>
          <p:nvPr/>
        </p:nvSpPr>
        <p:spPr>
          <a:xfrm>
            <a:off x="6160441" y="2343136"/>
            <a:ext cx="527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I. LÍ THUYẾT</a:t>
            </a:r>
          </a:p>
        </p:txBody>
      </p:sp>
    </p:spTree>
    <p:extLst>
      <p:ext uri="{BB962C8B-B14F-4D97-AF65-F5344CB8AC3E}">
        <p14:creationId xmlns:p14="http://schemas.microsoft.com/office/powerpoint/2010/main" val="3282325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C65F82-5A53-3D37-B7FB-83A51DF4C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45651"/>
              </p:ext>
            </p:extLst>
          </p:nvPr>
        </p:nvGraphicFramePr>
        <p:xfrm>
          <a:off x="461319" y="1392925"/>
          <a:ext cx="11269362" cy="509382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397285">
                  <a:extLst>
                    <a:ext uri="{9D8B030D-6E8A-4147-A177-3AD203B41FA5}">
                      <a16:colId xmlns:a16="http://schemas.microsoft.com/office/drawing/2014/main" val="1817369744"/>
                    </a:ext>
                  </a:extLst>
                </a:gridCol>
                <a:gridCol w="2872077">
                  <a:extLst>
                    <a:ext uri="{9D8B030D-6E8A-4147-A177-3AD203B41FA5}">
                      <a16:colId xmlns:a16="http://schemas.microsoft.com/office/drawing/2014/main" val="2937638013"/>
                    </a:ext>
                  </a:extLst>
                </a:gridCol>
              </a:tblGrid>
              <a:tr h="1024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quá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cap="all" spc="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all" spc="6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endParaRPr lang="en-US" sz="2400" b="1" cap="all" spc="6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191" marR="270191" marT="270191" marB="270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04644"/>
                  </a:ext>
                </a:extLst>
              </a:tr>
              <a:tr h="81382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gốc, mục đích sử dụng</a:t>
                      </a:r>
                      <a:endParaRPr lang="en-US" sz="2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900830"/>
                  </a:ext>
                </a:extLst>
              </a:tr>
              <a:tr h="81382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điểm hình thành</a:t>
                      </a:r>
                      <a:endParaRPr lang="en-US" sz="2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643"/>
                  </a:ext>
                </a:extLst>
              </a:tr>
              <a:tr h="81382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trò, ý nghĩa</a:t>
                      </a:r>
                      <a:endParaRPr lang="en-US" sz="2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33292"/>
                  </a:ext>
                </a:extLst>
              </a:tr>
              <a:tr h="81382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492777"/>
                  </a:ext>
                </a:extLst>
              </a:tr>
              <a:tr h="81382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2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96" marR="135096" marT="0" marB="1801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725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2A7545-2804-A7B3-367C-FBF41E29C24A}"/>
              </a:ext>
            </a:extLst>
          </p:cNvPr>
          <p:cNvSpPr txBox="1"/>
          <p:nvPr/>
        </p:nvSpPr>
        <p:spPr>
          <a:xfrm>
            <a:off x="4168955" y="383641"/>
            <a:ext cx="352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147723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F20691-C396-33CF-952A-2EF76B30F5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1057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DCD748-99EE-6AAC-A4CC-692C49CA9D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r="50622"/>
          <a:stretch/>
        </p:blipFill>
        <p:spPr>
          <a:xfrm>
            <a:off x="1259380" y="4197763"/>
            <a:ext cx="1543781" cy="1527964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9E84848-D75B-EB55-AB3D-00A2577CC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17285"/>
          <a:stretch>
            <a:fillRect/>
          </a:stretch>
        </p:blipFill>
        <p:spPr>
          <a:xfrm>
            <a:off x="2936695" y="5161590"/>
            <a:ext cx="1543781" cy="15279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1D8FC-5FF8-384B-0DCD-63D2D6213CCD}"/>
              </a:ext>
            </a:extLst>
          </p:cNvPr>
          <p:cNvSpPr txBox="1"/>
          <p:nvPr/>
        </p:nvSpPr>
        <p:spPr>
          <a:xfrm>
            <a:off x="4853117" y="2237500"/>
            <a:ext cx="6098058" cy="176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Nguồn</a:t>
            </a: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gốc</a:t>
            </a: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, quá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hình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Nôm</a:t>
            </a:r>
            <a:endParaRPr lang="en-US" sz="2800" dirty="0">
              <a:solidFill>
                <a:srgbClr val="FF0000"/>
              </a:solidFill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87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C85ABD-C37E-7E59-3965-917F1FA3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56565"/>
              </p:ext>
            </p:extLst>
          </p:nvPr>
        </p:nvGraphicFramePr>
        <p:xfrm>
          <a:off x="450105" y="1182221"/>
          <a:ext cx="11291789" cy="5035764"/>
        </p:xfrm>
        <a:graphic>
          <a:graphicData uri="http://schemas.openxmlformats.org/drawingml/2006/table">
            <a:tbl>
              <a:tblPr firstRow="1" firstCol="1" bandRow="1"/>
              <a:tblGrid>
                <a:gridCol w="2288059">
                  <a:extLst>
                    <a:ext uri="{9D8B030D-6E8A-4147-A177-3AD203B41FA5}">
                      <a16:colId xmlns:a16="http://schemas.microsoft.com/office/drawing/2014/main" val="1899403697"/>
                    </a:ext>
                  </a:extLst>
                </a:gridCol>
                <a:gridCol w="9003730">
                  <a:extLst>
                    <a:ext uri="{9D8B030D-6E8A-4147-A177-3AD203B41FA5}">
                      <a16:colId xmlns:a16="http://schemas.microsoft.com/office/drawing/2014/main" val="3148884739"/>
                    </a:ext>
                  </a:extLst>
                </a:gridCol>
              </a:tblGrid>
              <a:tr h="435792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Nguồn gốc, mục đích sử dụng</a:t>
                      </a:r>
                      <a:endParaRPr lang="en-US" sz="3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0" i="0" u="none" strike="noStrike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Chữ Nôm là chữ viết cổ dùng để ghi âm tiếng Việt, được cha ông ta sáng tạo dựa theo kí hiệu văn tự Hán.</a:t>
                      </a:r>
                      <a:endParaRPr lang="vi-VN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0161"/>
                  </a:ext>
                </a:extLst>
              </a:tr>
              <a:tr h="847251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 điểm hình thành</a:t>
                      </a:r>
                      <a:endParaRPr lang="en-US" sz="32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28270" algn="l"/>
                        </a:tabLst>
                      </a:pPr>
                      <a:r>
                        <a:rPr lang="vi-VN" sz="2800" b="0" i="0" u="none" strike="noStrike" spc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 Nôm được hình thành vào khoảng thế kỉ X và được sử dụng để sáng tác văn học từ khoảng thế kỉ XII - XIII.</a:t>
                      </a:r>
                      <a:endParaRPr lang="vi-V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039145"/>
                  </a:ext>
                </a:extLst>
              </a:tr>
              <a:tr h="1236077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 </a:t>
                      </a:r>
                      <a:r>
                        <a:rPr lang="en-US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ý </a:t>
                      </a:r>
                      <a:r>
                        <a:rPr lang="en-US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3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Symbol" panose="05050102010706020507" pitchFamily="18" charset="2"/>
                        <a:buChar char="-"/>
                        <a:tabLst>
                          <a:tab pos="130810" algn="l"/>
                        </a:tabLst>
                      </a:pPr>
                      <a:r>
                        <a:rPr lang="vi-VN" sz="2800" b="0" i="0" u="none" strike="noStrike" spc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ra đời của chữ Nôm thể hiện tinh thần tự cường, tự tôn dân tộc. </a:t>
                      </a:r>
                      <a:endParaRPr lang="vi-V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vi-VN" sz="2800" b="0" i="0" u="none" strike="noStrike" spc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 Nôm góp phần quan trọng vào quá trình phát triển của nền văn học và văn hoá dân tộc.</a:t>
                      </a:r>
                      <a:endParaRPr lang="vi-VN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534" marR="103534" marT="14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3735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F6E3B7-F949-57FE-1ACC-B3EA7C85D26B}"/>
              </a:ext>
            </a:extLst>
          </p:cNvPr>
          <p:cNvSpPr txBox="1"/>
          <p:nvPr/>
        </p:nvSpPr>
        <p:spPr>
          <a:xfrm>
            <a:off x="2205348" y="230726"/>
            <a:ext cx="8075474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, quá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hình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Nôm</a:t>
            </a:r>
            <a:endParaRPr lang="en-US" sz="1600" dirty="0">
              <a:solidFill>
                <a:srgbClr val="FF0000"/>
              </a:solidFill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4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ww.jpppt.com">
  <a:themeElements>
    <a:clrScheme name="自定义 4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8E40"/>
      </a:accent1>
      <a:accent2>
        <a:srgbClr val="92D050"/>
      </a:accent2>
      <a:accent3>
        <a:srgbClr val="008E40"/>
      </a:accent3>
      <a:accent4>
        <a:srgbClr val="92D050"/>
      </a:accent4>
      <a:accent5>
        <a:srgbClr val="008E40"/>
      </a:accent5>
      <a:accent6>
        <a:srgbClr val="92D050"/>
      </a:accent6>
      <a:hlink>
        <a:srgbClr val="6B9F25"/>
      </a:hlink>
      <a:folHlink>
        <a:srgbClr val="BA6906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1116</Words>
  <Application>Microsoft Office PowerPoint</Application>
  <PresentationFormat>Widescreen</PresentationFormat>
  <Paragraphs>81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#9Slide03 AmpleSoft Bold</vt:lpstr>
      <vt:lpstr>Microsoft YaHei</vt:lpstr>
      <vt:lpstr>Aptos</vt:lpstr>
      <vt:lpstr>#9Slide05 SVNBlenda Script</vt:lpstr>
      <vt:lpstr>Wingdings</vt:lpstr>
      <vt:lpstr>Times New Roman</vt:lpstr>
      <vt:lpstr>Symbol</vt:lpstr>
      <vt:lpstr>Times New Roman</vt:lpstr>
      <vt:lpstr>Aptos Display</vt:lpstr>
      <vt:lpstr>Arial</vt:lpstr>
      <vt:lpstr>Calibri</vt:lpstr>
      <vt:lpstr>Office Theme</vt:lpstr>
      <vt:lpstr>www.jpppt.com</vt:lpstr>
      <vt:lpstr>3_Office Theme</vt:lpstr>
      <vt:lpstr>THỰC HÀNH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kimhuong8784@gmail.com</dc:creator>
  <cp:lastModifiedBy>kimhuong8784@gmail.com</cp:lastModifiedBy>
  <cp:revision>9</cp:revision>
  <dcterms:created xsi:type="dcterms:W3CDTF">2024-07-27T14:30:55Z</dcterms:created>
  <dcterms:modified xsi:type="dcterms:W3CDTF">2024-07-28T13:27:18Z</dcterms:modified>
</cp:coreProperties>
</file>