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2" r:id="rId1"/>
    <p:sldMasterId id="2147483793" r:id="rId2"/>
    <p:sldMasterId id="2147483794" r:id="rId3"/>
    <p:sldMasterId id="2147483795" r:id="rId4"/>
    <p:sldMasterId id="2147483796" r:id="rId5"/>
    <p:sldMasterId id="2147483797" r:id="rId6"/>
    <p:sldMasterId id="2147483798" r:id="rId7"/>
    <p:sldMasterId id="2147483799" r:id="rId8"/>
    <p:sldMasterId id="2147483800" r:id="rId9"/>
    <p:sldMasterId id="2147483801" r:id="rId10"/>
  </p:sldMasterIdLst>
  <p:notesMasterIdLst>
    <p:notesMasterId r:id="rId4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Lst>
  <p:sldSz cx="12192000" cy="6858000"/>
  <p:notesSz cx="6858000" cy="9144000"/>
  <p:embeddedFontLst>
    <p:embeddedFont>
      <p:font typeface="Baloo 2" panose="020B0604020202020204" charset="0"/>
      <p:regular r:id="rId46"/>
      <p:bold r:id="rId47"/>
    </p:embeddedFont>
    <p:embeddedFont>
      <p:font typeface="Bebas Neue" panose="020B0604020202020204" charset="0"/>
      <p:regular r:id="rId48"/>
    </p:embeddedFon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Corben" panose="020B0604020202020204" charset="0"/>
      <p:bold r:id="rId57"/>
    </p:embeddedFont>
    <p:embeddedFont>
      <p:font typeface="Domine" panose="020B0604020202020204" charset="0"/>
      <p:regular r:id="rId58"/>
      <p:bold r:id="rId59"/>
    </p:embeddedFont>
    <p:embeddedFont>
      <p:font typeface="Georgia" panose="02040502050405020303" pitchFamily="18" charset="0"/>
      <p:regular r:id="rId60"/>
      <p:bold r:id="rId61"/>
      <p:italic r:id="rId62"/>
      <p:boldItalic r:id="rId63"/>
    </p:embeddedFont>
    <p:embeddedFont>
      <p:font typeface="Microsoft Yahei" panose="020B0503020204020204" pitchFamily="34" charset="-122"/>
      <p:regular r:id="rId64"/>
      <p:bold r:id="rId65"/>
    </p:embeddedFont>
    <p:embeddedFont>
      <p:font typeface="Open Sans" panose="020B0604020202020204" charset="0"/>
      <p:regular r:id="rId66"/>
      <p:bold r:id="rId67"/>
      <p:italic r:id="rId68"/>
      <p:boldItalic r:id="rId69"/>
    </p:embeddedFont>
    <p:embeddedFont>
      <p:font typeface="Pangolin" panose="020B0604020202020204" charset="0"/>
      <p:regular r:id="rId70"/>
    </p:embeddedFont>
    <p:embeddedFont>
      <p:font typeface="Patrick Hand" panose="020B0604020202020204" charset="0"/>
      <p:regular r:id="rId71"/>
    </p:embeddedFont>
    <p:embeddedFont>
      <p:font typeface="Patrick Hand SC" panose="020B0604020202020204" charset="0"/>
      <p:regular r:id="rId72"/>
    </p:embeddedFont>
    <p:embeddedFont>
      <p:font typeface="Pattaya" panose="020B0604020202020204" charset="-34"/>
      <p:regular r:id="rId73"/>
    </p:embeddedFont>
    <p:embeddedFont>
      <p:font typeface="Questrial" panose="020B0604020202020204" charset="0"/>
      <p:regular r:id="rId74"/>
    </p:embeddedFont>
    <p:embeddedFont>
      <p:font typeface="Rajdhani" panose="020B0604020202020204" charset="0"/>
      <p:regular r:id="rId75"/>
      <p:bold r:id="rId76"/>
    </p:embeddedFont>
    <p:embeddedFont>
      <p:font typeface="Roboto" panose="020B0604020202020204" charset="0"/>
      <p:regular r:id="rId77"/>
      <p:bold r:id="rId78"/>
      <p:italic r:id="rId79"/>
      <p:boldItalic r:id="rId80"/>
    </p:embeddedFont>
    <p:embeddedFont>
      <p:font typeface="Roboto Condensed" panose="020B0604020202020204" charset="0"/>
      <p:regular r:id="rId81"/>
      <p:bold r:id="rId82"/>
      <p:italic r:id="rId83"/>
      <p:boldItalic r:id="rId84"/>
    </p:embeddedFont>
    <p:embeddedFont>
      <p:font typeface="Sigmar One" panose="020B0604020202020204" charset="0"/>
      <p:regular r:id="rId85"/>
    </p:embeddedFont>
    <p:embeddedFont>
      <p:font typeface="Tahoma" panose="020B0604030504040204" pitchFamily="34" charset="0"/>
      <p:regular r:id="rId86"/>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10343C-0B3B-4232-9B90-2EB36723F59C}">
  <a:tblStyle styleId="{0B10343C-0B3B-4232-9B90-2EB36723F59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9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84" Type="http://schemas.openxmlformats.org/officeDocument/2006/relationships/font" Target="fonts/font39.fntdata"/><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font" Target="fonts/font34.fntdata"/><Relationship Id="rId87" Type="http://schemas.openxmlformats.org/officeDocument/2006/relationships/font" Target="fonts/font42.fntdata"/><Relationship Id="rId5" Type="http://schemas.openxmlformats.org/officeDocument/2006/relationships/slideMaster" Target="slideMasters/slideMaster5.xml"/><Relationship Id="rId61" Type="http://schemas.openxmlformats.org/officeDocument/2006/relationships/font" Target="fonts/font16.fntdata"/><Relationship Id="rId82" Type="http://schemas.openxmlformats.org/officeDocument/2006/relationships/font" Target="fonts/font37.fntdata"/><Relationship Id="rId90"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Master" Target="slideMasters/slideMaster8.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font" Target="fonts/font40.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font" Target="fonts/font3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font" Target="fonts/font41.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163" name="Google Shape;116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164" name="Google Shape;1164;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1" name="Google Shape;1361;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2" name="Google Shape;1362;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363" name="Google Shape;13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0" name="Google Shape;1370;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372" name="Google Shape;13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0" name="Google Shape;1380;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1" name="Google Shape;1381;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382" name="Google Shape;13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89" name="Google Shape;1389;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0" name="Google Shape;1390;p1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408" name="Google Shape;1408;p1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9" name="Google Shape;1409;p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430" name="Google Shape;1430;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1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8" name="Google Shape;1448;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p1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450" name="Google Shape;14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456" name="Google Shape;1456;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7" name="Google Shape;1457;p2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458" name="Google Shape;14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4" name="Google Shape;1464;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5" name="Google Shape;1465;p2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466" name="Google Shape;146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171" name="Google Shape;11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172" name="Google Shape;1172;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3" name="Google Shape;1173;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1" name="Google Shape;14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7" name="Google Shape;15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3" name="Google Shape;154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 name="Google Shape;15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2" name="Google Shape;159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6" name="Google Shape;161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7" name="Google Shape;1617;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8" name="Google Shape;1618;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636" name="Google Shape;1636;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7" name="Google Shape;1637;p2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638" name="Google Shape;163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3" name="Google Shape;16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1" name="Google Shape;16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8" name="Google Shape;170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183" name="Google Shape;1183;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4" name="Google Shape;1184;p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5" name="Google Shape;17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2" name="Google Shape;17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9" name="Google Shape;17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6" name="Google Shape;177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7" name="Google Shape;177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
        <p:nvSpPr>
          <p:cNvPr id="1778" name="Google Shape;1778;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9" name="Google Shape;1779;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0" name="Google Shape;17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791" name="Google Shape;1791;p3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2" name="Google Shape;1792;p3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793" name="Google Shape;179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232" name="Google Shape;1232;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1" name="Google Shape;1251;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p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53" name="Google Shape;12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8" name="Google Shape;1268;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70" name="Google Shape;12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2" name="Google Shape;1282;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p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84" name="Google Shape;12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5" name="Google Shape;129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97" name="Google Shape;12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3" name="Google Shape;1313;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1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315" name="Google Shape;13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grpSp>
        <p:nvGrpSpPr>
          <p:cNvPr id="69" name="Google Shape;69;p11"/>
          <p:cNvGrpSpPr/>
          <p:nvPr/>
        </p:nvGrpSpPr>
        <p:grpSpPr>
          <a:xfrm flipH="1">
            <a:off x="2963041" y="-140"/>
            <a:ext cx="9228888" cy="4193040"/>
            <a:chOff x="1367050" y="3059225"/>
            <a:chExt cx="1407100" cy="848450"/>
          </a:xfrm>
        </p:grpSpPr>
        <p:sp>
          <p:nvSpPr>
            <p:cNvPr id="70" name="Google Shape;70;p11"/>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 name="Google Shape;71;p11"/>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72" name="Google Shape;72;p11"/>
          <p:cNvSpPr/>
          <p:nvPr/>
        </p:nvSpPr>
        <p:spPr>
          <a:xfrm flipH="1">
            <a:off x="49" y="5465702"/>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 name="Google Shape;73;p11"/>
          <p:cNvSpPr txBox="1">
            <a:spLocks noGrp="1"/>
          </p:cNvSpPr>
          <p:nvPr>
            <p:ph type="title"/>
          </p:nvPr>
        </p:nvSpPr>
        <p:spPr>
          <a:xfrm>
            <a:off x="7752933" y="597408"/>
            <a:ext cx="3413600" cy="256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9"/>
        <p:cNvGrpSpPr/>
        <p:nvPr/>
      </p:nvGrpSpPr>
      <p:grpSpPr>
        <a:xfrm>
          <a:off x="0" y="0"/>
          <a:ext cx="0" cy="0"/>
          <a:chOff x="0" y="0"/>
          <a:chExt cx="0" cy="0"/>
        </a:xfrm>
      </p:grpSpPr>
      <p:sp>
        <p:nvSpPr>
          <p:cNvPr id="870" name="Google Shape;870;p10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1" name="Google Shape;871;p10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72" name="Google Shape;872;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3" name="Google Shape;873;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4" name="Google Shape;874;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5"/>
        <p:cNvGrpSpPr/>
        <p:nvPr/>
      </p:nvGrpSpPr>
      <p:grpSpPr>
        <a:xfrm>
          <a:off x="0" y="0"/>
          <a:ext cx="0" cy="0"/>
          <a:chOff x="0" y="0"/>
          <a:chExt cx="0" cy="0"/>
        </a:xfrm>
      </p:grpSpPr>
      <p:sp>
        <p:nvSpPr>
          <p:cNvPr id="876" name="Google Shape;876;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7" name="Google Shape;877;p10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8" name="Google Shape;878;p10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9" name="Google Shape;879;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0" name="Google Shape;880;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1" name="Google Shape;88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2"/>
        <p:cNvGrpSpPr/>
        <p:nvPr/>
      </p:nvGrpSpPr>
      <p:grpSpPr>
        <a:xfrm>
          <a:off x="0" y="0"/>
          <a:ext cx="0" cy="0"/>
          <a:chOff x="0" y="0"/>
          <a:chExt cx="0" cy="0"/>
        </a:xfrm>
      </p:grpSpPr>
      <p:sp>
        <p:nvSpPr>
          <p:cNvPr id="883" name="Google Shape;883;p10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4" name="Google Shape;884;p10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5" name="Google Shape;885;p10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6" name="Google Shape;886;p10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7" name="Google Shape;887;p10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8" name="Google Shape;888;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9" name="Google Shape;889;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0" name="Google Shape;890;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1"/>
        <p:cNvGrpSpPr/>
        <p:nvPr/>
      </p:nvGrpSpPr>
      <p:grpSpPr>
        <a:xfrm>
          <a:off x="0" y="0"/>
          <a:ext cx="0" cy="0"/>
          <a:chOff x="0" y="0"/>
          <a:chExt cx="0" cy="0"/>
        </a:xfrm>
      </p:grpSpPr>
      <p:sp>
        <p:nvSpPr>
          <p:cNvPr id="892" name="Google Shape;892;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3" name="Google Shape;893;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4" name="Google Shape;894;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5" name="Google Shape;895;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6"/>
        <p:cNvGrpSpPr/>
        <p:nvPr/>
      </p:nvGrpSpPr>
      <p:grpSpPr>
        <a:xfrm>
          <a:off x="0" y="0"/>
          <a:ext cx="0" cy="0"/>
          <a:chOff x="0" y="0"/>
          <a:chExt cx="0" cy="0"/>
        </a:xfrm>
      </p:grpSpPr>
      <p:sp>
        <p:nvSpPr>
          <p:cNvPr id="897" name="Google Shape;897;p1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8" name="Google Shape;898;p1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99" name="Google Shape;899;p1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0" name="Google Shape;900;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1" name="Google Shape;901;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2" name="Google Shape;902;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3"/>
        <p:cNvGrpSpPr/>
        <p:nvPr/>
      </p:nvGrpSpPr>
      <p:grpSpPr>
        <a:xfrm>
          <a:off x="0" y="0"/>
          <a:ext cx="0" cy="0"/>
          <a:chOff x="0" y="0"/>
          <a:chExt cx="0" cy="0"/>
        </a:xfrm>
      </p:grpSpPr>
      <p:sp>
        <p:nvSpPr>
          <p:cNvPr id="904" name="Google Shape;904;p1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5" name="Google Shape;905;p112"/>
          <p:cNvSpPr>
            <a:spLocks noGrp="1"/>
          </p:cNvSpPr>
          <p:nvPr>
            <p:ph type="pic" idx="2"/>
          </p:nvPr>
        </p:nvSpPr>
        <p:spPr>
          <a:xfrm>
            <a:off x="5183188" y="987425"/>
            <a:ext cx="6172200" cy="4873625"/>
          </a:xfrm>
          <a:prstGeom prst="rect">
            <a:avLst/>
          </a:prstGeom>
          <a:noFill/>
          <a:ln>
            <a:noFill/>
          </a:ln>
        </p:spPr>
      </p:sp>
      <p:sp>
        <p:nvSpPr>
          <p:cNvPr id="906" name="Google Shape;906;p1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7" name="Google Shape;907;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8" name="Google Shape;908;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9" name="Google Shape;909;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0"/>
        <p:cNvGrpSpPr/>
        <p:nvPr/>
      </p:nvGrpSpPr>
      <p:grpSpPr>
        <a:xfrm>
          <a:off x="0" y="0"/>
          <a:ext cx="0" cy="0"/>
          <a:chOff x="0" y="0"/>
          <a:chExt cx="0" cy="0"/>
        </a:xfrm>
      </p:grpSpPr>
      <p:sp>
        <p:nvSpPr>
          <p:cNvPr id="911" name="Google Shape;911;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2" name="Google Shape;912;p1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3" name="Google Shape;913;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4" name="Google Shape;914;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5" name="Google Shape;915;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6"/>
        <p:cNvGrpSpPr/>
        <p:nvPr/>
      </p:nvGrpSpPr>
      <p:grpSpPr>
        <a:xfrm>
          <a:off x="0" y="0"/>
          <a:ext cx="0" cy="0"/>
          <a:chOff x="0" y="0"/>
          <a:chExt cx="0" cy="0"/>
        </a:xfrm>
      </p:grpSpPr>
      <p:sp>
        <p:nvSpPr>
          <p:cNvPr id="917" name="Google Shape;917;p1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8" name="Google Shape;918;p1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9" name="Google Shape;919;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0" name="Google Shape;920;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1" name="Google Shape;921;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8"/>
        <p:cNvGrpSpPr/>
        <p:nvPr/>
      </p:nvGrpSpPr>
      <p:grpSpPr>
        <a:xfrm>
          <a:off x="0" y="0"/>
          <a:ext cx="0" cy="0"/>
          <a:chOff x="0" y="0"/>
          <a:chExt cx="0" cy="0"/>
        </a:xfrm>
      </p:grpSpPr>
      <p:sp>
        <p:nvSpPr>
          <p:cNvPr id="929" name="Google Shape;929;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p1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1" name="Google Shape;931;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2" name="Google Shape;932;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3" name="Google Shape;933;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4"/>
        <p:cNvGrpSpPr/>
        <p:nvPr/>
      </p:nvGrpSpPr>
      <p:grpSpPr>
        <a:xfrm>
          <a:off x="0" y="0"/>
          <a:ext cx="0" cy="0"/>
          <a:chOff x="0" y="0"/>
          <a:chExt cx="0" cy="0"/>
        </a:xfrm>
      </p:grpSpPr>
      <p:sp>
        <p:nvSpPr>
          <p:cNvPr id="935" name="Google Shape;935;p1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6" name="Google Shape;936;p1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7" name="Google Shape;937;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8" name="Google Shape;938;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9" name="Google Shape;939;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2"/>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6" name="Google Shape;76;p12"/>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7" name="Google Shape;77;p12"/>
          <p:cNvSpPr txBox="1">
            <a:spLocks noGrp="1"/>
          </p:cNvSpPr>
          <p:nvPr>
            <p:ph type="title"/>
          </p:nvPr>
        </p:nvSpPr>
        <p:spPr>
          <a:xfrm>
            <a:off x="950800" y="1417451"/>
            <a:ext cx="10290000" cy="164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7200"/>
              <a:buNone/>
              <a:defRPr sz="96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78" name="Google Shape;78;p12"/>
          <p:cNvSpPr txBox="1">
            <a:spLocks noGrp="1"/>
          </p:cNvSpPr>
          <p:nvPr>
            <p:ph type="subTitle" idx="1"/>
          </p:nvPr>
        </p:nvSpPr>
        <p:spPr>
          <a:xfrm>
            <a:off x="2145233" y="4590400"/>
            <a:ext cx="7900400" cy="154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0"/>
        <p:cNvGrpSpPr/>
        <p:nvPr/>
      </p:nvGrpSpPr>
      <p:grpSpPr>
        <a:xfrm>
          <a:off x="0" y="0"/>
          <a:ext cx="0" cy="0"/>
          <a:chOff x="0" y="0"/>
          <a:chExt cx="0" cy="0"/>
        </a:xfrm>
      </p:grpSpPr>
      <p:sp>
        <p:nvSpPr>
          <p:cNvPr id="941" name="Google Shape;941;p1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2" name="Google Shape;942;p1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43" name="Google Shape;943;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4" name="Google Shape;944;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5" name="Google Shape;945;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6"/>
        <p:cNvGrpSpPr/>
        <p:nvPr/>
      </p:nvGrpSpPr>
      <p:grpSpPr>
        <a:xfrm>
          <a:off x="0" y="0"/>
          <a:ext cx="0" cy="0"/>
          <a:chOff x="0" y="0"/>
          <a:chExt cx="0" cy="0"/>
        </a:xfrm>
      </p:grpSpPr>
      <p:sp>
        <p:nvSpPr>
          <p:cNvPr id="947" name="Google Shape;947;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1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9" name="Google Shape;949;p1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0" name="Google Shape;950;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1" name="Google Shape;951;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2" name="Google Shape;952;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3"/>
        <p:cNvGrpSpPr/>
        <p:nvPr/>
      </p:nvGrpSpPr>
      <p:grpSpPr>
        <a:xfrm>
          <a:off x="0" y="0"/>
          <a:ext cx="0" cy="0"/>
          <a:chOff x="0" y="0"/>
          <a:chExt cx="0" cy="0"/>
        </a:xfrm>
      </p:grpSpPr>
      <p:sp>
        <p:nvSpPr>
          <p:cNvPr id="954" name="Google Shape;954;p1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5" name="Google Shape;955;p1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6" name="Google Shape;956;p1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7" name="Google Shape;957;p1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8" name="Google Shape;958;p1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9" name="Google Shape;959;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1" name="Google Shape;961;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2"/>
        <p:cNvGrpSpPr/>
        <p:nvPr/>
      </p:nvGrpSpPr>
      <p:grpSpPr>
        <a:xfrm>
          <a:off x="0" y="0"/>
          <a:ext cx="0" cy="0"/>
          <a:chOff x="0" y="0"/>
          <a:chExt cx="0" cy="0"/>
        </a:xfrm>
      </p:grpSpPr>
      <p:sp>
        <p:nvSpPr>
          <p:cNvPr id="963" name="Google Shape;963;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4" name="Google Shape;964;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7"/>
        <p:cNvGrpSpPr/>
        <p:nvPr/>
      </p:nvGrpSpPr>
      <p:grpSpPr>
        <a:xfrm>
          <a:off x="0" y="0"/>
          <a:ext cx="0" cy="0"/>
          <a:chOff x="0" y="0"/>
          <a:chExt cx="0" cy="0"/>
        </a:xfrm>
      </p:grpSpPr>
      <p:sp>
        <p:nvSpPr>
          <p:cNvPr id="968" name="Google Shape;968;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9" name="Google Shape;969;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71"/>
        <p:cNvGrpSpPr/>
        <p:nvPr/>
      </p:nvGrpSpPr>
      <p:grpSpPr>
        <a:xfrm>
          <a:off x="0" y="0"/>
          <a:ext cx="0" cy="0"/>
          <a:chOff x="0" y="0"/>
          <a:chExt cx="0" cy="0"/>
        </a:xfrm>
      </p:grpSpPr>
      <p:sp>
        <p:nvSpPr>
          <p:cNvPr id="972" name="Google Shape;972;p1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3" name="Google Shape;973;p1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4" name="Google Shape;974;p1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5" name="Google Shape;975;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6" name="Google Shape;976;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8"/>
        <p:cNvGrpSpPr/>
        <p:nvPr/>
      </p:nvGrpSpPr>
      <p:grpSpPr>
        <a:xfrm>
          <a:off x="0" y="0"/>
          <a:ext cx="0" cy="0"/>
          <a:chOff x="0" y="0"/>
          <a:chExt cx="0" cy="0"/>
        </a:xfrm>
      </p:grpSpPr>
      <p:sp>
        <p:nvSpPr>
          <p:cNvPr id="979" name="Google Shape;979;p1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0" name="Google Shape;980;p124"/>
          <p:cNvSpPr>
            <a:spLocks noGrp="1"/>
          </p:cNvSpPr>
          <p:nvPr>
            <p:ph type="pic" idx="2"/>
          </p:nvPr>
        </p:nvSpPr>
        <p:spPr>
          <a:xfrm>
            <a:off x="5183188" y="987425"/>
            <a:ext cx="6172200" cy="4873625"/>
          </a:xfrm>
          <a:prstGeom prst="rect">
            <a:avLst/>
          </a:prstGeom>
          <a:noFill/>
          <a:ln>
            <a:noFill/>
          </a:ln>
        </p:spPr>
      </p:sp>
      <p:sp>
        <p:nvSpPr>
          <p:cNvPr id="981" name="Google Shape;981;p1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2" name="Google Shape;982;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5"/>
        <p:cNvGrpSpPr/>
        <p:nvPr/>
      </p:nvGrpSpPr>
      <p:grpSpPr>
        <a:xfrm>
          <a:off x="0" y="0"/>
          <a:ext cx="0" cy="0"/>
          <a:chOff x="0" y="0"/>
          <a:chExt cx="0" cy="0"/>
        </a:xfrm>
      </p:grpSpPr>
      <p:sp>
        <p:nvSpPr>
          <p:cNvPr id="986" name="Google Shape;986;p1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1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91"/>
        <p:cNvGrpSpPr/>
        <p:nvPr/>
      </p:nvGrpSpPr>
      <p:grpSpPr>
        <a:xfrm>
          <a:off x="0" y="0"/>
          <a:ext cx="0" cy="0"/>
          <a:chOff x="0" y="0"/>
          <a:chExt cx="0" cy="0"/>
        </a:xfrm>
      </p:grpSpPr>
      <p:sp>
        <p:nvSpPr>
          <p:cNvPr id="992" name="Google Shape;992;p1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3" name="Google Shape;993;p1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4" name="Google Shape;994;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6" name="Google Shape;996;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0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81" name="Google Shape;81;p13"/>
          <p:cNvGrpSpPr/>
          <p:nvPr/>
        </p:nvGrpSpPr>
        <p:grpSpPr>
          <a:xfrm>
            <a:off x="-33" y="1854200"/>
            <a:ext cx="12192000" cy="5003600"/>
            <a:chOff x="-25" y="1390650"/>
            <a:chExt cx="9144000" cy="3752700"/>
          </a:xfrm>
        </p:grpSpPr>
        <p:sp>
          <p:nvSpPr>
            <p:cNvPr id="82" name="Google Shape;82;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 name="Google Shape;83;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84" name="Google Shape;84;p13"/>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5" name="Google Shape;85;p13"/>
          <p:cNvSpPr txBox="1">
            <a:spLocks noGrp="1"/>
          </p:cNvSpPr>
          <p:nvPr>
            <p:ph type="title" idx="2"/>
          </p:nvPr>
        </p:nvSpPr>
        <p:spPr>
          <a:xfrm>
            <a:off x="1627099" y="2453984"/>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13"/>
          <p:cNvSpPr txBox="1">
            <a:spLocks noGrp="1"/>
          </p:cNvSpPr>
          <p:nvPr>
            <p:ph type="subTitle" idx="1"/>
          </p:nvPr>
        </p:nvSpPr>
        <p:spPr>
          <a:xfrm>
            <a:off x="950800" y="4057600"/>
            <a:ext cx="24264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87" name="Google Shape;87;p13"/>
          <p:cNvSpPr txBox="1">
            <a:spLocks noGrp="1"/>
          </p:cNvSpPr>
          <p:nvPr>
            <p:ph type="subTitle" idx="3"/>
          </p:nvPr>
        </p:nvSpPr>
        <p:spPr>
          <a:xfrm>
            <a:off x="950800" y="4521256"/>
            <a:ext cx="2426400" cy="131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88" name="Google Shape;88;p13"/>
          <p:cNvSpPr txBox="1">
            <a:spLocks noGrp="1"/>
          </p:cNvSpPr>
          <p:nvPr>
            <p:ph type="title" idx="4"/>
          </p:nvPr>
        </p:nvSpPr>
        <p:spPr>
          <a:xfrm>
            <a:off x="4247648" y="2453984"/>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 name="Google Shape;89;p13"/>
          <p:cNvSpPr txBox="1">
            <a:spLocks noGrp="1"/>
          </p:cNvSpPr>
          <p:nvPr>
            <p:ph type="subTitle" idx="5"/>
          </p:nvPr>
        </p:nvSpPr>
        <p:spPr>
          <a:xfrm>
            <a:off x="3571351" y="4057600"/>
            <a:ext cx="24264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90" name="Google Shape;90;p13"/>
          <p:cNvSpPr txBox="1">
            <a:spLocks noGrp="1"/>
          </p:cNvSpPr>
          <p:nvPr>
            <p:ph type="subTitle" idx="6"/>
          </p:nvPr>
        </p:nvSpPr>
        <p:spPr>
          <a:xfrm>
            <a:off x="3571351" y="4521256"/>
            <a:ext cx="2426400" cy="131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91" name="Google Shape;91;p13"/>
          <p:cNvSpPr txBox="1">
            <a:spLocks noGrp="1"/>
          </p:cNvSpPr>
          <p:nvPr>
            <p:ph type="title" idx="7"/>
          </p:nvPr>
        </p:nvSpPr>
        <p:spPr>
          <a:xfrm>
            <a:off x="6868199" y="2453984"/>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13"/>
          <p:cNvSpPr txBox="1">
            <a:spLocks noGrp="1"/>
          </p:cNvSpPr>
          <p:nvPr>
            <p:ph type="subTitle" idx="8"/>
          </p:nvPr>
        </p:nvSpPr>
        <p:spPr>
          <a:xfrm>
            <a:off x="6191900" y="4057600"/>
            <a:ext cx="24264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93" name="Google Shape;93;p13"/>
          <p:cNvSpPr txBox="1">
            <a:spLocks noGrp="1"/>
          </p:cNvSpPr>
          <p:nvPr>
            <p:ph type="subTitle" idx="9"/>
          </p:nvPr>
        </p:nvSpPr>
        <p:spPr>
          <a:xfrm>
            <a:off x="6191900" y="4521256"/>
            <a:ext cx="2426400" cy="131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94" name="Google Shape;94;p13"/>
          <p:cNvSpPr txBox="1">
            <a:spLocks noGrp="1"/>
          </p:cNvSpPr>
          <p:nvPr>
            <p:ph type="title" idx="13"/>
          </p:nvPr>
        </p:nvSpPr>
        <p:spPr>
          <a:xfrm>
            <a:off x="9488732" y="2453984"/>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 name="Google Shape;95;p13"/>
          <p:cNvSpPr txBox="1">
            <a:spLocks noGrp="1"/>
          </p:cNvSpPr>
          <p:nvPr>
            <p:ph type="subTitle" idx="14"/>
          </p:nvPr>
        </p:nvSpPr>
        <p:spPr>
          <a:xfrm>
            <a:off x="8812433" y="4057600"/>
            <a:ext cx="24264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96" name="Google Shape;96;p13"/>
          <p:cNvSpPr txBox="1">
            <a:spLocks noGrp="1"/>
          </p:cNvSpPr>
          <p:nvPr>
            <p:ph type="subTitle" idx="15"/>
          </p:nvPr>
        </p:nvSpPr>
        <p:spPr>
          <a:xfrm>
            <a:off x="8812433" y="4521256"/>
            <a:ext cx="2426400" cy="131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4"/>
        <p:cNvGrpSpPr/>
        <p:nvPr/>
      </p:nvGrpSpPr>
      <p:grpSpPr>
        <a:xfrm>
          <a:off x="0" y="0"/>
          <a:ext cx="0" cy="0"/>
          <a:chOff x="0" y="0"/>
          <a:chExt cx="0" cy="0"/>
        </a:xfrm>
      </p:grpSpPr>
      <p:sp>
        <p:nvSpPr>
          <p:cNvPr id="1005" name="Google Shape;1005;p129"/>
          <p:cNvSpPr txBox="1">
            <a:spLocks noGrp="1"/>
          </p:cNvSpPr>
          <p:nvPr>
            <p:ph type="ctrTitle"/>
          </p:nvPr>
        </p:nvSpPr>
        <p:spPr>
          <a:xfrm>
            <a:off x="914401" y="2130429"/>
            <a:ext cx="10363200" cy="147002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6" name="Google Shape;1006;p129"/>
          <p:cNvSpPr txBox="1">
            <a:spLocks noGrp="1"/>
          </p:cNvSpPr>
          <p:nvPr>
            <p:ph type="subTitle" idx="1"/>
          </p:nvPr>
        </p:nvSpPr>
        <p:spPr>
          <a:xfrm>
            <a:off x="1828801"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60"/>
              </a:spcBef>
              <a:spcAft>
                <a:spcPts val="0"/>
              </a:spcAft>
              <a:buClr>
                <a:srgbClr val="888888"/>
              </a:buClr>
              <a:buSzPts val="4299"/>
              <a:buNone/>
              <a:defRPr>
                <a:solidFill>
                  <a:srgbClr val="888888"/>
                </a:solidFill>
              </a:defRPr>
            </a:lvl1pPr>
            <a:lvl2pPr lvl="1" algn="ctr">
              <a:spcBef>
                <a:spcPts val="760"/>
              </a:spcBef>
              <a:spcAft>
                <a:spcPts val="0"/>
              </a:spcAft>
              <a:buClr>
                <a:srgbClr val="888888"/>
              </a:buClr>
              <a:buSzPts val="3799"/>
              <a:buNone/>
              <a:defRPr>
                <a:solidFill>
                  <a:srgbClr val="888888"/>
                </a:solidFill>
              </a:defRPr>
            </a:lvl2pPr>
            <a:lvl3pPr lvl="2" algn="ctr">
              <a:spcBef>
                <a:spcPts val="640"/>
              </a:spcBef>
              <a:spcAft>
                <a:spcPts val="0"/>
              </a:spcAft>
              <a:buClr>
                <a:srgbClr val="888888"/>
              </a:buClr>
              <a:buSzPts val="3199"/>
              <a:buNone/>
              <a:defRPr>
                <a:solidFill>
                  <a:srgbClr val="888888"/>
                </a:solidFill>
              </a:defRPr>
            </a:lvl3pPr>
            <a:lvl4pPr lvl="3" algn="ctr">
              <a:spcBef>
                <a:spcPts val="540"/>
              </a:spcBef>
              <a:spcAft>
                <a:spcPts val="0"/>
              </a:spcAft>
              <a:buClr>
                <a:srgbClr val="888888"/>
              </a:buClr>
              <a:buSzPts val="2699"/>
              <a:buNone/>
              <a:defRPr>
                <a:solidFill>
                  <a:srgbClr val="888888"/>
                </a:solidFill>
              </a:defRPr>
            </a:lvl4pPr>
            <a:lvl5pPr lvl="4" algn="ctr">
              <a:spcBef>
                <a:spcPts val="540"/>
              </a:spcBef>
              <a:spcAft>
                <a:spcPts val="0"/>
              </a:spcAft>
              <a:buClr>
                <a:srgbClr val="888888"/>
              </a:buClr>
              <a:buSzPts val="2699"/>
              <a:buNone/>
              <a:defRPr>
                <a:solidFill>
                  <a:srgbClr val="888888"/>
                </a:solidFill>
              </a:defRPr>
            </a:lvl5pPr>
            <a:lvl6pPr lvl="5" algn="ctr">
              <a:spcBef>
                <a:spcPts val="540"/>
              </a:spcBef>
              <a:spcAft>
                <a:spcPts val="0"/>
              </a:spcAft>
              <a:buClr>
                <a:srgbClr val="888888"/>
              </a:buClr>
              <a:buSzPts val="2699"/>
              <a:buNone/>
              <a:defRPr>
                <a:solidFill>
                  <a:srgbClr val="888888"/>
                </a:solidFill>
              </a:defRPr>
            </a:lvl6pPr>
            <a:lvl7pPr lvl="6" algn="ctr">
              <a:spcBef>
                <a:spcPts val="540"/>
              </a:spcBef>
              <a:spcAft>
                <a:spcPts val="0"/>
              </a:spcAft>
              <a:buClr>
                <a:srgbClr val="888888"/>
              </a:buClr>
              <a:buSzPts val="2699"/>
              <a:buNone/>
              <a:defRPr>
                <a:solidFill>
                  <a:srgbClr val="888888"/>
                </a:solidFill>
              </a:defRPr>
            </a:lvl7pPr>
            <a:lvl8pPr lvl="7" algn="ctr">
              <a:spcBef>
                <a:spcPts val="540"/>
              </a:spcBef>
              <a:spcAft>
                <a:spcPts val="0"/>
              </a:spcAft>
              <a:buClr>
                <a:srgbClr val="888888"/>
              </a:buClr>
              <a:buSzPts val="2699"/>
              <a:buNone/>
              <a:defRPr>
                <a:solidFill>
                  <a:srgbClr val="888888"/>
                </a:solidFill>
              </a:defRPr>
            </a:lvl8pPr>
            <a:lvl9pPr lvl="8" algn="ctr">
              <a:spcBef>
                <a:spcPts val="540"/>
              </a:spcBef>
              <a:spcAft>
                <a:spcPts val="0"/>
              </a:spcAft>
              <a:buClr>
                <a:srgbClr val="888888"/>
              </a:buClr>
              <a:buSzPts val="2699"/>
              <a:buNone/>
              <a:defRPr>
                <a:solidFill>
                  <a:srgbClr val="888888"/>
                </a:solidFill>
              </a:defRPr>
            </a:lvl9pPr>
          </a:lstStyle>
          <a:p>
            <a:endParaRPr/>
          </a:p>
        </p:txBody>
      </p:sp>
      <p:sp>
        <p:nvSpPr>
          <p:cNvPr id="1007" name="Google Shape;1007;p129"/>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8" name="Google Shape;1008;p129"/>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129"/>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0"/>
        <p:cNvGrpSpPr/>
        <p:nvPr/>
      </p:nvGrpSpPr>
      <p:grpSpPr>
        <a:xfrm>
          <a:off x="0" y="0"/>
          <a:ext cx="0" cy="0"/>
          <a:chOff x="0" y="0"/>
          <a:chExt cx="0" cy="0"/>
        </a:xfrm>
      </p:grpSpPr>
      <p:sp>
        <p:nvSpPr>
          <p:cNvPr id="1011" name="Google Shape;1011;p130"/>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2" name="Google Shape;1012;p130"/>
          <p:cNvSpPr txBox="1">
            <a:spLocks noGrp="1"/>
          </p:cNvSpPr>
          <p:nvPr>
            <p:ph type="body" idx="1"/>
          </p:nvPr>
        </p:nvSpPr>
        <p:spPr>
          <a:xfrm>
            <a:off x="609600" y="1600204"/>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3" name="Google Shape;1013;p130"/>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130"/>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130"/>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6"/>
        <p:cNvGrpSpPr/>
        <p:nvPr/>
      </p:nvGrpSpPr>
      <p:grpSpPr>
        <a:xfrm>
          <a:off x="0" y="0"/>
          <a:ext cx="0" cy="0"/>
          <a:chOff x="0" y="0"/>
          <a:chExt cx="0" cy="0"/>
        </a:xfrm>
      </p:grpSpPr>
      <p:sp>
        <p:nvSpPr>
          <p:cNvPr id="1017" name="Google Shape;1017;p131"/>
          <p:cNvSpPr txBox="1">
            <a:spLocks noGrp="1"/>
          </p:cNvSpPr>
          <p:nvPr>
            <p:ph type="title"/>
          </p:nvPr>
        </p:nvSpPr>
        <p:spPr>
          <a:xfrm>
            <a:off x="963085" y="4406904"/>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99"/>
              <a:buFont typeface="Calibri"/>
              <a:buNone/>
              <a:defRPr sz="539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8" name="Google Shape;1018;p131"/>
          <p:cNvSpPr txBox="1">
            <a:spLocks noGrp="1"/>
          </p:cNvSpPr>
          <p:nvPr>
            <p:ph type="body" idx="1"/>
          </p:nvPr>
        </p:nvSpPr>
        <p:spPr>
          <a:xfrm>
            <a:off x="963085"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40"/>
              </a:spcBef>
              <a:spcAft>
                <a:spcPts val="0"/>
              </a:spcAft>
              <a:buClr>
                <a:srgbClr val="888888"/>
              </a:buClr>
              <a:buSzPts val="2699"/>
              <a:buNone/>
              <a:defRPr sz="2699">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40"/>
              </a:spcBef>
              <a:spcAft>
                <a:spcPts val="0"/>
              </a:spcAft>
              <a:buClr>
                <a:srgbClr val="888888"/>
              </a:buClr>
              <a:buSzPts val="2200"/>
              <a:buNone/>
              <a:defRPr sz="22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1019" name="Google Shape;1019;p131"/>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31"/>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131"/>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2"/>
        <p:cNvGrpSpPr/>
        <p:nvPr/>
      </p:nvGrpSpPr>
      <p:grpSpPr>
        <a:xfrm>
          <a:off x="0" y="0"/>
          <a:ext cx="0" cy="0"/>
          <a:chOff x="0" y="0"/>
          <a:chExt cx="0" cy="0"/>
        </a:xfrm>
      </p:grpSpPr>
      <p:sp>
        <p:nvSpPr>
          <p:cNvPr id="1023" name="Google Shape;1023;p132"/>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4" name="Google Shape;1024;p132"/>
          <p:cNvSpPr txBox="1">
            <a:spLocks noGrp="1"/>
          </p:cNvSpPr>
          <p:nvPr>
            <p:ph type="body" idx="1"/>
          </p:nvPr>
        </p:nvSpPr>
        <p:spPr>
          <a:xfrm>
            <a:off x="609601" y="1600204"/>
            <a:ext cx="5384800" cy="4525963"/>
          </a:xfrm>
          <a:prstGeom prst="rect">
            <a:avLst/>
          </a:prstGeom>
          <a:noFill/>
          <a:ln>
            <a:noFill/>
          </a:ln>
        </p:spPr>
        <p:txBody>
          <a:bodyPr spcFirstLastPara="1" wrap="square" lIns="91425" tIns="45700" rIns="91425" bIns="45700" anchor="t" anchorCtr="0">
            <a:normAutofit/>
          </a:bodyPr>
          <a:lstStyle>
            <a:lvl1pPr marL="457200" lvl="0" indent="-469836" algn="l">
              <a:spcBef>
                <a:spcPts val="760"/>
              </a:spcBef>
              <a:spcAft>
                <a:spcPts val="0"/>
              </a:spcAft>
              <a:buClr>
                <a:schemeClr val="dk1"/>
              </a:buClr>
              <a:buSzPts val="3799"/>
              <a:buChar char="•"/>
              <a:defRPr sz="3799"/>
            </a:lvl1pPr>
            <a:lvl2pPr marL="914400" lvl="1" indent="-431736" algn="l">
              <a:spcBef>
                <a:spcPts val="640"/>
              </a:spcBef>
              <a:spcAft>
                <a:spcPts val="0"/>
              </a:spcAft>
              <a:buClr>
                <a:schemeClr val="dk1"/>
              </a:buClr>
              <a:buSzPts val="3199"/>
              <a:buChar char="–"/>
              <a:defRPr sz="3199"/>
            </a:lvl2pPr>
            <a:lvl3pPr marL="1371600" lvl="2" indent="-399986" algn="l">
              <a:spcBef>
                <a:spcPts val="540"/>
              </a:spcBef>
              <a:spcAft>
                <a:spcPts val="0"/>
              </a:spcAft>
              <a:buClr>
                <a:schemeClr val="dk1"/>
              </a:buClr>
              <a:buSzPts val="2699"/>
              <a:buChar char="•"/>
              <a:defRPr sz="2699"/>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025" name="Google Shape;1025;p132"/>
          <p:cNvSpPr txBox="1">
            <a:spLocks noGrp="1"/>
          </p:cNvSpPr>
          <p:nvPr>
            <p:ph type="body" idx="2"/>
          </p:nvPr>
        </p:nvSpPr>
        <p:spPr>
          <a:xfrm>
            <a:off x="6197601" y="1600204"/>
            <a:ext cx="5384800" cy="4525963"/>
          </a:xfrm>
          <a:prstGeom prst="rect">
            <a:avLst/>
          </a:prstGeom>
          <a:noFill/>
          <a:ln>
            <a:noFill/>
          </a:ln>
        </p:spPr>
        <p:txBody>
          <a:bodyPr spcFirstLastPara="1" wrap="square" lIns="91425" tIns="45700" rIns="91425" bIns="45700" anchor="t" anchorCtr="0">
            <a:normAutofit/>
          </a:bodyPr>
          <a:lstStyle>
            <a:lvl1pPr marL="457200" lvl="0" indent="-469836" algn="l">
              <a:spcBef>
                <a:spcPts val="760"/>
              </a:spcBef>
              <a:spcAft>
                <a:spcPts val="0"/>
              </a:spcAft>
              <a:buClr>
                <a:schemeClr val="dk1"/>
              </a:buClr>
              <a:buSzPts val="3799"/>
              <a:buChar char="•"/>
              <a:defRPr sz="3799"/>
            </a:lvl1pPr>
            <a:lvl2pPr marL="914400" lvl="1" indent="-431736" algn="l">
              <a:spcBef>
                <a:spcPts val="640"/>
              </a:spcBef>
              <a:spcAft>
                <a:spcPts val="0"/>
              </a:spcAft>
              <a:buClr>
                <a:schemeClr val="dk1"/>
              </a:buClr>
              <a:buSzPts val="3199"/>
              <a:buChar char="–"/>
              <a:defRPr sz="3199"/>
            </a:lvl2pPr>
            <a:lvl3pPr marL="1371600" lvl="2" indent="-399986" algn="l">
              <a:spcBef>
                <a:spcPts val="540"/>
              </a:spcBef>
              <a:spcAft>
                <a:spcPts val="0"/>
              </a:spcAft>
              <a:buClr>
                <a:schemeClr val="dk1"/>
              </a:buClr>
              <a:buSzPts val="2699"/>
              <a:buChar char="•"/>
              <a:defRPr sz="2699"/>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026" name="Google Shape;1026;p132"/>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32"/>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132"/>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9"/>
        <p:cNvGrpSpPr/>
        <p:nvPr/>
      </p:nvGrpSpPr>
      <p:grpSpPr>
        <a:xfrm>
          <a:off x="0" y="0"/>
          <a:ext cx="0" cy="0"/>
          <a:chOff x="0" y="0"/>
          <a:chExt cx="0" cy="0"/>
        </a:xfrm>
      </p:grpSpPr>
      <p:sp>
        <p:nvSpPr>
          <p:cNvPr id="1030" name="Google Shape;1030;p133"/>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99"/>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1" name="Google Shape;1031;p133"/>
          <p:cNvSpPr txBox="1">
            <a:spLocks noGrp="1"/>
          </p:cNvSpPr>
          <p:nvPr>
            <p:ph type="body" idx="1"/>
          </p:nvPr>
        </p:nvSpPr>
        <p:spPr>
          <a:xfrm>
            <a:off x="609603" y="1535116"/>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199"/>
              <a:buNone/>
              <a:defRPr sz="3199" b="1"/>
            </a:lvl1pPr>
            <a:lvl2pPr marL="914400" lvl="1" indent="-228600" algn="l">
              <a:spcBef>
                <a:spcPts val="540"/>
              </a:spcBef>
              <a:spcAft>
                <a:spcPts val="0"/>
              </a:spcAft>
              <a:buClr>
                <a:schemeClr val="dk1"/>
              </a:buClr>
              <a:buSzPts val="2699"/>
              <a:buNone/>
              <a:defRPr sz="2699" b="1"/>
            </a:lvl2pPr>
            <a:lvl3pPr marL="1371600" lvl="2" indent="-228600" algn="l">
              <a:spcBef>
                <a:spcPts val="480"/>
              </a:spcBef>
              <a:spcAft>
                <a:spcPts val="0"/>
              </a:spcAft>
              <a:buClr>
                <a:schemeClr val="dk1"/>
              </a:buClr>
              <a:buSzPts val="2400"/>
              <a:buNone/>
              <a:defRPr sz="2400" b="1"/>
            </a:lvl3pPr>
            <a:lvl4pPr marL="1828800" lvl="3" indent="-228600" algn="l">
              <a:spcBef>
                <a:spcPts val="440"/>
              </a:spcBef>
              <a:spcAft>
                <a:spcPts val="0"/>
              </a:spcAft>
              <a:buClr>
                <a:schemeClr val="dk1"/>
              </a:buClr>
              <a:buSzPts val="2200"/>
              <a:buNone/>
              <a:defRPr sz="2200" b="1"/>
            </a:lvl4pPr>
            <a:lvl5pPr marL="2286000" lvl="4" indent="-228600" algn="l">
              <a:spcBef>
                <a:spcPts val="440"/>
              </a:spcBef>
              <a:spcAft>
                <a:spcPts val="0"/>
              </a:spcAft>
              <a:buClr>
                <a:schemeClr val="dk1"/>
              </a:buClr>
              <a:buSzPts val="2200"/>
              <a:buNone/>
              <a:defRPr sz="2200" b="1"/>
            </a:lvl5pPr>
            <a:lvl6pPr marL="2743200" lvl="5" indent="-228600" algn="l">
              <a:spcBef>
                <a:spcPts val="440"/>
              </a:spcBef>
              <a:spcAft>
                <a:spcPts val="0"/>
              </a:spcAft>
              <a:buClr>
                <a:schemeClr val="dk1"/>
              </a:buClr>
              <a:buSzPts val="2200"/>
              <a:buNone/>
              <a:defRPr sz="2200" b="1"/>
            </a:lvl6pPr>
            <a:lvl7pPr marL="3200400" lvl="6" indent="-228600" algn="l">
              <a:spcBef>
                <a:spcPts val="440"/>
              </a:spcBef>
              <a:spcAft>
                <a:spcPts val="0"/>
              </a:spcAft>
              <a:buClr>
                <a:schemeClr val="dk1"/>
              </a:buClr>
              <a:buSzPts val="2200"/>
              <a:buNone/>
              <a:defRPr sz="2200" b="1"/>
            </a:lvl7pPr>
            <a:lvl8pPr marL="3657600" lvl="7" indent="-228600" algn="l">
              <a:spcBef>
                <a:spcPts val="440"/>
              </a:spcBef>
              <a:spcAft>
                <a:spcPts val="0"/>
              </a:spcAft>
              <a:buClr>
                <a:schemeClr val="dk1"/>
              </a:buClr>
              <a:buSzPts val="2200"/>
              <a:buNone/>
              <a:defRPr sz="2200" b="1"/>
            </a:lvl8pPr>
            <a:lvl9pPr marL="4114800" lvl="8" indent="-228600" algn="l">
              <a:spcBef>
                <a:spcPts val="440"/>
              </a:spcBef>
              <a:spcAft>
                <a:spcPts val="0"/>
              </a:spcAft>
              <a:buClr>
                <a:schemeClr val="dk1"/>
              </a:buClr>
              <a:buSzPts val="2200"/>
              <a:buNone/>
              <a:defRPr sz="2200" b="1"/>
            </a:lvl9pPr>
          </a:lstStyle>
          <a:p>
            <a:endParaRPr/>
          </a:p>
        </p:txBody>
      </p:sp>
      <p:sp>
        <p:nvSpPr>
          <p:cNvPr id="1032" name="Google Shape;1032;p133"/>
          <p:cNvSpPr txBox="1">
            <a:spLocks noGrp="1"/>
          </p:cNvSpPr>
          <p:nvPr>
            <p:ph type="body" idx="2"/>
          </p:nvPr>
        </p:nvSpPr>
        <p:spPr>
          <a:xfrm>
            <a:off x="609603" y="2174877"/>
            <a:ext cx="5386917" cy="3951288"/>
          </a:xfrm>
          <a:prstGeom prst="rect">
            <a:avLst/>
          </a:prstGeom>
          <a:noFill/>
          <a:ln>
            <a:noFill/>
          </a:ln>
        </p:spPr>
        <p:txBody>
          <a:bodyPr spcFirstLastPara="1" wrap="square" lIns="91425" tIns="45700" rIns="91425" bIns="45700" anchor="t" anchorCtr="0">
            <a:normAutofit/>
          </a:bodyPr>
          <a:lstStyle>
            <a:lvl1pPr marL="457200" lvl="0" indent="-431736" algn="l">
              <a:spcBef>
                <a:spcPts val="640"/>
              </a:spcBef>
              <a:spcAft>
                <a:spcPts val="0"/>
              </a:spcAft>
              <a:buClr>
                <a:schemeClr val="dk1"/>
              </a:buClr>
              <a:buSzPts val="3199"/>
              <a:buChar char="•"/>
              <a:defRPr sz="3199"/>
            </a:lvl1pPr>
            <a:lvl2pPr marL="914400" lvl="1" indent="-399986" algn="l">
              <a:spcBef>
                <a:spcPts val="540"/>
              </a:spcBef>
              <a:spcAft>
                <a:spcPts val="0"/>
              </a:spcAft>
              <a:buClr>
                <a:schemeClr val="dk1"/>
              </a:buClr>
              <a:buSzPts val="2699"/>
              <a:buChar char="–"/>
              <a:defRPr sz="2699"/>
            </a:lvl2pPr>
            <a:lvl3pPr marL="1371600" lvl="2" indent="-381000" algn="l">
              <a:spcBef>
                <a:spcPts val="480"/>
              </a:spcBef>
              <a:spcAft>
                <a:spcPts val="0"/>
              </a:spcAft>
              <a:buClr>
                <a:schemeClr val="dk1"/>
              </a:buClr>
              <a:buSzPts val="2400"/>
              <a:buChar char="•"/>
              <a:defRPr sz="2400"/>
            </a:lvl3pPr>
            <a:lvl4pPr marL="1828800" lvl="3" indent="-368300" algn="l">
              <a:spcBef>
                <a:spcPts val="440"/>
              </a:spcBef>
              <a:spcAft>
                <a:spcPts val="0"/>
              </a:spcAft>
              <a:buClr>
                <a:schemeClr val="dk1"/>
              </a:buClr>
              <a:buSzPts val="2200"/>
              <a:buChar char="–"/>
              <a:defRPr sz="2200"/>
            </a:lvl4pPr>
            <a:lvl5pPr marL="2286000" lvl="4" indent="-368300" algn="l">
              <a:spcBef>
                <a:spcPts val="440"/>
              </a:spcBef>
              <a:spcAft>
                <a:spcPts val="0"/>
              </a:spcAft>
              <a:buClr>
                <a:schemeClr val="dk1"/>
              </a:buClr>
              <a:buSzPts val="2200"/>
              <a:buChar char="»"/>
              <a:defRPr sz="2200"/>
            </a:lvl5pPr>
            <a:lvl6pPr marL="2743200" lvl="5" indent="-368300" algn="l">
              <a:spcBef>
                <a:spcPts val="440"/>
              </a:spcBef>
              <a:spcAft>
                <a:spcPts val="0"/>
              </a:spcAft>
              <a:buClr>
                <a:schemeClr val="dk1"/>
              </a:buClr>
              <a:buSzPts val="2200"/>
              <a:buChar char="•"/>
              <a:defRPr sz="2200"/>
            </a:lvl6pPr>
            <a:lvl7pPr marL="3200400" lvl="6" indent="-368300" algn="l">
              <a:spcBef>
                <a:spcPts val="440"/>
              </a:spcBef>
              <a:spcAft>
                <a:spcPts val="0"/>
              </a:spcAft>
              <a:buClr>
                <a:schemeClr val="dk1"/>
              </a:buClr>
              <a:buSzPts val="2200"/>
              <a:buChar char="•"/>
              <a:defRPr sz="2200"/>
            </a:lvl7pPr>
            <a:lvl8pPr marL="3657600" lvl="7" indent="-368300" algn="l">
              <a:spcBef>
                <a:spcPts val="440"/>
              </a:spcBef>
              <a:spcAft>
                <a:spcPts val="0"/>
              </a:spcAft>
              <a:buClr>
                <a:schemeClr val="dk1"/>
              </a:buClr>
              <a:buSzPts val="2200"/>
              <a:buChar char="•"/>
              <a:defRPr sz="2200"/>
            </a:lvl8pPr>
            <a:lvl9pPr marL="4114800" lvl="8" indent="-368300" algn="l">
              <a:spcBef>
                <a:spcPts val="440"/>
              </a:spcBef>
              <a:spcAft>
                <a:spcPts val="0"/>
              </a:spcAft>
              <a:buClr>
                <a:schemeClr val="dk1"/>
              </a:buClr>
              <a:buSzPts val="2200"/>
              <a:buChar char="•"/>
              <a:defRPr sz="2200"/>
            </a:lvl9pPr>
          </a:lstStyle>
          <a:p>
            <a:endParaRPr/>
          </a:p>
        </p:txBody>
      </p:sp>
      <p:sp>
        <p:nvSpPr>
          <p:cNvPr id="1033" name="Google Shape;1033;p133"/>
          <p:cNvSpPr txBox="1">
            <a:spLocks noGrp="1"/>
          </p:cNvSpPr>
          <p:nvPr>
            <p:ph type="body" idx="3"/>
          </p:nvPr>
        </p:nvSpPr>
        <p:spPr>
          <a:xfrm>
            <a:off x="6193376" y="1535116"/>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199"/>
              <a:buNone/>
              <a:defRPr sz="3199" b="1"/>
            </a:lvl1pPr>
            <a:lvl2pPr marL="914400" lvl="1" indent="-228600" algn="l">
              <a:spcBef>
                <a:spcPts val="540"/>
              </a:spcBef>
              <a:spcAft>
                <a:spcPts val="0"/>
              </a:spcAft>
              <a:buClr>
                <a:schemeClr val="dk1"/>
              </a:buClr>
              <a:buSzPts val="2699"/>
              <a:buNone/>
              <a:defRPr sz="2699" b="1"/>
            </a:lvl2pPr>
            <a:lvl3pPr marL="1371600" lvl="2" indent="-228600" algn="l">
              <a:spcBef>
                <a:spcPts val="480"/>
              </a:spcBef>
              <a:spcAft>
                <a:spcPts val="0"/>
              </a:spcAft>
              <a:buClr>
                <a:schemeClr val="dk1"/>
              </a:buClr>
              <a:buSzPts val="2400"/>
              <a:buNone/>
              <a:defRPr sz="2400" b="1"/>
            </a:lvl3pPr>
            <a:lvl4pPr marL="1828800" lvl="3" indent="-228600" algn="l">
              <a:spcBef>
                <a:spcPts val="440"/>
              </a:spcBef>
              <a:spcAft>
                <a:spcPts val="0"/>
              </a:spcAft>
              <a:buClr>
                <a:schemeClr val="dk1"/>
              </a:buClr>
              <a:buSzPts val="2200"/>
              <a:buNone/>
              <a:defRPr sz="2200" b="1"/>
            </a:lvl4pPr>
            <a:lvl5pPr marL="2286000" lvl="4" indent="-228600" algn="l">
              <a:spcBef>
                <a:spcPts val="440"/>
              </a:spcBef>
              <a:spcAft>
                <a:spcPts val="0"/>
              </a:spcAft>
              <a:buClr>
                <a:schemeClr val="dk1"/>
              </a:buClr>
              <a:buSzPts val="2200"/>
              <a:buNone/>
              <a:defRPr sz="2200" b="1"/>
            </a:lvl5pPr>
            <a:lvl6pPr marL="2743200" lvl="5" indent="-228600" algn="l">
              <a:spcBef>
                <a:spcPts val="440"/>
              </a:spcBef>
              <a:spcAft>
                <a:spcPts val="0"/>
              </a:spcAft>
              <a:buClr>
                <a:schemeClr val="dk1"/>
              </a:buClr>
              <a:buSzPts val="2200"/>
              <a:buNone/>
              <a:defRPr sz="2200" b="1"/>
            </a:lvl6pPr>
            <a:lvl7pPr marL="3200400" lvl="6" indent="-228600" algn="l">
              <a:spcBef>
                <a:spcPts val="440"/>
              </a:spcBef>
              <a:spcAft>
                <a:spcPts val="0"/>
              </a:spcAft>
              <a:buClr>
                <a:schemeClr val="dk1"/>
              </a:buClr>
              <a:buSzPts val="2200"/>
              <a:buNone/>
              <a:defRPr sz="2200" b="1"/>
            </a:lvl7pPr>
            <a:lvl8pPr marL="3657600" lvl="7" indent="-228600" algn="l">
              <a:spcBef>
                <a:spcPts val="440"/>
              </a:spcBef>
              <a:spcAft>
                <a:spcPts val="0"/>
              </a:spcAft>
              <a:buClr>
                <a:schemeClr val="dk1"/>
              </a:buClr>
              <a:buSzPts val="2200"/>
              <a:buNone/>
              <a:defRPr sz="2200" b="1"/>
            </a:lvl8pPr>
            <a:lvl9pPr marL="4114800" lvl="8" indent="-228600" algn="l">
              <a:spcBef>
                <a:spcPts val="440"/>
              </a:spcBef>
              <a:spcAft>
                <a:spcPts val="0"/>
              </a:spcAft>
              <a:buClr>
                <a:schemeClr val="dk1"/>
              </a:buClr>
              <a:buSzPts val="2200"/>
              <a:buNone/>
              <a:defRPr sz="2200" b="1"/>
            </a:lvl9pPr>
          </a:lstStyle>
          <a:p>
            <a:endParaRPr/>
          </a:p>
        </p:txBody>
      </p:sp>
      <p:sp>
        <p:nvSpPr>
          <p:cNvPr id="1034" name="Google Shape;1034;p133"/>
          <p:cNvSpPr txBox="1">
            <a:spLocks noGrp="1"/>
          </p:cNvSpPr>
          <p:nvPr>
            <p:ph type="body" idx="4"/>
          </p:nvPr>
        </p:nvSpPr>
        <p:spPr>
          <a:xfrm>
            <a:off x="6193376" y="2174877"/>
            <a:ext cx="5389033" cy="3951288"/>
          </a:xfrm>
          <a:prstGeom prst="rect">
            <a:avLst/>
          </a:prstGeom>
          <a:noFill/>
          <a:ln>
            <a:noFill/>
          </a:ln>
        </p:spPr>
        <p:txBody>
          <a:bodyPr spcFirstLastPara="1" wrap="square" lIns="91425" tIns="45700" rIns="91425" bIns="45700" anchor="t" anchorCtr="0">
            <a:normAutofit/>
          </a:bodyPr>
          <a:lstStyle>
            <a:lvl1pPr marL="457200" lvl="0" indent="-431736" algn="l">
              <a:spcBef>
                <a:spcPts val="640"/>
              </a:spcBef>
              <a:spcAft>
                <a:spcPts val="0"/>
              </a:spcAft>
              <a:buClr>
                <a:schemeClr val="dk1"/>
              </a:buClr>
              <a:buSzPts val="3199"/>
              <a:buChar char="•"/>
              <a:defRPr sz="3199"/>
            </a:lvl1pPr>
            <a:lvl2pPr marL="914400" lvl="1" indent="-399986" algn="l">
              <a:spcBef>
                <a:spcPts val="540"/>
              </a:spcBef>
              <a:spcAft>
                <a:spcPts val="0"/>
              </a:spcAft>
              <a:buClr>
                <a:schemeClr val="dk1"/>
              </a:buClr>
              <a:buSzPts val="2699"/>
              <a:buChar char="–"/>
              <a:defRPr sz="2699"/>
            </a:lvl2pPr>
            <a:lvl3pPr marL="1371600" lvl="2" indent="-381000" algn="l">
              <a:spcBef>
                <a:spcPts val="480"/>
              </a:spcBef>
              <a:spcAft>
                <a:spcPts val="0"/>
              </a:spcAft>
              <a:buClr>
                <a:schemeClr val="dk1"/>
              </a:buClr>
              <a:buSzPts val="2400"/>
              <a:buChar char="•"/>
              <a:defRPr sz="2400"/>
            </a:lvl3pPr>
            <a:lvl4pPr marL="1828800" lvl="3" indent="-368300" algn="l">
              <a:spcBef>
                <a:spcPts val="440"/>
              </a:spcBef>
              <a:spcAft>
                <a:spcPts val="0"/>
              </a:spcAft>
              <a:buClr>
                <a:schemeClr val="dk1"/>
              </a:buClr>
              <a:buSzPts val="2200"/>
              <a:buChar char="–"/>
              <a:defRPr sz="2200"/>
            </a:lvl4pPr>
            <a:lvl5pPr marL="2286000" lvl="4" indent="-368300" algn="l">
              <a:spcBef>
                <a:spcPts val="440"/>
              </a:spcBef>
              <a:spcAft>
                <a:spcPts val="0"/>
              </a:spcAft>
              <a:buClr>
                <a:schemeClr val="dk1"/>
              </a:buClr>
              <a:buSzPts val="2200"/>
              <a:buChar char="»"/>
              <a:defRPr sz="2200"/>
            </a:lvl5pPr>
            <a:lvl6pPr marL="2743200" lvl="5" indent="-368300" algn="l">
              <a:spcBef>
                <a:spcPts val="440"/>
              </a:spcBef>
              <a:spcAft>
                <a:spcPts val="0"/>
              </a:spcAft>
              <a:buClr>
                <a:schemeClr val="dk1"/>
              </a:buClr>
              <a:buSzPts val="2200"/>
              <a:buChar char="•"/>
              <a:defRPr sz="2200"/>
            </a:lvl6pPr>
            <a:lvl7pPr marL="3200400" lvl="6" indent="-368300" algn="l">
              <a:spcBef>
                <a:spcPts val="440"/>
              </a:spcBef>
              <a:spcAft>
                <a:spcPts val="0"/>
              </a:spcAft>
              <a:buClr>
                <a:schemeClr val="dk1"/>
              </a:buClr>
              <a:buSzPts val="2200"/>
              <a:buChar char="•"/>
              <a:defRPr sz="2200"/>
            </a:lvl7pPr>
            <a:lvl8pPr marL="3657600" lvl="7" indent="-368300" algn="l">
              <a:spcBef>
                <a:spcPts val="440"/>
              </a:spcBef>
              <a:spcAft>
                <a:spcPts val="0"/>
              </a:spcAft>
              <a:buClr>
                <a:schemeClr val="dk1"/>
              </a:buClr>
              <a:buSzPts val="2200"/>
              <a:buChar char="•"/>
              <a:defRPr sz="2200"/>
            </a:lvl8pPr>
            <a:lvl9pPr marL="4114800" lvl="8" indent="-368300" algn="l">
              <a:spcBef>
                <a:spcPts val="440"/>
              </a:spcBef>
              <a:spcAft>
                <a:spcPts val="0"/>
              </a:spcAft>
              <a:buClr>
                <a:schemeClr val="dk1"/>
              </a:buClr>
              <a:buSzPts val="2200"/>
              <a:buChar char="•"/>
              <a:defRPr sz="2200"/>
            </a:lvl9pPr>
          </a:lstStyle>
          <a:p>
            <a:endParaRPr/>
          </a:p>
        </p:txBody>
      </p:sp>
      <p:sp>
        <p:nvSpPr>
          <p:cNvPr id="1035" name="Google Shape;1035;p133"/>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133"/>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33"/>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8"/>
        <p:cNvGrpSpPr/>
        <p:nvPr/>
      </p:nvGrpSpPr>
      <p:grpSpPr>
        <a:xfrm>
          <a:off x="0" y="0"/>
          <a:ext cx="0" cy="0"/>
          <a:chOff x="0" y="0"/>
          <a:chExt cx="0" cy="0"/>
        </a:xfrm>
      </p:grpSpPr>
      <p:sp>
        <p:nvSpPr>
          <p:cNvPr id="1039" name="Google Shape;1039;p134"/>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134"/>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134"/>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134"/>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3"/>
        <p:cNvGrpSpPr/>
        <p:nvPr/>
      </p:nvGrpSpPr>
      <p:grpSpPr>
        <a:xfrm>
          <a:off x="0" y="0"/>
          <a:ext cx="0" cy="0"/>
          <a:chOff x="0" y="0"/>
          <a:chExt cx="0" cy="0"/>
        </a:xfrm>
      </p:grpSpPr>
      <p:sp>
        <p:nvSpPr>
          <p:cNvPr id="1044" name="Google Shape;1044;p135"/>
          <p:cNvSpPr/>
          <p:nvPr/>
        </p:nvSpPr>
        <p:spPr>
          <a:xfrm>
            <a:off x="1139635" y="1031257"/>
            <a:ext cx="9912735" cy="42891"/>
          </a:xfrm>
          <a:prstGeom prst="roundRect">
            <a:avLst>
              <a:gd name="adj" fmla="val 50000"/>
            </a:avLst>
          </a:prstGeom>
          <a:gradFill>
            <a:gsLst>
              <a:gs pos="0">
                <a:srgbClr val="BFBFBF"/>
              </a:gs>
              <a:gs pos="100000">
                <a:schemeClr val="lt1"/>
              </a:gs>
            </a:gsLst>
            <a:lin ang="5400000" scaled="0"/>
          </a:gra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5" name="Google Shape;1045;p135"/>
          <p:cNvSpPr/>
          <p:nvPr/>
        </p:nvSpPr>
        <p:spPr>
          <a:xfrm>
            <a:off x="5900060" y="6451902"/>
            <a:ext cx="391889" cy="22009"/>
          </a:xfrm>
          <a:prstGeom prst="roundRect">
            <a:avLst>
              <a:gd name="adj" fmla="val 50000"/>
            </a:avLst>
          </a:prstGeom>
          <a:gradFill>
            <a:gsLst>
              <a:gs pos="0">
                <a:srgbClr val="BFBFBF"/>
              </a:gs>
              <a:gs pos="100000">
                <a:schemeClr val="lt1"/>
              </a:gs>
            </a:gsLst>
            <a:lin ang="5400000" scaled="0"/>
          </a:gra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6" name="Google Shape;1046;p135"/>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1047;p135"/>
          <p:cNvSpPr txBox="1">
            <a:spLocks noGrp="1"/>
          </p:cNvSpPr>
          <p:nvPr>
            <p:ph type="sldNum" idx="12"/>
          </p:nvPr>
        </p:nvSpPr>
        <p:spPr>
          <a:xfrm>
            <a:off x="4673600" y="6396228"/>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600">
                <a:solidFill>
                  <a:srgbClr val="888888"/>
                </a:solidFill>
                <a:latin typeface="Questrial"/>
                <a:ea typeface="Questrial"/>
                <a:cs typeface="Questrial"/>
                <a:sym typeface="Questrial"/>
              </a:defRPr>
            </a:lvl1pPr>
            <a:lvl2pPr marL="0" marR="0" lvl="1" indent="0" algn="ctr">
              <a:spcBef>
                <a:spcPts val="0"/>
              </a:spcBef>
              <a:buNone/>
              <a:defRPr sz="1600">
                <a:solidFill>
                  <a:srgbClr val="888888"/>
                </a:solidFill>
                <a:latin typeface="Questrial"/>
                <a:ea typeface="Questrial"/>
                <a:cs typeface="Questrial"/>
                <a:sym typeface="Questrial"/>
              </a:defRPr>
            </a:lvl2pPr>
            <a:lvl3pPr marL="0" marR="0" lvl="2" indent="0" algn="ctr">
              <a:spcBef>
                <a:spcPts val="0"/>
              </a:spcBef>
              <a:buNone/>
              <a:defRPr sz="1600">
                <a:solidFill>
                  <a:srgbClr val="888888"/>
                </a:solidFill>
                <a:latin typeface="Questrial"/>
                <a:ea typeface="Questrial"/>
                <a:cs typeface="Questrial"/>
                <a:sym typeface="Questrial"/>
              </a:defRPr>
            </a:lvl3pPr>
            <a:lvl4pPr marL="0" marR="0" lvl="3" indent="0" algn="ctr">
              <a:spcBef>
                <a:spcPts val="0"/>
              </a:spcBef>
              <a:buNone/>
              <a:defRPr sz="1600">
                <a:solidFill>
                  <a:srgbClr val="888888"/>
                </a:solidFill>
                <a:latin typeface="Questrial"/>
                <a:ea typeface="Questrial"/>
                <a:cs typeface="Questrial"/>
                <a:sym typeface="Questrial"/>
              </a:defRPr>
            </a:lvl4pPr>
            <a:lvl5pPr marL="0" marR="0" lvl="4" indent="0" algn="ctr">
              <a:spcBef>
                <a:spcPts val="0"/>
              </a:spcBef>
              <a:buNone/>
              <a:defRPr sz="1600">
                <a:solidFill>
                  <a:srgbClr val="888888"/>
                </a:solidFill>
                <a:latin typeface="Questrial"/>
                <a:ea typeface="Questrial"/>
                <a:cs typeface="Questrial"/>
                <a:sym typeface="Questrial"/>
              </a:defRPr>
            </a:lvl5pPr>
            <a:lvl6pPr marL="0" marR="0" lvl="5" indent="0" algn="ctr">
              <a:spcBef>
                <a:spcPts val="0"/>
              </a:spcBef>
              <a:buNone/>
              <a:defRPr sz="1600">
                <a:solidFill>
                  <a:srgbClr val="888888"/>
                </a:solidFill>
                <a:latin typeface="Questrial"/>
                <a:ea typeface="Questrial"/>
                <a:cs typeface="Questrial"/>
                <a:sym typeface="Questrial"/>
              </a:defRPr>
            </a:lvl6pPr>
            <a:lvl7pPr marL="0" marR="0" lvl="6" indent="0" algn="ctr">
              <a:spcBef>
                <a:spcPts val="0"/>
              </a:spcBef>
              <a:buNone/>
              <a:defRPr sz="1600">
                <a:solidFill>
                  <a:srgbClr val="888888"/>
                </a:solidFill>
                <a:latin typeface="Questrial"/>
                <a:ea typeface="Questrial"/>
                <a:cs typeface="Questrial"/>
                <a:sym typeface="Questrial"/>
              </a:defRPr>
            </a:lvl7pPr>
            <a:lvl8pPr marL="0" marR="0" lvl="7" indent="0" algn="ctr">
              <a:spcBef>
                <a:spcPts val="0"/>
              </a:spcBef>
              <a:buNone/>
              <a:defRPr sz="1600">
                <a:solidFill>
                  <a:srgbClr val="888888"/>
                </a:solidFill>
                <a:latin typeface="Questrial"/>
                <a:ea typeface="Questrial"/>
                <a:cs typeface="Questrial"/>
                <a:sym typeface="Questrial"/>
              </a:defRPr>
            </a:lvl8pPr>
            <a:lvl9pPr marL="0" marR="0" lvl="8" indent="0" algn="ctr">
              <a:spcBef>
                <a:spcPts val="0"/>
              </a:spcBef>
              <a:buNone/>
              <a:defRPr sz="1600">
                <a:solidFill>
                  <a:srgbClr val="888888"/>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8"/>
        <p:cNvGrpSpPr/>
        <p:nvPr/>
      </p:nvGrpSpPr>
      <p:grpSpPr>
        <a:xfrm>
          <a:off x="0" y="0"/>
          <a:ext cx="0" cy="0"/>
          <a:chOff x="0" y="0"/>
          <a:chExt cx="0" cy="0"/>
        </a:xfrm>
      </p:grpSpPr>
      <p:sp>
        <p:nvSpPr>
          <p:cNvPr id="1049" name="Google Shape;1049;p136"/>
          <p:cNvSpPr txBox="1">
            <a:spLocks noGrp="1"/>
          </p:cNvSpPr>
          <p:nvPr>
            <p:ph type="title"/>
          </p:nvPr>
        </p:nvSpPr>
        <p:spPr>
          <a:xfrm>
            <a:off x="609606"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99"/>
              <a:buFont typeface="Calibri"/>
              <a:buNone/>
              <a:defRPr sz="269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0" name="Google Shape;1050;p136"/>
          <p:cNvSpPr txBox="1">
            <a:spLocks noGrp="1"/>
          </p:cNvSpPr>
          <p:nvPr>
            <p:ph type="body" idx="1"/>
          </p:nvPr>
        </p:nvSpPr>
        <p:spPr>
          <a:xfrm>
            <a:off x="4766733" y="273056"/>
            <a:ext cx="6815667" cy="5853113"/>
          </a:xfrm>
          <a:prstGeom prst="rect">
            <a:avLst/>
          </a:prstGeom>
          <a:noFill/>
          <a:ln>
            <a:noFill/>
          </a:ln>
        </p:spPr>
        <p:txBody>
          <a:bodyPr spcFirstLastPara="1" wrap="square" lIns="91425" tIns="45700" rIns="91425" bIns="45700" anchor="t" anchorCtr="0">
            <a:normAutofit/>
          </a:bodyPr>
          <a:lstStyle>
            <a:lvl1pPr marL="457200" lvl="0" indent="-501586" algn="l">
              <a:spcBef>
                <a:spcPts val="860"/>
              </a:spcBef>
              <a:spcAft>
                <a:spcPts val="0"/>
              </a:spcAft>
              <a:buClr>
                <a:schemeClr val="dk1"/>
              </a:buClr>
              <a:buSzPts val="4299"/>
              <a:buChar char="•"/>
              <a:defRPr sz="4299"/>
            </a:lvl1pPr>
            <a:lvl2pPr marL="914400" lvl="1" indent="-469836" algn="l">
              <a:spcBef>
                <a:spcPts val="760"/>
              </a:spcBef>
              <a:spcAft>
                <a:spcPts val="0"/>
              </a:spcAft>
              <a:buClr>
                <a:schemeClr val="dk1"/>
              </a:buClr>
              <a:buSzPts val="3799"/>
              <a:buChar char="–"/>
              <a:defRPr sz="3799"/>
            </a:lvl2pPr>
            <a:lvl3pPr marL="1371600" lvl="2" indent="-431736" algn="l">
              <a:spcBef>
                <a:spcPts val="640"/>
              </a:spcBef>
              <a:spcAft>
                <a:spcPts val="0"/>
              </a:spcAft>
              <a:buClr>
                <a:schemeClr val="dk1"/>
              </a:buClr>
              <a:buSzPts val="3199"/>
              <a:buChar char="•"/>
              <a:defRPr sz="3199"/>
            </a:lvl3pPr>
            <a:lvl4pPr marL="1828800" lvl="3" indent="-399986" algn="l">
              <a:spcBef>
                <a:spcPts val="540"/>
              </a:spcBef>
              <a:spcAft>
                <a:spcPts val="0"/>
              </a:spcAft>
              <a:buClr>
                <a:schemeClr val="dk1"/>
              </a:buClr>
              <a:buSzPts val="2699"/>
              <a:buChar char="–"/>
              <a:defRPr sz="2699"/>
            </a:lvl4pPr>
            <a:lvl5pPr marL="2286000" lvl="4" indent="-399986" algn="l">
              <a:spcBef>
                <a:spcPts val="540"/>
              </a:spcBef>
              <a:spcAft>
                <a:spcPts val="0"/>
              </a:spcAft>
              <a:buClr>
                <a:schemeClr val="dk1"/>
              </a:buClr>
              <a:buSzPts val="2699"/>
              <a:buChar char="»"/>
              <a:defRPr sz="2699"/>
            </a:lvl5pPr>
            <a:lvl6pPr marL="2743200" lvl="5" indent="-399986" algn="l">
              <a:spcBef>
                <a:spcPts val="540"/>
              </a:spcBef>
              <a:spcAft>
                <a:spcPts val="0"/>
              </a:spcAft>
              <a:buClr>
                <a:schemeClr val="dk1"/>
              </a:buClr>
              <a:buSzPts val="2699"/>
              <a:buChar char="•"/>
              <a:defRPr sz="2699"/>
            </a:lvl6pPr>
            <a:lvl7pPr marL="3200400" lvl="6" indent="-399986" algn="l">
              <a:spcBef>
                <a:spcPts val="540"/>
              </a:spcBef>
              <a:spcAft>
                <a:spcPts val="0"/>
              </a:spcAft>
              <a:buClr>
                <a:schemeClr val="dk1"/>
              </a:buClr>
              <a:buSzPts val="2699"/>
              <a:buChar char="•"/>
              <a:defRPr sz="2699"/>
            </a:lvl7pPr>
            <a:lvl8pPr marL="3657600" lvl="7" indent="-399986" algn="l">
              <a:spcBef>
                <a:spcPts val="540"/>
              </a:spcBef>
              <a:spcAft>
                <a:spcPts val="0"/>
              </a:spcAft>
              <a:buClr>
                <a:schemeClr val="dk1"/>
              </a:buClr>
              <a:buSzPts val="2699"/>
              <a:buChar char="•"/>
              <a:defRPr sz="2699"/>
            </a:lvl8pPr>
            <a:lvl9pPr marL="4114800" lvl="8" indent="-399986" algn="l">
              <a:spcBef>
                <a:spcPts val="540"/>
              </a:spcBef>
              <a:spcAft>
                <a:spcPts val="0"/>
              </a:spcAft>
              <a:buClr>
                <a:schemeClr val="dk1"/>
              </a:buClr>
              <a:buSzPts val="2699"/>
              <a:buChar char="•"/>
              <a:defRPr sz="2699"/>
            </a:lvl9pPr>
          </a:lstStyle>
          <a:p>
            <a:endParaRPr/>
          </a:p>
        </p:txBody>
      </p:sp>
      <p:sp>
        <p:nvSpPr>
          <p:cNvPr id="1051" name="Google Shape;1051;p136"/>
          <p:cNvSpPr txBox="1">
            <a:spLocks noGrp="1"/>
          </p:cNvSpPr>
          <p:nvPr>
            <p:ph type="body" idx="2"/>
          </p:nvPr>
        </p:nvSpPr>
        <p:spPr>
          <a:xfrm>
            <a:off x="609606" y="1435107"/>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80"/>
              </a:spcBef>
              <a:spcAft>
                <a:spcPts val="0"/>
              </a:spcAft>
              <a:buClr>
                <a:schemeClr val="dk1"/>
              </a:buClr>
              <a:buSzPts val="1400"/>
              <a:buNone/>
              <a:defRPr sz="14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052" name="Google Shape;1052;p136"/>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36"/>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36"/>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5"/>
        <p:cNvGrpSpPr/>
        <p:nvPr/>
      </p:nvGrpSpPr>
      <p:grpSpPr>
        <a:xfrm>
          <a:off x="0" y="0"/>
          <a:ext cx="0" cy="0"/>
          <a:chOff x="0" y="0"/>
          <a:chExt cx="0" cy="0"/>
        </a:xfrm>
      </p:grpSpPr>
      <p:sp>
        <p:nvSpPr>
          <p:cNvPr id="1056" name="Google Shape;1056;p137"/>
          <p:cNvSpPr txBox="1">
            <a:spLocks noGrp="1"/>
          </p:cNvSpPr>
          <p:nvPr>
            <p:ph type="title"/>
          </p:nvPr>
        </p:nvSpPr>
        <p:spPr>
          <a:xfrm>
            <a:off x="2389717" y="4800604"/>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99"/>
              <a:buFont typeface="Calibri"/>
              <a:buNone/>
              <a:defRPr sz="269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7" name="Google Shape;1057;p137"/>
          <p:cNvSpPr>
            <a:spLocks noGrp="1"/>
          </p:cNvSpPr>
          <p:nvPr>
            <p:ph type="pic" idx="2"/>
          </p:nvPr>
        </p:nvSpPr>
        <p:spPr>
          <a:xfrm>
            <a:off x="2389717" y="612777"/>
            <a:ext cx="7315200" cy="4114800"/>
          </a:xfrm>
          <a:prstGeom prst="rect">
            <a:avLst/>
          </a:prstGeom>
          <a:noFill/>
          <a:ln>
            <a:noFill/>
          </a:ln>
        </p:spPr>
      </p:sp>
      <p:sp>
        <p:nvSpPr>
          <p:cNvPr id="1058" name="Google Shape;1058;p137"/>
          <p:cNvSpPr txBox="1">
            <a:spLocks noGrp="1"/>
          </p:cNvSpPr>
          <p:nvPr>
            <p:ph type="body" idx="1"/>
          </p:nvPr>
        </p:nvSpPr>
        <p:spPr>
          <a:xfrm>
            <a:off x="2389717" y="5367343"/>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80"/>
              </a:spcBef>
              <a:spcAft>
                <a:spcPts val="0"/>
              </a:spcAft>
              <a:buClr>
                <a:schemeClr val="dk1"/>
              </a:buClr>
              <a:buSzPts val="1400"/>
              <a:buNone/>
              <a:defRPr sz="14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059" name="Google Shape;1059;p137"/>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37"/>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37"/>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2"/>
        <p:cNvGrpSpPr/>
        <p:nvPr/>
      </p:nvGrpSpPr>
      <p:grpSpPr>
        <a:xfrm>
          <a:off x="0" y="0"/>
          <a:ext cx="0" cy="0"/>
          <a:chOff x="0" y="0"/>
          <a:chExt cx="0" cy="0"/>
        </a:xfrm>
      </p:grpSpPr>
      <p:sp>
        <p:nvSpPr>
          <p:cNvPr id="1063" name="Google Shape;1063;p138"/>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4" name="Google Shape;1064;p138"/>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5" name="Google Shape;1065;p138"/>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6" name="Google Shape;1066;p138"/>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38"/>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7"/>
        <p:cNvGrpSpPr/>
        <p:nvPr/>
      </p:nvGrpSpPr>
      <p:grpSpPr>
        <a:xfrm>
          <a:off x="0" y="0"/>
          <a:ext cx="0" cy="0"/>
          <a:chOff x="0" y="0"/>
          <a:chExt cx="0" cy="0"/>
        </a:xfrm>
      </p:grpSpPr>
      <p:sp>
        <p:nvSpPr>
          <p:cNvPr id="98" name="Google Shape;98;p14"/>
          <p:cNvSpPr/>
          <p:nvPr/>
        </p:nvSpPr>
        <p:spPr>
          <a:xfrm rot="10800000">
            <a:off x="7435515"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9" name="Google Shape;99;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0" name="Google Shape;100;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1" name="Google Shape;101;p14"/>
          <p:cNvSpPr txBox="1">
            <a:spLocks noGrp="1"/>
          </p:cNvSpPr>
          <p:nvPr>
            <p:ph type="title"/>
          </p:nvPr>
        </p:nvSpPr>
        <p:spPr>
          <a:xfrm>
            <a:off x="4571400" y="5080467"/>
            <a:ext cx="3048000" cy="59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2" name="Google Shape;102;p14"/>
          <p:cNvSpPr txBox="1">
            <a:spLocks noGrp="1"/>
          </p:cNvSpPr>
          <p:nvPr>
            <p:ph type="subTitle" idx="1"/>
          </p:nvPr>
        </p:nvSpPr>
        <p:spPr>
          <a:xfrm>
            <a:off x="2832600" y="1968233"/>
            <a:ext cx="6522800" cy="264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Pangolin"/>
              <a:buNone/>
              <a:defRPr sz="3733">
                <a:latin typeface="Pangolin"/>
                <a:ea typeface="Pangolin"/>
                <a:cs typeface="Pangolin"/>
                <a:sym typeface="Pangol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8"/>
        <p:cNvGrpSpPr/>
        <p:nvPr/>
      </p:nvGrpSpPr>
      <p:grpSpPr>
        <a:xfrm>
          <a:off x="0" y="0"/>
          <a:ext cx="0" cy="0"/>
          <a:chOff x="0" y="0"/>
          <a:chExt cx="0" cy="0"/>
        </a:xfrm>
      </p:grpSpPr>
      <p:sp>
        <p:nvSpPr>
          <p:cNvPr id="1069" name="Google Shape;1069;p139"/>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139"/>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1" name="Google Shape;1071;p139"/>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39"/>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139"/>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074"/>
        <p:cNvGrpSpPr/>
        <p:nvPr/>
      </p:nvGrpSpPr>
      <p:grpSpPr>
        <a:xfrm>
          <a:off x="0" y="0"/>
          <a:ext cx="0" cy="0"/>
          <a:chOff x="0" y="0"/>
          <a:chExt cx="0" cy="0"/>
        </a:xfrm>
      </p:grpSpPr>
      <p:sp>
        <p:nvSpPr>
          <p:cNvPr id="1075" name="Google Shape;1075;p140"/>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76" name="Google Shape;1076;p140"/>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77" name="Google Shape;1077;p140"/>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078" name="Google Shape;1078;p140"/>
          <p:cNvSpPr txBox="1">
            <a:spLocks noGrp="1"/>
          </p:cNvSpPr>
          <p:nvPr>
            <p:ph type="title"/>
          </p:nvPr>
        </p:nvSpPr>
        <p:spPr>
          <a:xfrm>
            <a:off x="914400" y="3337600"/>
            <a:ext cx="5765200" cy="1122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Calibri"/>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9" name="Google Shape;1079;p1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buClr>
                <a:srgbClr val="888888"/>
              </a:buClr>
              <a:buSzPts val="1600"/>
              <a:buFont typeface="Calibri"/>
              <a:buNone/>
              <a:defRPr sz="1600">
                <a:solidFill>
                  <a:srgbClr val="888888"/>
                </a:solidFill>
                <a:latin typeface="Calibri"/>
                <a:ea typeface="Calibri"/>
                <a:cs typeface="Calibri"/>
                <a:sym typeface="Calibri"/>
              </a:defRPr>
            </a:lvl1pPr>
            <a:lvl2pPr marL="0" marR="0" lvl="1" indent="0" algn="r">
              <a:buClr>
                <a:srgbClr val="888888"/>
              </a:buClr>
              <a:buSzPts val="1600"/>
              <a:buFont typeface="Calibri"/>
              <a:buNone/>
              <a:defRPr sz="1600">
                <a:solidFill>
                  <a:srgbClr val="888888"/>
                </a:solidFill>
                <a:latin typeface="Calibri"/>
                <a:ea typeface="Calibri"/>
                <a:cs typeface="Calibri"/>
                <a:sym typeface="Calibri"/>
              </a:defRPr>
            </a:lvl2pPr>
            <a:lvl3pPr marL="0" marR="0" lvl="2" indent="0" algn="r">
              <a:buClr>
                <a:srgbClr val="888888"/>
              </a:buClr>
              <a:buSzPts val="1600"/>
              <a:buFont typeface="Calibri"/>
              <a:buNone/>
              <a:defRPr sz="1600">
                <a:solidFill>
                  <a:srgbClr val="888888"/>
                </a:solidFill>
                <a:latin typeface="Calibri"/>
                <a:ea typeface="Calibri"/>
                <a:cs typeface="Calibri"/>
                <a:sym typeface="Calibri"/>
              </a:defRPr>
            </a:lvl3pPr>
            <a:lvl4pPr marL="0" marR="0" lvl="3" indent="0" algn="r">
              <a:buClr>
                <a:srgbClr val="888888"/>
              </a:buClr>
              <a:buSzPts val="1600"/>
              <a:buFont typeface="Calibri"/>
              <a:buNone/>
              <a:defRPr sz="1600">
                <a:solidFill>
                  <a:srgbClr val="888888"/>
                </a:solidFill>
                <a:latin typeface="Calibri"/>
                <a:ea typeface="Calibri"/>
                <a:cs typeface="Calibri"/>
                <a:sym typeface="Calibri"/>
              </a:defRPr>
            </a:lvl4pPr>
            <a:lvl5pPr marL="0" marR="0" lvl="4" indent="0" algn="r">
              <a:buClr>
                <a:srgbClr val="888888"/>
              </a:buClr>
              <a:buSzPts val="1600"/>
              <a:buFont typeface="Calibri"/>
              <a:buNone/>
              <a:defRPr sz="1600">
                <a:solidFill>
                  <a:srgbClr val="888888"/>
                </a:solidFill>
                <a:latin typeface="Calibri"/>
                <a:ea typeface="Calibri"/>
                <a:cs typeface="Calibri"/>
                <a:sym typeface="Calibri"/>
              </a:defRPr>
            </a:lvl5pPr>
            <a:lvl6pPr marL="0" marR="0" lvl="5" indent="0" algn="r">
              <a:buClr>
                <a:srgbClr val="888888"/>
              </a:buClr>
              <a:buSzPts val="1600"/>
              <a:buFont typeface="Calibri"/>
              <a:buNone/>
              <a:defRPr sz="1600">
                <a:solidFill>
                  <a:srgbClr val="888888"/>
                </a:solidFill>
                <a:latin typeface="Calibri"/>
                <a:ea typeface="Calibri"/>
                <a:cs typeface="Calibri"/>
                <a:sym typeface="Calibri"/>
              </a:defRPr>
            </a:lvl6pPr>
            <a:lvl7pPr marL="0" marR="0" lvl="6" indent="0" algn="r">
              <a:buClr>
                <a:srgbClr val="888888"/>
              </a:buClr>
              <a:buSzPts val="1600"/>
              <a:buFont typeface="Calibri"/>
              <a:buNone/>
              <a:defRPr sz="1600">
                <a:solidFill>
                  <a:srgbClr val="888888"/>
                </a:solidFill>
                <a:latin typeface="Calibri"/>
                <a:ea typeface="Calibri"/>
                <a:cs typeface="Calibri"/>
                <a:sym typeface="Calibri"/>
              </a:defRPr>
            </a:lvl7pPr>
            <a:lvl8pPr marL="0" marR="0" lvl="7" indent="0" algn="r">
              <a:buClr>
                <a:srgbClr val="888888"/>
              </a:buClr>
              <a:buSzPts val="1600"/>
              <a:buFont typeface="Calibri"/>
              <a:buNone/>
              <a:defRPr sz="1600">
                <a:solidFill>
                  <a:srgbClr val="888888"/>
                </a:solidFill>
                <a:latin typeface="Calibri"/>
                <a:ea typeface="Calibri"/>
                <a:cs typeface="Calibri"/>
                <a:sym typeface="Calibri"/>
              </a:defRPr>
            </a:lvl8pPr>
            <a:lvl9pPr marL="0" marR="0" lvl="8" indent="0" algn="r">
              <a:buClr>
                <a:srgbClr val="888888"/>
              </a:buClr>
              <a:buSzPts val="1600"/>
              <a:buFont typeface="Calibri"/>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80" name="Google Shape;1080;p140"/>
          <p:cNvSpPr txBox="1">
            <a:spLocks noGrp="1"/>
          </p:cNvSpPr>
          <p:nvPr>
            <p:ph type="title" idx="2"/>
          </p:nvPr>
        </p:nvSpPr>
        <p:spPr>
          <a:xfrm>
            <a:off x="914400" y="1780000"/>
            <a:ext cx="5765200" cy="1557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7000"/>
              <a:buFont typeface="Calibri"/>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1081" name="Google Shape;1081;p140"/>
          <p:cNvSpPr txBox="1">
            <a:spLocks noGrp="1"/>
          </p:cNvSpPr>
          <p:nvPr>
            <p:ph type="subTitle" idx="1"/>
          </p:nvPr>
        </p:nvSpPr>
        <p:spPr>
          <a:xfrm>
            <a:off x="914400" y="4460000"/>
            <a:ext cx="57652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1867"/>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1088"/>
        <p:cNvGrpSpPr/>
        <p:nvPr/>
      </p:nvGrpSpPr>
      <p:grpSpPr>
        <a:xfrm>
          <a:off x="0" y="0"/>
          <a:ext cx="0" cy="0"/>
          <a:chOff x="0" y="0"/>
          <a:chExt cx="0" cy="0"/>
        </a:xfrm>
      </p:grpSpPr>
      <p:pic>
        <p:nvPicPr>
          <p:cNvPr id="1089" name="Google Shape;1089;p142"/>
          <p:cNvPicPr preferRelativeResize="0"/>
          <p:nvPr/>
        </p:nvPicPr>
        <p:blipFill rotWithShape="1">
          <a:blip r:embed="rId2">
            <a:alphaModFix/>
          </a:blip>
          <a:srcRect/>
          <a:stretch/>
        </p:blipFill>
        <p:spPr>
          <a:xfrm>
            <a:off x="1807" y="0"/>
            <a:ext cx="12188388"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090"/>
        <p:cNvGrpSpPr/>
        <p:nvPr/>
      </p:nvGrpSpPr>
      <p:grpSpPr>
        <a:xfrm>
          <a:off x="0" y="0"/>
          <a:ext cx="0" cy="0"/>
          <a:chOff x="0" y="0"/>
          <a:chExt cx="0" cy="0"/>
        </a:xfrm>
      </p:grpSpPr>
      <p:sp>
        <p:nvSpPr>
          <p:cNvPr id="1091" name="Google Shape;1091;p1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2" name="Google Shape;1092;p143"/>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3" name="Google Shape;1093;p1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4" name="Google Shape;1094;p1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5" name="Google Shape;1095;p1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096"/>
        <p:cNvGrpSpPr/>
        <p:nvPr/>
      </p:nvGrpSpPr>
      <p:grpSpPr>
        <a:xfrm>
          <a:off x="0" y="0"/>
          <a:ext cx="0" cy="0"/>
          <a:chOff x="0" y="0"/>
          <a:chExt cx="0" cy="0"/>
        </a:xfrm>
      </p:grpSpPr>
      <p:sp>
        <p:nvSpPr>
          <p:cNvPr id="1097" name="Google Shape;1097;p1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8" name="Google Shape;1098;p14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9" name="Google Shape;1099;p1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1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1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102"/>
        <p:cNvGrpSpPr/>
        <p:nvPr/>
      </p:nvGrpSpPr>
      <p:grpSpPr>
        <a:xfrm>
          <a:off x="0" y="0"/>
          <a:ext cx="0" cy="0"/>
          <a:chOff x="0" y="0"/>
          <a:chExt cx="0" cy="0"/>
        </a:xfrm>
      </p:grpSpPr>
      <p:sp>
        <p:nvSpPr>
          <p:cNvPr id="1103" name="Google Shape;1103;p145"/>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4" name="Google Shape;1104;p14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5" name="Google Shape;1105;p1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6" name="Google Shape;1106;p1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1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108"/>
        <p:cNvGrpSpPr/>
        <p:nvPr/>
      </p:nvGrpSpPr>
      <p:grpSpPr>
        <a:xfrm>
          <a:off x="0" y="0"/>
          <a:ext cx="0" cy="0"/>
          <a:chOff x="0" y="0"/>
          <a:chExt cx="0" cy="0"/>
        </a:xfrm>
      </p:grpSpPr>
      <p:sp>
        <p:nvSpPr>
          <p:cNvPr id="1109" name="Google Shape;1109;p1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46"/>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1" name="Google Shape;1111;p146"/>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2" name="Google Shape;1112;p1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3" name="Google Shape;1113;p1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4" name="Google Shape;1114;p1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115"/>
        <p:cNvGrpSpPr/>
        <p:nvPr/>
      </p:nvGrpSpPr>
      <p:grpSpPr>
        <a:xfrm>
          <a:off x="0" y="0"/>
          <a:ext cx="0" cy="0"/>
          <a:chOff x="0" y="0"/>
          <a:chExt cx="0" cy="0"/>
        </a:xfrm>
      </p:grpSpPr>
      <p:sp>
        <p:nvSpPr>
          <p:cNvPr id="1116" name="Google Shape;1116;p1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7" name="Google Shape;1117;p14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8" name="Google Shape;1118;p14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9" name="Google Shape;1119;p147"/>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0" name="Google Shape;1120;p147"/>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1" name="Google Shape;1121;p1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1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1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124"/>
        <p:cNvGrpSpPr/>
        <p:nvPr/>
      </p:nvGrpSpPr>
      <p:grpSpPr>
        <a:xfrm>
          <a:off x="0" y="0"/>
          <a:ext cx="0" cy="0"/>
          <a:chOff x="0" y="0"/>
          <a:chExt cx="0" cy="0"/>
        </a:xfrm>
      </p:grpSpPr>
      <p:sp>
        <p:nvSpPr>
          <p:cNvPr id="1125" name="Google Shape;1125;p1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6" name="Google Shape;1126;p1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7" name="Google Shape;1127;p1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8" name="Google Shape;1128;p1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129"/>
        <p:cNvGrpSpPr/>
        <p:nvPr/>
      </p:nvGrpSpPr>
      <p:grpSpPr>
        <a:xfrm>
          <a:off x="0" y="0"/>
          <a:ext cx="0" cy="0"/>
          <a:chOff x="0" y="0"/>
          <a:chExt cx="0" cy="0"/>
        </a:xfrm>
      </p:grpSpPr>
      <p:sp>
        <p:nvSpPr>
          <p:cNvPr id="1130" name="Google Shape;1130;p1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1" name="Google Shape;1131;p1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2" name="Google Shape;1132;p1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
        <p:cNvGrpSpPr/>
        <p:nvPr/>
      </p:nvGrpSpPr>
      <p:grpSpPr>
        <a:xfrm>
          <a:off x="0" y="0"/>
          <a:ext cx="0" cy="0"/>
          <a:chOff x="0" y="0"/>
          <a:chExt cx="0" cy="0"/>
        </a:xfrm>
      </p:grpSpPr>
      <p:sp>
        <p:nvSpPr>
          <p:cNvPr id="104" name="Google Shape;104;p15"/>
          <p:cNvSpPr/>
          <p:nvPr/>
        </p:nvSpPr>
        <p:spPr>
          <a:xfrm rot="-5400000">
            <a:off x="2318660" y="2617042"/>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05" name="Google Shape;105;p15"/>
          <p:cNvGrpSpPr/>
          <p:nvPr/>
        </p:nvGrpSpPr>
        <p:grpSpPr>
          <a:xfrm rot="-5400000">
            <a:off x="5281215" y="-48016"/>
            <a:ext cx="6875069" cy="6954029"/>
            <a:chOff x="-25" y="1390650"/>
            <a:chExt cx="9144000" cy="13501222"/>
          </a:xfrm>
        </p:grpSpPr>
        <p:sp>
          <p:nvSpPr>
            <p:cNvPr id="106" name="Google Shape;106;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7" name="Google Shape;107;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8" name="Google Shape;108;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9" name="Google Shape;109;p15"/>
          <p:cNvSpPr/>
          <p:nvPr/>
        </p:nvSpPr>
        <p:spPr>
          <a:xfrm rot="10800000" flipH="1">
            <a:off x="-87367" y="4208672"/>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0" name="Google Shape;110;p15"/>
          <p:cNvSpPr txBox="1">
            <a:spLocks noGrp="1"/>
          </p:cNvSpPr>
          <p:nvPr>
            <p:ph type="title"/>
          </p:nvPr>
        </p:nvSpPr>
        <p:spPr>
          <a:xfrm>
            <a:off x="950800" y="593367"/>
            <a:ext cx="3877200" cy="137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 name="Google Shape;111;p15"/>
          <p:cNvSpPr txBox="1">
            <a:spLocks noGrp="1"/>
          </p:cNvSpPr>
          <p:nvPr>
            <p:ph type="title" idx="2"/>
          </p:nvPr>
        </p:nvSpPr>
        <p:spPr>
          <a:xfrm>
            <a:off x="6406248" y="1049751"/>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 name="Google Shape;112;p15"/>
          <p:cNvSpPr txBox="1">
            <a:spLocks noGrp="1"/>
          </p:cNvSpPr>
          <p:nvPr>
            <p:ph type="subTitle" idx="1"/>
          </p:nvPr>
        </p:nvSpPr>
        <p:spPr>
          <a:xfrm>
            <a:off x="8010567" y="719167"/>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13" name="Google Shape;113;p15"/>
          <p:cNvSpPr txBox="1">
            <a:spLocks noGrp="1"/>
          </p:cNvSpPr>
          <p:nvPr>
            <p:ph type="subTitle" idx="3"/>
          </p:nvPr>
        </p:nvSpPr>
        <p:spPr>
          <a:xfrm>
            <a:off x="8010567" y="1191599"/>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14" name="Google Shape;114;p15"/>
          <p:cNvSpPr txBox="1">
            <a:spLocks noGrp="1"/>
          </p:cNvSpPr>
          <p:nvPr>
            <p:ph type="title" idx="4"/>
          </p:nvPr>
        </p:nvSpPr>
        <p:spPr>
          <a:xfrm>
            <a:off x="6406248" y="3047967"/>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5" name="Google Shape;115;p15"/>
          <p:cNvSpPr txBox="1">
            <a:spLocks noGrp="1"/>
          </p:cNvSpPr>
          <p:nvPr>
            <p:ph type="subTitle" idx="5"/>
          </p:nvPr>
        </p:nvSpPr>
        <p:spPr>
          <a:xfrm>
            <a:off x="8010567" y="2717384"/>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16" name="Google Shape;116;p15"/>
          <p:cNvSpPr txBox="1">
            <a:spLocks noGrp="1"/>
          </p:cNvSpPr>
          <p:nvPr>
            <p:ph type="subTitle" idx="6"/>
          </p:nvPr>
        </p:nvSpPr>
        <p:spPr>
          <a:xfrm>
            <a:off x="8010567" y="3189815"/>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17" name="Google Shape;117;p15"/>
          <p:cNvSpPr txBox="1">
            <a:spLocks noGrp="1"/>
          </p:cNvSpPr>
          <p:nvPr>
            <p:ph type="title" idx="7"/>
          </p:nvPr>
        </p:nvSpPr>
        <p:spPr>
          <a:xfrm>
            <a:off x="6406248" y="5043133"/>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8" name="Google Shape;118;p15"/>
          <p:cNvSpPr txBox="1">
            <a:spLocks noGrp="1"/>
          </p:cNvSpPr>
          <p:nvPr>
            <p:ph type="subTitle" idx="8"/>
          </p:nvPr>
        </p:nvSpPr>
        <p:spPr>
          <a:xfrm>
            <a:off x="8010567" y="4712551"/>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19" name="Google Shape;119;p15"/>
          <p:cNvSpPr txBox="1">
            <a:spLocks noGrp="1"/>
          </p:cNvSpPr>
          <p:nvPr>
            <p:ph type="subTitle" idx="9"/>
          </p:nvPr>
        </p:nvSpPr>
        <p:spPr>
          <a:xfrm>
            <a:off x="8010567" y="5184981"/>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133"/>
        <p:cNvGrpSpPr/>
        <p:nvPr/>
      </p:nvGrpSpPr>
      <p:grpSpPr>
        <a:xfrm>
          <a:off x="0" y="0"/>
          <a:ext cx="0" cy="0"/>
          <a:chOff x="0" y="0"/>
          <a:chExt cx="0" cy="0"/>
        </a:xfrm>
      </p:grpSpPr>
      <p:sp>
        <p:nvSpPr>
          <p:cNvPr id="1134" name="Google Shape;1134;p1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5" name="Google Shape;1135;p150"/>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36" name="Google Shape;1136;p150"/>
          <p:cNvSpPr txBox="1">
            <a:spLocks noGrp="1"/>
          </p:cNvSpPr>
          <p:nvPr>
            <p:ph type="body" idx="2"/>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7" name="Google Shape;1137;p1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8" name="Google Shape;1138;p1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9" name="Google Shape;1139;p1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140"/>
        <p:cNvGrpSpPr/>
        <p:nvPr/>
      </p:nvGrpSpPr>
      <p:grpSpPr>
        <a:xfrm>
          <a:off x="0" y="0"/>
          <a:ext cx="0" cy="0"/>
          <a:chOff x="0" y="0"/>
          <a:chExt cx="0" cy="0"/>
        </a:xfrm>
      </p:grpSpPr>
      <p:sp>
        <p:nvSpPr>
          <p:cNvPr id="1141" name="Google Shape;1141;p1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2" name="Google Shape;1142;p151"/>
          <p:cNvSpPr>
            <a:spLocks noGrp="1"/>
          </p:cNvSpPr>
          <p:nvPr>
            <p:ph type="pic" idx="2"/>
          </p:nvPr>
        </p:nvSpPr>
        <p:spPr>
          <a:xfrm>
            <a:off x="5183188" y="987428"/>
            <a:ext cx="6172200" cy="4873625"/>
          </a:xfrm>
          <a:prstGeom prst="rect">
            <a:avLst/>
          </a:prstGeom>
          <a:noFill/>
          <a:ln>
            <a:noFill/>
          </a:ln>
        </p:spPr>
      </p:sp>
      <p:sp>
        <p:nvSpPr>
          <p:cNvPr id="1143" name="Google Shape;1143;p151"/>
          <p:cNvSpPr txBox="1">
            <a:spLocks noGrp="1"/>
          </p:cNvSpPr>
          <p:nvPr>
            <p:ph type="body" idx="1"/>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4" name="Google Shape;1144;p1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5" name="Google Shape;1145;p1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6" name="Google Shape;1146;p1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147"/>
        <p:cNvGrpSpPr/>
        <p:nvPr/>
      </p:nvGrpSpPr>
      <p:grpSpPr>
        <a:xfrm>
          <a:off x="0" y="0"/>
          <a:ext cx="0" cy="0"/>
          <a:chOff x="0" y="0"/>
          <a:chExt cx="0" cy="0"/>
        </a:xfrm>
      </p:grpSpPr>
      <p:sp>
        <p:nvSpPr>
          <p:cNvPr id="1148" name="Google Shape;1148;p1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9" name="Google Shape;1149;p152"/>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0" name="Google Shape;1150;p1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1" name="Google Shape;1151;p1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1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153"/>
        <p:cNvGrpSpPr/>
        <p:nvPr/>
      </p:nvGrpSpPr>
      <p:grpSpPr>
        <a:xfrm>
          <a:off x="0" y="0"/>
          <a:ext cx="0" cy="0"/>
          <a:chOff x="0" y="0"/>
          <a:chExt cx="0" cy="0"/>
        </a:xfrm>
      </p:grpSpPr>
      <p:sp>
        <p:nvSpPr>
          <p:cNvPr id="1154" name="Google Shape;1154;p153"/>
          <p:cNvSpPr txBox="1">
            <a:spLocks noGrp="1"/>
          </p:cNvSpPr>
          <p:nvPr>
            <p:ph type="title"/>
          </p:nvPr>
        </p:nvSpPr>
        <p:spPr>
          <a:xfrm rot="5400000">
            <a:off x="7133433" y="1956597"/>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5" name="Google Shape;1155;p153"/>
          <p:cNvSpPr txBox="1">
            <a:spLocks noGrp="1"/>
          </p:cNvSpPr>
          <p:nvPr>
            <p:ph type="body" idx="1"/>
          </p:nvPr>
        </p:nvSpPr>
        <p:spPr>
          <a:xfrm rot="5400000">
            <a:off x="1799433" y="-596103"/>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6" name="Google Shape;1156;p15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7" name="Google Shape;1157;p15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8" name="Google Shape;1158;p15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节标题">
  <p:cSld name="1_节标题">
    <p:spTree>
      <p:nvGrpSpPr>
        <p:cNvPr id="1" name="Shape 115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20"/>
        <p:cNvGrpSpPr/>
        <p:nvPr/>
      </p:nvGrpSpPr>
      <p:grpSpPr>
        <a:xfrm>
          <a:off x="0" y="0"/>
          <a:ext cx="0" cy="0"/>
          <a:chOff x="0" y="0"/>
          <a:chExt cx="0" cy="0"/>
        </a:xfrm>
      </p:grpSpPr>
      <p:grpSp>
        <p:nvGrpSpPr>
          <p:cNvPr id="121" name="Google Shape;121;p16"/>
          <p:cNvGrpSpPr/>
          <p:nvPr/>
        </p:nvGrpSpPr>
        <p:grpSpPr>
          <a:xfrm>
            <a:off x="5211804" y="-8667"/>
            <a:ext cx="6984165" cy="6875200"/>
            <a:chOff x="4003316" y="-6500"/>
            <a:chExt cx="5143484" cy="5156400"/>
          </a:xfrm>
        </p:grpSpPr>
        <p:sp>
          <p:nvSpPr>
            <p:cNvPr id="122" name="Google Shape;122;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3" name="Google Shape;123;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4" name="Google Shape;124;p16"/>
          <p:cNvSpPr/>
          <p:nvPr/>
        </p:nvSpPr>
        <p:spPr>
          <a:xfrm rot="10800000">
            <a:off x="-37661"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5" name="Google Shape;125;p16"/>
          <p:cNvSpPr txBox="1">
            <a:spLocks noGrp="1"/>
          </p:cNvSpPr>
          <p:nvPr>
            <p:ph type="title"/>
          </p:nvPr>
        </p:nvSpPr>
        <p:spPr>
          <a:xfrm>
            <a:off x="950800" y="1730972"/>
            <a:ext cx="3742800" cy="256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16"/>
          <p:cNvSpPr txBox="1">
            <a:spLocks noGrp="1"/>
          </p:cNvSpPr>
          <p:nvPr>
            <p:ph type="subTitle" idx="1"/>
          </p:nvPr>
        </p:nvSpPr>
        <p:spPr>
          <a:xfrm>
            <a:off x="950800" y="4291429"/>
            <a:ext cx="3742800" cy="91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7"/>
        <p:cNvGrpSpPr/>
        <p:nvPr/>
      </p:nvGrpSpPr>
      <p:grpSpPr>
        <a:xfrm>
          <a:off x="0" y="0"/>
          <a:ext cx="0" cy="0"/>
          <a:chOff x="0" y="0"/>
          <a:chExt cx="0" cy="0"/>
        </a:xfrm>
      </p:grpSpPr>
      <p:sp>
        <p:nvSpPr>
          <p:cNvPr id="128" name="Google Shape;128;p17"/>
          <p:cNvSpPr/>
          <p:nvPr/>
        </p:nvSpPr>
        <p:spPr>
          <a:xfrm flipH="1">
            <a:off x="-43"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9" name="Google Shape;129;p17"/>
          <p:cNvSpPr/>
          <p:nvPr/>
        </p:nvSpPr>
        <p:spPr>
          <a:xfrm rot="10800000" flipH="1">
            <a:off x="10954759"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0" name="Google Shape;130;p17"/>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17"/>
          <p:cNvSpPr txBox="1">
            <a:spLocks noGrp="1"/>
          </p:cNvSpPr>
          <p:nvPr>
            <p:ph type="subTitle" idx="1"/>
          </p:nvPr>
        </p:nvSpPr>
        <p:spPr>
          <a:xfrm>
            <a:off x="2297300" y="1707700"/>
            <a:ext cx="3048000" cy="46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32" name="Google Shape;132;p17"/>
          <p:cNvSpPr txBox="1">
            <a:spLocks noGrp="1"/>
          </p:cNvSpPr>
          <p:nvPr>
            <p:ph type="subTitle" idx="2"/>
          </p:nvPr>
        </p:nvSpPr>
        <p:spPr>
          <a:xfrm>
            <a:off x="2297300" y="2185539"/>
            <a:ext cx="3048000" cy="9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33" name="Google Shape;133;p17"/>
          <p:cNvSpPr txBox="1">
            <a:spLocks noGrp="1"/>
          </p:cNvSpPr>
          <p:nvPr>
            <p:ph type="subTitle" idx="3"/>
          </p:nvPr>
        </p:nvSpPr>
        <p:spPr>
          <a:xfrm>
            <a:off x="6846700" y="1707700"/>
            <a:ext cx="3048000" cy="46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34" name="Google Shape;134;p17"/>
          <p:cNvSpPr txBox="1">
            <a:spLocks noGrp="1"/>
          </p:cNvSpPr>
          <p:nvPr>
            <p:ph type="subTitle" idx="4"/>
          </p:nvPr>
        </p:nvSpPr>
        <p:spPr>
          <a:xfrm>
            <a:off x="6846700" y="2185539"/>
            <a:ext cx="3048000" cy="9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35" name="Google Shape;135;p17"/>
          <p:cNvSpPr txBox="1">
            <a:spLocks noGrp="1"/>
          </p:cNvSpPr>
          <p:nvPr>
            <p:ph type="subTitle" idx="5"/>
          </p:nvPr>
        </p:nvSpPr>
        <p:spPr>
          <a:xfrm>
            <a:off x="2297300" y="4211700"/>
            <a:ext cx="3048000" cy="46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36" name="Google Shape;136;p17"/>
          <p:cNvSpPr txBox="1">
            <a:spLocks noGrp="1"/>
          </p:cNvSpPr>
          <p:nvPr>
            <p:ph type="subTitle" idx="6"/>
          </p:nvPr>
        </p:nvSpPr>
        <p:spPr>
          <a:xfrm>
            <a:off x="2297300" y="4689539"/>
            <a:ext cx="3048000" cy="9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37" name="Google Shape;137;p17"/>
          <p:cNvSpPr txBox="1">
            <a:spLocks noGrp="1"/>
          </p:cNvSpPr>
          <p:nvPr>
            <p:ph type="subTitle" idx="7"/>
          </p:nvPr>
        </p:nvSpPr>
        <p:spPr>
          <a:xfrm>
            <a:off x="6846700" y="4211700"/>
            <a:ext cx="3048000" cy="46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38" name="Google Shape;138;p17"/>
          <p:cNvSpPr txBox="1">
            <a:spLocks noGrp="1"/>
          </p:cNvSpPr>
          <p:nvPr>
            <p:ph type="subTitle" idx="8"/>
          </p:nvPr>
        </p:nvSpPr>
        <p:spPr>
          <a:xfrm>
            <a:off x="6846700" y="4689539"/>
            <a:ext cx="3048000" cy="9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
        <p:cNvGrpSpPr/>
        <p:nvPr/>
      </p:nvGrpSpPr>
      <p:grpSpPr>
        <a:xfrm>
          <a:off x="0" y="0"/>
          <a:ext cx="0" cy="0"/>
          <a:chOff x="0" y="0"/>
          <a:chExt cx="0" cy="0"/>
        </a:xfrm>
      </p:grpSpPr>
      <p:sp>
        <p:nvSpPr>
          <p:cNvPr id="140" name="Google Shape;140;p18"/>
          <p:cNvSpPr/>
          <p:nvPr/>
        </p:nvSpPr>
        <p:spPr>
          <a:xfrm rot="-5400000">
            <a:off x="4499108"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1" name="Google Shape;141;p18"/>
          <p:cNvSpPr/>
          <p:nvPr/>
        </p:nvSpPr>
        <p:spPr>
          <a:xfrm rot="-5400000">
            <a:off x="4499159" y="-838649"/>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2" name="Google Shape;142;p18"/>
          <p:cNvSpPr/>
          <p:nvPr/>
        </p:nvSpPr>
        <p:spPr>
          <a:xfrm rot="-5400000">
            <a:off x="5521468"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3" name="Google Shape;143;p18"/>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 name="Google Shape;144;p18"/>
          <p:cNvSpPr txBox="1">
            <a:spLocks noGrp="1"/>
          </p:cNvSpPr>
          <p:nvPr>
            <p:ph type="subTitle" idx="1"/>
          </p:nvPr>
        </p:nvSpPr>
        <p:spPr>
          <a:xfrm>
            <a:off x="950800" y="25065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45" name="Google Shape;145;p18"/>
          <p:cNvSpPr txBox="1">
            <a:spLocks noGrp="1"/>
          </p:cNvSpPr>
          <p:nvPr>
            <p:ph type="subTitle" idx="2"/>
          </p:nvPr>
        </p:nvSpPr>
        <p:spPr>
          <a:xfrm>
            <a:off x="950800" y="28468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46" name="Google Shape;146;p18"/>
          <p:cNvSpPr txBox="1">
            <a:spLocks noGrp="1"/>
          </p:cNvSpPr>
          <p:nvPr>
            <p:ph type="subTitle" idx="3"/>
          </p:nvPr>
        </p:nvSpPr>
        <p:spPr>
          <a:xfrm>
            <a:off x="4474400" y="25065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47" name="Google Shape;147;p18"/>
          <p:cNvSpPr txBox="1">
            <a:spLocks noGrp="1"/>
          </p:cNvSpPr>
          <p:nvPr>
            <p:ph type="subTitle" idx="4"/>
          </p:nvPr>
        </p:nvSpPr>
        <p:spPr>
          <a:xfrm>
            <a:off x="4474400" y="28468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48" name="Google Shape;148;p18"/>
          <p:cNvSpPr txBox="1">
            <a:spLocks noGrp="1"/>
          </p:cNvSpPr>
          <p:nvPr>
            <p:ph type="subTitle" idx="5"/>
          </p:nvPr>
        </p:nvSpPr>
        <p:spPr>
          <a:xfrm>
            <a:off x="7998000" y="25065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49" name="Google Shape;149;p18"/>
          <p:cNvSpPr txBox="1">
            <a:spLocks noGrp="1"/>
          </p:cNvSpPr>
          <p:nvPr>
            <p:ph type="subTitle" idx="6"/>
          </p:nvPr>
        </p:nvSpPr>
        <p:spPr>
          <a:xfrm>
            <a:off x="7998000" y="28468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50" name="Google Shape;150;p18"/>
          <p:cNvSpPr txBox="1">
            <a:spLocks noGrp="1"/>
          </p:cNvSpPr>
          <p:nvPr>
            <p:ph type="subTitle" idx="7"/>
          </p:nvPr>
        </p:nvSpPr>
        <p:spPr>
          <a:xfrm>
            <a:off x="950800" y="49717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51" name="Google Shape;151;p18"/>
          <p:cNvSpPr txBox="1">
            <a:spLocks noGrp="1"/>
          </p:cNvSpPr>
          <p:nvPr>
            <p:ph type="subTitle" idx="8"/>
          </p:nvPr>
        </p:nvSpPr>
        <p:spPr>
          <a:xfrm>
            <a:off x="950800" y="53120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52" name="Google Shape;152;p18"/>
          <p:cNvSpPr txBox="1">
            <a:spLocks noGrp="1"/>
          </p:cNvSpPr>
          <p:nvPr>
            <p:ph type="subTitle" idx="9"/>
          </p:nvPr>
        </p:nvSpPr>
        <p:spPr>
          <a:xfrm>
            <a:off x="4474400" y="49717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53" name="Google Shape;153;p18"/>
          <p:cNvSpPr txBox="1">
            <a:spLocks noGrp="1"/>
          </p:cNvSpPr>
          <p:nvPr>
            <p:ph type="subTitle" idx="13"/>
          </p:nvPr>
        </p:nvSpPr>
        <p:spPr>
          <a:xfrm>
            <a:off x="4474400" y="53120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54" name="Google Shape;154;p18"/>
          <p:cNvSpPr txBox="1">
            <a:spLocks noGrp="1"/>
          </p:cNvSpPr>
          <p:nvPr>
            <p:ph type="subTitle" idx="14"/>
          </p:nvPr>
        </p:nvSpPr>
        <p:spPr>
          <a:xfrm>
            <a:off x="7998000" y="4971755"/>
            <a:ext cx="3243200" cy="46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55" name="Google Shape;155;p18"/>
          <p:cNvSpPr txBox="1">
            <a:spLocks noGrp="1"/>
          </p:cNvSpPr>
          <p:nvPr>
            <p:ph type="subTitle" idx="15"/>
          </p:nvPr>
        </p:nvSpPr>
        <p:spPr>
          <a:xfrm>
            <a:off x="7998000" y="5312077"/>
            <a:ext cx="3243200" cy="85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6"/>
        <p:cNvGrpSpPr/>
        <p:nvPr/>
      </p:nvGrpSpPr>
      <p:grpSpPr>
        <a:xfrm>
          <a:off x="0" y="0"/>
          <a:ext cx="0" cy="0"/>
          <a:chOff x="0" y="0"/>
          <a:chExt cx="0" cy="0"/>
        </a:xfrm>
      </p:grpSpPr>
      <p:sp>
        <p:nvSpPr>
          <p:cNvPr id="157" name="Google Shape;157;p19"/>
          <p:cNvSpPr/>
          <p:nvPr/>
        </p:nvSpPr>
        <p:spPr>
          <a:xfrm flipH="1">
            <a:off x="8394182"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8" name="Google Shape;158;p19"/>
          <p:cNvSpPr txBox="1">
            <a:spLocks noGrp="1"/>
          </p:cNvSpPr>
          <p:nvPr>
            <p:ph type="title"/>
          </p:nvPr>
        </p:nvSpPr>
        <p:spPr>
          <a:xfrm>
            <a:off x="5120833" y="593367"/>
            <a:ext cx="612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 name="Google Shape;159;p19"/>
          <p:cNvSpPr txBox="1">
            <a:spLocks noGrp="1"/>
          </p:cNvSpPr>
          <p:nvPr>
            <p:ph type="subTitle" idx="1"/>
          </p:nvPr>
        </p:nvSpPr>
        <p:spPr>
          <a:xfrm>
            <a:off x="4354684" y="1871957"/>
            <a:ext cx="2474800" cy="4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60" name="Google Shape;160;p19"/>
          <p:cNvSpPr txBox="1">
            <a:spLocks noGrp="1"/>
          </p:cNvSpPr>
          <p:nvPr>
            <p:ph type="subTitle" idx="2"/>
          </p:nvPr>
        </p:nvSpPr>
        <p:spPr>
          <a:xfrm>
            <a:off x="4354684" y="2355456"/>
            <a:ext cx="2474800" cy="12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61" name="Google Shape;161;p19"/>
          <p:cNvSpPr txBox="1">
            <a:spLocks noGrp="1"/>
          </p:cNvSpPr>
          <p:nvPr>
            <p:ph type="subTitle" idx="3"/>
          </p:nvPr>
        </p:nvSpPr>
        <p:spPr>
          <a:xfrm>
            <a:off x="7627851" y="1871957"/>
            <a:ext cx="2474800" cy="4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62" name="Google Shape;162;p19"/>
          <p:cNvSpPr txBox="1">
            <a:spLocks noGrp="1"/>
          </p:cNvSpPr>
          <p:nvPr>
            <p:ph type="subTitle" idx="4"/>
          </p:nvPr>
        </p:nvSpPr>
        <p:spPr>
          <a:xfrm>
            <a:off x="7627851" y="2355456"/>
            <a:ext cx="2474800" cy="12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63" name="Google Shape;163;p19"/>
          <p:cNvSpPr txBox="1">
            <a:spLocks noGrp="1"/>
          </p:cNvSpPr>
          <p:nvPr>
            <p:ph type="subTitle" idx="5"/>
          </p:nvPr>
        </p:nvSpPr>
        <p:spPr>
          <a:xfrm>
            <a:off x="5307033" y="4294991"/>
            <a:ext cx="2474800" cy="4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64" name="Google Shape;164;p19"/>
          <p:cNvSpPr txBox="1">
            <a:spLocks noGrp="1"/>
          </p:cNvSpPr>
          <p:nvPr>
            <p:ph type="subTitle" idx="6"/>
          </p:nvPr>
        </p:nvSpPr>
        <p:spPr>
          <a:xfrm>
            <a:off x="5307033" y="4772889"/>
            <a:ext cx="2474800" cy="12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65" name="Google Shape;165;p19"/>
          <p:cNvSpPr txBox="1">
            <a:spLocks noGrp="1"/>
          </p:cNvSpPr>
          <p:nvPr>
            <p:ph type="subTitle" idx="7"/>
          </p:nvPr>
        </p:nvSpPr>
        <p:spPr>
          <a:xfrm>
            <a:off x="8580200" y="4294991"/>
            <a:ext cx="2474800" cy="4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166" name="Google Shape;166;p19"/>
          <p:cNvSpPr txBox="1">
            <a:spLocks noGrp="1"/>
          </p:cNvSpPr>
          <p:nvPr>
            <p:ph type="subTitle" idx="8"/>
          </p:nvPr>
        </p:nvSpPr>
        <p:spPr>
          <a:xfrm>
            <a:off x="8580200" y="4772889"/>
            <a:ext cx="2474800" cy="12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7"/>
        <p:cNvGrpSpPr/>
        <p:nvPr/>
      </p:nvGrpSpPr>
      <p:grpSpPr>
        <a:xfrm>
          <a:off x="0" y="0"/>
          <a:ext cx="0" cy="0"/>
          <a:chOff x="0" y="0"/>
          <a:chExt cx="0" cy="0"/>
        </a:xfrm>
      </p:grpSpPr>
      <p:grpSp>
        <p:nvGrpSpPr>
          <p:cNvPr id="168" name="Google Shape;168;p20"/>
          <p:cNvGrpSpPr/>
          <p:nvPr/>
        </p:nvGrpSpPr>
        <p:grpSpPr>
          <a:xfrm>
            <a:off x="-263" y="-8667"/>
            <a:ext cx="6923889" cy="6875200"/>
            <a:chOff x="-202" y="-6500"/>
            <a:chExt cx="5558678" cy="5156400"/>
          </a:xfrm>
        </p:grpSpPr>
        <p:sp>
          <p:nvSpPr>
            <p:cNvPr id="169" name="Google Shape;169;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0" name="Google Shape;170;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71" name="Google Shape;171;p20"/>
          <p:cNvSpPr txBox="1">
            <a:spLocks noGrp="1"/>
          </p:cNvSpPr>
          <p:nvPr>
            <p:ph type="title"/>
          </p:nvPr>
        </p:nvSpPr>
        <p:spPr>
          <a:xfrm>
            <a:off x="1083248" y="1943451"/>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2" name="Google Shape;172;p20"/>
          <p:cNvSpPr txBox="1">
            <a:spLocks noGrp="1"/>
          </p:cNvSpPr>
          <p:nvPr>
            <p:ph type="subTitle" idx="1"/>
          </p:nvPr>
        </p:nvSpPr>
        <p:spPr>
          <a:xfrm>
            <a:off x="2687567" y="1632688"/>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73" name="Google Shape;173;p20"/>
          <p:cNvSpPr txBox="1">
            <a:spLocks noGrp="1"/>
          </p:cNvSpPr>
          <p:nvPr>
            <p:ph type="subTitle" idx="2"/>
          </p:nvPr>
        </p:nvSpPr>
        <p:spPr>
          <a:xfrm>
            <a:off x="2687567" y="2105120"/>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74" name="Google Shape;174;p20"/>
          <p:cNvSpPr txBox="1">
            <a:spLocks noGrp="1"/>
          </p:cNvSpPr>
          <p:nvPr>
            <p:ph type="title" idx="3"/>
          </p:nvPr>
        </p:nvSpPr>
        <p:spPr>
          <a:xfrm>
            <a:off x="1083248" y="3495684"/>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5" name="Google Shape;175;p20"/>
          <p:cNvSpPr txBox="1">
            <a:spLocks noGrp="1"/>
          </p:cNvSpPr>
          <p:nvPr>
            <p:ph type="subTitle" idx="4"/>
          </p:nvPr>
        </p:nvSpPr>
        <p:spPr>
          <a:xfrm>
            <a:off x="2687567" y="3187904"/>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76" name="Google Shape;176;p20"/>
          <p:cNvSpPr txBox="1">
            <a:spLocks noGrp="1"/>
          </p:cNvSpPr>
          <p:nvPr>
            <p:ph type="subTitle" idx="5"/>
          </p:nvPr>
        </p:nvSpPr>
        <p:spPr>
          <a:xfrm>
            <a:off x="2687567" y="3660336"/>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77" name="Google Shape;177;p20"/>
          <p:cNvSpPr txBox="1">
            <a:spLocks noGrp="1"/>
          </p:cNvSpPr>
          <p:nvPr>
            <p:ph type="title" idx="6"/>
          </p:nvPr>
        </p:nvSpPr>
        <p:spPr>
          <a:xfrm>
            <a:off x="1083248" y="5047917"/>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8" name="Google Shape;178;p20"/>
          <p:cNvSpPr txBox="1">
            <a:spLocks noGrp="1"/>
          </p:cNvSpPr>
          <p:nvPr>
            <p:ph type="subTitle" idx="7"/>
          </p:nvPr>
        </p:nvSpPr>
        <p:spPr>
          <a:xfrm>
            <a:off x="2687567" y="4740137"/>
            <a:ext cx="3230800" cy="59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l">
              <a:lnSpc>
                <a:spcPct val="100000"/>
              </a:lnSpc>
              <a:spcBef>
                <a:spcPts val="0"/>
              </a:spcBef>
              <a:spcAft>
                <a:spcPts val="0"/>
              </a:spcAft>
              <a:buSzPts val="1800"/>
              <a:buNone/>
              <a:defRPr sz="2400" b="1"/>
            </a:lvl2pPr>
            <a:lvl3pPr lvl="2" algn="l">
              <a:lnSpc>
                <a:spcPct val="100000"/>
              </a:lnSpc>
              <a:spcBef>
                <a:spcPts val="0"/>
              </a:spcBef>
              <a:spcAft>
                <a:spcPts val="0"/>
              </a:spcAft>
              <a:buSzPts val="1800"/>
              <a:buNone/>
              <a:defRPr sz="2400" b="1"/>
            </a:lvl3pPr>
            <a:lvl4pPr lvl="3" algn="l">
              <a:lnSpc>
                <a:spcPct val="100000"/>
              </a:lnSpc>
              <a:spcBef>
                <a:spcPts val="0"/>
              </a:spcBef>
              <a:spcAft>
                <a:spcPts val="0"/>
              </a:spcAft>
              <a:buSzPts val="1800"/>
              <a:buNone/>
              <a:defRPr sz="2400" b="1"/>
            </a:lvl4pPr>
            <a:lvl5pPr lvl="4" algn="l">
              <a:lnSpc>
                <a:spcPct val="100000"/>
              </a:lnSpc>
              <a:spcBef>
                <a:spcPts val="0"/>
              </a:spcBef>
              <a:spcAft>
                <a:spcPts val="0"/>
              </a:spcAft>
              <a:buSzPts val="1800"/>
              <a:buNone/>
              <a:defRPr sz="2400" b="1"/>
            </a:lvl5pPr>
            <a:lvl6pPr lvl="5" algn="l">
              <a:lnSpc>
                <a:spcPct val="100000"/>
              </a:lnSpc>
              <a:spcBef>
                <a:spcPts val="0"/>
              </a:spcBef>
              <a:spcAft>
                <a:spcPts val="0"/>
              </a:spcAft>
              <a:buSzPts val="1800"/>
              <a:buNone/>
              <a:defRPr sz="2400" b="1"/>
            </a:lvl6pPr>
            <a:lvl7pPr lvl="6" algn="l">
              <a:lnSpc>
                <a:spcPct val="100000"/>
              </a:lnSpc>
              <a:spcBef>
                <a:spcPts val="0"/>
              </a:spcBef>
              <a:spcAft>
                <a:spcPts val="0"/>
              </a:spcAft>
              <a:buSzPts val="1800"/>
              <a:buNone/>
              <a:defRPr sz="2400" b="1"/>
            </a:lvl7pPr>
            <a:lvl8pPr lvl="7" algn="l">
              <a:lnSpc>
                <a:spcPct val="100000"/>
              </a:lnSpc>
              <a:spcBef>
                <a:spcPts val="0"/>
              </a:spcBef>
              <a:spcAft>
                <a:spcPts val="0"/>
              </a:spcAft>
              <a:buSzPts val="1800"/>
              <a:buNone/>
              <a:defRPr sz="2400" b="1"/>
            </a:lvl8pPr>
            <a:lvl9pPr lvl="8" algn="l">
              <a:lnSpc>
                <a:spcPct val="100000"/>
              </a:lnSpc>
              <a:spcBef>
                <a:spcPts val="0"/>
              </a:spcBef>
              <a:spcAft>
                <a:spcPts val="0"/>
              </a:spcAft>
              <a:buSzPts val="1800"/>
              <a:buNone/>
              <a:defRPr sz="2400" b="1"/>
            </a:lvl9pPr>
          </a:lstStyle>
          <a:p>
            <a:endParaRPr/>
          </a:p>
        </p:txBody>
      </p:sp>
      <p:sp>
        <p:nvSpPr>
          <p:cNvPr id="179" name="Google Shape;179;p20"/>
          <p:cNvSpPr txBox="1">
            <a:spLocks noGrp="1"/>
          </p:cNvSpPr>
          <p:nvPr>
            <p:ph type="subTitle" idx="8"/>
          </p:nvPr>
        </p:nvSpPr>
        <p:spPr>
          <a:xfrm>
            <a:off x="2687567" y="5212569"/>
            <a:ext cx="3230800" cy="9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80" name="Google Shape;180;p20"/>
          <p:cNvSpPr txBox="1">
            <a:spLocks noGrp="1"/>
          </p:cNvSpPr>
          <p:nvPr>
            <p:ph type="title" idx="9"/>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p:nvPr/>
        </p:nvSpPr>
        <p:spPr>
          <a:xfrm>
            <a:off x="1336835" y="1567963"/>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 name="Google Shape;15;p3"/>
          <p:cNvSpPr/>
          <p:nvPr/>
        </p:nvSpPr>
        <p:spPr>
          <a:xfrm>
            <a:off x="675135"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 name="Google Shape;16;p3"/>
          <p:cNvSpPr/>
          <p:nvPr/>
        </p:nvSpPr>
        <p:spPr>
          <a:xfrm flipH="1">
            <a:off x="5892393" y="13753"/>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 name="Google Shape;17;p3"/>
          <p:cNvSpPr/>
          <p:nvPr/>
        </p:nvSpPr>
        <p:spPr>
          <a:xfrm flipH="1">
            <a:off x="6062743"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8" name="Google Shape;18;p3"/>
          <p:cNvGrpSpPr/>
          <p:nvPr/>
        </p:nvGrpSpPr>
        <p:grpSpPr>
          <a:xfrm rot="10800000" flipH="1">
            <a:off x="15" y="2222625"/>
            <a:ext cx="13566696" cy="4640683"/>
            <a:chOff x="1367050" y="3059225"/>
            <a:chExt cx="1407100" cy="848450"/>
          </a:xfrm>
        </p:grpSpPr>
        <p:sp>
          <p:nvSpPr>
            <p:cNvPr id="19" name="Google Shape;19;p3"/>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 name="Google Shape;20;p3"/>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21" name="Google Shape;21;p3"/>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2" name="Google Shape;22;p3"/>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Pangolin"/>
                <a:ea typeface="Pangolin"/>
                <a:cs typeface="Pangolin"/>
                <a:sym typeface="Pangolin"/>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81"/>
        <p:cNvGrpSpPr/>
        <p:nvPr/>
      </p:nvGrpSpPr>
      <p:grpSpPr>
        <a:xfrm>
          <a:off x="0" y="0"/>
          <a:ext cx="0" cy="0"/>
          <a:chOff x="0" y="0"/>
          <a:chExt cx="0" cy="0"/>
        </a:xfrm>
      </p:grpSpPr>
      <p:sp>
        <p:nvSpPr>
          <p:cNvPr id="182" name="Google Shape;182;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83" name="Google Shape;183;p21"/>
          <p:cNvSpPr txBox="1">
            <a:spLocks noGrp="1"/>
          </p:cNvSpPr>
          <p:nvPr>
            <p:ph type="title"/>
          </p:nvPr>
        </p:nvSpPr>
        <p:spPr>
          <a:xfrm>
            <a:off x="7498267" y="1782967"/>
            <a:ext cx="3742800" cy="13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4" name="Google Shape;184;p21"/>
          <p:cNvSpPr txBox="1">
            <a:spLocks noGrp="1"/>
          </p:cNvSpPr>
          <p:nvPr>
            <p:ph type="subTitle" idx="1"/>
          </p:nvPr>
        </p:nvSpPr>
        <p:spPr>
          <a:xfrm>
            <a:off x="7498267" y="3172993"/>
            <a:ext cx="3742800" cy="162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85" name="Google Shape;185;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86" name="Google Shape;186;p21"/>
          <p:cNvSpPr/>
          <p:nvPr/>
        </p:nvSpPr>
        <p:spPr>
          <a:xfrm rot="10800000">
            <a:off x="8861911"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7"/>
        <p:cNvGrpSpPr/>
        <p:nvPr/>
      </p:nvGrpSpPr>
      <p:grpSpPr>
        <a:xfrm>
          <a:off x="0" y="0"/>
          <a:ext cx="0" cy="0"/>
          <a:chOff x="0" y="0"/>
          <a:chExt cx="0" cy="0"/>
        </a:xfrm>
      </p:grpSpPr>
      <p:sp>
        <p:nvSpPr>
          <p:cNvPr id="188" name="Google Shape;188;p22"/>
          <p:cNvSpPr/>
          <p:nvPr/>
        </p:nvSpPr>
        <p:spPr>
          <a:xfrm rot="10800000">
            <a:off x="4939002"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89" name="Google Shape;189;p22"/>
          <p:cNvSpPr/>
          <p:nvPr/>
        </p:nvSpPr>
        <p:spPr>
          <a:xfrm rot="10800000">
            <a:off x="5211828"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0" name="Google Shape;190;p22"/>
          <p:cNvSpPr txBox="1">
            <a:spLocks noGrp="1"/>
          </p:cNvSpPr>
          <p:nvPr>
            <p:ph type="title"/>
          </p:nvPr>
        </p:nvSpPr>
        <p:spPr>
          <a:xfrm>
            <a:off x="7242500" y="593367"/>
            <a:ext cx="3998800" cy="147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1" name="Google Shape;191;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marR="0" lvl="0" indent="0" algn="l" rtl="0">
              <a:spcBef>
                <a:spcPts val="400"/>
              </a:spcBef>
              <a:spcAft>
                <a:spcPts val="0"/>
              </a:spcAft>
              <a:buClr>
                <a:schemeClr val="dk1"/>
              </a:buClr>
              <a:buSzPts val="1467"/>
              <a:buFont typeface="Baloo 2"/>
              <a:buNone/>
            </a:pPr>
            <a:r>
              <a:rPr lang="en-US" sz="1467">
                <a:solidFill>
                  <a:schemeClr val="dk1"/>
                </a:solidFill>
                <a:latin typeface="Baloo 2"/>
                <a:ea typeface="Baloo 2"/>
                <a:cs typeface="Baloo 2"/>
                <a:sym typeface="Baloo 2"/>
              </a:rPr>
              <a:t>CREDITS: This presentation template was created by </a:t>
            </a:r>
            <a:r>
              <a:rPr lang="en-US" sz="1467">
                <a:solidFill>
                  <a:schemeClr val="hlink"/>
                </a:solidFill>
                <a:uFill>
                  <a:noFill/>
                </a:uFill>
                <a:latin typeface="Baloo 2"/>
                <a:ea typeface="Baloo 2"/>
                <a:cs typeface="Baloo 2"/>
                <a:sym typeface="Baloo 2"/>
                <a:hlinkClick r:id="rId2"/>
              </a:rPr>
              <a:t>Slidesgo</a:t>
            </a:r>
            <a:r>
              <a:rPr lang="en-US" sz="1467">
                <a:solidFill>
                  <a:schemeClr val="dk1"/>
                </a:solidFill>
                <a:latin typeface="Baloo 2"/>
                <a:ea typeface="Baloo 2"/>
                <a:cs typeface="Baloo 2"/>
                <a:sym typeface="Baloo 2"/>
              </a:rPr>
              <a:t>, including icons by </a:t>
            </a:r>
            <a:r>
              <a:rPr lang="en-US" sz="1467">
                <a:solidFill>
                  <a:schemeClr val="hlink"/>
                </a:solidFill>
                <a:uFill>
                  <a:noFill/>
                </a:uFill>
                <a:latin typeface="Baloo 2"/>
                <a:ea typeface="Baloo 2"/>
                <a:cs typeface="Baloo 2"/>
                <a:sym typeface="Baloo 2"/>
                <a:hlinkClick r:id="rId3"/>
              </a:rPr>
              <a:t>Flaticon</a:t>
            </a:r>
            <a:r>
              <a:rPr lang="en-US" sz="1467">
                <a:solidFill>
                  <a:schemeClr val="dk1"/>
                </a:solidFill>
                <a:latin typeface="Baloo 2"/>
                <a:ea typeface="Baloo 2"/>
                <a:cs typeface="Baloo 2"/>
                <a:sym typeface="Baloo 2"/>
              </a:rPr>
              <a:t>, and infographics &amp; images by </a:t>
            </a:r>
            <a:r>
              <a:rPr lang="en-US" sz="1467">
                <a:solidFill>
                  <a:schemeClr val="hlink"/>
                </a:solidFill>
                <a:uFill>
                  <a:noFill/>
                </a:uFill>
                <a:latin typeface="Baloo 2"/>
                <a:ea typeface="Baloo 2"/>
                <a:cs typeface="Baloo 2"/>
                <a:sym typeface="Baloo 2"/>
                <a:hlinkClick r:id="rId4"/>
              </a:rPr>
              <a:t>Freepik</a:t>
            </a:r>
            <a:r>
              <a:rPr lang="en-US" sz="1467">
                <a:solidFill>
                  <a:schemeClr val="dk1"/>
                </a:solidFill>
                <a:latin typeface="Baloo 2"/>
                <a:ea typeface="Baloo 2"/>
                <a:cs typeface="Baloo 2"/>
                <a:sym typeface="Baloo 2"/>
              </a:rPr>
              <a:t>.</a:t>
            </a:r>
            <a:endParaRPr sz="1467">
              <a:solidFill>
                <a:schemeClr val="dk1"/>
              </a:solidFill>
              <a:latin typeface="Baloo 2"/>
              <a:ea typeface="Baloo 2"/>
              <a:cs typeface="Baloo 2"/>
              <a:sym typeface="Baloo 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25"/>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9" name="Google Shape;199;p25"/>
          <p:cNvSpPr txBox="1">
            <a:spLocks noGrp="1"/>
          </p:cNvSpPr>
          <p:nvPr>
            <p:ph type="ctrTitle"/>
          </p:nvPr>
        </p:nvSpPr>
        <p:spPr>
          <a:xfrm>
            <a:off x="1650999" y="1344717"/>
            <a:ext cx="8890000" cy="2736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00" name="Google Shape;200;p25"/>
          <p:cNvSpPr txBox="1">
            <a:spLocks noGrp="1"/>
          </p:cNvSpPr>
          <p:nvPr>
            <p:ph type="subTitle" idx="1"/>
          </p:nvPr>
        </p:nvSpPr>
        <p:spPr>
          <a:xfrm>
            <a:off x="4267200" y="4319667"/>
            <a:ext cx="3657600" cy="11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2135200" y="3247533"/>
            <a:ext cx="79216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6000">
                <a:solidFill>
                  <a:schemeClr val="accent3"/>
                </a:solidFill>
              </a:defRPr>
            </a:lvl1pPr>
            <a:lvl2pPr lvl="1" algn="ctr">
              <a:lnSpc>
                <a:spcPct val="100000"/>
              </a:lnSpc>
              <a:spcBef>
                <a:spcPts val="0"/>
              </a:spcBef>
              <a:spcAft>
                <a:spcPts val="0"/>
              </a:spcAft>
              <a:buClr>
                <a:schemeClr val="accent3"/>
              </a:buClr>
              <a:buSzPts val="3600"/>
              <a:buNone/>
              <a:defRPr sz="4800">
                <a:solidFill>
                  <a:schemeClr val="accent3"/>
                </a:solidFill>
              </a:defRPr>
            </a:lvl2pPr>
            <a:lvl3pPr lvl="2" algn="ctr">
              <a:lnSpc>
                <a:spcPct val="100000"/>
              </a:lnSpc>
              <a:spcBef>
                <a:spcPts val="0"/>
              </a:spcBef>
              <a:spcAft>
                <a:spcPts val="0"/>
              </a:spcAft>
              <a:buClr>
                <a:schemeClr val="accent3"/>
              </a:buClr>
              <a:buSzPts val="3600"/>
              <a:buNone/>
              <a:defRPr sz="4800">
                <a:solidFill>
                  <a:schemeClr val="accent3"/>
                </a:solidFill>
              </a:defRPr>
            </a:lvl3pPr>
            <a:lvl4pPr lvl="3" algn="ctr">
              <a:lnSpc>
                <a:spcPct val="100000"/>
              </a:lnSpc>
              <a:spcBef>
                <a:spcPts val="0"/>
              </a:spcBef>
              <a:spcAft>
                <a:spcPts val="0"/>
              </a:spcAft>
              <a:buClr>
                <a:schemeClr val="accent3"/>
              </a:buClr>
              <a:buSzPts val="3600"/>
              <a:buNone/>
              <a:defRPr sz="4800">
                <a:solidFill>
                  <a:schemeClr val="accent3"/>
                </a:solidFill>
              </a:defRPr>
            </a:lvl4pPr>
            <a:lvl5pPr lvl="4" algn="ctr">
              <a:lnSpc>
                <a:spcPct val="100000"/>
              </a:lnSpc>
              <a:spcBef>
                <a:spcPts val="0"/>
              </a:spcBef>
              <a:spcAft>
                <a:spcPts val="0"/>
              </a:spcAft>
              <a:buClr>
                <a:schemeClr val="accent3"/>
              </a:buClr>
              <a:buSzPts val="3600"/>
              <a:buNone/>
              <a:defRPr sz="4800">
                <a:solidFill>
                  <a:schemeClr val="accent3"/>
                </a:solidFill>
              </a:defRPr>
            </a:lvl5pPr>
            <a:lvl6pPr lvl="5" algn="ctr">
              <a:lnSpc>
                <a:spcPct val="100000"/>
              </a:lnSpc>
              <a:spcBef>
                <a:spcPts val="0"/>
              </a:spcBef>
              <a:spcAft>
                <a:spcPts val="0"/>
              </a:spcAft>
              <a:buClr>
                <a:schemeClr val="accent3"/>
              </a:buClr>
              <a:buSzPts val="3600"/>
              <a:buNone/>
              <a:defRPr sz="4800">
                <a:solidFill>
                  <a:schemeClr val="accent3"/>
                </a:solidFill>
              </a:defRPr>
            </a:lvl6pPr>
            <a:lvl7pPr lvl="6" algn="ctr">
              <a:lnSpc>
                <a:spcPct val="100000"/>
              </a:lnSpc>
              <a:spcBef>
                <a:spcPts val="0"/>
              </a:spcBef>
              <a:spcAft>
                <a:spcPts val="0"/>
              </a:spcAft>
              <a:buClr>
                <a:schemeClr val="accent3"/>
              </a:buClr>
              <a:buSzPts val="3600"/>
              <a:buNone/>
              <a:defRPr sz="4800">
                <a:solidFill>
                  <a:schemeClr val="accent3"/>
                </a:solidFill>
              </a:defRPr>
            </a:lvl7pPr>
            <a:lvl8pPr lvl="7" algn="ctr">
              <a:lnSpc>
                <a:spcPct val="100000"/>
              </a:lnSpc>
              <a:spcBef>
                <a:spcPts val="0"/>
              </a:spcBef>
              <a:spcAft>
                <a:spcPts val="0"/>
              </a:spcAft>
              <a:buClr>
                <a:schemeClr val="accent3"/>
              </a:buClr>
              <a:buSzPts val="3600"/>
              <a:buNone/>
              <a:defRPr sz="4800">
                <a:solidFill>
                  <a:schemeClr val="accent3"/>
                </a:solidFill>
              </a:defRPr>
            </a:lvl8pPr>
            <a:lvl9pPr lvl="8" algn="ctr">
              <a:lnSpc>
                <a:spcPct val="100000"/>
              </a:lnSpc>
              <a:spcBef>
                <a:spcPts val="0"/>
              </a:spcBef>
              <a:spcAft>
                <a:spcPts val="0"/>
              </a:spcAft>
              <a:buClr>
                <a:schemeClr val="accent3"/>
              </a:buClr>
              <a:buSzPts val="3600"/>
              <a:buNone/>
              <a:defRPr sz="4800">
                <a:solidFill>
                  <a:schemeClr val="accent3"/>
                </a:solidFill>
              </a:defRPr>
            </a:lvl9pPr>
          </a:lstStyle>
          <a:p>
            <a:endParaRPr/>
          </a:p>
        </p:txBody>
      </p:sp>
      <p:sp>
        <p:nvSpPr>
          <p:cNvPr id="203" name="Google Shape;203;p26"/>
          <p:cNvSpPr txBox="1">
            <a:spLocks noGrp="1"/>
          </p:cNvSpPr>
          <p:nvPr>
            <p:ph type="subTitle" idx="1"/>
          </p:nvPr>
        </p:nvSpPr>
        <p:spPr>
          <a:xfrm>
            <a:off x="3175200" y="4211333"/>
            <a:ext cx="5841600" cy="57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204" name="Google Shape;204;p26"/>
          <p:cNvSpPr txBox="1">
            <a:spLocks noGrp="1"/>
          </p:cNvSpPr>
          <p:nvPr>
            <p:ph type="title" idx="2"/>
          </p:nvPr>
        </p:nvSpPr>
        <p:spPr>
          <a:xfrm>
            <a:off x="5243600" y="2061033"/>
            <a:ext cx="1704800" cy="102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5000"/>
              <a:buNone/>
              <a:defRPr sz="9333">
                <a:solidFill>
                  <a:schemeClr val="accent3"/>
                </a:solidFill>
              </a:defRPr>
            </a:lvl1pPr>
            <a:lvl2pPr lvl="1" algn="ctr">
              <a:lnSpc>
                <a:spcPct val="100000"/>
              </a:lnSpc>
              <a:spcBef>
                <a:spcPts val="0"/>
              </a:spcBef>
              <a:spcAft>
                <a:spcPts val="0"/>
              </a:spcAft>
              <a:buClr>
                <a:schemeClr val="accent4"/>
              </a:buClr>
              <a:buSzPts val="5000"/>
              <a:buNone/>
              <a:defRPr sz="6667">
                <a:solidFill>
                  <a:schemeClr val="accent4"/>
                </a:solidFill>
              </a:defRPr>
            </a:lvl2pPr>
            <a:lvl3pPr lvl="2" algn="ctr">
              <a:lnSpc>
                <a:spcPct val="100000"/>
              </a:lnSpc>
              <a:spcBef>
                <a:spcPts val="0"/>
              </a:spcBef>
              <a:spcAft>
                <a:spcPts val="0"/>
              </a:spcAft>
              <a:buClr>
                <a:schemeClr val="accent4"/>
              </a:buClr>
              <a:buSzPts val="5000"/>
              <a:buNone/>
              <a:defRPr sz="6667">
                <a:solidFill>
                  <a:schemeClr val="accent4"/>
                </a:solidFill>
              </a:defRPr>
            </a:lvl3pPr>
            <a:lvl4pPr lvl="3" algn="ctr">
              <a:lnSpc>
                <a:spcPct val="100000"/>
              </a:lnSpc>
              <a:spcBef>
                <a:spcPts val="0"/>
              </a:spcBef>
              <a:spcAft>
                <a:spcPts val="0"/>
              </a:spcAft>
              <a:buClr>
                <a:schemeClr val="accent4"/>
              </a:buClr>
              <a:buSzPts val="5000"/>
              <a:buNone/>
              <a:defRPr sz="6667">
                <a:solidFill>
                  <a:schemeClr val="accent4"/>
                </a:solidFill>
              </a:defRPr>
            </a:lvl4pPr>
            <a:lvl5pPr lvl="4" algn="ctr">
              <a:lnSpc>
                <a:spcPct val="100000"/>
              </a:lnSpc>
              <a:spcBef>
                <a:spcPts val="0"/>
              </a:spcBef>
              <a:spcAft>
                <a:spcPts val="0"/>
              </a:spcAft>
              <a:buClr>
                <a:schemeClr val="accent4"/>
              </a:buClr>
              <a:buSzPts val="5000"/>
              <a:buNone/>
              <a:defRPr sz="6667">
                <a:solidFill>
                  <a:schemeClr val="accent4"/>
                </a:solidFill>
              </a:defRPr>
            </a:lvl5pPr>
            <a:lvl6pPr lvl="5" algn="ctr">
              <a:lnSpc>
                <a:spcPct val="100000"/>
              </a:lnSpc>
              <a:spcBef>
                <a:spcPts val="0"/>
              </a:spcBef>
              <a:spcAft>
                <a:spcPts val="0"/>
              </a:spcAft>
              <a:buClr>
                <a:schemeClr val="accent4"/>
              </a:buClr>
              <a:buSzPts val="5000"/>
              <a:buNone/>
              <a:defRPr sz="6667">
                <a:solidFill>
                  <a:schemeClr val="accent4"/>
                </a:solidFill>
              </a:defRPr>
            </a:lvl6pPr>
            <a:lvl7pPr lvl="6" algn="ctr">
              <a:lnSpc>
                <a:spcPct val="100000"/>
              </a:lnSpc>
              <a:spcBef>
                <a:spcPts val="0"/>
              </a:spcBef>
              <a:spcAft>
                <a:spcPts val="0"/>
              </a:spcAft>
              <a:buClr>
                <a:schemeClr val="accent4"/>
              </a:buClr>
              <a:buSzPts val="5000"/>
              <a:buNone/>
              <a:defRPr sz="6667">
                <a:solidFill>
                  <a:schemeClr val="accent4"/>
                </a:solidFill>
              </a:defRPr>
            </a:lvl7pPr>
            <a:lvl8pPr lvl="7" algn="ctr">
              <a:lnSpc>
                <a:spcPct val="100000"/>
              </a:lnSpc>
              <a:spcBef>
                <a:spcPts val="0"/>
              </a:spcBef>
              <a:spcAft>
                <a:spcPts val="0"/>
              </a:spcAft>
              <a:buClr>
                <a:schemeClr val="accent4"/>
              </a:buClr>
              <a:buSzPts val="5000"/>
              <a:buNone/>
              <a:defRPr sz="6667">
                <a:solidFill>
                  <a:schemeClr val="accent4"/>
                </a:solidFill>
              </a:defRPr>
            </a:lvl8pPr>
            <a:lvl9pPr lvl="8" algn="ctr">
              <a:lnSpc>
                <a:spcPct val="100000"/>
              </a:lnSpc>
              <a:spcBef>
                <a:spcPts val="0"/>
              </a:spcBef>
              <a:spcAft>
                <a:spcPts val="0"/>
              </a:spcAft>
              <a:buClr>
                <a:schemeClr val="accent4"/>
              </a:buClr>
              <a:buSzPts val="5000"/>
              <a:buNone/>
              <a:defRPr sz="6667">
                <a:solidFill>
                  <a:schemeClr val="accent4"/>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960000" y="643572"/>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207" name="Google Shape;207;p27"/>
          <p:cNvSpPr txBox="1">
            <a:spLocks noGrp="1"/>
          </p:cNvSpPr>
          <p:nvPr>
            <p:ph type="body" idx="1"/>
          </p:nvPr>
        </p:nvSpPr>
        <p:spPr>
          <a:xfrm>
            <a:off x="1328300" y="1714500"/>
            <a:ext cx="9535200" cy="4423200"/>
          </a:xfrm>
          <a:prstGeom prst="rect">
            <a:avLst/>
          </a:prstGeom>
          <a:noFill/>
          <a:ln>
            <a:noFill/>
          </a:ln>
        </p:spPr>
        <p:txBody>
          <a:bodyPr spcFirstLastPara="1" wrap="square" lIns="91425" tIns="91425" rIns="91425" bIns="91425" anchor="ctr" anchorCtr="0">
            <a:noAutofit/>
          </a:bodyPr>
          <a:lstStyle>
            <a:lvl1pPr marL="457200" lvl="0" indent="-304800" algn="l">
              <a:lnSpc>
                <a:spcPct val="100000"/>
              </a:lnSpc>
              <a:spcBef>
                <a:spcPts val="0"/>
              </a:spcBef>
              <a:spcAft>
                <a:spcPts val="0"/>
              </a:spcAft>
              <a:buSzPts val="1200"/>
              <a:buAutoNum type="arabicPeriod"/>
              <a:defRPr sz="1733"/>
            </a:lvl1pPr>
            <a:lvl2pPr marL="914400" lvl="1" indent="-317500" algn="l">
              <a:lnSpc>
                <a:spcPct val="100000"/>
              </a:lnSpc>
              <a:spcBef>
                <a:spcPts val="2133"/>
              </a:spcBef>
              <a:spcAft>
                <a:spcPts val="0"/>
              </a:spcAft>
              <a:buSzPts val="1400"/>
              <a:buAutoNum type="alphaLcPeriod"/>
              <a:defRPr/>
            </a:lvl2pPr>
            <a:lvl3pPr marL="1371600" lvl="2" indent="-317500" algn="l">
              <a:lnSpc>
                <a:spcPct val="100000"/>
              </a:lnSpc>
              <a:spcBef>
                <a:spcPts val="2133"/>
              </a:spcBef>
              <a:spcAft>
                <a:spcPts val="0"/>
              </a:spcAft>
              <a:buSzPts val="1400"/>
              <a:buAutoNum type="romanLcPeriod"/>
              <a:defRPr/>
            </a:lvl3pPr>
            <a:lvl4pPr marL="1828800" lvl="3" indent="-317500" algn="l">
              <a:lnSpc>
                <a:spcPct val="100000"/>
              </a:lnSpc>
              <a:spcBef>
                <a:spcPts val="2133"/>
              </a:spcBef>
              <a:spcAft>
                <a:spcPts val="0"/>
              </a:spcAft>
              <a:buSzPts val="1400"/>
              <a:buAutoNum type="arabicPeriod"/>
              <a:defRPr/>
            </a:lvl4pPr>
            <a:lvl5pPr marL="2286000" lvl="4" indent="-317500" algn="l">
              <a:lnSpc>
                <a:spcPct val="100000"/>
              </a:lnSpc>
              <a:spcBef>
                <a:spcPts val="2133"/>
              </a:spcBef>
              <a:spcAft>
                <a:spcPts val="0"/>
              </a:spcAft>
              <a:buSzPts val="1400"/>
              <a:buAutoNum type="alphaLcPeriod"/>
              <a:defRPr/>
            </a:lvl5pPr>
            <a:lvl6pPr marL="2743200" lvl="5" indent="-317500" algn="l">
              <a:lnSpc>
                <a:spcPct val="100000"/>
              </a:lnSpc>
              <a:spcBef>
                <a:spcPts val="2133"/>
              </a:spcBef>
              <a:spcAft>
                <a:spcPts val="0"/>
              </a:spcAft>
              <a:buSzPts val="1400"/>
              <a:buAutoNum type="romanLcPeriod"/>
              <a:defRPr/>
            </a:lvl6pPr>
            <a:lvl7pPr marL="3200400" lvl="6" indent="-317500" algn="l">
              <a:lnSpc>
                <a:spcPct val="100000"/>
              </a:lnSpc>
              <a:spcBef>
                <a:spcPts val="2133"/>
              </a:spcBef>
              <a:spcAft>
                <a:spcPts val="0"/>
              </a:spcAft>
              <a:buSzPts val="1400"/>
              <a:buAutoNum type="arabicPeriod"/>
              <a:defRPr/>
            </a:lvl7pPr>
            <a:lvl8pPr marL="3657600" lvl="7" indent="-317500" algn="l">
              <a:lnSpc>
                <a:spcPct val="100000"/>
              </a:lnSpc>
              <a:spcBef>
                <a:spcPts val="2133"/>
              </a:spcBef>
              <a:spcAft>
                <a:spcPts val="0"/>
              </a:spcAft>
              <a:buSzPts val="1400"/>
              <a:buAutoNum type="alphaLcPeriod"/>
              <a:defRPr/>
            </a:lvl8pPr>
            <a:lvl9pPr marL="4114800" lvl="8" indent="-317500" algn="l">
              <a:lnSpc>
                <a:spcPct val="100000"/>
              </a:lnSpc>
              <a:spcBef>
                <a:spcPts val="2133"/>
              </a:spcBef>
              <a:spcAft>
                <a:spcPts val="2133"/>
              </a:spcAft>
              <a:buSzPts val="1400"/>
              <a:buAutoNum type="romanLcPeriod"/>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960133" y="593367"/>
            <a:ext cx="102720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10" name="Google Shape;210;p28"/>
          <p:cNvSpPr txBox="1">
            <a:spLocks noGrp="1"/>
          </p:cNvSpPr>
          <p:nvPr>
            <p:ph type="subTitle" idx="1"/>
          </p:nvPr>
        </p:nvSpPr>
        <p:spPr>
          <a:xfrm>
            <a:off x="1328300" y="2837167"/>
            <a:ext cx="4444400" cy="9104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11" name="Google Shape;211;p28"/>
          <p:cNvSpPr txBox="1">
            <a:spLocks noGrp="1"/>
          </p:cNvSpPr>
          <p:nvPr>
            <p:ph type="subTitle" idx="2"/>
          </p:nvPr>
        </p:nvSpPr>
        <p:spPr>
          <a:xfrm>
            <a:off x="1328300" y="3775800"/>
            <a:ext cx="4444400" cy="9104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
        <p:nvSpPr>
          <p:cNvPr id="212" name="Google Shape;212;p28"/>
          <p:cNvSpPr txBox="1">
            <a:spLocks noGrp="1"/>
          </p:cNvSpPr>
          <p:nvPr>
            <p:ph type="subTitle" idx="3"/>
          </p:nvPr>
        </p:nvSpPr>
        <p:spPr>
          <a:xfrm>
            <a:off x="6316864" y="2837167"/>
            <a:ext cx="4444400" cy="9104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13" name="Google Shape;213;p28"/>
          <p:cNvSpPr txBox="1">
            <a:spLocks noGrp="1"/>
          </p:cNvSpPr>
          <p:nvPr>
            <p:ph type="subTitle" idx="4"/>
          </p:nvPr>
        </p:nvSpPr>
        <p:spPr>
          <a:xfrm>
            <a:off x="6316864" y="3775800"/>
            <a:ext cx="4444400" cy="9104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960200" y="593367"/>
            <a:ext cx="102716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960000" y="643572"/>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218" name="Google Shape;218;p30"/>
          <p:cNvSpPr txBox="1">
            <a:spLocks noGrp="1"/>
          </p:cNvSpPr>
          <p:nvPr>
            <p:ph type="body" idx="1"/>
          </p:nvPr>
        </p:nvSpPr>
        <p:spPr>
          <a:xfrm>
            <a:off x="1328300" y="1983133"/>
            <a:ext cx="4285200" cy="3708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accent3"/>
              </a:buClr>
              <a:buSzPts val="1400"/>
              <a:buChar char="●"/>
              <a:defRPr sz="2133"/>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100000"/>
              </a:lnSpc>
              <a:spcBef>
                <a:spcPts val="2133"/>
              </a:spcBef>
              <a:spcAft>
                <a:spcPts val="0"/>
              </a:spcAft>
              <a:buSzPts val="1400"/>
              <a:buChar char="■"/>
              <a:defRPr/>
            </a:lvl6pPr>
            <a:lvl7pPr marL="3200400" lvl="6" indent="-317500" algn="l">
              <a:lnSpc>
                <a:spcPct val="100000"/>
              </a:lnSpc>
              <a:spcBef>
                <a:spcPts val="2133"/>
              </a:spcBef>
              <a:spcAft>
                <a:spcPts val="0"/>
              </a:spcAft>
              <a:buSzPts val="1400"/>
              <a:buChar char="●"/>
              <a:defRPr/>
            </a:lvl7pPr>
            <a:lvl8pPr marL="3657600" lvl="7" indent="-317500" algn="l">
              <a:lnSpc>
                <a:spcPct val="100000"/>
              </a:lnSpc>
              <a:spcBef>
                <a:spcPts val="2133"/>
              </a:spcBef>
              <a:spcAft>
                <a:spcPts val="0"/>
              </a:spcAft>
              <a:buSzPts val="1400"/>
              <a:buChar char="○"/>
              <a:defRPr/>
            </a:lvl8pPr>
            <a:lvl9pPr marL="4114800" lvl="8" indent="-317500" algn="l">
              <a:lnSpc>
                <a:spcPct val="100000"/>
              </a:lnSpc>
              <a:spcBef>
                <a:spcPts val="2133"/>
              </a:spcBef>
              <a:spcAft>
                <a:spcPts val="2133"/>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1850800" y="1516600"/>
            <a:ext cx="8490400" cy="382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grpSp>
        <p:nvGrpSpPr>
          <p:cNvPr id="24" name="Google Shape;24;p4"/>
          <p:cNvGrpSpPr/>
          <p:nvPr/>
        </p:nvGrpSpPr>
        <p:grpSpPr>
          <a:xfrm>
            <a:off x="-33" y="3297960"/>
            <a:ext cx="12192000" cy="3559561"/>
            <a:chOff x="-25" y="1390650"/>
            <a:chExt cx="9144000" cy="3752700"/>
          </a:xfrm>
        </p:grpSpPr>
        <p:sp>
          <p:nvSpPr>
            <p:cNvPr id="25" name="Google Shape;25;p4"/>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 name="Google Shape;26;p4"/>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27" name="Google Shape;27;p4"/>
          <p:cNvSpPr txBox="1">
            <a:spLocks noGrp="1"/>
          </p:cNvSpPr>
          <p:nvPr>
            <p:ph type="title"/>
          </p:nvPr>
        </p:nvSpPr>
        <p:spPr>
          <a:xfrm>
            <a:off x="2513600" y="4344400"/>
            <a:ext cx="7168800" cy="81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000"/>
              <a:buNone/>
              <a:defRPr sz="5333"/>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28" name="Google Shape;28;p4"/>
          <p:cNvSpPr txBox="1">
            <a:spLocks noGrp="1"/>
          </p:cNvSpPr>
          <p:nvPr>
            <p:ph type="subTitle" idx="1"/>
          </p:nvPr>
        </p:nvSpPr>
        <p:spPr>
          <a:xfrm>
            <a:off x="2513600" y="5115891"/>
            <a:ext cx="7168800" cy="9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29" name="Google Shape;29;p4"/>
          <p:cNvSpPr txBox="1">
            <a:spLocks noGrp="1"/>
          </p:cNvSpPr>
          <p:nvPr>
            <p:ph type="title" idx="2"/>
          </p:nvPr>
        </p:nvSpPr>
        <p:spPr>
          <a:xfrm>
            <a:off x="2433092" y="711167"/>
            <a:ext cx="999600" cy="7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1323500" y="1741300"/>
            <a:ext cx="3934400" cy="14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7000"/>
              <a:buNone/>
              <a:defRPr sz="9333"/>
            </a:lvl1pPr>
            <a:lvl2pPr lvl="1" algn="ctr">
              <a:lnSpc>
                <a:spcPct val="100000"/>
              </a:lnSpc>
              <a:spcBef>
                <a:spcPts val="0"/>
              </a:spcBef>
              <a:spcAft>
                <a:spcPts val="0"/>
              </a:spcAft>
              <a:buSzPts val="7000"/>
              <a:buNone/>
              <a:defRPr sz="9333"/>
            </a:lvl2pPr>
            <a:lvl3pPr lvl="2" algn="ctr">
              <a:lnSpc>
                <a:spcPct val="100000"/>
              </a:lnSpc>
              <a:spcBef>
                <a:spcPts val="0"/>
              </a:spcBef>
              <a:spcAft>
                <a:spcPts val="0"/>
              </a:spcAft>
              <a:buSzPts val="7000"/>
              <a:buNone/>
              <a:defRPr sz="9333"/>
            </a:lvl3pPr>
            <a:lvl4pPr lvl="3" algn="ctr">
              <a:lnSpc>
                <a:spcPct val="100000"/>
              </a:lnSpc>
              <a:spcBef>
                <a:spcPts val="0"/>
              </a:spcBef>
              <a:spcAft>
                <a:spcPts val="0"/>
              </a:spcAft>
              <a:buSzPts val="7000"/>
              <a:buNone/>
              <a:defRPr sz="9333"/>
            </a:lvl4pPr>
            <a:lvl5pPr lvl="4" algn="ctr">
              <a:lnSpc>
                <a:spcPct val="100000"/>
              </a:lnSpc>
              <a:spcBef>
                <a:spcPts val="0"/>
              </a:spcBef>
              <a:spcAft>
                <a:spcPts val="0"/>
              </a:spcAft>
              <a:buSzPts val="7000"/>
              <a:buNone/>
              <a:defRPr sz="9333"/>
            </a:lvl5pPr>
            <a:lvl6pPr lvl="5" algn="ctr">
              <a:lnSpc>
                <a:spcPct val="100000"/>
              </a:lnSpc>
              <a:spcBef>
                <a:spcPts val="0"/>
              </a:spcBef>
              <a:spcAft>
                <a:spcPts val="0"/>
              </a:spcAft>
              <a:buSzPts val="7000"/>
              <a:buNone/>
              <a:defRPr sz="9333"/>
            </a:lvl6pPr>
            <a:lvl7pPr lvl="6" algn="ctr">
              <a:lnSpc>
                <a:spcPct val="100000"/>
              </a:lnSpc>
              <a:spcBef>
                <a:spcPts val="0"/>
              </a:spcBef>
              <a:spcAft>
                <a:spcPts val="0"/>
              </a:spcAft>
              <a:buSzPts val="7000"/>
              <a:buNone/>
              <a:defRPr sz="9333"/>
            </a:lvl7pPr>
            <a:lvl8pPr lvl="7" algn="ctr">
              <a:lnSpc>
                <a:spcPct val="100000"/>
              </a:lnSpc>
              <a:spcBef>
                <a:spcPts val="0"/>
              </a:spcBef>
              <a:spcAft>
                <a:spcPts val="0"/>
              </a:spcAft>
              <a:buSzPts val="7000"/>
              <a:buNone/>
              <a:defRPr sz="9333"/>
            </a:lvl8pPr>
            <a:lvl9pPr lvl="8" algn="ctr">
              <a:lnSpc>
                <a:spcPct val="100000"/>
              </a:lnSpc>
              <a:spcBef>
                <a:spcPts val="0"/>
              </a:spcBef>
              <a:spcAft>
                <a:spcPts val="0"/>
              </a:spcAft>
              <a:buSzPts val="7000"/>
              <a:buNone/>
              <a:defRPr sz="9333"/>
            </a:lvl9pPr>
          </a:lstStyle>
          <a:p>
            <a:endParaRPr/>
          </a:p>
        </p:txBody>
      </p:sp>
      <p:sp>
        <p:nvSpPr>
          <p:cNvPr id="223" name="Google Shape;223;p32"/>
          <p:cNvSpPr txBox="1">
            <a:spLocks noGrp="1"/>
          </p:cNvSpPr>
          <p:nvPr>
            <p:ph type="subTitle" idx="1"/>
          </p:nvPr>
        </p:nvSpPr>
        <p:spPr>
          <a:xfrm>
            <a:off x="1323500" y="3265900"/>
            <a:ext cx="3934400" cy="185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181000" y="593367"/>
            <a:ext cx="58300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2540000" y="2209800"/>
            <a:ext cx="7112000" cy="218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2000"/>
              <a:buNone/>
              <a:defRPr sz="13333"/>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8" name="Google Shape;228;p34"/>
          <p:cNvSpPr txBox="1">
            <a:spLocks noGrp="1"/>
          </p:cNvSpPr>
          <p:nvPr>
            <p:ph type="body" idx="1"/>
          </p:nvPr>
        </p:nvSpPr>
        <p:spPr>
          <a:xfrm>
            <a:off x="2540000" y="4406167"/>
            <a:ext cx="7112000" cy="6992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2400"/>
            </a:lvl1pPr>
            <a:lvl2pPr marL="914400" lvl="1" indent="-317500" algn="ctr">
              <a:lnSpc>
                <a:spcPct val="100000"/>
              </a:lnSpc>
              <a:spcBef>
                <a:spcPts val="2133"/>
              </a:spcBef>
              <a:spcAft>
                <a:spcPts val="0"/>
              </a:spcAft>
              <a:buSzPts val="1400"/>
              <a:buChar char="○"/>
              <a:defRPr/>
            </a:lvl2pPr>
            <a:lvl3pPr marL="1371600" lvl="2" indent="-317500" algn="ctr">
              <a:lnSpc>
                <a:spcPct val="100000"/>
              </a:lnSpc>
              <a:spcBef>
                <a:spcPts val="2133"/>
              </a:spcBef>
              <a:spcAft>
                <a:spcPts val="0"/>
              </a:spcAft>
              <a:buSzPts val="1400"/>
              <a:buChar char="■"/>
              <a:defRPr/>
            </a:lvl3pPr>
            <a:lvl4pPr marL="1828800" lvl="3" indent="-317500" algn="ctr">
              <a:lnSpc>
                <a:spcPct val="100000"/>
              </a:lnSpc>
              <a:spcBef>
                <a:spcPts val="2133"/>
              </a:spcBef>
              <a:spcAft>
                <a:spcPts val="0"/>
              </a:spcAft>
              <a:buSzPts val="1400"/>
              <a:buChar char="●"/>
              <a:defRPr/>
            </a:lvl4pPr>
            <a:lvl5pPr marL="2286000" lvl="4" indent="-317500" algn="ctr">
              <a:lnSpc>
                <a:spcPct val="100000"/>
              </a:lnSpc>
              <a:spcBef>
                <a:spcPts val="2133"/>
              </a:spcBef>
              <a:spcAft>
                <a:spcPts val="0"/>
              </a:spcAft>
              <a:buSzPts val="1400"/>
              <a:buChar char="○"/>
              <a:defRPr/>
            </a:lvl5pPr>
            <a:lvl6pPr marL="2743200" lvl="5" indent="-317500" algn="ctr">
              <a:lnSpc>
                <a:spcPct val="100000"/>
              </a:lnSpc>
              <a:spcBef>
                <a:spcPts val="2133"/>
              </a:spcBef>
              <a:spcAft>
                <a:spcPts val="0"/>
              </a:spcAft>
              <a:buSzPts val="1400"/>
              <a:buChar char="■"/>
              <a:defRPr/>
            </a:lvl6pPr>
            <a:lvl7pPr marL="3200400" lvl="6" indent="-317500" algn="ctr">
              <a:lnSpc>
                <a:spcPct val="100000"/>
              </a:lnSpc>
              <a:spcBef>
                <a:spcPts val="2133"/>
              </a:spcBef>
              <a:spcAft>
                <a:spcPts val="0"/>
              </a:spcAft>
              <a:buSzPts val="1400"/>
              <a:buChar char="●"/>
              <a:defRPr/>
            </a:lvl7pPr>
            <a:lvl8pPr marL="3657600" lvl="7" indent="-317500" algn="ctr">
              <a:lnSpc>
                <a:spcPct val="100000"/>
              </a:lnSpc>
              <a:spcBef>
                <a:spcPts val="2133"/>
              </a:spcBef>
              <a:spcAft>
                <a:spcPts val="0"/>
              </a:spcAft>
              <a:buSzPts val="1400"/>
              <a:buChar char="○"/>
              <a:defRPr/>
            </a:lvl8pPr>
            <a:lvl9pPr marL="4114800" lvl="8" indent="-317500" algn="ctr">
              <a:lnSpc>
                <a:spcPct val="100000"/>
              </a:lnSpc>
              <a:spcBef>
                <a:spcPts val="2133"/>
              </a:spcBef>
              <a:spcAft>
                <a:spcPts val="2133"/>
              </a:spcAft>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960000" y="643572"/>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1" name="Google Shape;231;p35"/>
          <p:cNvSpPr txBox="1">
            <a:spLocks noGrp="1"/>
          </p:cNvSpPr>
          <p:nvPr>
            <p:ph type="subTitle" idx="1"/>
          </p:nvPr>
        </p:nvSpPr>
        <p:spPr>
          <a:xfrm>
            <a:off x="3354200" y="2069067"/>
            <a:ext cx="2384400" cy="76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algn="l">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232" name="Google Shape;232;p35"/>
          <p:cNvSpPr txBox="1">
            <a:spLocks noGrp="1"/>
          </p:cNvSpPr>
          <p:nvPr>
            <p:ph type="subTitle" idx="2"/>
          </p:nvPr>
        </p:nvSpPr>
        <p:spPr>
          <a:xfrm>
            <a:off x="8301233" y="2069067"/>
            <a:ext cx="1566800" cy="76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algn="l">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233" name="Google Shape;233;p35"/>
          <p:cNvSpPr txBox="1">
            <a:spLocks noGrp="1"/>
          </p:cNvSpPr>
          <p:nvPr>
            <p:ph type="subTitle" idx="3"/>
          </p:nvPr>
        </p:nvSpPr>
        <p:spPr>
          <a:xfrm>
            <a:off x="8301233" y="2778665"/>
            <a:ext cx="2384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34" name="Google Shape;234;p35"/>
          <p:cNvSpPr txBox="1">
            <a:spLocks noGrp="1"/>
          </p:cNvSpPr>
          <p:nvPr>
            <p:ph type="subTitle" idx="4"/>
          </p:nvPr>
        </p:nvSpPr>
        <p:spPr>
          <a:xfrm>
            <a:off x="3354200" y="2778665"/>
            <a:ext cx="2384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35" name="Google Shape;235;p35"/>
          <p:cNvSpPr txBox="1">
            <a:spLocks noGrp="1"/>
          </p:cNvSpPr>
          <p:nvPr>
            <p:ph type="subTitle" idx="5"/>
          </p:nvPr>
        </p:nvSpPr>
        <p:spPr>
          <a:xfrm>
            <a:off x="3354200" y="4193867"/>
            <a:ext cx="2384400" cy="76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algn="l">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236" name="Google Shape;236;p35"/>
          <p:cNvSpPr txBox="1">
            <a:spLocks noGrp="1"/>
          </p:cNvSpPr>
          <p:nvPr>
            <p:ph type="subTitle" idx="6"/>
          </p:nvPr>
        </p:nvSpPr>
        <p:spPr>
          <a:xfrm>
            <a:off x="8301233" y="4193867"/>
            <a:ext cx="2384400" cy="76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algn="l">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algn="l">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237" name="Google Shape;237;p35"/>
          <p:cNvSpPr txBox="1">
            <a:spLocks noGrp="1"/>
          </p:cNvSpPr>
          <p:nvPr>
            <p:ph type="subTitle" idx="7"/>
          </p:nvPr>
        </p:nvSpPr>
        <p:spPr>
          <a:xfrm>
            <a:off x="8301233" y="4903465"/>
            <a:ext cx="2384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38" name="Google Shape;238;p35"/>
          <p:cNvSpPr txBox="1">
            <a:spLocks noGrp="1"/>
          </p:cNvSpPr>
          <p:nvPr>
            <p:ph type="subTitle" idx="8"/>
          </p:nvPr>
        </p:nvSpPr>
        <p:spPr>
          <a:xfrm>
            <a:off x="3354200" y="4903465"/>
            <a:ext cx="2384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239" name="Google Shape;239;p35"/>
          <p:cNvSpPr txBox="1">
            <a:spLocks noGrp="1"/>
          </p:cNvSpPr>
          <p:nvPr>
            <p:ph type="title" idx="9"/>
          </p:nvPr>
        </p:nvSpPr>
        <p:spPr>
          <a:xfrm>
            <a:off x="1506367" y="2239833"/>
            <a:ext cx="1704800" cy="102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4"/>
              </a:buClr>
              <a:buSzPts val="5000"/>
              <a:buNone/>
              <a:defRPr sz="9333">
                <a:solidFill>
                  <a:schemeClr val="accent3"/>
                </a:solidFill>
              </a:defRPr>
            </a:lvl1pPr>
            <a:lvl2pPr lvl="1" algn="ctr">
              <a:lnSpc>
                <a:spcPct val="100000"/>
              </a:lnSpc>
              <a:spcBef>
                <a:spcPts val="0"/>
              </a:spcBef>
              <a:spcAft>
                <a:spcPts val="0"/>
              </a:spcAft>
              <a:buClr>
                <a:schemeClr val="accent4"/>
              </a:buClr>
              <a:buSzPts val="5000"/>
              <a:buNone/>
              <a:defRPr sz="6667">
                <a:solidFill>
                  <a:schemeClr val="accent4"/>
                </a:solidFill>
              </a:defRPr>
            </a:lvl2pPr>
            <a:lvl3pPr lvl="2" algn="ctr">
              <a:lnSpc>
                <a:spcPct val="100000"/>
              </a:lnSpc>
              <a:spcBef>
                <a:spcPts val="0"/>
              </a:spcBef>
              <a:spcAft>
                <a:spcPts val="0"/>
              </a:spcAft>
              <a:buClr>
                <a:schemeClr val="accent4"/>
              </a:buClr>
              <a:buSzPts val="5000"/>
              <a:buNone/>
              <a:defRPr sz="6667">
                <a:solidFill>
                  <a:schemeClr val="accent4"/>
                </a:solidFill>
              </a:defRPr>
            </a:lvl3pPr>
            <a:lvl4pPr lvl="3" algn="ctr">
              <a:lnSpc>
                <a:spcPct val="100000"/>
              </a:lnSpc>
              <a:spcBef>
                <a:spcPts val="0"/>
              </a:spcBef>
              <a:spcAft>
                <a:spcPts val="0"/>
              </a:spcAft>
              <a:buClr>
                <a:schemeClr val="accent4"/>
              </a:buClr>
              <a:buSzPts val="5000"/>
              <a:buNone/>
              <a:defRPr sz="6667">
                <a:solidFill>
                  <a:schemeClr val="accent4"/>
                </a:solidFill>
              </a:defRPr>
            </a:lvl4pPr>
            <a:lvl5pPr lvl="4" algn="ctr">
              <a:lnSpc>
                <a:spcPct val="100000"/>
              </a:lnSpc>
              <a:spcBef>
                <a:spcPts val="0"/>
              </a:spcBef>
              <a:spcAft>
                <a:spcPts val="0"/>
              </a:spcAft>
              <a:buClr>
                <a:schemeClr val="accent4"/>
              </a:buClr>
              <a:buSzPts val="5000"/>
              <a:buNone/>
              <a:defRPr sz="6667">
                <a:solidFill>
                  <a:schemeClr val="accent4"/>
                </a:solidFill>
              </a:defRPr>
            </a:lvl5pPr>
            <a:lvl6pPr lvl="5" algn="ctr">
              <a:lnSpc>
                <a:spcPct val="100000"/>
              </a:lnSpc>
              <a:spcBef>
                <a:spcPts val="0"/>
              </a:spcBef>
              <a:spcAft>
                <a:spcPts val="0"/>
              </a:spcAft>
              <a:buClr>
                <a:schemeClr val="accent4"/>
              </a:buClr>
              <a:buSzPts val="5000"/>
              <a:buNone/>
              <a:defRPr sz="6667">
                <a:solidFill>
                  <a:schemeClr val="accent4"/>
                </a:solidFill>
              </a:defRPr>
            </a:lvl6pPr>
            <a:lvl7pPr lvl="6" algn="ctr">
              <a:lnSpc>
                <a:spcPct val="100000"/>
              </a:lnSpc>
              <a:spcBef>
                <a:spcPts val="0"/>
              </a:spcBef>
              <a:spcAft>
                <a:spcPts val="0"/>
              </a:spcAft>
              <a:buClr>
                <a:schemeClr val="accent4"/>
              </a:buClr>
              <a:buSzPts val="5000"/>
              <a:buNone/>
              <a:defRPr sz="6667">
                <a:solidFill>
                  <a:schemeClr val="accent4"/>
                </a:solidFill>
              </a:defRPr>
            </a:lvl7pPr>
            <a:lvl8pPr lvl="7" algn="ctr">
              <a:lnSpc>
                <a:spcPct val="100000"/>
              </a:lnSpc>
              <a:spcBef>
                <a:spcPts val="0"/>
              </a:spcBef>
              <a:spcAft>
                <a:spcPts val="0"/>
              </a:spcAft>
              <a:buClr>
                <a:schemeClr val="accent4"/>
              </a:buClr>
              <a:buSzPts val="5000"/>
              <a:buNone/>
              <a:defRPr sz="6667">
                <a:solidFill>
                  <a:schemeClr val="accent4"/>
                </a:solidFill>
              </a:defRPr>
            </a:lvl8pPr>
            <a:lvl9pPr lvl="8" algn="ctr">
              <a:lnSpc>
                <a:spcPct val="100000"/>
              </a:lnSpc>
              <a:spcBef>
                <a:spcPts val="0"/>
              </a:spcBef>
              <a:spcAft>
                <a:spcPts val="0"/>
              </a:spcAft>
              <a:buClr>
                <a:schemeClr val="accent4"/>
              </a:buClr>
              <a:buSzPts val="5000"/>
              <a:buNone/>
              <a:defRPr sz="6667">
                <a:solidFill>
                  <a:schemeClr val="accent4"/>
                </a:solidFill>
              </a:defRPr>
            </a:lvl9pPr>
          </a:lstStyle>
          <a:p>
            <a:endParaRPr/>
          </a:p>
        </p:txBody>
      </p:sp>
      <p:sp>
        <p:nvSpPr>
          <p:cNvPr id="240" name="Google Shape;240;p35"/>
          <p:cNvSpPr txBox="1">
            <a:spLocks noGrp="1"/>
          </p:cNvSpPr>
          <p:nvPr>
            <p:ph type="title" idx="13"/>
          </p:nvPr>
        </p:nvSpPr>
        <p:spPr>
          <a:xfrm>
            <a:off x="6456100" y="2239917"/>
            <a:ext cx="1704800" cy="102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4"/>
              </a:buClr>
              <a:buSzPts val="5000"/>
              <a:buNone/>
              <a:defRPr sz="9333">
                <a:solidFill>
                  <a:schemeClr val="accent3"/>
                </a:solidFill>
              </a:defRPr>
            </a:lvl1pPr>
            <a:lvl2pPr lvl="1" algn="ctr">
              <a:lnSpc>
                <a:spcPct val="100000"/>
              </a:lnSpc>
              <a:spcBef>
                <a:spcPts val="0"/>
              </a:spcBef>
              <a:spcAft>
                <a:spcPts val="0"/>
              </a:spcAft>
              <a:buClr>
                <a:schemeClr val="accent4"/>
              </a:buClr>
              <a:buSzPts val="5000"/>
              <a:buNone/>
              <a:defRPr sz="6667">
                <a:solidFill>
                  <a:schemeClr val="accent4"/>
                </a:solidFill>
              </a:defRPr>
            </a:lvl2pPr>
            <a:lvl3pPr lvl="2" algn="ctr">
              <a:lnSpc>
                <a:spcPct val="100000"/>
              </a:lnSpc>
              <a:spcBef>
                <a:spcPts val="0"/>
              </a:spcBef>
              <a:spcAft>
                <a:spcPts val="0"/>
              </a:spcAft>
              <a:buClr>
                <a:schemeClr val="accent4"/>
              </a:buClr>
              <a:buSzPts val="5000"/>
              <a:buNone/>
              <a:defRPr sz="6667">
                <a:solidFill>
                  <a:schemeClr val="accent4"/>
                </a:solidFill>
              </a:defRPr>
            </a:lvl3pPr>
            <a:lvl4pPr lvl="3" algn="ctr">
              <a:lnSpc>
                <a:spcPct val="100000"/>
              </a:lnSpc>
              <a:spcBef>
                <a:spcPts val="0"/>
              </a:spcBef>
              <a:spcAft>
                <a:spcPts val="0"/>
              </a:spcAft>
              <a:buClr>
                <a:schemeClr val="accent4"/>
              </a:buClr>
              <a:buSzPts val="5000"/>
              <a:buNone/>
              <a:defRPr sz="6667">
                <a:solidFill>
                  <a:schemeClr val="accent4"/>
                </a:solidFill>
              </a:defRPr>
            </a:lvl4pPr>
            <a:lvl5pPr lvl="4" algn="ctr">
              <a:lnSpc>
                <a:spcPct val="100000"/>
              </a:lnSpc>
              <a:spcBef>
                <a:spcPts val="0"/>
              </a:spcBef>
              <a:spcAft>
                <a:spcPts val="0"/>
              </a:spcAft>
              <a:buClr>
                <a:schemeClr val="accent4"/>
              </a:buClr>
              <a:buSzPts val="5000"/>
              <a:buNone/>
              <a:defRPr sz="6667">
                <a:solidFill>
                  <a:schemeClr val="accent4"/>
                </a:solidFill>
              </a:defRPr>
            </a:lvl5pPr>
            <a:lvl6pPr lvl="5" algn="ctr">
              <a:lnSpc>
                <a:spcPct val="100000"/>
              </a:lnSpc>
              <a:spcBef>
                <a:spcPts val="0"/>
              </a:spcBef>
              <a:spcAft>
                <a:spcPts val="0"/>
              </a:spcAft>
              <a:buClr>
                <a:schemeClr val="accent4"/>
              </a:buClr>
              <a:buSzPts val="5000"/>
              <a:buNone/>
              <a:defRPr sz="6667">
                <a:solidFill>
                  <a:schemeClr val="accent4"/>
                </a:solidFill>
              </a:defRPr>
            </a:lvl6pPr>
            <a:lvl7pPr lvl="6" algn="ctr">
              <a:lnSpc>
                <a:spcPct val="100000"/>
              </a:lnSpc>
              <a:spcBef>
                <a:spcPts val="0"/>
              </a:spcBef>
              <a:spcAft>
                <a:spcPts val="0"/>
              </a:spcAft>
              <a:buClr>
                <a:schemeClr val="accent4"/>
              </a:buClr>
              <a:buSzPts val="5000"/>
              <a:buNone/>
              <a:defRPr sz="6667">
                <a:solidFill>
                  <a:schemeClr val="accent4"/>
                </a:solidFill>
              </a:defRPr>
            </a:lvl7pPr>
            <a:lvl8pPr lvl="7" algn="ctr">
              <a:lnSpc>
                <a:spcPct val="100000"/>
              </a:lnSpc>
              <a:spcBef>
                <a:spcPts val="0"/>
              </a:spcBef>
              <a:spcAft>
                <a:spcPts val="0"/>
              </a:spcAft>
              <a:buClr>
                <a:schemeClr val="accent4"/>
              </a:buClr>
              <a:buSzPts val="5000"/>
              <a:buNone/>
              <a:defRPr sz="6667">
                <a:solidFill>
                  <a:schemeClr val="accent4"/>
                </a:solidFill>
              </a:defRPr>
            </a:lvl8pPr>
            <a:lvl9pPr lvl="8" algn="ctr">
              <a:lnSpc>
                <a:spcPct val="100000"/>
              </a:lnSpc>
              <a:spcBef>
                <a:spcPts val="0"/>
              </a:spcBef>
              <a:spcAft>
                <a:spcPts val="0"/>
              </a:spcAft>
              <a:buClr>
                <a:schemeClr val="accent4"/>
              </a:buClr>
              <a:buSzPts val="5000"/>
              <a:buNone/>
              <a:defRPr sz="6667">
                <a:solidFill>
                  <a:schemeClr val="accent4"/>
                </a:solidFill>
              </a:defRPr>
            </a:lvl9pPr>
          </a:lstStyle>
          <a:p>
            <a:endParaRPr/>
          </a:p>
        </p:txBody>
      </p:sp>
      <p:sp>
        <p:nvSpPr>
          <p:cNvPr id="241" name="Google Shape;241;p35"/>
          <p:cNvSpPr txBox="1">
            <a:spLocks noGrp="1"/>
          </p:cNvSpPr>
          <p:nvPr>
            <p:ph type="title" idx="14"/>
          </p:nvPr>
        </p:nvSpPr>
        <p:spPr>
          <a:xfrm>
            <a:off x="1506367" y="4335417"/>
            <a:ext cx="1704800" cy="102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4"/>
              </a:buClr>
              <a:buSzPts val="5000"/>
              <a:buNone/>
              <a:defRPr sz="9333">
                <a:solidFill>
                  <a:schemeClr val="accent3"/>
                </a:solidFill>
              </a:defRPr>
            </a:lvl1pPr>
            <a:lvl2pPr lvl="1" algn="ctr">
              <a:lnSpc>
                <a:spcPct val="100000"/>
              </a:lnSpc>
              <a:spcBef>
                <a:spcPts val="0"/>
              </a:spcBef>
              <a:spcAft>
                <a:spcPts val="0"/>
              </a:spcAft>
              <a:buClr>
                <a:schemeClr val="accent4"/>
              </a:buClr>
              <a:buSzPts val="5000"/>
              <a:buNone/>
              <a:defRPr sz="6667">
                <a:solidFill>
                  <a:schemeClr val="accent4"/>
                </a:solidFill>
              </a:defRPr>
            </a:lvl2pPr>
            <a:lvl3pPr lvl="2" algn="ctr">
              <a:lnSpc>
                <a:spcPct val="100000"/>
              </a:lnSpc>
              <a:spcBef>
                <a:spcPts val="0"/>
              </a:spcBef>
              <a:spcAft>
                <a:spcPts val="0"/>
              </a:spcAft>
              <a:buClr>
                <a:schemeClr val="accent4"/>
              </a:buClr>
              <a:buSzPts val="5000"/>
              <a:buNone/>
              <a:defRPr sz="6667">
                <a:solidFill>
                  <a:schemeClr val="accent4"/>
                </a:solidFill>
              </a:defRPr>
            </a:lvl3pPr>
            <a:lvl4pPr lvl="3" algn="ctr">
              <a:lnSpc>
                <a:spcPct val="100000"/>
              </a:lnSpc>
              <a:spcBef>
                <a:spcPts val="0"/>
              </a:spcBef>
              <a:spcAft>
                <a:spcPts val="0"/>
              </a:spcAft>
              <a:buClr>
                <a:schemeClr val="accent4"/>
              </a:buClr>
              <a:buSzPts val="5000"/>
              <a:buNone/>
              <a:defRPr sz="6667">
                <a:solidFill>
                  <a:schemeClr val="accent4"/>
                </a:solidFill>
              </a:defRPr>
            </a:lvl4pPr>
            <a:lvl5pPr lvl="4" algn="ctr">
              <a:lnSpc>
                <a:spcPct val="100000"/>
              </a:lnSpc>
              <a:spcBef>
                <a:spcPts val="0"/>
              </a:spcBef>
              <a:spcAft>
                <a:spcPts val="0"/>
              </a:spcAft>
              <a:buClr>
                <a:schemeClr val="accent4"/>
              </a:buClr>
              <a:buSzPts val="5000"/>
              <a:buNone/>
              <a:defRPr sz="6667">
                <a:solidFill>
                  <a:schemeClr val="accent4"/>
                </a:solidFill>
              </a:defRPr>
            </a:lvl5pPr>
            <a:lvl6pPr lvl="5" algn="ctr">
              <a:lnSpc>
                <a:spcPct val="100000"/>
              </a:lnSpc>
              <a:spcBef>
                <a:spcPts val="0"/>
              </a:spcBef>
              <a:spcAft>
                <a:spcPts val="0"/>
              </a:spcAft>
              <a:buClr>
                <a:schemeClr val="accent4"/>
              </a:buClr>
              <a:buSzPts val="5000"/>
              <a:buNone/>
              <a:defRPr sz="6667">
                <a:solidFill>
                  <a:schemeClr val="accent4"/>
                </a:solidFill>
              </a:defRPr>
            </a:lvl6pPr>
            <a:lvl7pPr lvl="6" algn="ctr">
              <a:lnSpc>
                <a:spcPct val="100000"/>
              </a:lnSpc>
              <a:spcBef>
                <a:spcPts val="0"/>
              </a:spcBef>
              <a:spcAft>
                <a:spcPts val="0"/>
              </a:spcAft>
              <a:buClr>
                <a:schemeClr val="accent4"/>
              </a:buClr>
              <a:buSzPts val="5000"/>
              <a:buNone/>
              <a:defRPr sz="6667">
                <a:solidFill>
                  <a:schemeClr val="accent4"/>
                </a:solidFill>
              </a:defRPr>
            </a:lvl7pPr>
            <a:lvl8pPr lvl="7" algn="ctr">
              <a:lnSpc>
                <a:spcPct val="100000"/>
              </a:lnSpc>
              <a:spcBef>
                <a:spcPts val="0"/>
              </a:spcBef>
              <a:spcAft>
                <a:spcPts val="0"/>
              </a:spcAft>
              <a:buClr>
                <a:schemeClr val="accent4"/>
              </a:buClr>
              <a:buSzPts val="5000"/>
              <a:buNone/>
              <a:defRPr sz="6667">
                <a:solidFill>
                  <a:schemeClr val="accent4"/>
                </a:solidFill>
              </a:defRPr>
            </a:lvl8pPr>
            <a:lvl9pPr lvl="8" algn="ctr">
              <a:lnSpc>
                <a:spcPct val="100000"/>
              </a:lnSpc>
              <a:spcBef>
                <a:spcPts val="0"/>
              </a:spcBef>
              <a:spcAft>
                <a:spcPts val="0"/>
              </a:spcAft>
              <a:buClr>
                <a:schemeClr val="accent4"/>
              </a:buClr>
              <a:buSzPts val="5000"/>
              <a:buNone/>
              <a:defRPr sz="6667">
                <a:solidFill>
                  <a:schemeClr val="accent4"/>
                </a:solidFill>
              </a:defRPr>
            </a:lvl9pPr>
          </a:lstStyle>
          <a:p>
            <a:endParaRPr/>
          </a:p>
        </p:txBody>
      </p:sp>
      <p:sp>
        <p:nvSpPr>
          <p:cNvPr id="242" name="Google Shape;242;p35"/>
          <p:cNvSpPr txBox="1">
            <a:spLocks noGrp="1"/>
          </p:cNvSpPr>
          <p:nvPr>
            <p:ph type="title" idx="15"/>
          </p:nvPr>
        </p:nvSpPr>
        <p:spPr>
          <a:xfrm>
            <a:off x="6456100" y="4335417"/>
            <a:ext cx="1704800" cy="102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4"/>
              </a:buClr>
              <a:buSzPts val="5000"/>
              <a:buNone/>
              <a:defRPr sz="9333">
                <a:solidFill>
                  <a:schemeClr val="accent3"/>
                </a:solidFill>
              </a:defRPr>
            </a:lvl1pPr>
            <a:lvl2pPr lvl="1" algn="ctr">
              <a:lnSpc>
                <a:spcPct val="100000"/>
              </a:lnSpc>
              <a:spcBef>
                <a:spcPts val="0"/>
              </a:spcBef>
              <a:spcAft>
                <a:spcPts val="0"/>
              </a:spcAft>
              <a:buClr>
                <a:schemeClr val="accent4"/>
              </a:buClr>
              <a:buSzPts val="5000"/>
              <a:buNone/>
              <a:defRPr sz="6667">
                <a:solidFill>
                  <a:schemeClr val="accent4"/>
                </a:solidFill>
              </a:defRPr>
            </a:lvl2pPr>
            <a:lvl3pPr lvl="2" algn="ctr">
              <a:lnSpc>
                <a:spcPct val="100000"/>
              </a:lnSpc>
              <a:spcBef>
                <a:spcPts val="0"/>
              </a:spcBef>
              <a:spcAft>
                <a:spcPts val="0"/>
              </a:spcAft>
              <a:buClr>
                <a:schemeClr val="accent4"/>
              </a:buClr>
              <a:buSzPts val="5000"/>
              <a:buNone/>
              <a:defRPr sz="6667">
                <a:solidFill>
                  <a:schemeClr val="accent4"/>
                </a:solidFill>
              </a:defRPr>
            </a:lvl3pPr>
            <a:lvl4pPr lvl="3" algn="ctr">
              <a:lnSpc>
                <a:spcPct val="100000"/>
              </a:lnSpc>
              <a:spcBef>
                <a:spcPts val="0"/>
              </a:spcBef>
              <a:spcAft>
                <a:spcPts val="0"/>
              </a:spcAft>
              <a:buClr>
                <a:schemeClr val="accent4"/>
              </a:buClr>
              <a:buSzPts val="5000"/>
              <a:buNone/>
              <a:defRPr sz="6667">
                <a:solidFill>
                  <a:schemeClr val="accent4"/>
                </a:solidFill>
              </a:defRPr>
            </a:lvl4pPr>
            <a:lvl5pPr lvl="4" algn="ctr">
              <a:lnSpc>
                <a:spcPct val="100000"/>
              </a:lnSpc>
              <a:spcBef>
                <a:spcPts val="0"/>
              </a:spcBef>
              <a:spcAft>
                <a:spcPts val="0"/>
              </a:spcAft>
              <a:buClr>
                <a:schemeClr val="accent4"/>
              </a:buClr>
              <a:buSzPts val="5000"/>
              <a:buNone/>
              <a:defRPr sz="6667">
                <a:solidFill>
                  <a:schemeClr val="accent4"/>
                </a:solidFill>
              </a:defRPr>
            </a:lvl5pPr>
            <a:lvl6pPr lvl="5" algn="ctr">
              <a:lnSpc>
                <a:spcPct val="100000"/>
              </a:lnSpc>
              <a:spcBef>
                <a:spcPts val="0"/>
              </a:spcBef>
              <a:spcAft>
                <a:spcPts val="0"/>
              </a:spcAft>
              <a:buClr>
                <a:schemeClr val="accent4"/>
              </a:buClr>
              <a:buSzPts val="5000"/>
              <a:buNone/>
              <a:defRPr sz="6667">
                <a:solidFill>
                  <a:schemeClr val="accent4"/>
                </a:solidFill>
              </a:defRPr>
            </a:lvl6pPr>
            <a:lvl7pPr lvl="6" algn="ctr">
              <a:lnSpc>
                <a:spcPct val="100000"/>
              </a:lnSpc>
              <a:spcBef>
                <a:spcPts val="0"/>
              </a:spcBef>
              <a:spcAft>
                <a:spcPts val="0"/>
              </a:spcAft>
              <a:buClr>
                <a:schemeClr val="accent4"/>
              </a:buClr>
              <a:buSzPts val="5000"/>
              <a:buNone/>
              <a:defRPr sz="6667">
                <a:solidFill>
                  <a:schemeClr val="accent4"/>
                </a:solidFill>
              </a:defRPr>
            </a:lvl7pPr>
            <a:lvl8pPr lvl="7" algn="ctr">
              <a:lnSpc>
                <a:spcPct val="100000"/>
              </a:lnSpc>
              <a:spcBef>
                <a:spcPts val="0"/>
              </a:spcBef>
              <a:spcAft>
                <a:spcPts val="0"/>
              </a:spcAft>
              <a:buClr>
                <a:schemeClr val="accent4"/>
              </a:buClr>
              <a:buSzPts val="5000"/>
              <a:buNone/>
              <a:defRPr sz="6667">
                <a:solidFill>
                  <a:schemeClr val="accent4"/>
                </a:solidFill>
              </a:defRPr>
            </a:lvl8pPr>
            <a:lvl9pPr lvl="8" algn="ctr">
              <a:lnSpc>
                <a:spcPct val="100000"/>
              </a:lnSpc>
              <a:spcBef>
                <a:spcPts val="0"/>
              </a:spcBef>
              <a:spcAft>
                <a:spcPts val="0"/>
              </a:spcAft>
              <a:buClr>
                <a:schemeClr val="accent4"/>
              </a:buClr>
              <a:buSzPts val="5000"/>
              <a:buNone/>
              <a:defRPr sz="6667">
                <a:solidFill>
                  <a:schemeClr val="accent4"/>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5735200" y="4268351"/>
            <a:ext cx="49516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200"/>
              <a:buNone/>
              <a:defRPr sz="2933">
                <a:solidFill>
                  <a:schemeClr val="accent3"/>
                </a:solidFill>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245" name="Google Shape;245;p36"/>
          <p:cNvSpPr txBox="1">
            <a:spLocks noGrp="1"/>
          </p:cNvSpPr>
          <p:nvPr>
            <p:ph type="subTitle" idx="1"/>
          </p:nvPr>
        </p:nvSpPr>
        <p:spPr>
          <a:xfrm>
            <a:off x="5735200" y="1724451"/>
            <a:ext cx="4951600" cy="255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sz="33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37"/>
          <p:cNvSpPr txBox="1">
            <a:spLocks noGrp="1"/>
          </p:cNvSpPr>
          <p:nvPr>
            <p:ph type="title"/>
          </p:nvPr>
        </p:nvSpPr>
        <p:spPr>
          <a:xfrm>
            <a:off x="2616200" y="643572"/>
            <a:ext cx="69596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48" name="Google Shape;248;p37"/>
          <p:cNvSpPr txBox="1">
            <a:spLocks noGrp="1"/>
          </p:cNvSpPr>
          <p:nvPr>
            <p:ph type="subTitle" idx="1"/>
          </p:nvPr>
        </p:nvSpPr>
        <p:spPr>
          <a:xfrm>
            <a:off x="1305200" y="22232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49" name="Google Shape;249;p37"/>
          <p:cNvSpPr txBox="1">
            <a:spLocks noGrp="1"/>
          </p:cNvSpPr>
          <p:nvPr>
            <p:ph type="subTitle" idx="2"/>
          </p:nvPr>
        </p:nvSpPr>
        <p:spPr>
          <a:xfrm>
            <a:off x="1305200" y="30107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50" name="Google Shape;250;p37"/>
          <p:cNvSpPr txBox="1">
            <a:spLocks noGrp="1"/>
          </p:cNvSpPr>
          <p:nvPr>
            <p:ph type="subTitle" idx="3"/>
          </p:nvPr>
        </p:nvSpPr>
        <p:spPr>
          <a:xfrm>
            <a:off x="8396400" y="22232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51" name="Google Shape;251;p37"/>
          <p:cNvSpPr txBox="1">
            <a:spLocks noGrp="1"/>
          </p:cNvSpPr>
          <p:nvPr>
            <p:ph type="subTitle" idx="4"/>
          </p:nvPr>
        </p:nvSpPr>
        <p:spPr>
          <a:xfrm>
            <a:off x="8396400" y="30107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52" name="Google Shape;252;p37"/>
          <p:cNvSpPr txBox="1">
            <a:spLocks noGrp="1"/>
          </p:cNvSpPr>
          <p:nvPr>
            <p:ph type="subTitle" idx="5"/>
          </p:nvPr>
        </p:nvSpPr>
        <p:spPr>
          <a:xfrm>
            <a:off x="4850799" y="22232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53" name="Google Shape;253;p37"/>
          <p:cNvSpPr txBox="1">
            <a:spLocks noGrp="1"/>
          </p:cNvSpPr>
          <p:nvPr>
            <p:ph type="subTitle" idx="6"/>
          </p:nvPr>
        </p:nvSpPr>
        <p:spPr>
          <a:xfrm>
            <a:off x="4850801" y="30107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54" name="Google Shape;254;p37"/>
          <p:cNvSpPr txBox="1">
            <a:spLocks noGrp="1"/>
          </p:cNvSpPr>
          <p:nvPr>
            <p:ph type="subTitle" idx="7"/>
          </p:nvPr>
        </p:nvSpPr>
        <p:spPr>
          <a:xfrm>
            <a:off x="1305200" y="41221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55" name="Google Shape;255;p37"/>
          <p:cNvSpPr txBox="1">
            <a:spLocks noGrp="1"/>
          </p:cNvSpPr>
          <p:nvPr>
            <p:ph type="subTitle" idx="8"/>
          </p:nvPr>
        </p:nvSpPr>
        <p:spPr>
          <a:xfrm>
            <a:off x="1305200" y="49096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56" name="Google Shape;256;p37"/>
          <p:cNvSpPr txBox="1">
            <a:spLocks noGrp="1"/>
          </p:cNvSpPr>
          <p:nvPr>
            <p:ph type="subTitle" idx="9"/>
          </p:nvPr>
        </p:nvSpPr>
        <p:spPr>
          <a:xfrm>
            <a:off x="8396400" y="41221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57" name="Google Shape;257;p37"/>
          <p:cNvSpPr txBox="1">
            <a:spLocks noGrp="1"/>
          </p:cNvSpPr>
          <p:nvPr>
            <p:ph type="subTitle" idx="13"/>
          </p:nvPr>
        </p:nvSpPr>
        <p:spPr>
          <a:xfrm>
            <a:off x="8396400" y="49096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58" name="Google Shape;258;p37"/>
          <p:cNvSpPr txBox="1">
            <a:spLocks noGrp="1"/>
          </p:cNvSpPr>
          <p:nvPr>
            <p:ph type="subTitle" idx="14"/>
          </p:nvPr>
        </p:nvSpPr>
        <p:spPr>
          <a:xfrm>
            <a:off x="4850799" y="4122167"/>
            <a:ext cx="2309600" cy="763600"/>
          </a:xfrm>
          <a:prstGeom prst="rect">
            <a:avLst/>
          </a:prstGeom>
          <a:noFill/>
          <a:ln>
            <a:noFill/>
          </a:ln>
        </p:spPr>
        <p:txBody>
          <a:bodyPr spcFirstLastPara="1" wrap="square" lIns="0" tIns="91425" rIns="0" bIns="91425" anchor="t" anchorCtr="0">
            <a:noAutofit/>
          </a:bodyPr>
          <a:lstStyle>
            <a:lvl1pPr lvl="0" algn="ct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59" name="Google Shape;259;p37"/>
          <p:cNvSpPr txBox="1">
            <a:spLocks noGrp="1"/>
          </p:cNvSpPr>
          <p:nvPr>
            <p:ph type="subTitle" idx="15"/>
          </p:nvPr>
        </p:nvSpPr>
        <p:spPr>
          <a:xfrm>
            <a:off x="4850801" y="4909633"/>
            <a:ext cx="2309600" cy="7636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960200" y="593367"/>
            <a:ext cx="102716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62" name="Google Shape;262;p38"/>
          <p:cNvSpPr txBox="1">
            <a:spLocks noGrp="1"/>
          </p:cNvSpPr>
          <p:nvPr>
            <p:ph type="subTitle" idx="1"/>
          </p:nvPr>
        </p:nvSpPr>
        <p:spPr>
          <a:xfrm>
            <a:off x="1328300" y="3446767"/>
            <a:ext cx="5700400" cy="5828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63" name="Google Shape;263;p38"/>
          <p:cNvSpPr txBox="1">
            <a:spLocks noGrp="1"/>
          </p:cNvSpPr>
          <p:nvPr>
            <p:ph type="subTitle" idx="2"/>
          </p:nvPr>
        </p:nvSpPr>
        <p:spPr>
          <a:xfrm>
            <a:off x="1328300" y="4047639"/>
            <a:ext cx="4778000" cy="5828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960133" y="593367"/>
            <a:ext cx="102720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66" name="Google Shape;266;p39"/>
          <p:cNvSpPr txBox="1">
            <a:spLocks noGrp="1"/>
          </p:cNvSpPr>
          <p:nvPr>
            <p:ph type="subTitle" idx="1"/>
          </p:nvPr>
        </p:nvSpPr>
        <p:spPr>
          <a:xfrm>
            <a:off x="1328300" y="2837167"/>
            <a:ext cx="5552000" cy="9104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67" name="Google Shape;267;p39"/>
          <p:cNvSpPr txBox="1">
            <a:spLocks noGrp="1"/>
          </p:cNvSpPr>
          <p:nvPr>
            <p:ph type="subTitle" idx="2"/>
          </p:nvPr>
        </p:nvSpPr>
        <p:spPr>
          <a:xfrm>
            <a:off x="1328300" y="3775800"/>
            <a:ext cx="4539600" cy="9104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1325500" y="593367"/>
            <a:ext cx="95412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70" name="Google Shape;270;p40"/>
          <p:cNvSpPr txBox="1">
            <a:spLocks noGrp="1"/>
          </p:cNvSpPr>
          <p:nvPr>
            <p:ph type="subTitle" idx="1"/>
          </p:nvPr>
        </p:nvSpPr>
        <p:spPr>
          <a:xfrm>
            <a:off x="1328300" y="3447655"/>
            <a:ext cx="5510000" cy="5828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71" name="Google Shape;271;p40"/>
          <p:cNvSpPr txBox="1">
            <a:spLocks noGrp="1"/>
          </p:cNvSpPr>
          <p:nvPr>
            <p:ph type="subTitle" idx="2"/>
          </p:nvPr>
        </p:nvSpPr>
        <p:spPr>
          <a:xfrm>
            <a:off x="1328300" y="4048527"/>
            <a:ext cx="4778000" cy="5828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
        <p:nvSpPr>
          <p:cNvPr id="272" name="Google Shape;272;p40"/>
          <p:cNvSpPr txBox="1">
            <a:spLocks noGrp="1"/>
          </p:cNvSpPr>
          <p:nvPr>
            <p:ph type="title" idx="3"/>
          </p:nvPr>
        </p:nvSpPr>
        <p:spPr>
          <a:xfrm>
            <a:off x="2616200" y="1846736"/>
            <a:ext cx="6959600" cy="58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960200" y="593367"/>
            <a:ext cx="102716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75" name="Google Shape;275;p41"/>
          <p:cNvSpPr txBox="1">
            <a:spLocks noGrp="1"/>
          </p:cNvSpPr>
          <p:nvPr>
            <p:ph type="subTitle" idx="1"/>
          </p:nvPr>
        </p:nvSpPr>
        <p:spPr>
          <a:xfrm>
            <a:off x="1328300" y="2829627"/>
            <a:ext cx="5831600" cy="9104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76" name="Google Shape;276;p41"/>
          <p:cNvSpPr txBox="1">
            <a:spLocks noGrp="1"/>
          </p:cNvSpPr>
          <p:nvPr>
            <p:ph type="title" idx="2"/>
          </p:nvPr>
        </p:nvSpPr>
        <p:spPr>
          <a:xfrm>
            <a:off x="1592033" y="1846733"/>
            <a:ext cx="9008000" cy="58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277" name="Google Shape;277;p41"/>
          <p:cNvSpPr txBox="1">
            <a:spLocks noGrp="1"/>
          </p:cNvSpPr>
          <p:nvPr>
            <p:ph type="subTitle" idx="3"/>
          </p:nvPr>
        </p:nvSpPr>
        <p:spPr>
          <a:xfrm>
            <a:off x="1328300" y="3779813"/>
            <a:ext cx="4348400" cy="9104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5"/>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 name="Google Shape;32;p5"/>
          <p:cNvSpPr/>
          <p:nvPr/>
        </p:nvSpPr>
        <p:spPr>
          <a:xfrm rot="10800000">
            <a:off x="9" y="9"/>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 name="Google Shape;33;p5"/>
          <p:cNvSpPr/>
          <p:nvPr/>
        </p:nvSpPr>
        <p:spPr>
          <a:xfrm rot="10800000">
            <a:off x="-25386" y="-50782"/>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 name="Google Shape;34;p5"/>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5"/>
          <p:cNvSpPr txBox="1">
            <a:spLocks noGrp="1"/>
          </p:cNvSpPr>
          <p:nvPr>
            <p:ph type="body" idx="1"/>
          </p:nvPr>
        </p:nvSpPr>
        <p:spPr>
          <a:xfrm>
            <a:off x="950800" y="1356967"/>
            <a:ext cx="10290400" cy="45552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rgbClr val="434343"/>
              </a:buClr>
              <a:buSzPts val="1200"/>
              <a:buAutoNum type="arabicPeriod"/>
              <a:defRPr sz="1600"/>
            </a:lvl1pPr>
            <a:lvl2pPr marL="914400" lvl="1" indent="-304800" algn="l">
              <a:lnSpc>
                <a:spcPct val="100000"/>
              </a:lnSpc>
              <a:spcBef>
                <a:spcPts val="0"/>
              </a:spcBef>
              <a:spcAft>
                <a:spcPts val="0"/>
              </a:spcAft>
              <a:buClr>
                <a:srgbClr val="434343"/>
              </a:buClr>
              <a:buSzPts val="1200"/>
              <a:buFont typeface="Roboto Condensed Light"/>
              <a:buAutoNum type="alphaLcPeriod"/>
              <a:defRPr/>
            </a:lvl2pPr>
            <a:lvl3pPr marL="1371600" lvl="2" indent="-304800" algn="l">
              <a:lnSpc>
                <a:spcPct val="100000"/>
              </a:lnSpc>
              <a:spcBef>
                <a:spcPts val="0"/>
              </a:spcBef>
              <a:spcAft>
                <a:spcPts val="0"/>
              </a:spcAft>
              <a:buClr>
                <a:srgbClr val="434343"/>
              </a:buClr>
              <a:buSzPts val="1200"/>
              <a:buFont typeface="Roboto Condensed Light"/>
              <a:buAutoNum type="romanLcPeriod"/>
              <a:defRPr/>
            </a:lvl3pPr>
            <a:lvl4pPr marL="1828800" lvl="3" indent="-304800" algn="l">
              <a:lnSpc>
                <a:spcPct val="100000"/>
              </a:lnSpc>
              <a:spcBef>
                <a:spcPts val="0"/>
              </a:spcBef>
              <a:spcAft>
                <a:spcPts val="0"/>
              </a:spcAft>
              <a:buClr>
                <a:srgbClr val="434343"/>
              </a:buClr>
              <a:buSzPts val="1200"/>
              <a:buFont typeface="Roboto Condensed Light"/>
              <a:buAutoNum type="arabicPeriod"/>
              <a:defRPr/>
            </a:lvl4pPr>
            <a:lvl5pPr marL="2286000" lvl="4" indent="-304800" algn="l">
              <a:lnSpc>
                <a:spcPct val="100000"/>
              </a:lnSpc>
              <a:spcBef>
                <a:spcPts val="0"/>
              </a:spcBef>
              <a:spcAft>
                <a:spcPts val="0"/>
              </a:spcAft>
              <a:buClr>
                <a:srgbClr val="434343"/>
              </a:buClr>
              <a:buSzPts val="1200"/>
              <a:buFont typeface="Roboto Condensed Light"/>
              <a:buAutoNum type="alphaLcPeriod"/>
              <a:defRPr/>
            </a:lvl5pPr>
            <a:lvl6pPr marL="2743200" lvl="5" indent="-304800" algn="l">
              <a:lnSpc>
                <a:spcPct val="100000"/>
              </a:lnSpc>
              <a:spcBef>
                <a:spcPts val="0"/>
              </a:spcBef>
              <a:spcAft>
                <a:spcPts val="0"/>
              </a:spcAft>
              <a:buClr>
                <a:srgbClr val="434343"/>
              </a:buClr>
              <a:buSzPts val="1200"/>
              <a:buFont typeface="Roboto Condensed Light"/>
              <a:buAutoNum type="romanLcPeriod"/>
              <a:defRPr/>
            </a:lvl6pPr>
            <a:lvl7pPr marL="3200400" lvl="6" indent="-304800" algn="l">
              <a:lnSpc>
                <a:spcPct val="100000"/>
              </a:lnSpc>
              <a:spcBef>
                <a:spcPts val="0"/>
              </a:spcBef>
              <a:spcAft>
                <a:spcPts val="0"/>
              </a:spcAft>
              <a:buClr>
                <a:srgbClr val="434343"/>
              </a:buClr>
              <a:buSzPts val="1200"/>
              <a:buFont typeface="Roboto Condensed Light"/>
              <a:buAutoNum type="arabicPeriod"/>
              <a:defRPr/>
            </a:lvl7pPr>
            <a:lvl8pPr marL="3657600" lvl="7" indent="-304800" algn="l">
              <a:lnSpc>
                <a:spcPct val="100000"/>
              </a:lnSpc>
              <a:spcBef>
                <a:spcPts val="0"/>
              </a:spcBef>
              <a:spcAft>
                <a:spcPts val="0"/>
              </a:spcAft>
              <a:buClr>
                <a:srgbClr val="434343"/>
              </a:buClr>
              <a:buSzPts val="1200"/>
              <a:buFont typeface="Roboto Condensed Light"/>
              <a:buAutoNum type="alphaLcPeriod"/>
              <a:defRPr/>
            </a:lvl8pPr>
            <a:lvl9pPr marL="4114800" lvl="8" indent="-304800" algn="l">
              <a:lnSpc>
                <a:spcPct val="100000"/>
              </a:lnSpc>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78"/>
        <p:cNvGrpSpPr/>
        <p:nvPr/>
      </p:nvGrpSpPr>
      <p:grpSpPr>
        <a:xfrm>
          <a:off x="0" y="0"/>
          <a:ext cx="0" cy="0"/>
          <a:chOff x="0" y="0"/>
          <a:chExt cx="0" cy="0"/>
        </a:xfrm>
      </p:grpSpPr>
      <p:sp>
        <p:nvSpPr>
          <p:cNvPr id="279" name="Google Shape;279;p42"/>
          <p:cNvSpPr txBox="1">
            <a:spLocks noGrp="1"/>
          </p:cNvSpPr>
          <p:nvPr>
            <p:ph type="title"/>
          </p:nvPr>
        </p:nvSpPr>
        <p:spPr>
          <a:xfrm>
            <a:off x="1703567" y="593367"/>
            <a:ext cx="8784800" cy="151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80" name="Google Shape;280;p42"/>
          <p:cNvSpPr txBox="1">
            <a:spLocks noGrp="1"/>
          </p:cNvSpPr>
          <p:nvPr>
            <p:ph type="subTitle" idx="1"/>
          </p:nvPr>
        </p:nvSpPr>
        <p:spPr>
          <a:xfrm>
            <a:off x="1328300" y="2500267"/>
            <a:ext cx="5732800" cy="12472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81" name="Google Shape;281;p42"/>
          <p:cNvSpPr txBox="1">
            <a:spLocks noGrp="1"/>
          </p:cNvSpPr>
          <p:nvPr>
            <p:ph type="subTitle" idx="2"/>
          </p:nvPr>
        </p:nvSpPr>
        <p:spPr>
          <a:xfrm>
            <a:off x="1328300" y="3775800"/>
            <a:ext cx="5601200" cy="9104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2616200" y="643572"/>
            <a:ext cx="69596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84" name="Google Shape;284;p43"/>
          <p:cNvSpPr txBox="1">
            <a:spLocks noGrp="1"/>
          </p:cNvSpPr>
          <p:nvPr>
            <p:ph type="subTitle" idx="1"/>
          </p:nvPr>
        </p:nvSpPr>
        <p:spPr>
          <a:xfrm>
            <a:off x="1828800" y="4152900"/>
            <a:ext cx="1989200" cy="546400"/>
          </a:xfrm>
          <a:prstGeom prst="rect">
            <a:avLst/>
          </a:prstGeom>
          <a:noFill/>
          <a:ln>
            <a:noFill/>
          </a:ln>
        </p:spPr>
        <p:txBody>
          <a:bodyPr spcFirstLastPara="1" wrap="square" lIns="0" tIns="91425" rIns="0" bIns="91425" anchor="ctr" anchorCtr="0">
            <a:noAutofit/>
          </a:bodyPr>
          <a:lstStyle>
            <a:lvl1pPr lvl="0"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85" name="Google Shape;285;p43"/>
          <p:cNvSpPr txBox="1">
            <a:spLocks noGrp="1"/>
          </p:cNvSpPr>
          <p:nvPr>
            <p:ph type="subTitle" idx="2"/>
          </p:nvPr>
        </p:nvSpPr>
        <p:spPr>
          <a:xfrm>
            <a:off x="1828800" y="4621667"/>
            <a:ext cx="1989200" cy="11824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86" name="Google Shape;286;p43"/>
          <p:cNvSpPr txBox="1">
            <a:spLocks noGrp="1"/>
          </p:cNvSpPr>
          <p:nvPr>
            <p:ph type="subTitle" idx="3"/>
          </p:nvPr>
        </p:nvSpPr>
        <p:spPr>
          <a:xfrm>
            <a:off x="8513600" y="4152900"/>
            <a:ext cx="1989200" cy="546400"/>
          </a:xfrm>
          <a:prstGeom prst="rect">
            <a:avLst/>
          </a:prstGeom>
          <a:noFill/>
          <a:ln>
            <a:noFill/>
          </a:ln>
        </p:spPr>
        <p:txBody>
          <a:bodyPr spcFirstLastPara="1" wrap="square" lIns="0" tIns="91425" rIns="0" bIns="91425" anchor="ctr" anchorCtr="0">
            <a:noAutofit/>
          </a:bodyPr>
          <a:lstStyle>
            <a:lvl1pPr lvl="0"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87" name="Google Shape;287;p43"/>
          <p:cNvSpPr txBox="1">
            <a:spLocks noGrp="1"/>
          </p:cNvSpPr>
          <p:nvPr>
            <p:ph type="subTitle" idx="4"/>
          </p:nvPr>
        </p:nvSpPr>
        <p:spPr>
          <a:xfrm>
            <a:off x="8513600" y="4621667"/>
            <a:ext cx="1989200" cy="11824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
        <p:nvSpPr>
          <p:cNvPr id="288" name="Google Shape;288;p43"/>
          <p:cNvSpPr txBox="1">
            <a:spLocks noGrp="1"/>
          </p:cNvSpPr>
          <p:nvPr>
            <p:ph type="subTitle" idx="5"/>
          </p:nvPr>
        </p:nvSpPr>
        <p:spPr>
          <a:xfrm>
            <a:off x="5171200" y="4152900"/>
            <a:ext cx="1989200" cy="546400"/>
          </a:xfrm>
          <a:prstGeom prst="rect">
            <a:avLst/>
          </a:prstGeom>
          <a:noFill/>
          <a:ln>
            <a:noFill/>
          </a:ln>
        </p:spPr>
        <p:txBody>
          <a:bodyPr spcFirstLastPara="1" wrap="square" lIns="0" tIns="91425" rIns="0" bIns="91425" anchor="ctr" anchorCtr="0">
            <a:noAutofit/>
          </a:bodyPr>
          <a:lstStyle>
            <a:lvl1pPr lvl="0"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2pPr>
            <a:lvl3pPr lvl="2"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3pPr>
            <a:lvl4pPr lvl="3"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4pPr>
            <a:lvl5pPr lvl="4"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5pPr>
            <a:lvl6pPr lvl="5"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6pPr>
            <a:lvl7pPr lvl="6"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7pPr>
            <a:lvl8pPr lvl="7"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8pPr>
            <a:lvl9pPr lvl="8" algn="ctr">
              <a:lnSpc>
                <a:spcPct val="10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89" name="Google Shape;289;p43"/>
          <p:cNvSpPr txBox="1">
            <a:spLocks noGrp="1"/>
          </p:cNvSpPr>
          <p:nvPr>
            <p:ph type="subTitle" idx="6"/>
          </p:nvPr>
        </p:nvSpPr>
        <p:spPr>
          <a:xfrm>
            <a:off x="5171201" y="4621667"/>
            <a:ext cx="1989200" cy="1182400"/>
          </a:xfrm>
          <a:prstGeom prst="rect">
            <a:avLst/>
          </a:prstGeom>
          <a:noFill/>
          <a:ln>
            <a:noFill/>
          </a:ln>
        </p:spPr>
        <p:txBody>
          <a:bodyPr spcFirstLastPara="1" wrap="square" lIns="0" tIns="91425" rIns="0"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sz="1867"/>
            </a:lvl2pPr>
            <a:lvl3pPr lvl="2" algn="ctr">
              <a:lnSpc>
                <a:spcPct val="100000"/>
              </a:lnSpc>
              <a:spcBef>
                <a:spcPts val="2133"/>
              </a:spcBef>
              <a:spcAft>
                <a:spcPts val="0"/>
              </a:spcAft>
              <a:buSzPts val="1400"/>
              <a:buNone/>
              <a:defRPr sz="1867"/>
            </a:lvl3pPr>
            <a:lvl4pPr lvl="3" algn="ctr">
              <a:lnSpc>
                <a:spcPct val="100000"/>
              </a:lnSpc>
              <a:spcBef>
                <a:spcPts val="2133"/>
              </a:spcBef>
              <a:spcAft>
                <a:spcPts val="0"/>
              </a:spcAft>
              <a:buSzPts val="1400"/>
              <a:buNone/>
              <a:defRPr sz="1867"/>
            </a:lvl4pPr>
            <a:lvl5pPr lvl="4" algn="ctr">
              <a:lnSpc>
                <a:spcPct val="100000"/>
              </a:lnSpc>
              <a:spcBef>
                <a:spcPts val="2133"/>
              </a:spcBef>
              <a:spcAft>
                <a:spcPts val="0"/>
              </a:spcAft>
              <a:buSzPts val="1400"/>
              <a:buNone/>
              <a:defRPr sz="1867"/>
            </a:lvl5pPr>
            <a:lvl6pPr lvl="5" algn="ctr">
              <a:lnSpc>
                <a:spcPct val="100000"/>
              </a:lnSpc>
              <a:spcBef>
                <a:spcPts val="2133"/>
              </a:spcBef>
              <a:spcAft>
                <a:spcPts val="0"/>
              </a:spcAft>
              <a:buSzPts val="1400"/>
              <a:buNone/>
              <a:defRPr sz="1867"/>
            </a:lvl6pPr>
            <a:lvl7pPr lvl="6" algn="ctr">
              <a:lnSpc>
                <a:spcPct val="100000"/>
              </a:lnSpc>
              <a:spcBef>
                <a:spcPts val="2133"/>
              </a:spcBef>
              <a:spcAft>
                <a:spcPts val="0"/>
              </a:spcAft>
              <a:buSzPts val="1400"/>
              <a:buNone/>
              <a:defRPr sz="1867"/>
            </a:lvl7pPr>
            <a:lvl8pPr lvl="7" algn="ctr">
              <a:lnSpc>
                <a:spcPct val="100000"/>
              </a:lnSpc>
              <a:spcBef>
                <a:spcPts val="2133"/>
              </a:spcBef>
              <a:spcAft>
                <a:spcPts val="0"/>
              </a:spcAft>
              <a:buSzPts val="1400"/>
              <a:buNone/>
              <a:defRPr sz="1867"/>
            </a:lvl8pPr>
            <a:lvl9pPr lvl="8" algn="ctr">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0"/>
        <p:cNvGrpSpPr/>
        <p:nvPr/>
      </p:nvGrpSpPr>
      <p:grpSpPr>
        <a:xfrm>
          <a:off x="0" y="0"/>
          <a:ext cx="0" cy="0"/>
          <a:chOff x="0" y="0"/>
          <a:chExt cx="0" cy="0"/>
        </a:xfrm>
      </p:grpSpPr>
      <p:sp>
        <p:nvSpPr>
          <p:cNvPr id="291" name="Google Shape;291;p44"/>
          <p:cNvSpPr txBox="1">
            <a:spLocks noGrp="1"/>
          </p:cNvSpPr>
          <p:nvPr>
            <p:ph type="title"/>
          </p:nvPr>
        </p:nvSpPr>
        <p:spPr>
          <a:xfrm>
            <a:off x="2616200" y="643572"/>
            <a:ext cx="69596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92" name="Google Shape;292;p44"/>
          <p:cNvSpPr txBox="1">
            <a:spLocks noGrp="1"/>
          </p:cNvSpPr>
          <p:nvPr>
            <p:ph type="subTitle" idx="1"/>
          </p:nvPr>
        </p:nvSpPr>
        <p:spPr>
          <a:xfrm>
            <a:off x="1415800" y="2121667"/>
            <a:ext cx="2309600" cy="7636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93" name="Google Shape;293;p44"/>
          <p:cNvSpPr txBox="1">
            <a:spLocks noGrp="1"/>
          </p:cNvSpPr>
          <p:nvPr>
            <p:ph type="subTitle" idx="2"/>
          </p:nvPr>
        </p:nvSpPr>
        <p:spPr>
          <a:xfrm>
            <a:off x="1415800" y="2909133"/>
            <a:ext cx="2309600" cy="76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
        <p:nvSpPr>
          <p:cNvPr id="294" name="Google Shape;294;p44"/>
          <p:cNvSpPr txBox="1">
            <a:spLocks noGrp="1"/>
          </p:cNvSpPr>
          <p:nvPr>
            <p:ph type="subTitle" idx="3"/>
          </p:nvPr>
        </p:nvSpPr>
        <p:spPr>
          <a:xfrm>
            <a:off x="8710199" y="2121667"/>
            <a:ext cx="2309600" cy="763600"/>
          </a:xfrm>
          <a:prstGeom prst="rect">
            <a:avLst/>
          </a:prstGeom>
          <a:noFill/>
          <a:ln>
            <a:noFill/>
          </a:ln>
        </p:spPr>
        <p:txBody>
          <a:bodyPr spcFirstLastPara="1" wrap="square" lIns="0" tIns="91425" rIns="0" bIns="91425" anchor="t" anchorCtr="0">
            <a:noAutofit/>
          </a:bodyPr>
          <a:lstStyle>
            <a:lvl1pPr lvl="0"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r">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r">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95" name="Google Shape;295;p44"/>
          <p:cNvSpPr txBox="1">
            <a:spLocks noGrp="1"/>
          </p:cNvSpPr>
          <p:nvPr>
            <p:ph type="subTitle" idx="4"/>
          </p:nvPr>
        </p:nvSpPr>
        <p:spPr>
          <a:xfrm>
            <a:off x="8710201" y="2909133"/>
            <a:ext cx="2309600" cy="763600"/>
          </a:xfrm>
          <a:prstGeom prst="rect">
            <a:avLst/>
          </a:prstGeom>
          <a:noFill/>
          <a:ln>
            <a:noFill/>
          </a:ln>
        </p:spPr>
        <p:txBody>
          <a:bodyPr spcFirstLastPara="1" wrap="square" lIns="0" tIns="91425" rIns="0" bIns="91425" anchor="t" anchorCtr="0">
            <a:noAutofit/>
          </a:bodyPr>
          <a:lstStyle>
            <a:lvl1pPr lvl="0" algn="r">
              <a:lnSpc>
                <a:spcPct val="100000"/>
              </a:lnSpc>
              <a:spcBef>
                <a:spcPts val="0"/>
              </a:spcBef>
              <a:spcAft>
                <a:spcPts val="0"/>
              </a:spcAft>
              <a:buSzPts val="1400"/>
              <a:buNone/>
              <a:defRPr sz="1867"/>
            </a:lvl1pPr>
            <a:lvl2pPr lvl="1" algn="r">
              <a:lnSpc>
                <a:spcPct val="100000"/>
              </a:lnSpc>
              <a:spcBef>
                <a:spcPts val="2133"/>
              </a:spcBef>
              <a:spcAft>
                <a:spcPts val="0"/>
              </a:spcAft>
              <a:buSzPts val="1400"/>
              <a:buNone/>
              <a:defRPr sz="1867"/>
            </a:lvl2pPr>
            <a:lvl3pPr lvl="2" algn="r">
              <a:lnSpc>
                <a:spcPct val="100000"/>
              </a:lnSpc>
              <a:spcBef>
                <a:spcPts val="2133"/>
              </a:spcBef>
              <a:spcAft>
                <a:spcPts val="0"/>
              </a:spcAft>
              <a:buSzPts val="1400"/>
              <a:buNone/>
              <a:defRPr sz="1867"/>
            </a:lvl3pPr>
            <a:lvl4pPr lvl="3" algn="r">
              <a:lnSpc>
                <a:spcPct val="100000"/>
              </a:lnSpc>
              <a:spcBef>
                <a:spcPts val="2133"/>
              </a:spcBef>
              <a:spcAft>
                <a:spcPts val="0"/>
              </a:spcAft>
              <a:buSzPts val="1400"/>
              <a:buNone/>
              <a:defRPr sz="1867"/>
            </a:lvl4pPr>
            <a:lvl5pPr lvl="4" algn="r">
              <a:lnSpc>
                <a:spcPct val="100000"/>
              </a:lnSpc>
              <a:spcBef>
                <a:spcPts val="2133"/>
              </a:spcBef>
              <a:spcAft>
                <a:spcPts val="0"/>
              </a:spcAft>
              <a:buSzPts val="1400"/>
              <a:buNone/>
              <a:defRPr sz="1867"/>
            </a:lvl5pPr>
            <a:lvl6pPr lvl="5" algn="r">
              <a:lnSpc>
                <a:spcPct val="100000"/>
              </a:lnSpc>
              <a:spcBef>
                <a:spcPts val="2133"/>
              </a:spcBef>
              <a:spcAft>
                <a:spcPts val="0"/>
              </a:spcAft>
              <a:buSzPts val="1400"/>
              <a:buNone/>
              <a:defRPr sz="1867"/>
            </a:lvl6pPr>
            <a:lvl7pPr lvl="6" algn="r">
              <a:lnSpc>
                <a:spcPct val="100000"/>
              </a:lnSpc>
              <a:spcBef>
                <a:spcPts val="2133"/>
              </a:spcBef>
              <a:spcAft>
                <a:spcPts val="0"/>
              </a:spcAft>
              <a:buSzPts val="1400"/>
              <a:buNone/>
              <a:defRPr sz="1867"/>
            </a:lvl7pPr>
            <a:lvl8pPr lvl="7" algn="r">
              <a:lnSpc>
                <a:spcPct val="100000"/>
              </a:lnSpc>
              <a:spcBef>
                <a:spcPts val="2133"/>
              </a:spcBef>
              <a:spcAft>
                <a:spcPts val="0"/>
              </a:spcAft>
              <a:buSzPts val="1400"/>
              <a:buNone/>
              <a:defRPr sz="1867"/>
            </a:lvl8pPr>
            <a:lvl9pPr lvl="8" algn="r">
              <a:lnSpc>
                <a:spcPct val="100000"/>
              </a:lnSpc>
              <a:spcBef>
                <a:spcPts val="2133"/>
              </a:spcBef>
              <a:spcAft>
                <a:spcPts val="2133"/>
              </a:spcAft>
              <a:buSzPts val="1400"/>
              <a:buNone/>
              <a:defRPr sz="1867"/>
            </a:lvl9pPr>
          </a:lstStyle>
          <a:p>
            <a:endParaRPr/>
          </a:p>
        </p:txBody>
      </p:sp>
      <p:sp>
        <p:nvSpPr>
          <p:cNvPr id="296" name="Google Shape;296;p44"/>
          <p:cNvSpPr txBox="1">
            <a:spLocks noGrp="1"/>
          </p:cNvSpPr>
          <p:nvPr>
            <p:ph type="subTitle" idx="5"/>
          </p:nvPr>
        </p:nvSpPr>
        <p:spPr>
          <a:xfrm>
            <a:off x="1415800" y="4058667"/>
            <a:ext cx="2309600" cy="763600"/>
          </a:xfrm>
          <a:prstGeom prst="rect">
            <a:avLst/>
          </a:prstGeom>
          <a:noFill/>
          <a:ln>
            <a:noFill/>
          </a:ln>
        </p:spPr>
        <p:txBody>
          <a:bodyPr spcFirstLastPara="1" wrap="square" lIns="0" tIns="91425" rIns="0" bIns="91425" anchor="t" anchorCtr="0">
            <a:noAutofit/>
          </a:bodyPr>
          <a:lstStyle>
            <a:lvl1pPr lvl="0" algn="l">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2pPr>
            <a:lvl3pPr lvl="2"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3pPr>
            <a:lvl4pPr lvl="3"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4pPr>
            <a:lvl5pPr lvl="4"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5pPr>
            <a:lvl6pPr lvl="5"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6pPr>
            <a:lvl7pPr lvl="6"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7pPr>
            <a:lvl8pPr lvl="7" algn="l">
              <a:lnSpc>
                <a:spcPct val="80000"/>
              </a:lnSpc>
              <a:spcBef>
                <a:spcPts val="2133"/>
              </a:spcBef>
              <a:spcAft>
                <a:spcPts val="0"/>
              </a:spcAft>
              <a:buSzPts val="1400"/>
              <a:buNone/>
              <a:defRPr sz="2667" b="1">
                <a:solidFill>
                  <a:schemeClr val="accent3"/>
                </a:solidFill>
                <a:latin typeface="Patrick Hand SC"/>
                <a:ea typeface="Patrick Hand SC"/>
                <a:cs typeface="Patrick Hand SC"/>
                <a:sym typeface="Patrick Hand SC"/>
              </a:defRPr>
            </a:lvl8pPr>
            <a:lvl9pPr lvl="8" algn="l">
              <a:lnSpc>
                <a:spcPct val="80000"/>
              </a:lnSpc>
              <a:spcBef>
                <a:spcPts val="2133"/>
              </a:spcBef>
              <a:spcAft>
                <a:spcPts val="2133"/>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97" name="Google Shape;297;p44"/>
          <p:cNvSpPr txBox="1">
            <a:spLocks noGrp="1"/>
          </p:cNvSpPr>
          <p:nvPr>
            <p:ph type="subTitle" idx="6"/>
          </p:nvPr>
        </p:nvSpPr>
        <p:spPr>
          <a:xfrm>
            <a:off x="1415800" y="4846133"/>
            <a:ext cx="2309600" cy="7636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
        <p:nvSpPr>
          <p:cNvPr id="298" name="Google Shape;298;p44"/>
          <p:cNvSpPr txBox="1">
            <a:spLocks noGrp="1"/>
          </p:cNvSpPr>
          <p:nvPr>
            <p:ph type="subTitle" idx="7"/>
          </p:nvPr>
        </p:nvSpPr>
        <p:spPr>
          <a:xfrm>
            <a:off x="8710199" y="4058667"/>
            <a:ext cx="2309600" cy="763600"/>
          </a:xfrm>
          <a:prstGeom prst="rect">
            <a:avLst/>
          </a:prstGeom>
          <a:noFill/>
          <a:ln>
            <a:noFill/>
          </a:ln>
        </p:spPr>
        <p:txBody>
          <a:bodyPr spcFirstLastPara="1" wrap="square" lIns="0" tIns="91425" rIns="0" bIns="91425" anchor="b" anchorCtr="0">
            <a:noAutofit/>
          </a:bodyPr>
          <a:lstStyle>
            <a:lvl1pPr lvl="0"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1pPr>
            <a:lvl2pPr lvl="1"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2pPr>
            <a:lvl3pPr lvl="2"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3pPr>
            <a:lvl4pPr lvl="3"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4pPr>
            <a:lvl5pPr lvl="4"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5pPr>
            <a:lvl6pPr lvl="5"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6pPr>
            <a:lvl7pPr lvl="6"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7pPr>
            <a:lvl8pPr lvl="7"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8pPr>
            <a:lvl9pPr lvl="8" algn="r">
              <a:lnSpc>
                <a:spcPct val="80000"/>
              </a:lnSpc>
              <a:spcBef>
                <a:spcPts val="0"/>
              </a:spcBef>
              <a:spcAft>
                <a:spcPts val="0"/>
              </a:spcAft>
              <a:buSzPts val="1400"/>
              <a:buNone/>
              <a:defRPr sz="2667" b="1">
                <a:solidFill>
                  <a:schemeClr val="accent3"/>
                </a:solidFill>
                <a:latin typeface="Patrick Hand SC"/>
                <a:ea typeface="Patrick Hand SC"/>
                <a:cs typeface="Patrick Hand SC"/>
                <a:sym typeface="Patrick Hand SC"/>
              </a:defRPr>
            </a:lvl9pPr>
          </a:lstStyle>
          <a:p>
            <a:endParaRPr/>
          </a:p>
        </p:txBody>
      </p:sp>
      <p:sp>
        <p:nvSpPr>
          <p:cNvPr id="299" name="Google Shape;299;p44"/>
          <p:cNvSpPr txBox="1">
            <a:spLocks noGrp="1"/>
          </p:cNvSpPr>
          <p:nvPr>
            <p:ph type="subTitle" idx="8"/>
          </p:nvPr>
        </p:nvSpPr>
        <p:spPr>
          <a:xfrm>
            <a:off x="8710201" y="4846133"/>
            <a:ext cx="2309600" cy="763600"/>
          </a:xfrm>
          <a:prstGeom prst="rect">
            <a:avLst/>
          </a:prstGeom>
          <a:noFill/>
          <a:ln>
            <a:noFill/>
          </a:ln>
        </p:spPr>
        <p:txBody>
          <a:bodyPr spcFirstLastPara="1" wrap="square" lIns="0" tIns="91425" rIns="0" bIns="91425" anchor="t" anchorCtr="0">
            <a:noAutofit/>
          </a:bodyPr>
          <a:lstStyle>
            <a:lvl1pPr lvl="0" algn="r">
              <a:lnSpc>
                <a:spcPct val="100000"/>
              </a:lnSpc>
              <a:spcBef>
                <a:spcPts val="0"/>
              </a:spcBef>
              <a:spcAft>
                <a:spcPts val="0"/>
              </a:spcAft>
              <a:buSzPts val="1400"/>
              <a:buNone/>
              <a:defRPr sz="1867"/>
            </a:lvl1pPr>
            <a:lvl2pPr lvl="1" algn="r">
              <a:lnSpc>
                <a:spcPct val="100000"/>
              </a:lnSpc>
              <a:spcBef>
                <a:spcPts val="2133"/>
              </a:spcBef>
              <a:spcAft>
                <a:spcPts val="0"/>
              </a:spcAft>
              <a:buSzPts val="1400"/>
              <a:buNone/>
              <a:defRPr sz="1867"/>
            </a:lvl2pPr>
            <a:lvl3pPr lvl="2" algn="r">
              <a:lnSpc>
                <a:spcPct val="100000"/>
              </a:lnSpc>
              <a:spcBef>
                <a:spcPts val="2133"/>
              </a:spcBef>
              <a:spcAft>
                <a:spcPts val="0"/>
              </a:spcAft>
              <a:buSzPts val="1400"/>
              <a:buNone/>
              <a:defRPr sz="1867"/>
            </a:lvl3pPr>
            <a:lvl4pPr lvl="3" algn="r">
              <a:lnSpc>
                <a:spcPct val="100000"/>
              </a:lnSpc>
              <a:spcBef>
                <a:spcPts val="2133"/>
              </a:spcBef>
              <a:spcAft>
                <a:spcPts val="0"/>
              </a:spcAft>
              <a:buSzPts val="1400"/>
              <a:buNone/>
              <a:defRPr sz="1867"/>
            </a:lvl4pPr>
            <a:lvl5pPr lvl="4" algn="r">
              <a:lnSpc>
                <a:spcPct val="100000"/>
              </a:lnSpc>
              <a:spcBef>
                <a:spcPts val="2133"/>
              </a:spcBef>
              <a:spcAft>
                <a:spcPts val="0"/>
              </a:spcAft>
              <a:buSzPts val="1400"/>
              <a:buNone/>
              <a:defRPr sz="1867"/>
            </a:lvl5pPr>
            <a:lvl6pPr lvl="5" algn="r">
              <a:lnSpc>
                <a:spcPct val="100000"/>
              </a:lnSpc>
              <a:spcBef>
                <a:spcPts val="2133"/>
              </a:spcBef>
              <a:spcAft>
                <a:spcPts val="0"/>
              </a:spcAft>
              <a:buSzPts val="1400"/>
              <a:buNone/>
              <a:defRPr sz="1867"/>
            </a:lvl6pPr>
            <a:lvl7pPr lvl="6" algn="r">
              <a:lnSpc>
                <a:spcPct val="100000"/>
              </a:lnSpc>
              <a:spcBef>
                <a:spcPts val="2133"/>
              </a:spcBef>
              <a:spcAft>
                <a:spcPts val="0"/>
              </a:spcAft>
              <a:buSzPts val="1400"/>
              <a:buNone/>
              <a:defRPr sz="1867"/>
            </a:lvl7pPr>
            <a:lvl8pPr lvl="7" algn="r">
              <a:lnSpc>
                <a:spcPct val="100000"/>
              </a:lnSpc>
              <a:spcBef>
                <a:spcPts val="2133"/>
              </a:spcBef>
              <a:spcAft>
                <a:spcPts val="0"/>
              </a:spcAft>
              <a:buSzPts val="1400"/>
              <a:buNone/>
              <a:defRPr sz="1867"/>
            </a:lvl8pPr>
            <a:lvl9pPr lvl="8" algn="r">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2616200" y="643572"/>
            <a:ext cx="69596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02" name="Google Shape;302;p45"/>
          <p:cNvSpPr txBox="1">
            <a:spLocks noGrp="1"/>
          </p:cNvSpPr>
          <p:nvPr>
            <p:ph type="title" idx="2"/>
          </p:nvPr>
        </p:nvSpPr>
        <p:spPr>
          <a:xfrm>
            <a:off x="2616200" y="1846736"/>
            <a:ext cx="6959600" cy="58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3503400" y="1216151"/>
            <a:ext cx="5185200" cy="88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6000"/>
            </a:lvl1pPr>
            <a:lvl2pPr lvl="1" algn="l">
              <a:lnSpc>
                <a:spcPct val="100000"/>
              </a:lnSpc>
              <a:spcBef>
                <a:spcPts val="0"/>
              </a:spcBef>
              <a:spcAft>
                <a:spcPts val="0"/>
              </a:spcAft>
              <a:buSzPts val="5000"/>
              <a:buNone/>
              <a:defRPr sz="6667"/>
            </a:lvl2pPr>
            <a:lvl3pPr lvl="2" algn="l">
              <a:lnSpc>
                <a:spcPct val="100000"/>
              </a:lnSpc>
              <a:spcBef>
                <a:spcPts val="0"/>
              </a:spcBef>
              <a:spcAft>
                <a:spcPts val="0"/>
              </a:spcAft>
              <a:buSzPts val="5000"/>
              <a:buNone/>
              <a:defRPr sz="6667"/>
            </a:lvl3pPr>
            <a:lvl4pPr lvl="3" algn="l">
              <a:lnSpc>
                <a:spcPct val="100000"/>
              </a:lnSpc>
              <a:spcBef>
                <a:spcPts val="0"/>
              </a:spcBef>
              <a:spcAft>
                <a:spcPts val="0"/>
              </a:spcAft>
              <a:buSzPts val="5000"/>
              <a:buNone/>
              <a:defRPr sz="6667"/>
            </a:lvl4pPr>
            <a:lvl5pPr lvl="4" algn="l">
              <a:lnSpc>
                <a:spcPct val="100000"/>
              </a:lnSpc>
              <a:spcBef>
                <a:spcPts val="0"/>
              </a:spcBef>
              <a:spcAft>
                <a:spcPts val="0"/>
              </a:spcAft>
              <a:buSzPts val="5000"/>
              <a:buNone/>
              <a:defRPr sz="6667"/>
            </a:lvl5pPr>
            <a:lvl6pPr lvl="5" algn="l">
              <a:lnSpc>
                <a:spcPct val="100000"/>
              </a:lnSpc>
              <a:spcBef>
                <a:spcPts val="0"/>
              </a:spcBef>
              <a:spcAft>
                <a:spcPts val="0"/>
              </a:spcAft>
              <a:buSzPts val="5000"/>
              <a:buNone/>
              <a:defRPr sz="6667"/>
            </a:lvl6pPr>
            <a:lvl7pPr lvl="6" algn="l">
              <a:lnSpc>
                <a:spcPct val="100000"/>
              </a:lnSpc>
              <a:spcBef>
                <a:spcPts val="0"/>
              </a:spcBef>
              <a:spcAft>
                <a:spcPts val="0"/>
              </a:spcAft>
              <a:buSzPts val="5000"/>
              <a:buNone/>
              <a:defRPr sz="6667"/>
            </a:lvl7pPr>
            <a:lvl8pPr lvl="7" algn="l">
              <a:lnSpc>
                <a:spcPct val="100000"/>
              </a:lnSpc>
              <a:spcBef>
                <a:spcPts val="0"/>
              </a:spcBef>
              <a:spcAft>
                <a:spcPts val="0"/>
              </a:spcAft>
              <a:buSzPts val="5000"/>
              <a:buNone/>
              <a:defRPr sz="6667"/>
            </a:lvl8pPr>
            <a:lvl9pPr lvl="8" algn="l">
              <a:lnSpc>
                <a:spcPct val="100000"/>
              </a:lnSpc>
              <a:spcBef>
                <a:spcPts val="0"/>
              </a:spcBef>
              <a:spcAft>
                <a:spcPts val="0"/>
              </a:spcAft>
              <a:buSzPts val="5000"/>
              <a:buNone/>
              <a:defRPr sz="6667"/>
            </a:lvl9pPr>
          </a:lstStyle>
          <a:p>
            <a:endParaRPr/>
          </a:p>
        </p:txBody>
      </p:sp>
      <p:sp>
        <p:nvSpPr>
          <p:cNvPr id="305" name="Google Shape;305;p46"/>
          <p:cNvSpPr txBox="1">
            <a:spLocks noGrp="1"/>
          </p:cNvSpPr>
          <p:nvPr>
            <p:ph type="subTitle" idx="1"/>
          </p:nvPr>
        </p:nvSpPr>
        <p:spPr>
          <a:xfrm>
            <a:off x="3503400" y="2088951"/>
            <a:ext cx="5185200" cy="5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06" name="Google Shape;306;p46"/>
          <p:cNvSpPr txBox="1">
            <a:spLocks noGrp="1"/>
          </p:cNvSpPr>
          <p:nvPr>
            <p:ph type="title" idx="2"/>
          </p:nvPr>
        </p:nvSpPr>
        <p:spPr>
          <a:xfrm>
            <a:off x="3503400" y="2790951"/>
            <a:ext cx="5185200" cy="88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6000"/>
            </a:lvl1pPr>
            <a:lvl2pPr lvl="1" algn="l">
              <a:lnSpc>
                <a:spcPct val="100000"/>
              </a:lnSpc>
              <a:spcBef>
                <a:spcPts val="0"/>
              </a:spcBef>
              <a:spcAft>
                <a:spcPts val="0"/>
              </a:spcAft>
              <a:buSzPts val="5000"/>
              <a:buNone/>
              <a:defRPr sz="6667"/>
            </a:lvl2pPr>
            <a:lvl3pPr lvl="2" algn="l">
              <a:lnSpc>
                <a:spcPct val="100000"/>
              </a:lnSpc>
              <a:spcBef>
                <a:spcPts val="0"/>
              </a:spcBef>
              <a:spcAft>
                <a:spcPts val="0"/>
              </a:spcAft>
              <a:buSzPts val="5000"/>
              <a:buNone/>
              <a:defRPr sz="6667"/>
            </a:lvl3pPr>
            <a:lvl4pPr lvl="3" algn="l">
              <a:lnSpc>
                <a:spcPct val="100000"/>
              </a:lnSpc>
              <a:spcBef>
                <a:spcPts val="0"/>
              </a:spcBef>
              <a:spcAft>
                <a:spcPts val="0"/>
              </a:spcAft>
              <a:buSzPts val="5000"/>
              <a:buNone/>
              <a:defRPr sz="6667"/>
            </a:lvl4pPr>
            <a:lvl5pPr lvl="4" algn="l">
              <a:lnSpc>
                <a:spcPct val="100000"/>
              </a:lnSpc>
              <a:spcBef>
                <a:spcPts val="0"/>
              </a:spcBef>
              <a:spcAft>
                <a:spcPts val="0"/>
              </a:spcAft>
              <a:buSzPts val="5000"/>
              <a:buNone/>
              <a:defRPr sz="6667"/>
            </a:lvl5pPr>
            <a:lvl6pPr lvl="5" algn="l">
              <a:lnSpc>
                <a:spcPct val="100000"/>
              </a:lnSpc>
              <a:spcBef>
                <a:spcPts val="0"/>
              </a:spcBef>
              <a:spcAft>
                <a:spcPts val="0"/>
              </a:spcAft>
              <a:buSzPts val="5000"/>
              <a:buNone/>
              <a:defRPr sz="6667"/>
            </a:lvl6pPr>
            <a:lvl7pPr lvl="6" algn="l">
              <a:lnSpc>
                <a:spcPct val="100000"/>
              </a:lnSpc>
              <a:spcBef>
                <a:spcPts val="0"/>
              </a:spcBef>
              <a:spcAft>
                <a:spcPts val="0"/>
              </a:spcAft>
              <a:buSzPts val="5000"/>
              <a:buNone/>
              <a:defRPr sz="6667"/>
            </a:lvl7pPr>
            <a:lvl8pPr lvl="7" algn="l">
              <a:lnSpc>
                <a:spcPct val="100000"/>
              </a:lnSpc>
              <a:spcBef>
                <a:spcPts val="0"/>
              </a:spcBef>
              <a:spcAft>
                <a:spcPts val="0"/>
              </a:spcAft>
              <a:buSzPts val="5000"/>
              <a:buNone/>
              <a:defRPr sz="6667"/>
            </a:lvl8pPr>
            <a:lvl9pPr lvl="8" algn="l">
              <a:lnSpc>
                <a:spcPct val="100000"/>
              </a:lnSpc>
              <a:spcBef>
                <a:spcPts val="0"/>
              </a:spcBef>
              <a:spcAft>
                <a:spcPts val="0"/>
              </a:spcAft>
              <a:buSzPts val="5000"/>
              <a:buNone/>
              <a:defRPr sz="6667"/>
            </a:lvl9pPr>
          </a:lstStyle>
          <a:p>
            <a:endParaRPr/>
          </a:p>
        </p:txBody>
      </p:sp>
      <p:sp>
        <p:nvSpPr>
          <p:cNvPr id="307" name="Google Shape;307;p46"/>
          <p:cNvSpPr txBox="1">
            <a:spLocks noGrp="1"/>
          </p:cNvSpPr>
          <p:nvPr>
            <p:ph type="subTitle" idx="3"/>
          </p:nvPr>
        </p:nvSpPr>
        <p:spPr>
          <a:xfrm>
            <a:off x="3503400" y="3527884"/>
            <a:ext cx="5185200" cy="5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08" name="Google Shape;308;p46"/>
          <p:cNvSpPr txBox="1">
            <a:spLocks noGrp="1"/>
          </p:cNvSpPr>
          <p:nvPr>
            <p:ph type="title" idx="4"/>
          </p:nvPr>
        </p:nvSpPr>
        <p:spPr>
          <a:xfrm>
            <a:off x="3503400" y="4370617"/>
            <a:ext cx="5185200" cy="88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6000"/>
            </a:lvl1pPr>
            <a:lvl2pPr lvl="1" algn="l">
              <a:lnSpc>
                <a:spcPct val="100000"/>
              </a:lnSpc>
              <a:spcBef>
                <a:spcPts val="0"/>
              </a:spcBef>
              <a:spcAft>
                <a:spcPts val="0"/>
              </a:spcAft>
              <a:buSzPts val="5000"/>
              <a:buNone/>
              <a:defRPr sz="6667"/>
            </a:lvl2pPr>
            <a:lvl3pPr lvl="2" algn="l">
              <a:lnSpc>
                <a:spcPct val="100000"/>
              </a:lnSpc>
              <a:spcBef>
                <a:spcPts val="0"/>
              </a:spcBef>
              <a:spcAft>
                <a:spcPts val="0"/>
              </a:spcAft>
              <a:buSzPts val="5000"/>
              <a:buNone/>
              <a:defRPr sz="6667"/>
            </a:lvl3pPr>
            <a:lvl4pPr lvl="3" algn="l">
              <a:lnSpc>
                <a:spcPct val="100000"/>
              </a:lnSpc>
              <a:spcBef>
                <a:spcPts val="0"/>
              </a:spcBef>
              <a:spcAft>
                <a:spcPts val="0"/>
              </a:spcAft>
              <a:buSzPts val="5000"/>
              <a:buNone/>
              <a:defRPr sz="6667"/>
            </a:lvl4pPr>
            <a:lvl5pPr lvl="4" algn="l">
              <a:lnSpc>
                <a:spcPct val="100000"/>
              </a:lnSpc>
              <a:spcBef>
                <a:spcPts val="0"/>
              </a:spcBef>
              <a:spcAft>
                <a:spcPts val="0"/>
              </a:spcAft>
              <a:buSzPts val="5000"/>
              <a:buNone/>
              <a:defRPr sz="6667"/>
            </a:lvl5pPr>
            <a:lvl6pPr lvl="5" algn="l">
              <a:lnSpc>
                <a:spcPct val="100000"/>
              </a:lnSpc>
              <a:spcBef>
                <a:spcPts val="0"/>
              </a:spcBef>
              <a:spcAft>
                <a:spcPts val="0"/>
              </a:spcAft>
              <a:buSzPts val="5000"/>
              <a:buNone/>
              <a:defRPr sz="6667"/>
            </a:lvl6pPr>
            <a:lvl7pPr lvl="6" algn="l">
              <a:lnSpc>
                <a:spcPct val="100000"/>
              </a:lnSpc>
              <a:spcBef>
                <a:spcPts val="0"/>
              </a:spcBef>
              <a:spcAft>
                <a:spcPts val="0"/>
              </a:spcAft>
              <a:buSzPts val="5000"/>
              <a:buNone/>
              <a:defRPr sz="6667"/>
            </a:lvl7pPr>
            <a:lvl8pPr lvl="7" algn="l">
              <a:lnSpc>
                <a:spcPct val="100000"/>
              </a:lnSpc>
              <a:spcBef>
                <a:spcPts val="0"/>
              </a:spcBef>
              <a:spcAft>
                <a:spcPts val="0"/>
              </a:spcAft>
              <a:buSzPts val="5000"/>
              <a:buNone/>
              <a:defRPr sz="6667"/>
            </a:lvl8pPr>
            <a:lvl9pPr lvl="8" algn="l">
              <a:lnSpc>
                <a:spcPct val="100000"/>
              </a:lnSpc>
              <a:spcBef>
                <a:spcPts val="0"/>
              </a:spcBef>
              <a:spcAft>
                <a:spcPts val="0"/>
              </a:spcAft>
              <a:buSzPts val="5000"/>
              <a:buNone/>
              <a:defRPr sz="6667"/>
            </a:lvl9pPr>
          </a:lstStyle>
          <a:p>
            <a:endParaRPr/>
          </a:p>
        </p:txBody>
      </p:sp>
      <p:sp>
        <p:nvSpPr>
          <p:cNvPr id="309" name="Google Shape;309;p46"/>
          <p:cNvSpPr txBox="1">
            <a:spLocks noGrp="1"/>
          </p:cNvSpPr>
          <p:nvPr>
            <p:ph type="subTitle" idx="5"/>
          </p:nvPr>
        </p:nvSpPr>
        <p:spPr>
          <a:xfrm>
            <a:off x="3503400" y="5102783"/>
            <a:ext cx="5185200" cy="5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10"/>
        <p:cNvGrpSpPr/>
        <p:nvPr/>
      </p:nvGrpSpPr>
      <p:grpSpPr>
        <a:xfrm>
          <a:off x="0" y="0"/>
          <a:ext cx="0" cy="0"/>
          <a:chOff x="0" y="0"/>
          <a:chExt cx="0" cy="0"/>
        </a:xfrm>
      </p:grpSpPr>
      <p:sp>
        <p:nvSpPr>
          <p:cNvPr id="311" name="Google Shape;311;p47"/>
          <p:cNvSpPr txBox="1">
            <a:spLocks noGrp="1"/>
          </p:cNvSpPr>
          <p:nvPr>
            <p:ph type="title"/>
          </p:nvPr>
        </p:nvSpPr>
        <p:spPr>
          <a:xfrm>
            <a:off x="1328300" y="1939733"/>
            <a:ext cx="2919200" cy="1514800"/>
          </a:xfrm>
          <a:prstGeom prst="rect">
            <a:avLst/>
          </a:prstGeom>
          <a:noFill/>
          <a:ln>
            <a:noFill/>
          </a:ln>
        </p:spPr>
        <p:txBody>
          <a:bodyPr spcFirstLastPara="1" wrap="square" lIns="91425" tIns="91425" rIns="91425" bIns="91425" anchor="ctr" anchorCtr="0">
            <a:noAutofit/>
          </a:bodyPr>
          <a:lstStyle>
            <a:lvl1pPr lvl="0" algn="l">
              <a:lnSpc>
                <a:spcPct val="8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12" name="Google Shape;312;p47"/>
          <p:cNvSpPr txBox="1">
            <a:spLocks noGrp="1"/>
          </p:cNvSpPr>
          <p:nvPr>
            <p:ph type="subTitle" idx="1"/>
          </p:nvPr>
        </p:nvSpPr>
        <p:spPr>
          <a:xfrm>
            <a:off x="1328300" y="3537067"/>
            <a:ext cx="3317600" cy="1381200"/>
          </a:xfrm>
          <a:prstGeom prst="rect">
            <a:avLst/>
          </a:prstGeom>
          <a:noFill/>
          <a:ln>
            <a:noFill/>
          </a:ln>
        </p:spPr>
        <p:txBody>
          <a:bodyPr spcFirstLastPara="1" wrap="square" lIns="90000" tIns="91425" rIns="0"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2133"/>
              </a:spcBef>
              <a:spcAft>
                <a:spcPts val="0"/>
              </a:spcAft>
              <a:buSzPts val="1400"/>
              <a:buNone/>
              <a:defRPr sz="1867"/>
            </a:lvl2pPr>
            <a:lvl3pPr lvl="2" algn="l">
              <a:lnSpc>
                <a:spcPct val="100000"/>
              </a:lnSpc>
              <a:spcBef>
                <a:spcPts val="2133"/>
              </a:spcBef>
              <a:spcAft>
                <a:spcPts val="0"/>
              </a:spcAft>
              <a:buSzPts val="1400"/>
              <a:buNone/>
              <a:defRPr sz="1867"/>
            </a:lvl3pPr>
            <a:lvl4pPr lvl="3" algn="l">
              <a:lnSpc>
                <a:spcPct val="100000"/>
              </a:lnSpc>
              <a:spcBef>
                <a:spcPts val="2133"/>
              </a:spcBef>
              <a:spcAft>
                <a:spcPts val="0"/>
              </a:spcAft>
              <a:buSzPts val="1400"/>
              <a:buNone/>
              <a:defRPr sz="1867"/>
            </a:lvl4pPr>
            <a:lvl5pPr lvl="4" algn="l">
              <a:lnSpc>
                <a:spcPct val="100000"/>
              </a:lnSpc>
              <a:spcBef>
                <a:spcPts val="2133"/>
              </a:spcBef>
              <a:spcAft>
                <a:spcPts val="0"/>
              </a:spcAft>
              <a:buSzPts val="1400"/>
              <a:buNone/>
              <a:defRPr sz="1867"/>
            </a:lvl5pPr>
            <a:lvl6pPr lvl="5" algn="l">
              <a:lnSpc>
                <a:spcPct val="100000"/>
              </a:lnSpc>
              <a:spcBef>
                <a:spcPts val="2133"/>
              </a:spcBef>
              <a:spcAft>
                <a:spcPts val="0"/>
              </a:spcAft>
              <a:buSzPts val="1400"/>
              <a:buNone/>
              <a:defRPr sz="1867"/>
            </a:lvl6pPr>
            <a:lvl7pPr lvl="6" algn="l">
              <a:lnSpc>
                <a:spcPct val="100000"/>
              </a:lnSpc>
              <a:spcBef>
                <a:spcPts val="2133"/>
              </a:spcBef>
              <a:spcAft>
                <a:spcPts val="0"/>
              </a:spcAft>
              <a:buSzPts val="1400"/>
              <a:buNone/>
              <a:defRPr sz="1867"/>
            </a:lvl7pPr>
            <a:lvl8pPr lvl="7" algn="l">
              <a:lnSpc>
                <a:spcPct val="100000"/>
              </a:lnSpc>
              <a:spcBef>
                <a:spcPts val="2133"/>
              </a:spcBef>
              <a:spcAft>
                <a:spcPts val="0"/>
              </a:spcAft>
              <a:buSzPts val="1400"/>
              <a:buNone/>
              <a:defRPr sz="1867"/>
            </a:lvl8pPr>
            <a:lvl9pPr lvl="8" algn="l">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313"/>
        <p:cNvGrpSpPr/>
        <p:nvPr/>
      </p:nvGrpSpPr>
      <p:grpSpPr>
        <a:xfrm>
          <a:off x="0" y="0"/>
          <a:ext cx="0" cy="0"/>
          <a:chOff x="0" y="0"/>
          <a:chExt cx="0" cy="0"/>
        </a:xfrm>
      </p:grpSpPr>
      <p:sp>
        <p:nvSpPr>
          <p:cNvPr id="314" name="Google Shape;314;p48"/>
          <p:cNvSpPr txBox="1">
            <a:spLocks noGrp="1"/>
          </p:cNvSpPr>
          <p:nvPr>
            <p:ph type="title"/>
          </p:nvPr>
        </p:nvSpPr>
        <p:spPr>
          <a:xfrm flipH="1">
            <a:off x="7944500" y="1939733"/>
            <a:ext cx="2919200" cy="1514800"/>
          </a:xfrm>
          <a:prstGeom prst="rect">
            <a:avLst/>
          </a:prstGeom>
          <a:noFill/>
          <a:ln>
            <a:noFill/>
          </a:ln>
        </p:spPr>
        <p:txBody>
          <a:bodyPr spcFirstLastPara="1" wrap="square" lIns="91425" tIns="91425" rIns="90000" bIns="91425" anchor="ctr" anchorCtr="0">
            <a:noAutofit/>
          </a:bodyPr>
          <a:lstStyle>
            <a:lvl1pPr lvl="0" algn="r">
              <a:lnSpc>
                <a:spcPct val="80000"/>
              </a:lnSpc>
              <a:spcBef>
                <a:spcPts val="0"/>
              </a:spcBef>
              <a:spcAft>
                <a:spcPts val="0"/>
              </a:spcAft>
              <a:buSzPts val="3500"/>
              <a:buNone/>
              <a:defRPr/>
            </a:lvl1pPr>
            <a:lvl2pPr lvl="1" algn="r">
              <a:lnSpc>
                <a:spcPct val="100000"/>
              </a:lnSpc>
              <a:spcBef>
                <a:spcPts val="0"/>
              </a:spcBef>
              <a:spcAft>
                <a:spcPts val="0"/>
              </a:spcAft>
              <a:buSzPts val="3500"/>
              <a:buNone/>
              <a:defRPr/>
            </a:lvl2pPr>
            <a:lvl3pPr lvl="2" algn="r">
              <a:lnSpc>
                <a:spcPct val="100000"/>
              </a:lnSpc>
              <a:spcBef>
                <a:spcPts val="0"/>
              </a:spcBef>
              <a:spcAft>
                <a:spcPts val="0"/>
              </a:spcAft>
              <a:buSzPts val="3500"/>
              <a:buNone/>
              <a:defRPr/>
            </a:lvl3pPr>
            <a:lvl4pPr lvl="3" algn="r">
              <a:lnSpc>
                <a:spcPct val="100000"/>
              </a:lnSpc>
              <a:spcBef>
                <a:spcPts val="0"/>
              </a:spcBef>
              <a:spcAft>
                <a:spcPts val="0"/>
              </a:spcAft>
              <a:buSzPts val="3500"/>
              <a:buNone/>
              <a:defRPr/>
            </a:lvl4pPr>
            <a:lvl5pPr lvl="4" algn="r">
              <a:lnSpc>
                <a:spcPct val="100000"/>
              </a:lnSpc>
              <a:spcBef>
                <a:spcPts val="0"/>
              </a:spcBef>
              <a:spcAft>
                <a:spcPts val="0"/>
              </a:spcAft>
              <a:buSzPts val="3500"/>
              <a:buNone/>
              <a:defRPr/>
            </a:lvl5pPr>
            <a:lvl6pPr lvl="5" algn="r">
              <a:lnSpc>
                <a:spcPct val="100000"/>
              </a:lnSpc>
              <a:spcBef>
                <a:spcPts val="0"/>
              </a:spcBef>
              <a:spcAft>
                <a:spcPts val="0"/>
              </a:spcAft>
              <a:buSzPts val="3500"/>
              <a:buNone/>
              <a:defRPr/>
            </a:lvl6pPr>
            <a:lvl7pPr lvl="6" algn="r">
              <a:lnSpc>
                <a:spcPct val="100000"/>
              </a:lnSpc>
              <a:spcBef>
                <a:spcPts val="0"/>
              </a:spcBef>
              <a:spcAft>
                <a:spcPts val="0"/>
              </a:spcAft>
              <a:buSzPts val="3500"/>
              <a:buNone/>
              <a:defRPr/>
            </a:lvl7pPr>
            <a:lvl8pPr lvl="7" algn="r">
              <a:lnSpc>
                <a:spcPct val="100000"/>
              </a:lnSpc>
              <a:spcBef>
                <a:spcPts val="0"/>
              </a:spcBef>
              <a:spcAft>
                <a:spcPts val="0"/>
              </a:spcAft>
              <a:buSzPts val="3500"/>
              <a:buNone/>
              <a:defRPr/>
            </a:lvl8pPr>
            <a:lvl9pPr lvl="8" algn="r">
              <a:lnSpc>
                <a:spcPct val="100000"/>
              </a:lnSpc>
              <a:spcBef>
                <a:spcPts val="0"/>
              </a:spcBef>
              <a:spcAft>
                <a:spcPts val="0"/>
              </a:spcAft>
              <a:buSzPts val="3500"/>
              <a:buNone/>
              <a:defRPr/>
            </a:lvl9pPr>
          </a:lstStyle>
          <a:p>
            <a:endParaRPr/>
          </a:p>
        </p:txBody>
      </p:sp>
      <p:sp>
        <p:nvSpPr>
          <p:cNvPr id="315" name="Google Shape;315;p48"/>
          <p:cNvSpPr txBox="1">
            <a:spLocks noGrp="1"/>
          </p:cNvSpPr>
          <p:nvPr>
            <p:ph type="subTitle" idx="1"/>
          </p:nvPr>
        </p:nvSpPr>
        <p:spPr>
          <a:xfrm flipH="1">
            <a:off x="7546100" y="3537067"/>
            <a:ext cx="3317600" cy="1381200"/>
          </a:xfrm>
          <a:prstGeom prst="rect">
            <a:avLst/>
          </a:prstGeom>
          <a:noFill/>
          <a:ln>
            <a:noFill/>
          </a:ln>
        </p:spPr>
        <p:txBody>
          <a:bodyPr spcFirstLastPara="1" wrap="square" lIns="90000" tIns="91425" rIns="90000" bIns="91425" anchor="t" anchorCtr="0">
            <a:noAutofit/>
          </a:bodyPr>
          <a:lstStyle>
            <a:lvl1pPr lvl="0" algn="r">
              <a:lnSpc>
                <a:spcPct val="100000"/>
              </a:lnSpc>
              <a:spcBef>
                <a:spcPts val="0"/>
              </a:spcBef>
              <a:spcAft>
                <a:spcPts val="0"/>
              </a:spcAft>
              <a:buSzPts val="1400"/>
              <a:buNone/>
              <a:defRPr sz="1867"/>
            </a:lvl1pPr>
            <a:lvl2pPr lvl="1" algn="r">
              <a:lnSpc>
                <a:spcPct val="100000"/>
              </a:lnSpc>
              <a:spcBef>
                <a:spcPts val="2133"/>
              </a:spcBef>
              <a:spcAft>
                <a:spcPts val="0"/>
              </a:spcAft>
              <a:buSzPts val="1400"/>
              <a:buNone/>
              <a:defRPr sz="1867"/>
            </a:lvl2pPr>
            <a:lvl3pPr lvl="2" algn="r">
              <a:lnSpc>
                <a:spcPct val="100000"/>
              </a:lnSpc>
              <a:spcBef>
                <a:spcPts val="2133"/>
              </a:spcBef>
              <a:spcAft>
                <a:spcPts val="0"/>
              </a:spcAft>
              <a:buSzPts val="1400"/>
              <a:buNone/>
              <a:defRPr sz="1867"/>
            </a:lvl3pPr>
            <a:lvl4pPr lvl="3" algn="r">
              <a:lnSpc>
                <a:spcPct val="100000"/>
              </a:lnSpc>
              <a:spcBef>
                <a:spcPts val="2133"/>
              </a:spcBef>
              <a:spcAft>
                <a:spcPts val="0"/>
              </a:spcAft>
              <a:buSzPts val="1400"/>
              <a:buNone/>
              <a:defRPr sz="1867"/>
            </a:lvl4pPr>
            <a:lvl5pPr lvl="4" algn="r">
              <a:lnSpc>
                <a:spcPct val="100000"/>
              </a:lnSpc>
              <a:spcBef>
                <a:spcPts val="2133"/>
              </a:spcBef>
              <a:spcAft>
                <a:spcPts val="0"/>
              </a:spcAft>
              <a:buSzPts val="1400"/>
              <a:buNone/>
              <a:defRPr sz="1867"/>
            </a:lvl5pPr>
            <a:lvl6pPr lvl="5" algn="r">
              <a:lnSpc>
                <a:spcPct val="100000"/>
              </a:lnSpc>
              <a:spcBef>
                <a:spcPts val="2133"/>
              </a:spcBef>
              <a:spcAft>
                <a:spcPts val="0"/>
              </a:spcAft>
              <a:buSzPts val="1400"/>
              <a:buNone/>
              <a:defRPr sz="1867"/>
            </a:lvl6pPr>
            <a:lvl7pPr lvl="6" algn="r">
              <a:lnSpc>
                <a:spcPct val="100000"/>
              </a:lnSpc>
              <a:spcBef>
                <a:spcPts val="2133"/>
              </a:spcBef>
              <a:spcAft>
                <a:spcPts val="0"/>
              </a:spcAft>
              <a:buSzPts val="1400"/>
              <a:buNone/>
              <a:defRPr sz="1867"/>
            </a:lvl7pPr>
            <a:lvl8pPr lvl="7" algn="r">
              <a:lnSpc>
                <a:spcPct val="100000"/>
              </a:lnSpc>
              <a:spcBef>
                <a:spcPts val="2133"/>
              </a:spcBef>
              <a:spcAft>
                <a:spcPts val="0"/>
              </a:spcAft>
              <a:buSzPts val="1400"/>
              <a:buNone/>
              <a:defRPr sz="1867"/>
            </a:lvl8pPr>
            <a:lvl9pPr lvl="8" algn="r">
              <a:lnSpc>
                <a:spcPct val="100000"/>
              </a:lnSpc>
              <a:spcBef>
                <a:spcPts val="2133"/>
              </a:spcBef>
              <a:spcAft>
                <a:spcPts val="2133"/>
              </a:spcAft>
              <a:buSzPts val="1400"/>
              <a:buNone/>
              <a:defRPr sz="1867"/>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6"/>
        <p:cNvGrpSpPr/>
        <p:nvPr/>
      </p:nvGrpSpPr>
      <p:grpSpPr>
        <a:xfrm>
          <a:off x="0" y="0"/>
          <a:ext cx="0" cy="0"/>
          <a:chOff x="0" y="0"/>
          <a:chExt cx="0" cy="0"/>
        </a:xfrm>
      </p:grpSpPr>
      <p:sp>
        <p:nvSpPr>
          <p:cNvPr id="317" name="Google Shape;317;p49"/>
          <p:cNvSpPr txBox="1">
            <a:spLocks noGrp="1"/>
          </p:cNvSpPr>
          <p:nvPr>
            <p:ph type="subTitle" idx="1"/>
          </p:nvPr>
        </p:nvSpPr>
        <p:spPr>
          <a:xfrm>
            <a:off x="4171400" y="2783173"/>
            <a:ext cx="3849200" cy="137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18" name="Google Shape;318;p49"/>
          <p:cNvSpPr txBox="1">
            <a:spLocks noGrp="1"/>
          </p:cNvSpPr>
          <p:nvPr>
            <p:ph type="title"/>
          </p:nvPr>
        </p:nvSpPr>
        <p:spPr>
          <a:xfrm>
            <a:off x="4000200" y="673500"/>
            <a:ext cx="4191600" cy="176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7500"/>
              <a:buNone/>
              <a:defRPr sz="10000"/>
            </a:lvl1pPr>
            <a:lvl2pPr lvl="1" algn="ctr">
              <a:lnSpc>
                <a:spcPct val="100000"/>
              </a:lnSpc>
              <a:spcBef>
                <a:spcPts val="0"/>
              </a:spcBef>
              <a:spcAft>
                <a:spcPts val="0"/>
              </a:spcAft>
              <a:buSzPts val="7500"/>
              <a:buNone/>
              <a:defRPr sz="10000">
                <a:latin typeface="Roboto Condensed"/>
                <a:ea typeface="Roboto Condensed"/>
                <a:cs typeface="Roboto Condensed"/>
                <a:sym typeface="Roboto Condensed"/>
              </a:defRPr>
            </a:lvl2pPr>
            <a:lvl3pPr lvl="2" algn="ctr">
              <a:lnSpc>
                <a:spcPct val="100000"/>
              </a:lnSpc>
              <a:spcBef>
                <a:spcPts val="0"/>
              </a:spcBef>
              <a:spcAft>
                <a:spcPts val="0"/>
              </a:spcAft>
              <a:buSzPts val="7500"/>
              <a:buNone/>
              <a:defRPr sz="10000">
                <a:latin typeface="Roboto Condensed"/>
                <a:ea typeface="Roboto Condensed"/>
                <a:cs typeface="Roboto Condensed"/>
                <a:sym typeface="Roboto Condensed"/>
              </a:defRPr>
            </a:lvl3pPr>
            <a:lvl4pPr lvl="3" algn="ctr">
              <a:lnSpc>
                <a:spcPct val="100000"/>
              </a:lnSpc>
              <a:spcBef>
                <a:spcPts val="0"/>
              </a:spcBef>
              <a:spcAft>
                <a:spcPts val="0"/>
              </a:spcAft>
              <a:buSzPts val="7500"/>
              <a:buNone/>
              <a:defRPr sz="10000">
                <a:latin typeface="Roboto Condensed"/>
                <a:ea typeface="Roboto Condensed"/>
                <a:cs typeface="Roboto Condensed"/>
                <a:sym typeface="Roboto Condensed"/>
              </a:defRPr>
            </a:lvl4pPr>
            <a:lvl5pPr lvl="4" algn="ctr">
              <a:lnSpc>
                <a:spcPct val="100000"/>
              </a:lnSpc>
              <a:spcBef>
                <a:spcPts val="0"/>
              </a:spcBef>
              <a:spcAft>
                <a:spcPts val="0"/>
              </a:spcAft>
              <a:buSzPts val="7500"/>
              <a:buNone/>
              <a:defRPr sz="10000">
                <a:latin typeface="Roboto Condensed"/>
                <a:ea typeface="Roboto Condensed"/>
                <a:cs typeface="Roboto Condensed"/>
                <a:sym typeface="Roboto Condensed"/>
              </a:defRPr>
            </a:lvl5pPr>
            <a:lvl6pPr lvl="5" algn="ctr">
              <a:lnSpc>
                <a:spcPct val="100000"/>
              </a:lnSpc>
              <a:spcBef>
                <a:spcPts val="0"/>
              </a:spcBef>
              <a:spcAft>
                <a:spcPts val="0"/>
              </a:spcAft>
              <a:buSzPts val="7500"/>
              <a:buNone/>
              <a:defRPr sz="10000">
                <a:latin typeface="Roboto Condensed"/>
                <a:ea typeface="Roboto Condensed"/>
                <a:cs typeface="Roboto Condensed"/>
                <a:sym typeface="Roboto Condensed"/>
              </a:defRPr>
            </a:lvl6pPr>
            <a:lvl7pPr lvl="6" algn="ctr">
              <a:lnSpc>
                <a:spcPct val="100000"/>
              </a:lnSpc>
              <a:spcBef>
                <a:spcPts val="0"/>
              </a:spcBef>
              <a:spcAft>
                <a:spcPts val="0"/>
              </a:spcAft>
              <a:buSzPts val="7500"/>
              <a:buNone/>
              <a:defRPr sz="10000">
                <a:latin typeface="Roboto Condensed"/>
                <a:ea typeface="Roboto Condensed"/>
                <a:cs typeface="Roboto Condensed"/>
                <a:sym typeface="Roboto Condensed"/>
              </a:defRPr>
            </a:lvl7pPr>
            <a:lvl8pPr lvl="7" algn="ctr">
              <a:lnSpc>
                <a:spcPct val="100000"/>
              </a:lnSpc>
              <a:spcBef>
                <a:spcPts val="0"/>
              </a:spcBef>
              <a:spcAft>
                <a:spcPts val="0"/>
              </a:spcAft>
              <a:buSzPts val="7500"/>
              <a:buNone/>
              <a:defRPr sz="10000">
                <a:latin typeface="Roboto Condensed"/>
                <a:ea typeface="Roboto Condensed"/>
                <a:cs typeface="Roboto Condensed"/>
                <a:sym typeface="Roboto Condensed"/>
              </a:defRPr>
            </a:lvl8pPr>
            <a:lvl9pPr lvl="8" algn="ctr">
              <a:lnSpc>
                <a:spcPct val="100000"/>
              </a:lnSpc>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319" name="Google Shape;319;p49"/>
          <p:cNvSpPr txBox="1">
            <a:spLocks noGrp="1"/>
          </p:cNvSpPr>
          <p:nvPr>
            <p:ph type="subTitle" idx="2"/>
          </p:nvPr>
        </p:nvSpPr>
        <p:spPr>
          <a:xfrm>
            <a:off x="4096000" y="5301984"/>
            <a:ext cx="4000000" cy="48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l">
              <a:lnSpc>
                <a:spcPct val="100000"/>
              </a:lnSpc>
              <a:spcBef>
                <a:spcPts val="2133"/>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20" name="Google Shape;320;p49"/>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marR="0" lvl="0" indent="0" algn="ctr" rtl="0">
              <a:spcBef>
                <a:spcPts val="400"/>
              </a:spcBef>
              <a:spcAft>
                <a:spcPts val="0"/>
              </a:spcAft>
              <a:buClr>
                <a:schemeClr val="dk2"/>
              </a:buClr>
              <a:buSzPts val="1600"/>
              <a:buFont typeface="Patrick Hand"/>
              <a:buNone/>
            </a:pPr>
            <a:r>
              <a:rPr lang="en-US" sz="1600">
                <a:solidFill>
                  <a:schemeClr val="dk2"/>
                </a:solidFill>
                <a:latin typeface="Patrick Hand"/>
                <a:ea typeface="Patrick Hand"/>
                <a:cs typeface="Patrick Hand"/>
                <a:sym typeface="Patrick Hand"/>
              </a:rPr>
              <a:t>CREDITS: This presentation template was created by </a:t>
            </a:r>
            <a:r>
              <a:rPr lang="en-US" sz="1600" b="1">
                <a:solidFill>
                  <a:schemeClr val="hlink"/>
                </a:solidFill>
                <a:uFill>
                  <a:noFill/>
                </a:uFill>
                <a:latin typeface="Patrick Hand"/>
                <a:ea typeface="Patrick Hand"/>
                <a:cs typeface="Patrick Hand"/>
                <a:sym typeface="Patrick Hand"/>
                <a:hlinkClick r:id="rId2"/>
              </a:rPr>
              <a:t>Slidesgo</a:t>
            </a:r>
            <a:r>
              <a:rPr lang="en-US" sz="1600">
                <a:solidFill>
                  <a:schemeClr val="dk2"/>
                </a:solidFill>
                <a:latin typeface="Patrick Hand"/>
                <a:ea typeface="Patrick Hand"/>
                <a:cs typeface="Patrick Hand"/>
                <a:sym typeface="Patrick Hand"/>
              </a:rPr>
              <a:t>, including icons by </a:t>
            </a:r>
            <a:r>
              <a:rPr lang="en-US" sz="1600" b="1">
                <a:solidFill>
                  <a:schemeClr val="hlink"/>
                </a:solidFill>
                <a:uFill>
                  <a:noFill/>
                </a:uFill>
                <a:latin typeface="Patrick Hand"/>
                <a:ea typeface="Patrick Hand"/>
                <a:cs typeface="Patrick Hand"/>
                <a:sym typeface="Patrick Hand"/>
                <a:hlinkClick r:id="rId3"/>
              </a:rPr>
              <a:t>Flaticon</a:t>
            </a:r>
            <a:r>
              <a:rPr lang="en-US" sz="1600">
                <a:solidFill>
                  <a:schemeClr val="dk2"/>
                </a:solidFill>
                <a:latin typeface="Patrick Hand"/>
                <a:ea typeface="Patrick Hand"/>
                <a:cs typeface="Patrick Hand"/>
                <a:sym typeface="Patrick Hand"/>
              </a:rPr>
              <a:t>, infographics &amp; images by </a:t>
            </a:r>
            <a:r>
              <a:rPr lang="en-US" sz="1600" b="1">
                <a:solidFill>
                  <a:schemeClr val="hlink"/>
                </a:solidFill>
                <a:uFill>
                  <a:noFill/>
                </a:uFill>
                <a:latin typeface="Patrick Hand"/>
                <a:ea typeface="Patrick Hand"/>
                <a:cs typeface="Patrick Hand"/>
                <a:sym typeface="Patrick Hand"/>
                <a:hlinkClick r:id="rId4"/>
              </a:rPr>
              <a:t>Freepik</a:t>
            </a:r>
            <a:endParaRPr sz="1600" b="1">
              <a:solidFill>
                <a:schemeClr val="dk2"/>
              </a:solidFill>
              <a:latin typeface="Patrick Hand"/>
              <a:ea typeface="Patrick Hand"/>
              <a:cs typeface="Patrick Hand"/>
              <a:sym typeface="Patrick Han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21"/>
        <p:cNvGrpSpPr/>
        <p:nvPr/>
      </p:nvGrpSpPr>
      <p:grpSpPr>
        <a:xfrm>
          <a:off x="0" y="0"/>
          <a:ext cx="0" cy="0"/>
          <a:chOff x="0" y="0"/>
          <a:chExt cx="0" cy="0"/>
        </a:xfrm>
      </p:grpSpPr>
      <p:sp>
        <p:nvSpPr>
          <p:cNvPr id="322" name="Google Shape;322;p50"/>
          <p:cNvSpPr txBox="1">
            <a:spLocks noGrp="1"/>
          </p:cNvSpPr>
          <p:nvPr>
            <p:ph type="title"/>
          </p:nvPr>
        </p:nvSpPr>
        <p:spPr>
          <a:xfrm>
            <a:off x="1335800" y="643567"/>
            <a:ext cx="95204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23"/>
        <p:cNvGrpSpPr/>
        <p:nvPr/>
      </p:nvGrpSpPr>
      <p:grpSpPr>
        <a:xfrm>
          <a:off x="0" y="0"/>
          <a:ext cx="0" cy="0"/>
          <a:chOff x="0" y="0"/>
          <a:chExt cx="0" cy="0"/>
        </a:xfrm>
      </p:grpSpPr>
      <p:sp>
        <p:nvSpPr>
          <p:cNvPr id="324" name="Google Shape;324;p51"/>
          <p:cNvSpPr txBox="1">
            <a:spLocks noGrp="1"/>
          </p:cNvSpPr>
          <p:nvPr>
            <p:ph type="subTitle" idx="1"/>
          </p:nvPr>
        </p:nvSpPr>
        <p:spPr>
          <a:xfrm>
            <a:off x="1328300" y="1907800"/>
            <a:ext cx="4539200" cy="38056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51"/>
          <p:cNvSpPr txBox="1">
            <a:spLocks noGrp="1"/>
          </p:cNvSpPr>
          <p:nvPr>
            <p:ph type="title"/>
          </p:nvPr>
        </p:nvSpPr>
        <p:spPr>
          <a:xfrm>
            <a:off x="960000" y="643572"/>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326" name="Google Shape;326;p51"/>
          <p:cNvSpPr txBox="1">
            <a:spLocks noGrp="1"/>
          </p:cNvSpPr>
          <p:nvPr>
            <p:ph type="subTitle" idx="2"/>
          </p:nvPr>
        </p:nvSpPr>
        <p:spPr>
          <a:xfrm>
            <a:off x="6307100" y="1907800"/>
            <a:ext cx="4539200" cy="38056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grpSp>
        <p:nvGrpSpPr>
          <p:cNvPr id="37" name="Google Shape;37;p6"/>
          <p:cNvGrpSpPr/>
          <p:nvPr/>
        </p:nvGrpSpPr>
        <p:grpSpPr>
          <a:xfrm>
            <a:off x="-33" y="1854200"/>
            <a:ext cx="12192000" cy="5003600"/>
            <a:chOff x="-25" y="1390650"/>
            <a:chExt cx="9144000" cy="3752700"/>
          </a:xfrm>
        </p:grpSpPr>
        <p:sp>
          <p:nvSpPr>
            <p:cNvPr id="38" name="Google Shape;38;p6"/>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 name="Google Shape;39;p6"/>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0" name="Google Shape;40;p6"/>
          <p:cNvSpPr/>
          <p:nvPr/>
        </p:nvSpPr>
        <p:spPr>
          <a:xfrm rot="-688733">
            <a:off x="7271146"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 name="Google Shape;41;p6"/>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6"/>
          <p:cNvSpPr txBox="1">
            <a:spLocks noGrp="1"/>
          </p:cNvSpPr>
          <p:nvPr>
            <p:ph type="subTitle" idx="1"/>
          </p:nvPr>
        </p:nvSpPr>
        <p:spPr>
          <a:xfrm>
            <a:off x="1399643" y="2445015"/>
            <a:ext cx="37440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43" name="Google Shape;43;p6"/>
          <p:cNvSpPr txBox="1">
            <a:spLocks noGrp="1"/>
          </p:cNvSpPr>
          <p:nvPr>
            <p:ph type="subTitle" idx="2"/>
          </p:nvPr>
        </p:nvSpPr>
        <p:spPr>
          <a:xfrm>
            <a:off x="1400817" y="2912289"/>
            <a:ext cx="3742800" cy="160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44" name="Google Shape;44;p6"/>
          <p:cNvSpPr txBox="1">
            <a:spLocks noGrp="1"/>
          </p:cNvSpPr>
          <p:nvPr>
            <p:ph type="subTitle" idx="3"/>
          </p:nvPr>
        </p:nvSpPr>
        <p:spPr>
          <a:xfrm>
            <a:off x="7048300" y="2445015"/>
            <a:ext cx="3744000" cy="59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Pangolin"/>
              <a:buNone/>
              <a:defRPr sz="2400" b="1">
                <a:latin typeface="Pangolin"/>
                <a:ea typeface="Pangolin"/>
                <a:cs typeface="Pangolin"/>
                <a:sym typeface="Pangolin"/>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45" name="Google Shape;45;p6"/>
          <p:cNvSpPr txBox="1">
            <a:spLocks noGrp="1"/>
          </p:cNvSpPr>
          <p:nvPr>
            <p:ph type="subTitle" idx="4"/>
          </p:nvPr>
        </p:nvSpPr>
        <p:spPr>
          <a:xfrm>
            <a:off x="7049500" y="2912289"/>
            <a:ext cx="3742800" cy="160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7"/>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54"/>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3" name="Google Shape;333;p54"/>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4" name="Google Shape;334;p54"/>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5" name="Google Shape;335;p54"/>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6" name="Google Shape;336;p54"/>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7" name="Google Shape;337;p54"/>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8" name="Google Shape;338;p54"/>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9" name="Google Shape;339;p54"/>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0" name="Google Shape;340;p54"/>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1" name="Google Shape;341;p54"/>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2" name="Google Shape;342;p54"/>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3" name="Google Shape;343;p54"/>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4" name="Google Shape;344;p54"/>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345" name="Google Shape;345;p54"/>
          <p:cNvGrpSpPr/>
          <p:nvPr/>
        </p:nvGrpSpPr>
        <p:grpSpPr>
          <a:xfrm>
            <a:off x="-200785" y="160476"/>
            <a:ext cx="13250045" cy="4016897"/>
            <a:chOff x="-150589" y="120357"/>
            <a:chExt cx="9937534" cy="3012673"/>
          </a:xfrm>
        </p:grpSpPr>
        <p:sp>
          <p:nvSpPr>
            <p:cNvPr id="346" name="Google Shape;346;p54"/>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7" name="Google Shape;347;p54"/>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8" name="Google Shape;348;p54"/>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9" name="Google Shape;349;p5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0" name="Google Shape;350;p54"/>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1" name="Google Shape;351;p5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2" name="Google Shape;352;p5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53" name="Google Shape;353;p54"/>
          <p:cNvSpPr txBox="1">
            <a:spLocks noGrp="1"/>
          </p:cNvSpPr>
          <p:nvPr>
            <p:ph type="title"/>
          </p:nvPr>
        </p:nvSpPr>
        <p:spPr>
          <a:xfrm>
            <a:off x="2675800" y="2867800"/>
            <a:ext cx="684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64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54" name="Google Shape;354;p54"/>
          <p:cNvSpPr txBox="1">
            <a:spLocks noGrp="1"/>
          </p:cNvSpPr>
          <p:nvPr>
            <p:ph type="title" idx="2"/>
          </p:nvPr>
        </p:nvSpPr>
        <p:spPr>
          <a:xfrm>
            <a:off x="3995400" y="1598849"/>
            <a:ext cx="4201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6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355" name="Google Shape;355;p54"/>
          <p:cNvSpPr txBox="1">
            <a:spLocks noGrp="1"/>
          </p:cNvSpPr>
          <p:nvPr>
            <p:ph type="subTitle" idx="1"/>
          </p:nvPr>
        </p:nvSpPr>
        <p:spPr>
          <a:xfrm>
            <a:off x="3867467" y="4176233"/>
            <a:ext cx="44572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grpSp>
        <p:nvGrpSpPr>
          <p:cNvPr id="356" name="Google Shape;356;p54"/>
          <p:cNvGrpSpPr/>
          <p:nvPr/>
        </p:nvGrpSpPr>
        <p:grpSpPr>
          <a:xfrm>
            <a:off x="3663858" y="718424"/>
            <a:ext cx="7981654" cy="1297138"/>
            <a:chOff x="2747893" y="538818"/>
            <a:chExt cx="5986241" cy="972853"/>
          </a:xfrm>
        </p:grpSpPr>
        <p:sp>
          <p:nvSpPr>
            <p:cNvPr id="357" name="Google Shape;357;p54"/>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8" name="Google Shape;358;p54"/>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9" name="Google Shape;359;p54"/>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360"/>
        <p:cNvGrpSpPr/>
        <p:nvPr/>
      </p:nvGrpSpPr>
      <p:grpSpPr>
        <a:xfrm>
          <a:off x="0" y="0"/>
          <a:ext cx="0" cy="0"/>
          <a:chOff x="0" y="0"/>
          <a:chExt cx="0" cy="0"/>
        </a:xfrm>
      </p:grpSpPr>
      <p:sp>
        <p:nvSpPr>
          <p:cNvPr id="361" name="Google Shape;361;p55"/>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2" name="Google Shape;362;p55"/>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3" name="Google Shape;363;p55"/>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4" name="Google Shape;364;p55"/>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5" name="Google Shape;365;p55"/>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6" name="Google Shape;366;p55"/>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7" name="Google Shape;367;p55"/>
          <p:cNvSpPr txBox="1">
            <a:spLocks noGrp="1"/>
          </p:cNvSpPr>
          <p:nvPr>
            <p:ph type="title"/>
          </p:nvPr>
        </p:nvSpPr>
        <p:spPr>
          <a:xfrm>
            <a:off x="2355079" y="2194759"/>
            <a:ext cx="3637200" cy="62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667"/>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68" name="Google Shape;368;p55"/>
          <p:cNvSpPr txBox="1">
            <a:spLocks noGrp="1"/>
          </p:cNvSpPr>
          <p:nvPr>
            <p:ph type="title" idx="2"/>
          </p:nvPr>
        </p:nvSpPr>
        <p:spPr>
          <a:xfrm>
            <a:off x="1243812" y="2548960"/>
            <a:ext cx="834000" cy="50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6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369" name="Google Shape;369;p55"/>
          <p:cNvSpPr txBox="1">
            <a:spLocks noGrp="1"/>
          </p:cNvSpPr>
          <p:nvPr>
            <p:ph type="subTitle" idx="1"/>
          </p:nvPr>
        </p:nvSpPr>
        <p:spPr>
          <a:xfrm>
            <a:off x="2355079" y="2818241"/>
            <a:ext cx="3637200" cy="69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70" name="Google Shape;370;p55"/>
          <p:cNvSpPr txBox="1">
            <a:spLocks noGrp="1"/>
          </p:cNvSpPr>
          <p:nvPr>
            <p:ph type="title" idx="3"/>
          </p:nvPr>
        </p:nvSpPr>
        <p:spPr>
          <a:xfrm>
            <a:off x="7502145" y="2194759"/>
            <a:ext cx="3637200" cy="62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667"/>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71" name="Google Shape;371;p55"/>
          <p:cNvSpPr txBox="1">
            <a:spLocks noGrp="1"/>
          </p:cNvSpPr>
          <p:nvPr>
            <p:ph type="title" idx="4"/>
          </p:nvPr>
        </p:nvSpPr>
        <p:spPr>
          <a:xfrm>
            <a:off x="6390965" y="2548956"/>
            <a:ext cx="834000" cy="50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6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372" name="Google Shape;372;p55"/>
          <p:cNvSpPr txBox="1">
            <a:spLocks noGrp="1"/>
          </p:cNvSpPr>
          <p:nvPr>
            <p:ph type="subTitle" idx="5"/>
          </p:nvPr>
        </p:nvSpPr>
        <p:spPr>
          <a:xfrm>
            <a:off x="7502145" y="2818241"/>
            <a:ext cx="3637200" cy="69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73" name="Google Shape;373;p55"/>
          <p:cNvSpPr txBox="1">
            <a:spLocks noGrp="1"/>
          </p:cNvSpPr>
          <p:nvPr>
            <p:ph type="title" idx="6"/>
          </p:nvPr>
        </p:nvSpPr>
        <p:spPr>
          <a:xfrm>
            <a:off x="2355079" y="3966225"/>
            <a:ext cx="3637200" cy="62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667"/>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74" name="Google Shape;374;p55"/>
          <p:cNvSpPr txBox="1">
            <a:spLocks noGrp="1"/>
          </p:cNvSpPr>
          <p:nvPr>
            <p:ph type="title" idx="7"/>
          </p:nvPr>
        </p:nvSpPr>
        <p:spPr>
          <a:xfrm>
            <a:off x="1243812" y="4360923"/>
            <a:ext cx="834000" cy="50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6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375" name="Google Shape;375;p55"/>
          <p:cNvSpPr txBox="1">
            <a:spLocks noGrp="1"/>
          </p:cNvSpPr>
          <p:nvPr>
            <p:ph type="subTitle" idx="8"/>
          </p:nvPr>
        </p:nvSpPr>
        <p:spPr>
          <a:xfrm>
            <a:off x="2355079" y="4586924"/>
            <a:ext cx="3637200" cy="80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76" name="Google Shape;376;p55"/>
          <p:cNvSpPr txBox="1">
            <a:spLocks noGrp="1"/>
          </p:cNvSpPr>
          <p:nvPr>
            <p:ph type="title" idx="9"/>
          </p:nvPr>
        </p:nvSpPr>
        <p:spPr>
          <a:xfrm>
            <a:off x="7502145" y="3966225"/>
            <a:ext cx="3637200" cy="62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667"/>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77" name="Google Shape;377;p55"/>
          <p:cNvSpPr txBox="1">
            <a:spLocks noGrp="1"/>
          </p:cNvSpPr>
          <p:nvPr>
            <p:ph type="title" idx="13"/>
          </p:nvPr>
        </p:nvSpPr>
        <p:spPr>
          <a:xfrm>
            <a:off x="6390965" y="4360923"/>
            <a:ext cx="834000" cy="50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6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378" name="Google Shape;378;p55"/>
          <p:cNvSpPr txBox="1">
            <a:spLocks noGrp="1"/>
          </p:cNvSpPr>
          <p:nvPr>
            <p:ph type="subTitle" idx="14"/>
          </p:nvPr>
        </p:nvSpPr>
        <p:spPr>
          <a:xfrm>
            <a:off x="7502145" y="4586924"/>
            <a:ext cx="3637200" cy="80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2133"/>
              </a:spcBef>
              <a:spcAft>
                <a:spcPts val="0"/>
              </a:spcAft>
              <a:buSzPts val="1400"/>
              <a:buNone/>
              <a:defRPr/>
            </a:lvl3pPr>
            <a:lvl4pPr lvl="3" algn="l">
              <a:lnSpc>
                <a:spcPct val="100000"/>
              </a:lnSpc>
              <a:spcBef>
                <a:spcPts val="2133"/>
              </a:spcBef>
              <a:spcAft>
                <a:spcPts val="0"/>
              </a:spcAft>
              <a:buSzPts val="1400"/>
              <a:buNone/>
              <a:defRPr/>
            </a:lvl4pPr>
            <a:lvl5pPr lvl="4" algn="l">
              <a:lnSpc>
                <a:spcPct val="100000"/>
              </a:lnSpc>
              <a:spcBef>
                <a:spcPts val="2133"/>
              </a:spcBef>
              <a:spcAft>
                <a:spcPts val="0"/>
              </a:spcAft>
              <a:buSzPts val="1400"/>
              <a:buNone/>
              <a:defRPr/>
            </a:lvl5pPr>
            <a:lvl6pPr lvl="5" algn="l">
              <a:lnSpc>
                <a:spcPct val="100000"/>
              </a:lnSpc>
              <a:spcBef>
                <a:spcPts val="2133"/>
              </a:spcBef>
              <a:spcAft>
                <a:spcPts val="0"/>
              </a:spcAft>
              <a:buSzPts val="1400"/>
              <a:buNone/>
              <a:defRPr/>
            </a:lvl6pPr>
            <a:lvl7pPr lvl="6" algn="l">
              <a:lnSpc>
                <a:spcPct val="100000"/>
              </a:lnSpc>
              <a:spcBef>
                <a:spcPts val="2133"/>
              </a:spcBef>
              <a:spcAft>
                <a:spcPts val="0"/>
              </a:spcAft>
              <a:buSzPts val="1400"/>
              <a:buNone/>
              <a:defRPr/>
            </a:lvl7pPr>
            <a:lvl8pPr lvl="7" algn="l">
              <a:lnSpc>
                <a:spcPct val="100000"/>
              </a:lnSpc>
              <a:spcBef>
                <a:spcPts val="2133"/>
              </a:spcBef>
              <a:spcAft>
                <a:spcPts val="0"/>
              </a:spcAft>
              <a:buSzPts val="1400"/>
              <a:buNone/>
              <a:defRPr/>
            </a:lvl8pPr>
            <a:lvl9pPr lvl="8" algn="l">
              <a:lnSpc>
                <a:spcPct val="100000"/>
              </a:lnSpc>
              <a:spcBef>
                <a:spcPts val="2133"/>
              </a:spcBef>
              <a:spcAft>
                <a:spcPts val="2133"/>
              </a:spcAft>
              <a:buSzPts val="1400"/>
              <a:buNone/>
              <a:defRPr/>
            </a:lvl9pPr>
          </a:lstStyle>
          <a:p>
            <a:endParaRPr/>
          </a:p>
        </p:txBody>
      </p:sp>
      <p:sp>
        <p:nvSpPr>
          <p:cNvPr id="379" name="Google Shape;379;p55"/>
          <p:cNvSpPr txBox="1">
            <a:spLocks noGrp="1"/>
          </p:cNvSpPr>
          <p:nvPr>
            <p:ph type="title" idx="15"/>
          </p:nvPr>
        </p:nvSpPr>
        <p:spPr>
          <a:xfrm>
            <a:off x="3523500" y="593367"/>
            <a:ext cx="514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80" name="Google Shape;380;p55"/>
          <p:cNvGrpSpPr/>
          <p:nvPr/>
        </p:nvGrpSpPr>
        <p:grpSpPr>
          <a:xfrm>
            <a:off x="689429" y="639651"/>
            <a:ext cx="10987730" cy="1555124"/>
            <a:chOff x="517071" y="479738"/>
            <a:chExt cx="8240798" cy="1166343"/>
          </a:xfrm>
        </p:grpSpPr>
        <p:sp>
          <p:nvSpPr>
            <p:cNvPr id="381" name="Google Shape;381;p55"/>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2" name="Google Shape;382;p55"/>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3" name="Google Shape;383;p55"/>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4" name="Google Shape;384;p55"/>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5" name="Google Shape;385;p55"/>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6" name="Google Shape;386;p55"/>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7" name="Google Shape;387;p55"/>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388" name="Google Shape;388;p55"/>
          <p:cNvGrpSpPr/>
          <p:nvPr/>
        </p:nvGrpSpPr>
        <p:grpSpPr>
          <a:xfrm>
            <a:off x="-200785" y="160477"/>
            <a:ext cx="13697631" cy="3579437"/>
            <a:chOff x="-150589" y="120357"/>
            <a:chExt cx="10273223" cy="2684578"/>
          </a:xfrm>
        </p:grpSpPr>
        <p:sp>
          <p:nvSpPr>
            <p:cNvPr id="389" name="Google Shape;389;p55"/>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0" name="Google Shape;390;p55"/>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1" name="Google Shape;391;p55"/>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2" name="Google Shape;392;p5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3" name="Google Shape;393;p55"/>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4" name="Google Shape;394;p55"/>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5" name="Google Shape;395;p55"/>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96"/>
        <p:cNvGrpSpPr/>
        <p:nvPr/>
      </p:nvGrpSpPr>
      <p:grpSpPr>
        <a:xfrm>
          <a:off x="0" y="0"/>
          <a:ext cx="0" cy="0"/>
          <a:chOff x="0" y="0"/>
          <a:chExt cx="0" cy="0"/>
        </a:xfrm>
      </p:grpSpPr>
      <p:sp>
        <p:nvSpPr>
          <p:cNvPr id="397" name="Google Shape;397;p5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398" name="Google Shape;398;p56"/>
          <p:cNvGrpSpPr/>
          <p:nvPr/>
        </p:nvGrpSpPr>
        <p:grpSpPr>
          <a:xfrm flipH="1">
            <a:off x="272025" y="156093"/>
            <a:ext cx="12128636" cy="3861564"/>
            <a:chOff x="468948" y="976607"/>
            <a:chExt cx="9096477" cy="2896173"/>
          </a:xfrm>
        </p:grpSpPr>
        <p:sp>
          <p:nvSpPr>
            <p:cNvPr id="399" name="Google Shape;399;p5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0" name="Google Shape;400;p5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1" name="Google Shape;401;p5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2" name="Google Shape;402;p5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3" name="Google Shape;403;p5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4" name="Google Shape;404;p5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05" name="Google Shape;405;p5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6" name="Google Shape;406;p5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7" name="Google Shape;407;p5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8" name="Google Shape;408;p5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9" name="Google Shape;409;p5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10" name="Google Shape;410;p56"/>
          <p:cNvGrpSpPr/>
          <p:nvPr/>
        </p:nvGrpSpPr>
        <p:grpSpPr>
          <a:xfrm>
            <a:off x="-1177641" y="3088809"/>
            <a:ext cx="4652236" cy="3491232"/>
            <a:chOff x="-1545755" y="2356907"/>
            <a:chExt cx="3858855" cy="2895846"/>
          </a:xfrm>
        </p:grpSpPr>
        <p:sp>
          <p:nvSpPr>
            <p:cNvPr id="411" name="Google Shape;411;p5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2" name="Google Shape;412;p5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3" name="Google Shape;413;p5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14" name="Google Shape;414;p5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5" name="Google Shape;415;p5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16" name="Google Shape;416;p56"/>
          <p:cNvGrpSpPr/>
          <p:nvPr/>
        </p:nvGrpSpPr>
        <p:grpSpPr>
          <a:xfrm flipH="1">
            <a:off x="8379827" y="1160790"/>
            <a:ext cx="778491" cy="570007"/>
            <a:chOff x="998250" y="971075"/>
            <a:chExt cx="163925" cy="120025"/>
          </a:xfrm>
        </p:grpSpPr>
        <p:sp>
          <p:nvSpPr>
            <p:cNvPr id="417" name="Google Shape;417;p5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8" name="Google Shape;418;p5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9" name="Google Shape;419;p5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0" name="Google Shape;420;p5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21" name="Google Shape;421;p5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2" name="Google Shape;422;p5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3" name="Google Shape;423;p5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4" name="Google Shape;424;p56"/>
          <p:cNvSpPr txBox="1">
            <a:spLocks noGrp="1"/>
          </p:cNvSpPr>
          <p:nvPr>
            <p:ph type="title"/>
          </p:nvPr>
        </p:nvSpPr>
        <p:spPr>
          <a:xfrm>
            <a:off x="3995400" y="1174167"/>
            <a:ext cx="4201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6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425" name="Google Shape;425;p56"/>
          <p:cNvSpPr txBox="1">
            <a:spLocks noGrp="1"/>
          </p:cNvSpPr>
          <p:nvPr>
            <p:ph type="subTitle" idx="1"/>
          </p:nvPr>
        </p:nvSpPr>
        <p:spPr>
          <a:xfrm>
            <a:off x="3936833" y="3769833"/>
            <a:ext cx="43184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26" name="Google Shape;426;p5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7" name="Google Shape;427;p56"/>
          <p:cNvSpPr txBox="1">
            <a:spLocks noGrp="1"/>
          </p:cNvSpPr>
          <p:nvPr>
            <p:ph type="title" idx="2"/>
          </p:nvPr>
        </p:nvSpPr>
        <p:spPr>
          <a:xfrm>
            <a:off x="1836267" y="2461400"/>
            <a:ext cx="8520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64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28"/>
        <p:cNvGrpSpPr/>
        <p:nvPr/>
      </p:nvGrpSpPr>
      <p:grpSpPr>
        <a:xfrm>
          <a:off x="0" y="0"/>
          <a:ext cx="0" cy="0"/>
          <a:chOff x="0" y="0"/>
          <a:chExt cx="0" cy="0"/>
        </a:xfrm>
      </p:grpSpPr>
      <p:sp>
        <p:nvSpPr>
          <p:cNvPr id="429" name="Google Shape;429;p57"/>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0" name="Google Shape;430;p57"/>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1" name="Google Shape;431;p57"/>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32" name="Google Shape;432;p57"/>
          <p:cNvGrpSpPr/>
          <p:nvPr/>
        </p:nvGrpSpPr>
        <p:grpSpPr>
          <a:xfrm>
            <a:off x="-168988" y="280110"/>
            <a:ext cx="12610898" cy="5341407"/>
            <a:chOff x="-126741" y="210082"/>
            <a:chExt cx="9458173" cy="4006055"/>
          </a:xfrm>
        </p:grpSpPr>
        <p:sp>
          <p:nvSpPr>
            <p:cNvPr id="433" name="Google Shape;433;p57"/>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4" name="Google Shape;434;p57"/>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5" name="Google Shape;435;p57"/>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6" name="Google Shape;436;p57"/>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7" name="Google Shape;437;p57"/>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38" name="Google Shape;438;p57"/>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39" name="Google Shape;439;p57"/>
          <p:cNvGrpSpPr/>
          <p:nvPr/>
        </p:nvGrpSpPr>
        <p:grpSpPr>
          <a:xfrm flipH="1">
            <a:off x="10965330" y="5859667"/>
            <a:ext cx="551392" cy="280804"/>
            <a:chOff x="2997351" y="1193725"/>
            <a:chExt cx="413544" cy="210603"/>
          </a:xfrm>
        </p:grpSpPr>
        <p:sp>
          <p:nvSpPr>
            <p:cNvPr id="440" name="Google Shape;440;p57"/>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1" name="Google Shape;441;p57"/>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42" name="Google Shape;442;p57"/>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grpSp>
        <p:nvGrpSpPr>
          <p:cNvPr id="444" name="Google Shape;444;p58"/>
          <p:cNvGrpSpPr/>
          <p:nvPr/>
        </p:nvGrpSpPr>
        <p:grpSpPr>
          <a:xfrm>
            <a:off x="-138570" y="15143"/>
            <a:ext cx="12652385" cy="6842848"/>
            <a:chOff x="-103928" y="11357"/>
            <a:chExt cx="9489289" cy="5132136"/>
          </a:xfrm>
        </p:grpSpPr>
        <p:sp>
          <p:nvSpPr>
            <p:cNvPr id="445" name="Google Shape;445;p58"/>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6" name="Google Shape;446;p58"/>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47" name="Google Shape;447;p58"/>
            <p:cNvGrpSpPr/>
            <p:nvPr/>
          </p:nvGrpSpPr>
          <p:grpSpPr>
            <a:xfrm flipH="1">
              <a:off x="-103928" y="11357"/>
              <a:ext cx="9489289" cy="4774778"/>
              <a:chOff x="-150589" y="11357"/>
              <a:chExt cx="9489289" cy="4774778"/>
            </a:xfrm>
          </p:grpSpPr>
          <p:sp>
            <p:nvSpPr>
              <p:cNvPr id="448" name="Google Shape;448;p58"/>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9" name="Google Shape;449;p58"/>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0" name="Google Shape;450;p58"/>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1" name="Google Shape;451;p58"/>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2" name="Google Shape;452;p58"/>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3" name="Google Shape;453;p58"/>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4" name="Google Shape;454;p58"/>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5" name="Google Shape;455;p58"/>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6" name="Google Shape;456;p58"/>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457" name="Google Shape;457;p58"/>
            <p:cNvGrpSpPr/>
            <p:nvPr/>
          </p:nvGrpSpPr>
          <p:grpSpPr>
            <a:xfrm>
              <a:off x="587551" y="586771"/>
              <a:ext cx="7251201" cy="4310942"/>
              <a:chOff x="615514" y="637221"/>
              <a:chExt cx="7251201" cy="4310942"/>
            </a:xfrm>
          </p:grpSpPr>
          <p:sp>
            <p:nvSpPr>
              <p:cNvPr id="458" name="Google Shape;458;p58"/>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9" name="Google Shape;459;p58"/>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60" name="Google Shape;460;p58"/>
              <p:cNvGrpSpPr/>
              <p:nvPr/>
            </p:nvGrpSpPr>
            <p:grpSpPr>
              <a:xfrm>
                <a:off x="7017452" y="637221"/>
                <a:ext cx="849263" cy="621826"/>
                <a:chOff x="2172695" y="492015"/>
                <a:chExt cx="163925" cy="120025"/>
              </a:xfrm>
            </p:grpSpPr>
            <p:sp>
              <p:nvSpPr>
                <p:cNvPr id="461" name="Google Shape;461;p58"/>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2" name="Google Shape;462;p58"/>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3" name="Google Shape;463;p58"/>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4" name="Google Shape;464;p58"/>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sp>
          <p:nvSpPr>
            <p:cNvPr id="465" name="Google Shape;465;p58"/>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66" name="Google Shape;466;p58"/>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7" name="Google Shape;467;p58"/>
          <p:cNvSpPr txBox="1">
            <a:spLocks noGrp="1"/>
          </p:cNvSpPr>
          <p:nvPr>
            <p:ph type="subTitle" idx="1"/>
          </p:nvPr>
        </p:nvSpPr>
        <p:spPr>
          <a:xfrm>
            <a:off x="950967" y="1346273"/>
            <a:ext cx="10290000" cy="435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1333"/>
              </a:spcBef>
              <a:spcAft>
                <a:spcPts val="0"/>
              </a:spcAft>
              <a:buClr>
                <a:schemeClr val="accent5"/>
              </a:buClr>
              <a:buSzPts val="1800"/>
              <a:buFont typeface="Domine"/>
              <a:buAutoNum type="arabicPeriod"/>
              <a:defRPr/>
            </a:lvl1pPr>
            <a:lvl2pPr lvl="1" algn="ctr">
              <a:lnSpc>
                <a:spcPct val="100000"/>
              </a:lnSpc>
              <a:spcBef>
                <a:spcPts val="2133"/>
              </a:spcBef>
              <a:spcAft>
                <a:spcPts val="0"/>
              </a:spcAft>
              <a:buSzPts val="1400"/>
              <a:buAutoNum type="alphaLcPeriod"/>
              <a:defRPr/>
            </a:lvl2pPr>
            <a:lvl3pPr lvl="2" algn="ctr">
              <a:lnSpc>
                <a:spcPct val="100000"/>
              </a:lnSpc>
              <a:spcBef>
                <a:spcPts val="2133"/>
              </a:spcBef>
              <a:spcAft>
                <a:spcPts val="0"/>
              </a:spcAft>
              <a:buSzPts val="1400"/>
              <a:buAutoNum type="romanLcPeriod"/>
              <a:defRPr/>
            </a:lvl3pPr>
            <a:lvl4pPr lvl="3" algn="ctr">
              <a:lnSpc>
                <a:spcPct val="100000"/>
              </a:lnSpc>
              <a:spcBef>
                <a:spcPts val="2133"/>
              </a:spcBef>
              <a:spcAft>
                <a:spcPts val="0"/>
              </a:spcAft>
              <a:buSzPts val="1400"/>
              <a:buAutoNum type="arabicPeriod"/>
              <a:defRPr/>
            </a:lvl4pPr>
            <a:lvl5pPr lvl="4" algn="ctr">
              <a:lnSpc>
                <a:spcPct val="100000"/>
              </a:lnSpc>
              <a:spcBef>
                <a:spcPts val="2133"/>
              </a:spcBef>
              <a:spcAft>
                <a:spcPts val="0"/>
              </a:spcAft>
              <a:buSzPts val="1400"/>
              <a:buAutoNum type="alphaLcPeriod"/>
              <a:defRPr/>
            </a:lvl5pPr>
            <a:lvl6pPr lvl="5" algn="ctr">
              <a:lnSpc>
                <a:spcPct val="100000"/>
              </a:lnSpc>
              <a:spcBef>
                <a:spcPts val="2133"/>
              </a:spcBef>
              <a:spcAft>
                <a:spcPts val="0"/>
              </a:spcAft>
              <a:buSzPts val="1400"/>
              <a:buAutoNum type="romanLcPeriod"/>
              <a:defRPr/>
            </a:lvl6pPr>
            <a:lvl7pPr lvl="6" algn="ctr">
              <a:lnSpc>
                <a:spcPct val="100000"/>
              </a:lnSpc>
              <a:spcBef>
                <a:spcPts val="2133"/>
              </a:spcBef>
              <a:spcAft>
                <a:spcPts val="0"/>
              </a:spcAft>
              <a:buSzPts val="1400"/>
              <a:buAutoNum type="arabicPeriod"/>
              <a:defRPr/>
            </a:lvl7pPr>
            <a:lvl8pPr lvl="7" algn="ctr">
              <a:lnSpc>
                <a:spcPct val="100000"/>
              </a:lnSpc>
              <a:spcBef>
                <a:spcPts val="2133"/>
              </a:spcBef>
              <a:spcAft>
                <a:spcPts val="0"/>
              </a:spcAft>
              <a:buSzPts val="1400"/>
              <a:buAutoNum type="alphaLcPeriod"/>
              <a:defRPr/>
            </a:lvl8pPr>
            <a:lvl9pPr lvl="8" algn="ctr">
              <a:lnSpc>
                <a:spcPct val="100000"/>
              </a:lnSpc>
              <a:spcBef>
                <a:spcPts val="2133"/>
              </a:spcBef>
              <a:spcAft>
                <a:spcPts val="2133"/>
              </a:spcAft>
              <a:buSzPts val="1400"/>
              <a:buAutoNum type="romanLcPerio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468"/>
        <p:cNvGrpSpPr/>
        <p:nvPr/>
      </p:nvGrpSpPr>
      <p:grpSpPr>
        <a:xfrm>
          <a:off x="0" y="0"/>
          <a:ext cx="0" cy="0"/>
          <a:chOff x="0" y="0"/>
          <a:chExt cx="0" cy="0"/>
        </a:xfrm>
      </p:grpSpPr>
      <p:sp>
        <p:nvSpPr>
          <p:cNvPr id="469" name="Google Shape;469;p59"/>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0" name="Google Shape;470;p59"/>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71" name="Google Shape;471;p59"/>
          <p:cNvGrpSpPr/>
          <p:nvPr/>
        </p:nvGrpSpPr>
        <p:grpSpPr>
          <a:xfrm>
            <a:off x="232540" y="332175"/>
            <a:ext cx="11376203" cy="6266454"/>
            <a:chOff x="174405" y="249131"/>
            <a:chExt cx="8532152" cy="4699841"/>
          </a:xfrm>
        </p:grpSpPr>
        <p:sp>
          <p:nvSpPr>
            <p:cNvPr id="472" name="Google Shape;472;p59"/>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3" name="Google Shape;473;p59"/>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4" name="Google Shape;474;p59"/>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5" name="Google Shape;475;p59"/>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6" name="Google Shape;476;p59"/>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77" name="Google Shape;477;p59"/>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78" name="Google Shape;478;p59"/>
            <p:cNvGrpSpPr/>
            <p:nvPr/>
          </p:nvGrpSpPr>
          <p:grpSpPr>
            <a:xfrm>
              <a:off x="288590" y="4327146"/>
              <a:ext cx="849263" cy="621826"/>
              <a:chOff x="873887" y="1204246"/>
              <a:chExt cx="163925" cy="120025"/>
            </a:xfrm>
          </p:grpSpPr>
          <p:sp>
            <p:nvSpPr>
              <p:cNvPr id="479" name="Google Shape;479;p59"/>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0" name="Google Shape;480;p59"/>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1" name="Google Shape;481;p59"/>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2" name="Google Shape;482;p59"/>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grpSp>
        <p:nvGrpSpPr>
          <p:cNvPr id="483" name="Google Shape;483;p59"/>
          <p:cNvGrpSpPr/>
          <p:nvPr/>
        </p:nvGrpSpPr>
        <p:grpSpPr>
          <a:xfrm>
            <a:off x="-221337" y="10"/>
            <a:ext cx="12652385" cy="6366370"/>
            <a:chOff x="-150589" y="11357"/>
            <a:chExt cx="9489289" cy="4774778"/>
          </a:xfrm>
        </p:grpSpPr>
        <p:sp>
          <p:nvSpPr>
            <p:cNvPr id="484" name="Google Shape;484;p59"/>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5" name="Google Shape;485;p59"/>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6" name="Google Shape;486;p59"/>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7" name="Google Shape;487;p59"/>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8" name="Google Shape;488;p59"/>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9" name="Google Shape;489;p59"/>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0" name="Google Shape;490;p59"/>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1" name="Google Shape;491;p59"/>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2" name="Google Shape;492;p59"/>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93" name="Google Shape;493;p59"/>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4" name="Google Shape;494;p59"/>
          <p:cNvSpPr txBox="1">
            <a:spLocks noGrp="1"/>
          </p:cNvSpPr>
          <p:nvPr>
            <p:ph type="subTitle" idx="1"/>
          </p:nvPr>
        </p:nvSpPr>
        <p:spPr>
          <a:xfrm>
            <a:off x="6970233" y="2309251"/>
            <a:ext cx="4270800" cy="530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495" name="Google Shape;495;p59"/>
          <p:cNvSpPr txBox="1">
            <a:spLocks noGrp="1"/>
          </p:cNvSpPr>
          <p:nvPr>
            <p:ph type="subTitle" idx="2"/>
          </p:nvPr>
        </p:nvSpPr>
        <p:spPr>
          <a:xfrm>
            <a:off x="6970400" y="4264900"/>
            <a:ext cx="4270800" cy="530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496" name="Google Shape;496;p59"/>
          <p:cNvSpPr txBox="1">
            <a:spLocks noGrp="1"/>
          </p:cNvSpPr>
          <p:nvPr>
            <p:ph type="subTitle" idx="3"/>
          </p:nvPr>
        </p:nvSpPr>
        <p:spPr>
          <a:xfrm>
            <a:off x="6223733" y="2742333"/>
            <a:ext cx="5017200" cy="928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97" name="Google Shape;497;p59"/>
          <p:cNvSpPr txBox="1">
            <a:spLocks noGrp="1"/>
          </p:cNvSpPr>
          <p:nvPr>
            <p:ph type="subTitle" idx="4"/>
          </p:nvPr>
        </p:nvSpPr>
        <p:spPr>
          <a:xfrm>
            <a:off x="6223929" y="4618627"/>
            <a:ext cx="5017200" cy="928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98" name="Google Shape;498;p59"/>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499"/>
        <p:cNvGrpSpPr/>
        <p:nvPr/>
      </p:nvGrpSpPr>
      <p:grpSpPr>
        <a:xfrm>
          <a:off x="0" y="0"/>
          <a:ext cx="0" cy="0"/>
          <a:chOff x="0" y="0"/>
          <a:chExt cx="0" cy="0"/>
        </a:xfrm>
      </p:grpSpPr>
      <p:sp>
        <p:nvSpPr>
          <p:cNvPr id="500" name="Google Shape;500;p60"/>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1" name="Google Shape;501;p60"/>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2" name="Google Shape;502;p60"/>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3" name="Google Shape;503;p60"/>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4" name="Google Shape;504;p60"/>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5" name="Google Shape;505;p60"/>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6" name="Google Shape;506;p60"/>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7" name="Google Shape;507;p60"/>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8" name="Google Shape;508;p60"/>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9" name="Google Shape;509;p60"/>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0" name="Google Shape;510;p60"/>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1" name="Google Shape;511;p60"/>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2" name="Google Shape;512;p60"/>
          <p:cNvSpPr txBox="1">
            <a:spLocks noGrp="1"/>
          </p:cNvSpPr>
          <p:nvPr>
            <p:ph type="subTitle" idx="1"/>
          </p:nvPr>
        </p:nvSpPr>
        <p:spPr>
          <a:xfrm>
            <a:off x="1178383" y="3954467"/>
            <a:ext cx="9835200" cy="53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513" name="Google Shape;513;p60"/>
          <p:cNvSpPr txBox="1">
            <a:spLocks noGrp="1"/>
          </p:cNvSpPr>
          <p:nvPr>
            <p:ph type="subTitle" idx="2"/>
          </p:nvPr>
        </p:nvSpPr>
        <p:spPr>
          <a:xfrm>
            <a:off x="1178417" y="2048400"/>
            <a:ext cx="9835200" cy="165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867"/>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514" name="Google Shape;514;p60"/>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5" name="Google Shape;515;p60"/>
          <p:cNvSpPr txBox="1">
            <a:spLocks noGrp="1"/>
          </p:cNvSpPr>
          <p:nvPr>
            <p:ph type="subTitle" idx="3"/>
          </p:nvPr>
        </p:nvSpPr>
        <p:spPr>
          <a:xfrm>
            <a:off x="1178383" y="1517600"/>
            <a:ext cx="9835200" cy="53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516" name="Google Shape;516;p60"/>
          <p:cNvSpPr txBox="1">
            <a:spLocks noGrp="1"/>
          </p:cNvSpPr>
          <p:nvPr>
            <p:ph type="subTitle" idx="4"/>
          </p:nvPr>
        </p:nvSpPr>
        <p:spPr>
          <a:xfrm>
            <a:off x="1178417" y="4485267"/>
            <a:ext cx="9835200" cy="184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867" i="1"/>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17"/>
        <p:cNvGrpSpPr/>
        <p:nvPr/>
      </p:nvGrpSpPr>
      <p:grpSpPr>
        <a:xfrm>
          <a:off x="0" y="0"/>
          <a:ext cx="0" cy="0"/>
          <a:chOff x="0" y="0"/>
          <a:chExt cx="0" cy="0"/>
        </a:xfrm>
      </p:grpSpPr>
      <p:grpSp>
        <p:nvGrpSpPr>
          <p:cNvPr id="518" name="Google Shape;518;p61"/>
          <p:cNvGrpSpPr/>
          <p:nvPr/>
        </p:nvGrpSpPr>
        <p:grpSpPr>
          <a:xfrm>
            <a:off x="-438161" y="-15"/>
            <a:ext cx="14473616" cy="6858026"/>
            <a:chOff x="-328621" y="-11"/>
            <a:chExt cx="10855212" cy="5143519"/>
          </a:xfrm>
        </p:grpSpPr>
        <p:sp>
          <p:nvSpPr>
            <p:cNvPr id="519" name="Google Shape;519;p61"/>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0" name="Google Shape;520;p61"/>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521" name="Google Shape;521;p61"/>
            <p:cNvGrpSpPr/>
            <p:nvPr/>
          </p:nvGrpSpPr>
          <p:grpSpPr>
            <a:xfrm>
              <a:off x="6238207" y="2723125"/>
              <a:ext cx="2905800" cy="1903286"/>
              <a:chOff x="5700400" y="3687875"/>
              <a:chExt cx="560500" cy="367125"/>
            </a:xfrm>
          </p:grpSpPr>
          <p:sp>
            <p:nvSpPr>
              <p:cNvPr id="522" name="Google Shape;522;p61"/>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3" name="Google Shape;523;p61"/>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524" name="Google Shape;524;p61"/>
              <p:cNvGrpSpPr/>
              <p:nvPr/>
            </p:nvGrpSpPr>
            <p:grpSpPr>
              <a:xfrm>
                <a:off x="5700400" y="3687875"/>
                <a:ext cx="560500" cy="367125"/>
                <a:chOff x="5700400" y="3687875"/>
                <a:chExt cx="560500" cy="367125"/>
              </a:xfrm>
            </p:grpSpPr>
            <p:sp>
              <p:nvSpPr>
                <p:cNvPr id="525" name="Google Shape;525;p61"/>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6" name="Google Shape;526;p61"/>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7" name="Google Shape;527;p61"/>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8" name="Google Shape;528;p61"/>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9" name="Google Shape;529;p61"/>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0" name="Google Shape;530;p61"/>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1" name="Google Shape;531;p61"/>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grpSp>
          <p:nvGrpSpPr>
            <p:cNvPr id="532" name="Google Shape;532;p61"/>
            <p:cNvGrpSpPr/>
            <p:nvPr/>
          </p:nvGrpSpPr>
          <p:grpSpPr>
            <a:xfrm>
              <a:off x="7160623" y="1944703"/>
              <a:ext cx="664368" cy="430815"/>
              <a:chOff x="5878325" y="3537725"/>
              <a:chExt cx="128150" cy="83100"/>
            </a:xfrm>
          </p:grpSpPr>
          <p:sp>
            <p:nvSpPr>
              <p:cNvPr id="533" name="Google Shape;533;p61"/>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4" name="Google Shape;534;p61"/>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5" name="Google Shape;535;p61"/>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6" name="Google Shape;536;p61"/>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7" name="Google Shape;537;p61"/>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8" name="Google Shape;538;p61"/>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9" name="Google Shape;539;p61"/>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0" name="Google Shape;540;p61"/>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1" name="Google Shape;541;p61"/>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2" name="Google Shape;542;p61"/>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3" name="Google Shape;543;p61"/>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4" name="Google Shape;544;p61"/>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5" name="Google Shape;545;p61"/>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546" name="Google Shape;546;p61"/>
            <p:cNvGrpSpPr/>
            <p:nvPr/>
          </p:nvGrpSpPr>
          <p:grpSpPr>
            <a:xfrm>
              <a:off x="4754849" y="2531954"/>
              <a:ext cx="1089092" cy="665016"/>
              <a:chOff x="5414275" y="3651000"/>
              <a:chExt cx="210075" cy="128275"/>
            </a:xfrm>
          </p:grpSpPr>
          <p:sp>
            <p:nvSpPr>
              <p:cNvPr id="547" name="Google Shape;547;p61"/>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8" name="Google Shape;548;p61"/>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9" name="Google Shape;549;p61"/>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0" name="Google Shape;550;p61"/>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1" name="Google Shape;551;p61"/>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2" name="Google Shape;552;p61"/>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3" name="Google Shape;553;p61"/>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4" name="Google Shape;554;p61"/>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5" name="Google Shape;555;p61"/>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6" name="Google Shape;556;p61"/>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7" name="Google Shape;557;p61"/>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8" name="Google Shape;558;p61"/>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9" name="Google Shape;559;p61"/>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560" name="Google Shape;560;p61"/>
            <p:cNvGrpSpPr/>
            <p:nvPr/>
          </p:nvGrpSpPr>
          <p:grpSpPr>
            <a:xfrm flipH="1">
              <a:off x="-103928" y="11357"/>
              <a:ext cx="9489289" cy="4774778"/>
              <a:chOff x="-150589" y="11357"/>
              <a:chExt cx="9489289" cy="4774778"/>
            </a:xfrm>
          </p:grpSpPr>
          <p:sp>
            <p:nvSpPr>
              <p:cNvPr id="561" name="Google Shape;561;p61"/>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2" name="Google Shape;562;p61"/>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3" name="Google Shape;563;p61"/>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4" name="Google Shape;564;p61"/>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5" name="Google Shape;565;p61"/>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6" name="Google Shape;566;p61"/>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7" name="Google Shape;567;p61"/>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8" name="Google Shape;568;p61"/>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9" name="Google Shape;569;p61"/>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570" name="Google Shape;570;p61"/>
            <p:cNvGrpSpPr/>
            <p:nvPr/>
          </p:nvGrpSpPr>
          <p:grpSpPr>
            <a:xfrm>
              <a:off x="587551" y="586771"/>
              <a:ext cx="7251201" cy="4310942"/>
              <a:chOff x="615514" y="637221"/>
              <a:chExt cx="7251201" cy="4310942"/>
            </a:xfrm>
          </p:grpSpPr>
          <p:sp>
            <p:nvSpPr>
              <p:cNvPr id="571" name="Google Shape;571;p61"/>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2" name="Google Shape;572;p61"/>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3" name="Google Shape;573;p61"/>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4" name="Google Shape;574;p61"/>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5" name="Google Shape;575;p61"/>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576" name="Google Shape;576;p61"/>
              <p:cNvGrpSpPr/>
              <p:nvPr/>
            </p:nvGrpSpPr>
            <p:grpSpPr>
              <a:xfrm>
                <a:off x="7017452" y="637221"/>
                <a:ext cx="849263" cy="621826"/>
                <a:chOff x="2172695" y="492015"/>
                <a:chExt cx="163925" cy="120025"/>
              </a:xfrm>
            </p:grpSpPr>
            <p:sp>
              <p:nvSpPr>
                <p:cNvPr id="577" name="Google Shape;577;p61"/>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8" name="Google Shape;578;p61"/>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9" name="Google Shape;579;p61"/>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0" name="Google Shape;580;p61"/>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sp>
          <p:nvSpPr>
            <p:cNvPr id="581" name="Google Shape;581;p61"/>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2" name="Google Shape;582;p61"/>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3" name="Google Shape;583;p61"/>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584" name="Google Shape;584;p61"/>
          <p:cNvSpPr txBox="1">
            <a:spLocks noGrp="1"/>
          </p:cNvSpPr>
          <p:nvPr>
            <p:ph type="ctrTitle"/>
          </p:nvPr>
        </p:nvSpPr>
        <p:spPr>
          <a:xfrm>
            <a:off x="960000" y="759033"/>
            <a:ext cx="5136000" cy="183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10266"/>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585" name="Google Shape;585;p61"/>
          <p:cNvSpPr txBox="1">
            <a:spLocks noGrp="1"/>
          </p:cNvSpPr>
          <p:nvPr>
            <p:ph type="subTitle" idx="1"/>
          </p:nvPr>
        </p:nvSpPr>
        <p:spPr>
          <a:xfrm>
            <a:off x="960000" y="2583399"/>
            <a:ext cx="5136000" cy="132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86" name="Google Shape;586;p61"/>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Clr>
                <a:schemeClr val="dk1"/>
              </a:buClr>
              <a:buSzPts val="1600"/>
              <a:buFont typeface="Roboto"/>
              <a:buNone/>
            </a:pPr>
            <a:r>
              <a:rPr lang="en-US" sz="1600">
                <a:solidFill>
                  <a:schemeClr val="dk1"/>
                </a:solidFill>
                <a:latin typeface="Roboto"/>
                <a:ea typeface="Roboto"/>
                <a:cs typeface="Roboto"/>
                <a:sym typeface="Roboto"/>
              </a:rPr>
              <a:t>CREDITS: This presentation template was created</a:t>
            </a:r>
            <a:r>
              <a:rPr lang="en-US" sz="1600" b="1">
                <a:solidFill>
                  <a:schemeClr val="dk1"/>
                </a:solidFill>
                <a:latin typeface="Roboto"/>
                <a:ea typeface="Roboto"/>
                <a:cs typeface="Roboto"/>
                <a:sym typeface="Roboto"/>
              </a:rPr>
              <a:t> </a:t>
            </a:r>
            <a:r>
              <a:rPr lang="en-US" sz="1600" b="1">
                <a:solidFill>
                  <a:schemeClr val="hlink"/>
                </a:solidFill>
                <a:uFill>
                  <a:noFill/>
                </a:uFill>
                <a:latin typeface="Roboto"/>
                <a:ea typeface="Roboto"/>
                <a:cs typeface="Roboto"/>
                <a:sym typeface="Roboto"/>
                <a:hlinkClick r:id="rId2"/>
              </a:rPr>
              <a:t>by Slidesgo,</a:t>
            </a:r>
            <a:r>
              <a:rPr lang="en-US" sz="1600" b="1">
                <a:solidFill>
                  <a:schemeClr val="dk1"/>
                </a:solidFill>
                <a:latin typeface="Roboto"/>
                <a:ea typeface="Roboto"/>
                <a:cs typeface="Roboto"/>
                <a:sym typeface="Roboto"/>
              </a:rPr>
              <a:t> </a:t>
            </a:r>
            <a:r>
              <a:rPr lang="en-US" sz="1600">
                <a:solidFill>
                  <a:schemeClr val="dk1"/>
                </a:solidFill>
                <a:latin typeface="Roboto"/>
                <a:ea typeface="Roboto"/>
                <a:cs typeface="Roboto"/>
                <a:sym typeface="Roboto"/>
              </a:rPr>
              <a:t>including icons</a:t>
            </a:r>
            <a:r>
              <a:rPr lang="en-US" sz="1600" b="1">
                <a:solidFill>
                  <a:schemeClr val="dk1"/>
                </a:solidFill>
                <a:latin typeface="Roboto"/>
                <a:ea typeface="Roboto"/>
                <a:cs typeface="Roboto"/>
                <a:sym typeface="Roboto"/>
              </a:rPr>
              <a:t> </a:t>
            </a:r>
            <a:r>
              <a:rPr lang="en-US" sz="1600" b="1">
                <a:solidFill>
                  <a:schemeClr val="hlink"/>
                </a:solidFill>
                <a:uFill>
                  <a:noFill/>
                </a:uFill>
                <a:latin typeface="Roboto"/>
                <a:ea typeface="Roboto"/>
                <a:cs typeface="Roboto"/>
                <a:sym typeface="Roboto"/>
                <a:hlinkClick r:id="rId3"/>
              </a:rPr>
              <a:t>by Flaticon,</a:t>
            </a:r>
            <a:r>
              <a:rPr lang="en-US" sz="1600" b="1">
                <a:solidFill>
                  <a:schemeClr val="dk1"/>
                </a:solidFill>
                <a:latin typeface="Roboto"/>
                <a:ea typeface="Roboto"/>
                <a:cs typeface="Roboto"/>
                <a:sym typeface="Roboto"/>
              </a:rPr>
              <a:t> i</a:t>
            </a:r>
            <a:r>
              <a:rPr lang="en-US" sz="1600">
                <a:solidFill>
                  <a:schemeClr val="dk1"/>
                </a:solidFill>
                <a:latin typeface="Roboto"/>
                <a:ea typeface="Roboto"/>
                <a:cs typeface="Roboto"/>
                <a:sym typeface="Roboto"/>
              </a:rPr>
              <a:t>nfographics &amp; images </a:t>
            </a:r>
            <a:r>
              <a:rPr lang="en-US" sz="1600" b="1">
                <a:solidFill>
                  <a:schemeClr val="hlink"/>
                </a:solidFill>
                <a:uFill>
                  <a:noFill/>
                </a:uFill>
                <a:latin typeface="Roboto"/>
                <a:ea typeface="Roboto"/>
                <a:cs typeface="Roboto"/>
                <a:sym typeface="Roboto"/>
                <a:hlinkClick r:id="rId4"/>
              </a:rPr>
              <a:t>by Freepik</a:t>
            </a:r>
            <a:r>
              <a:rPr lang="en-US"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7"/>
        <p:cNvGrpSpPr/>
        <p:nvPr/>
      </p:nvGrpSpPr>
      <p:grpSpPr>
        <a:xfrm>
          <a:off x="0" y="0"/>
          <a:ext cx="0" cy="0"/>
          <a:chOff x="0" y="0"/>
          <a:chExt cx="0" cy="0"/>
        </a:xfrm>
      </p:grpSpPr>
      <p:sp>
        <p:nvSpPr>
          <p:cNvPr id="588" name="Google Shape;588;p62"/>
          <p:cNvSpPr txBox="1">
            <a:spLocks noGrp="1"/>
          </p:cNvSpPr>
          <p:nvPr>
            <p:ph type="title"/>
          </p:nvPr>
        </p:nvSpPr>
        <p:spPr>
          <a:xfrm>
            <a:off x="2389717" y="4800600"/>
            <a:ext cx="7315200" cy="56673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2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9" name="Google Shape;589;p62"/>
          <p:cNvSpPr>
            <a:spLocks noGrp="1"/>
          </p:cNvSpPr>
          <p:nvPr>
            <p:ph type="pic" idx="2"/>
          </p:nvPr>
        </p:nvSpPr>
        <p:spPr>
          <a:xfrm>
            <a:off x="2389717" y="612775"/>
            <a:ext cx="7315200" cy="4114800"/>
          </a:xfrm>
          <a:prstGeom prst="rect">
            <a:avLst/>
          </a:prstGeom>
          <a:noFill/>
          <a:ln>
            <a:noFill/>
          </a:ln>
        </p:spPr>
      </p:sp>
      <p:sp>
        <p:nvSpPr>
          <p:cNvPr id="590" name="Google Shape;590;p62"/>
          <p:cNvSpPr txBox="1">
            <a:spLocks noGrp="1"/>
          </p:cNvSpPr>
          <p:nvPr>
            <p:ph type="body" idx="1"/>
          </p:nvPr>
        </p:nvSpPr>
        <p:spPr>
          <a:xfrm>
            <a:off x="2389717" y="5367338"/>
            <a:ext cx="7315200" cy="8048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1400"/>
            </a:lvl1pPr>
            <a:lvl2pPr marL="914400" lvl="1" indent="-228600" algn="l">
              <a:lnSpc>
                <a:spcPct val="100000"/>
              </a:lnSpc>
              <a:spcBef>
                <a:spcPts val="1600"/>
              </a:spcBef>
              <a:spcAft>
                <a:spcPts val="0"/>
              </a:spcAft>
              <a:buSzPts val="1400"/>
              <a:buNone/>
              <a:defRPr sz="1200"/>
            </a:lvl2pPr>
            <a:lvl3pPr marL="1371600" lvl="2" indent="-228600" algn="l">
              <a:lnSpc>
                <a:spcPct val="100000"/>
              </a:lnSpc>
              <a:spcBef>
                <a:spcPts val="1600"/>
              </a:spcBef>
              <a:spcAft>
                <a:spcPts val="0"/>
              </a:spcAft>
              <a:buSzPts val="1400"/>
              <a:buNone/>
              <a:defRPr sz="1000"/>
            </a:lvl3pPr>
            <a:lvl4pPr marL="1828800" lvl="3" indent="-228600" algn="l">
              <a:lnSpc>
                <a:spcPct val="100000"/>
              </a:lnSpc>
              <a:spcBef>
                <a:spcPts val="1600"/>
              </a:spcBef>
              <a:spcAft>
                <a:spcPts val="0"/>
              </a:spcAft>
              <a:buSzPts val="1400"/>
              <a:buNone/>
              <a:defRPr sz="900"/>
            </a:lvl4pPr>
            <a:lvl5pPr marL="2286000" lvl="4" indent="-228600" algn="l">
              <a:lnSpc>
                <a:spcPct val="100000"/>
              </a:lnSpc>
              <a:spcBef>
                <a:spcPts val="1600"/>
              </a:spcBef>
              <a:spcAft>
                <a:spcPts val="0"/>
              </a:spcAft>
              <a:buSzPts val="1400"/>
              <a:buNone/>
              <a:defRPr sz="900"/>
            </a:lvl5pPr>
            <a:lvl6pPr marL="2743200" lvl="5" indent="-228600" algn="l">
              <a:lnSpc>
                <a:spcPct val="100000"/>
              </a:lnSpc>
              <a:spcBef>
                <a:spcPts val="1600"/>
              </a:spcBef>
              <a:spcAft>
                <a:spcPts val="0"/>
              </a:spcAft>
              <a:buSzPts val="1400"/>
              <a:buNone/>
              <a:defRPr sz="900"/>
            </a:lvl6pPr>
            <a:lvl7pPr marL="3200400" lvl="6" indent="-228600" algn="l">
              <a:lnSpc>
                <a:spcPct val="100000"/>
              </a:lnSpc>
              <a:spcBef>
                <a:spcPts val="1600"/>
              </a:spcBef>
              <a:spcAft>
                <a:spcPts val="0"/>
              </a:spcAft>
              <a:buSzPts val="1400"/>
              <a:buNone/>
              <a:defRPr sz="900"/>
            </a:lvl7pPr>
            <a:lvl8pPr marL="3657600" lvl="7" indent="-228600" algn="l">
              <a:lnSpc>
                <a:spcPct val="100000"/>
              </a:lnSpc>
              <a:spcBef>
                <a:spcPts val="1600"/>
              </a:spcBef>
              <a:spcAft>
                <a:spcPts val="0"/>
              </a:spcAft>
              <a:buSzPts val="1400"/>
              <a:buNone/>
              <a:defRPr sz="900"/>
            </a:lvl8pPr>
            <a:lvl9pPr marL="4114800" lvl="8" indent="-228600" algn="l">
              <a:lnSpc>
                <a:spcPct val="100000"/>
              </a:lnSpc>
              <a:spcBef>
                <a:spcPts val="1600"/>
              </a:spcBef>
              <a:spcAft>
                <a:spcPts val="1600"/>
              </a:spcAft>
              <a:buSzPts val="1400"/>
              <a:buNone/>
              <a:defRPr sz="900"/>
            </a:lvl9pPr>
          </a:lstStyle>
          <a:p>
            <a:endParaRPr/>
          </a:p>
        </p:txBody>
      </p:sp>
      <p:sp>
        <p:nvSpPr>
          <p:cNvPr id="591" name="Google Shape;591;p62"/>
          <p:cNvSpPr txBox="1">
            <a:spLocks noGrp="1"/>
          </p:cNvSpPr>
          <p:nvPr>
            <p:ph type="dt" idx="10"/>
          </p:nvPr>
        </p:nvSpPr>
        <p:spPr>
          <a:xfrm>
            <a:off x="914400" y="6248401"/>
            <a:ext cx="2522539" cy="44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2" name="Google Shape;592;p62"/>
          <p:cNvSpPr txBox="1">
            <a:spLocks noGrp="1"/>
          </p:cNvSpPr>
          <p:nvPr>
            <p:ph type="ftr" idx="11"/>
          </p:nvPr>
        </p:nvSpPr>
        <p:spPr>
          <a:xfrm>
            <a:off x="4165600" y="6248401"/>
            <a:ext cx="3843339" cy="44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3" name="Google Shape;593;p62"/>
          <p:cNvSpPr txBox="1">
            <a:spLocks noGrp="1"/>
          </p:cNvSpPr>
          <p:nvPr>
            <p:ph type="sldNum" idx="12"/>
          </p:nvPr>
        </p:nvSpPr>
        <p:spPr>
          <a:xfrm>
            <a:off x="8737600" y="6248401"/>
            <a:ext cx="2522539" cy="44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7"/>
          <p:cNvSpPr/>
          <p:nvPr/>
        </p:nvSpPr>
        <p:spPr>
          <a:xfrm flipH="1">
            <a:off x="-53" y="5686629"/>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 name="Google Shape;48;p7"/>
          <p:cNvSpPr/>
          <p:nvPr/>
        </p:nvSpPr>
        <p:spPr>
          <a:xfrm flipH="1">
            <a:off x="9635065" y="7"/>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 name="Google Shape;49;p7"/>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0"/>
        <p:cNvGrpSpPr/>
        <p:nvPr/>
      </p:nvGrpSpPr>
      <p:grpSpPr>
        <a:xfrm>
          <a:off x="0" y="0"/>
          <a:ext cx="0" cy="0"/>
          <a:chOff x="0" y="0"/>
          <a:chExt cx="0" cy="0"/>
        </a:xfrm>
      </p:grpSpPr>
      <p:sp>
        <p:nvSpPr>
          <p:cNvPr id="601" name="Google Shape;60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4"/>
        <p:cNvGrpSpPr/>
        <p:nvPr/>
      </p:nvGrpSpPr>
      <p:grpSpPr>
        <a:xfrm>
          <a:off x="0" y="0"/>
          <a:ext cx="0" cy="0"/>
          <a:chOff x="0" y="0"/>
          <a:chExt cx="0" cy="0"/>
        </a:xfrm>
      </p:grpSpPr>
      <p:sp>
        <p:nvSpPr>
          <p:cNvPr id="605" name="Google Shape;605;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7" name="Google Shape;60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0"/>
        <p:cNvGrpSpPr/>
        <p:nvPr/>
      </p:nvGrpSpPr>
      <p:grpSpPr>
        <a:xfrm>
          <a:off x="0" y="0"/>
          <a:ext cx="0" cy="0"/>
          <a:chOff x="0" y="0"/>
          <a:chExt cx="0" cy="0"/>
        </a:xfrm>
      </p:grpSpPr>
      <p:sp>
        <p:nvSpPr>
          <p:cNvPr id="611" name="Google Shape;61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6"/>
        <p:cNvGrpSpPr/>
        <p:nvPr/>
      </p:nvGrpSpPr>
      <p:grpSpPr>
        <a:xfrm>
          <a:off x="0" y="0"/>
          <a:ext cx="0" cy="0"/>
          <a:chOff x="0" y="0"/>
          <a:chExt cx="0" cy="0"/>
        </a:xfrm>
      </p:grpSpPr>
      <p:sp>
        <p:nvSpPr>
          <p:cNvPr id="617" name="Google Shape;617;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9" name="Google Shape;619;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2"/>
        <p:cNvGrpSpPr/>
        <p:nvPr/>
      </p:nvGrpSpPr>
      <p:grpSpPr>
        <a:xfrm>
          <a:off x="0" y="0"/>
          <a:ext cx="0" cy="0"/>
          <a:chOff x="0" y="0"/>
          <a:chExt cx="0" cy="0"/>
        </a:xfrm>
      </p:grpSpPr>
      <p:sp>
        <p:nvSpPr>
          <p:cNvPr id="623" name="Google Shape;623;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8" name="Google Shape;62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9"/>
        <p:cNvGrpSpPr/>
        <p:nvPr/>
      </p:nvGrpSpPr>
      <p:grpSpPr>
        <a:xfrm>
          <a:off x="0" y="0"/>
          <a:ext cx="0" cy="0"/>
          <a:chOff x="0" y="0"/>
          <a:chExt cx="0" cy="0"/>
        </a:xfrm>
      </p:grpSpPr>
      <p:sp>
        <p:nvSpPr>
          <p:cNvPr id="630" name="Google Shape;630;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1" name="Google Shape;631;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2" name="Google Shape;632;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4" name="Google Shape;634;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8"/>
        <p:cNvGrpSpPr/>
        <p:nvPr/>
      </p:nvGrpSpPr>
      <p:grpSpPr>
        <a:xfrm>
          <a:off x="0" y="0"/>
          <a:ext cx="0" cy="0"/>
          <a:chOff x="0" y="0"/>
          <a:chExt cx="0" cy="0"/>
        </a:xfrm>
      </p:grpSpPr>
      <p:sp>
        <p:nvSpPr>
          <p:cNvPr id="639" name="Google Shape;639;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0" name="Google Shape;64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1" name="Google Shape;64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3"/>
        <p:cNvGrpSpPr/>
        <p:nvPr/>
      </p:nvGrpSpPr>
      <p:grpSpPr>
        <a:xfrm>
          <a:off x="0" y="0"/>
          <a:ext cx="0" cy="0"/>
          <a:chOff x="0" y="0"/>
          <a:chExt cx="0" cy="0"/>
        </a:xfrm>
      </p:grpSpPr>
      <p:sp>
        <p:nvSpPr>
          <p:cNvPr id="644" name="Google Shape;64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7"/>
        <p:cNvGrpSpPr/>
        <p:nvPr/>
      </p:nvGrpSpPr>
      <p:grpSpPr>
        <a:xfrm>
          <a:off x="0" y="0"/>
          <a:ext cx="0" cy="0"/>
          <a:chOff x="0" y="0"/>
          <a:chExt cx="0" cy="0"/>
        </a:xfrm>
      </p:grpSpPr>
      <p:sp>
        <p:nvSpPr>
          <p:cNvPr id="648" name="Google Shape;648;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0" name="Google Shape;650;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1" name="Google Shape;65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2" name="Google Shape;65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4"/>
        <p:cNvGrpSpPr/>
        <p:nvPr/>
      </p:nvGrpSpPr>
      <p:grpSpPr>
        <a:xfrm>
          <a:off x="0" y="0"/>
          <a:ext cx="0" cy="0"/>
          <a:chOff x="0" y="0"/>
          <a:chExt cx="0" cy="0"/>
        </a:xfrm>
      </p:grpSpPr>
      <p:sp>
        <p:nvSpPr>
          <p:cNvPr id="655" name="Google Shape;655;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73"/>
          <p:cNvSpPr>
            <a:spLocks noGrp="1"/>
          </p:cNvSpPr>
          <p:nvPr>
            <p:ph type="pic" idx="2"/>
          </p:nvPr>
        </p:nvSpPr>
        <p:spPr>
          <a:xfrm>
            <a:off x="5183188" y="987425"/>
            <a:ext cx="6172200" cy="4873625"/>
          </a:xfrm>
          <a:prstGeom prst="rect">
            <a:avLst/>
          </a:prstGeom>
          <a:noFill/>
          <a:ln>
            <a:noFill/>
          </a:ln>
        </p:spPr>
      </p:sp>
      <p:sp>
        <p:nvSpPr>
          <p:cNvPr id="657" name="Google Shape;657;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8" name="Google Shape;658;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0" name="Google Shape;660;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0"/>
        <p:cNvGrpSpPr/>
        <p:nvPr/>
      </p:nvGrpSpPr>
      <p:grpSpPr>
        <a:xfrm>
          <a:off x="0" y="0"/>
          <a:ext cx="0" cy="0"/>
          <a:chOff x="0" y="0"/>
          <a:chExt cx="0" cy="0"/>
        </a:xfrm>
      </p:grpSpPr>
      <p:sp>
        <p:nvSpPr>
          <p:cNvPr id="51" name="Google Shape;51;p8"/>
          <p:cNvSpPr/>
          <p:nvPr/>
        </p:nvSpPr>
        <p:spPr>
          <a:xfrm>
            <a:off x="9309101" y="4594069"/>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 name="Google Shape;52;p8"/>
          <p:cNvSpPr/>
          <p:nvPr/>
        </p:nvSpPr>
        <p:spPr>
          <a:xfrm flipH="1">
            <a:off x="-57"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 name="Google Shape;53;p8"/>
          <p:cNvSpPr txBox="1">
            <a:spLocks noGrp="1"/>
          </p:cNvSpPr>
          <p:nvPr>
            <p:ph type="title"/>
          </p:nvPr>
        </p:nvSpPr>
        <p:spPr>
          <a:xfrm>
            <a:off x="6603051" y="1896633"/>
            <a:ext cx="4035600" cy="74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8"/>
          <p:cNvSpPr txBox="1">
            <a:spLocks noGrp="1"/>
          </p:cNvSpPr>
          <p:nvPr>
            <p:ph type="subTitle" idx="1"/>
          </p:nvPr>
        </p:nvSpPr>
        <p:spPr>
          <a:xfrm>
            <a:off x="6603051" y="2640167"/>
            <a:ext cx="4035600" cy="231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1"/>
        <p:cNvGrpSpPr/>
        <p:nvPr/>
      </p:nvGrpSpPr>
      <p:grpSpPr>
        <a:xfrm>
          <a:off x="0" y="0"/>
          <a:ext cx="0" cy="0"/>
          <a:chOff x="0" y="0"/>
          <a:chExt cx="0" cy="0"/>
        </a:xfrm>
      </p:grpSpPr>
      <p:sp>
        <p:nvSpPr>
          <p:cNvPr id="662" name="Google Shape;662;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3" name="Google Shape;663;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4" name="Google Shape;66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7"/>
        <p:cNvGrpSpPr/>
        <p:nvPr/>
      </p:nvGrpSpPr>
      <p:grpSpPr>
        <a:xfrm>
          <a:off x="0" y="0"/>
          <a:ext cx="0" cy="0"/>
          <a:chOff x="0" y="0"/>
          <a:chExt cx="0" cy="0"/>
        </a:xfrm>
      </p:grpSpPr>
      <p:sp>
        <p:nvSpPr>
          <p:cNvPr id="668" name="Google Shape;668;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0" name="Google Shape;67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673"/>
        <p:cNvGrpSpPr/>
        <p:nvPr/>
      </p:nvGrpSpPr>
      <p:grpSpPr>
        <a:xfrm>
          <a:off x="0" y="0"/>
          <a:ext cx="0" cy="0"/>
          <a:chOff x="0" y="0"/>
          <a:chExt cx="0" cy="0"/>
        </a:xfrm>
      </p:grpSpPr>
      <p:sp>
        <p:nvSpPr>
          <p:cNvPr id="674" name="Google Shape;674;p76"/>
          <p:cNvSpPr txBox="1">
            <a:spLocks noGrp="1"/>
          </p:cNvSpPr>
          <p:nvPr>
            <p:ph type="title"/>
          </p:nvPr>
        </p:nvSpPr>
        <p:spPr>
          <a:xfrm>
            <a:off x="914400" y="3337600"/>
            <a:ext cx="5765200" cy="11224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1"/>
              </a:buClr>
              <a:buSzPts val="3600"/>
              <a:buFont typeface="Calibri"/>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75" name="Google Shape;675;p7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6" name="Google Shape;676;p76"/>
          <p:cNvSpPr txBox="1">
            <a:spLocks noGrp="1"/>
          </p:cNvSpPr>
          <p:nvPr>
            <p:ph type="title" idx="2"/>
          </p:nvPr>
        </p:nvSpPr>
        <p:spPr>
          <a:xfrm>
            <a:off x="914400" y="1780000"/>
            <a:ext cx="5765200" cy="155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7000"/>
              <a:buFont typeface="Calibri"/>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677" name="Google Shape;677;p76"/>
          <p:cNvSpPr txBox="1">
            <a:spLocks noGrp="1"/>
          </p:cNvSpPr>
          <p:nvPr>
            <p:ph type="subTitle" idx="1"/>
          </p:nvPr>
        </p:nvSpPr>
        <p:spPr>
          <a:xfrm>
            <a:off x="914400" y="4460000"/>
            <a:ext cx="5765200" cy="61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1867"/>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78"/>
        <p:cNvGrpSpPr/>
        <p:nvPr/>
      </p:nvGrpSpPr>
      <p:grpSpPr>
        <a:xfrm>
          <a:off x="0" y="0"/>
          <a:ext cx="0" cy="0"/>
          <a:chOff x="0" y="0"/>
          <a:chExt cx="0" cy="0"/>
        </a:xfrm>
      </p:grpSpPr>
      <p:sp>
        <p:nvSpPr>
          <p:cNvPr id="679" name="Google Shape;679;p77"/>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680" name="Google Shape;680;p77"/>
          <p:cNvGrpSpPr/>
          <p:nvPr/>
        </p:nvGrpSpPr>
        <p:grpSpPr>
          <a:xfrm>
            <a:off x="-2152595" y="-891659"/>
            <a:ext cx="16925003" cy="9185980"/>
            <a:chOff x="-1614447" y="-668745"/>
            <a:chExt cx="12693752" cy="6889485"/>
          </a:xfrm>
        </p:grpSpPr>
        <p:grpSp>
          <p:nvGrpSpPr>
            <p:cNvPr id="681" name="Google Shape;681;p77"/>
            <p:cNvGrpSpPr/>
            <p:nvPr/>
          </p:nvGrpSpPr>
          <p:grpSpPr>
            <a:xfrm>
              <a:off x="-1614447" y="4335248"/>
              <a:ext cx="2795340" cy="1885492"/>
              <a:chOff x="965100" y="1428788"/>
              <a:chExt cx="1354200" cy="913425"/>
            </a:xfrm>
          </p:grpSpPr>
          <p:sp>
            <p:nvSpPr>
              <p:cNvPr id="682" name="Google Shape;682;p7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3" name="Google Shape;683;p7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4" name="Google Shape;684;p7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5" name="Google Shape;685;p7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6" name="Google Shape;686;p7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
          <p:nvSpPr>
            <p:cNvPr id="687" name="Google Shape;687;p77"/>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8" name="Google Shape;688;p77"/>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5"/>
        <p:cNvGrpSpPr/>
        <p:nvPr/>
      </p:nvGrpSpPr>
      <p:grpSpPr>
        <a:xfrm>
          <a:off x="0" y="0"/>
          <a:ext cx="0" cy="0"/>
          <a:chOff x="0" y="0"/>
          <a:chExt cx="0" cy="0"/>
        </a:xfrm>
      </p:grpSpPr>
      <p:sp>
        <p:nvSpPr>
          <p:cNvPr id="696" name="Google Shape;696;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7" name="Google Shape;697;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9"/>
        <p:cNvGrpSpPr/>
        <p:nvPr/>
      </p:nvGrpSpPr>
      <p:grpSpPr>
        <a:xfrm>
          <a:off x="0" y="0"/>
          <a:ext cx="0" cy="0"/>
          <a:chOff x="0" y="0"/>
          <a:chExt cx="0" cy="0"/>
        </a:xfrm>
      </p:grpSpPr>
      <p:sp>
        <p:nvSpPr>
          <p:cNvPr id="700" name="Google Shape;700;p8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1" name="Google Shape;701;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02" name="Google Shape;702;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5"/>
        <p:cNvGrpSpPr/>
        <p:nvPr/>
      </p:nvGrpSpPr>
      <p:grpSpPr>
        <a:xfrm>
          <a:off x="0" y="0"/>
          <a:ext cx="0" cy="0"/>
          <a:chOff x="0" y="0"/>
          <a:chExt cx="0" cy="0"/>
        </a:xfrm>
      </p:grpSpPr>
      <p:sp>
        <p:nvSpPr>
          <p:cNvPr id="706" name="Google Shape;706;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7" name="Google Shape;707;p8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8" name="Google Shape;708;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1"/>
        <p:cNvGrpSpPr/>
        <p:nvPr/>
      </p:nvGrpSpPr>
      <p:grpSpPr>
        <a:xfrm>
          <a:off x="0" y="0"/>
          <a:ext cx="0" cy="0"/>
          <a:chOff x="0" y="0"/>
          <a:chExt cx="0" cy="0"/>
        </a:xfrm>
      </p:grpSpPr>
      <p:sp>
        <p:nvSpPr>
          <p:cNvPr id="712" name="Google Shape;712;p8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3" name="Google Shape;713;p8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4" name="Google Shape;714;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7"/>
        <p:cNvGrpSpPr/>
        <p:nvPr/>
      </p:nvGrpSpPr>
      <p:grpSpPr>
        <a:xfrm>
          <a:off x="0" y="0"/>
          <a:ext cx="0" cy="0"/>
          <a:chOff x="0" y="0"/>
          <a:chExt cx="0" cy="0"/>
        </a:xfrm>
      </p:grpSpPr>
      <p:sp>
        <p:nvSpPr>
          <p:cNvPr id="718" name="Google Shape;718;p8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8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0" name="Google Shape;720;p83"/>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1" name="Google Shape;721;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4"/>
        <p:cNvGrpSpPr/>
        <p:nvPr/>
      </p:nvGrpSpPr>
      <p:grpSpPr>
        <a:xfrm>
          <a:off x="0" y="0"/>
          <a:ext cx="0" cy="0"/>
          <a:chOff x="0" y="0"/>
          <a:chExt cx="0" cy="0"/>
        </a:xfrm>
      </p:grpSpPr>
      <p:sp>
        <p:nvSpPr>
          <p:cNvPr id="725" name="Google Shape;725;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6" name="Google Shape;726;p8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7" name="Google Shape;727;p8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8" name="Google Shape;728;p8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9" name="Google Shape;729;p84"/>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30" name="Google Shape;730;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
        <p:cNvGrpSpPr/>
        <p:nvPr/>
      </p:nvGrpSpPr>
      <p:grpSpPr>
        <a:xfrm>
          <a:off x="0" y="0"/>
          <a:ext cx="0" cy="0"/>
          <a:chOff x="0" y="0"/>
          <a:chExt cx="0" cy="0"/>
        </a:xfrm>
      </p:grpSpPr>
      <p:sp>
        <p:nvSpPr>
          <p:cNvPr id="56" name="Google Shape;56;p9"/>
          <p:cNvSpPr/>
          <p:nvPr/>
        </p:nvSpPr>
        <p:spPr>
          <a:xfrm rot="10800000">
            <a:off x="5616180" y="2762064"/>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 name="Google Shape;57;p9"/>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 name="Google Shape;58;p9"/>
          <p:cNvSpPr/>
          <p:nvPr/>
        </p:nvSpPr>
        <p:spPr>
          <a:xfrm rot="10800000">
            <a:off x="5794095"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 name="Google Shape;59;p9"/>
          <p:cNvSpPr txBox="1">
            <a:spLocks noGrp="1"/>
          </p:cNvSpPr>
          <p:nvPr>
            <p:ph type="title"/>
          </p:nvPr>
        </p:nvSpPr>
        <p:spPr>
          <a:xfrm>
            <a:off x="2834600" y="1488367"/>
            <a:ext cx="6522800" cy="330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3"/>
        <p:cNvGrpSpPr/>
        <p:nvPr/>
      </p:nvGrpSpPr>
      <p:grpSpPr>
        <a:xfrm>
          <a:off x="0" y="0"/>
          <a:ext cx="0" cy="0"/>
          <a:chOff x="0" y="0"/>
          <a:chExt cx="0" cy="0"/>
        </a:xfrm>
      </p:grpSpPr>
      <p:sp>
        <p:nvSpPr>
          <p:cNvPr id="734" name="Google Shape;734;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6" name="Google Shape;736;p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8"/>
        <p:cNvGrpSpPr/>
        <p:nvPr/>
      </p:nvGrpSpPr>
      <p:grpSpPr>
        <a:xfrm>
          <a:off x="0" y="0"/>
          <a:ext cx="0" cy="0"/>
          <a:chOff x="0" y="0"/>
          <a:chExt cx="0" cy="0"/>
        </a:xfrm>
      </p:grpSpPr>
      <p:sp>
        <p:nvSpPr>
          <p:cNvPr id="739" name="Google Shape;739;p86"/>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0" name="Google Shape;740;p86"/>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1" name="Google Shape;741;p86"/>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2" name="Google Shape;742;p8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3" name="Google Shape;743;p8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8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5"/>
        <p:cNvGrpSpPr/>
        <p:nvPr/>
      </p:nvGrpSpPr>
      <p:grpSpPr>
        <a:xfrm>
          <a:off x="0" y="0"/>
          <a:ext cx="0" cy="0"/>
          <a:chOff x="0" y="0"/>
          <a:chExt cx="0" cy="0"/>
        </a:xfrm>
      </p:grpSpPr>
      <p:sp>
        <p:nvSpPr>
          <p:cNvPr id="746" name="Google Shape;746;p8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87"/>
          <p:cNvSpPr>
            <a:spLocks noGrp="1"/>
          </p:cNvSpPr>
          <p:nvPr>
            <p:ph type="pic" idx="2"/>
          </p:nvPr>
        </p:nvSpPr>
        <p:spPr>
          <a:xfrm>
            <a:off x="2389717" y="612775"/>
            <a:ext cx="7315200" cy="4114800"/>
          </a:xfrm>
          <a:prstGeom prst="rect">
            <a:avLst/>
          </a:prstGeom>
          <a:noFill/>
          <a:ln>
            <a:noFill/>
          </a:ln>
        </p:spPr>
      </p:sp>
      <p:sp>
        <p:nvSpPr>
          <p:cNvPr id="748" name="Google Shape;748;p8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9" name="Google Shape;749;p8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8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8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2"/>
        <p:cNvGrpSpPr/>
        <p:nvPr/>
      </p:nvGrpSpPr>
      <p:grpSpPr>
        <a:xfrm>
          <a:off x="0" y="0"/>
          <a:ext cx="0" cy="0"/>
          <a:chOff x="0" y="0"/>
          <a:chExt cx="0" cy="0"/>
        </a:xfrm>
      </p:grpSpPr>
      <p:sp>
        <p:nvSpPr>
          <p:cNvPr id="753" name="Google Shape;753;p8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4" name="Google Shape;754;p88"/>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5" name="Google Shape;755;p8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8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8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8"/>
        <p:cNvGrpSpPr/>
        <p:nvPr/>
      </p:nvGrpSpPr>
      <p:grpSpPr>
        <a:xfrm>
          <a:off x="0" y="0"/>
          <a:ext cx="0" cy="0"/>
          <a:chOff x="0" y="0"/>
          <a:chExt cx="0" cy="0"/>
        </a:xfrm>
      </p:grpSpPr>
      <p:sp>
        <p:nvSpPr>
          <p:cNvPr id="759" name="Google Shape;759;p89"/>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0" name="Google Shape;760;p89"/>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1" name="Google Shape;761;p8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8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8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0"/>
        <p:cNvGrpSpPr/>
        <p:nvPr/>
      </p:nvGrpSpPr>
      <p:grpSpPr>
        <a:xfrm>
          <a:off x="0" y="0"/>
          <a:ext cx="0" cy="0"/>
          <a:chOff x="0" y="0"/>
          <a:chExt cx="0" cy="0"/>
        </a:xfrm>
      </p:grpSpPr>
      <p:sp>
        <p:nvSpPr>
          <p:cNvPr id="771" name="Google Shape;771;p9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2" name="Google Shape;772;p9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9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774"/>
        <p:cNvGrpSpPr/>
        <p:nvPr/>
      </p:nvGrpSpPr>
      <p:grpSpPr>
        <a:xfrm>
          <a:off x="0" y="0"/>
          <a:ext cx="0" cy="0"/>
          <a:chOff x="0" y="0"/>
          <a:chExt cx="0" cy="0"/>
        </a:xfrm>
      </p:grpSpPr>
      <p:sp>
        <p:nvSpPr>
          <p:cNvPr id="775" name="Google Shape;775;p92"/>
          <p:cNvSpPr/>
          <p:nvPr/>
        </p:nvSpPr>
        <p:spPr>
          <a:xfrm>
            <a:off x="3916529" y="174169"/>
            <a:ext cx="8277059" cy="510988"/>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776" name="Google Shape;776;p92"/>
          <p:cNvSpPr/>
          <p:nvPr/>
        </p:nvSpPr>
        <p:spPr>
          <a:xfrm>
            <a:off x="635966" y="174169"/>
            <a:ext cx="3204417" cy="510988"/>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777" name="Google Shape;777;p92"/>
          <p:cNvSpPr/>
          <p:nvPr/>
        </p:nvSpPr>
        <p:spPr>
          <a:xfrm>
            <a:off x="709963" y="217256"/>
            <a:ext cx="3057311" cy="413489"/>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778" name="Google Shape;778;p92"/>
          <p:cNvCxnSpPr/>
          <p:nvPr/>
        </p:nvCxnSpPr>
        <p:spPr>
          <a:xfrm>
            <a:off x="3984779" y="174172"/>
            <a:ext cx="0" cy="524435"/>
          </a:xfrm>
          <a:prstGeom prst="straightConnector1">
            <a:avLst/>
          </a:prstGeom>
          <a:noFill/>
          <a:ln w="38100" cap="flat" cmpd="sng">
            <a:solidFill>
              <a:srgbClr val="FFFFFF"/>
            </a:solidFill>
            <a:prstDash val="solid"/>
            <a:miter lim="800000"/>
            <a:headEnd type="none" w="sm" len="sm"/>
            <a:tailEnd type="none" w="sm" len="sm"/>
          </a:ln>
        </p:spPr>
      </p:cxnSp>
      <p:sp>
        <p:nvSpPr>
          <p:cNvPr id="779" name="Google Shape;779;p92"/>
          <p:cNvSpPr/>
          <p:nvPr/>
        </p:nvSpPr>
        <p:spPr>
          <a:xfrm>
            <a:off x="-2260" y="174169"/>
            <a:ext cx="558779" cy="510988"/>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780" name="Google Shape;780;p92"/>
          <p:cNvCxnSpPr/>
          <p:nvPr/>
        </p:nvCxnSpPr>
        <p:spPr>
          <a:xfrm>
            <a:off x="471823" y="160725"/>
            <a:ext cx="0" cy="524435"/>
          </a:xfrm>
          <a:prstGeom prst="straightConnector1">
            <a:avLst/>
          </a:prstGeom>
          <a:noFill/>
          <a:ln w="38100" cap="flat" cmpd="sng">
            <a:solidFill>
              <a:srgbClr val="FFFFFF"/>
            </a:solidFill>
            <a:prstDash val="solid"/>
            <a:miter lim="800000"/>
            <a:headEnd type="none" w="sm" len="sm"/>
            <a:tailEnd type="none" w="sm" len="sm"/>
          </a:ln>
        </p:spPr>
      </p:cxnSp>
      <p:cxnSp>
        <p:nvCxnSpPr>
          <p:cNvPr id="781" name="Google Shape;781;p92"/>
          <p:cNvCxnSpPr/>
          <p:nvPr/>
        </p:nvCxnSpPr>
        <p:spPr>
          <a:xfrm rot="10800000">
            <a:off x="1" y="6843933"/>
            <a:ext cx="12193587"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2"/>
        <p:cNvGrpSpPr/>
        <p:nvPr/>
      </p:nvGrpSpPr>
      <p:grpSpPr>
        <a:xfrm>
          <a:off x="0" y="0"/>
          <a:ext cx="0" cy="0"/>
          <a:chOff x="0" y="0"/>
          <a:chExt cx="0" cy="0"/>
        </a:xfrm>
      </p:grpSpPr>
      <p:sp>
        <p:nvSpPr>
          <p:cNvPr id="783" name="Google Shape;783;p93"/>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4" name="Google Shape;784;p93"/>
          <p:cNvSpPr txBox="1">
            <a:spLocks noGrp="1"/>
          </p:cNvSpPr>
          <p:nvPr>
            <p:ph type="subTitle" idx="1"/>
          </p:nvPr>
        </p:nvSpPr>
        <p:spPr>
          <a:xfrm>
            <a:off x="1524001"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5" name="Google Shape;785;p93"/>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6" name="Google Shape;786;p9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7" name="Google Shape;787;p9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8"/>
        <p:cNvGrpSpPr/>
        <p:nvPr/>
      </p:nvGrpSpPr>
      <p:grpSpPr>
        <a:xfrm>
          <a:off x="0" y="0"/>
          <a:ext cx="0" cy="0"/>
          <a:chOff x="0" y="0"/>
          <a:chExt cx="0" cy="0"/>
        </a:xfrm>
      </p:grpSpPr>
      <p:sp>
        <p:nvSpPr>
          <p:cNvPr id="789" name="Google Shape;789;p94"/>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0" name="Google Shape;790;p94"/>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94"/>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9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3" name="Google Shape;793;p9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4"/>
        <p:cNvGrpSpPr/>
        <p:nvPr/>
      </p:nvGrpSpPr>
      <p:grpSpPr>
        <a:xfrm>
          <a:off x="0" y="0"/>
          <a:ext cx="0" cy="0"/>
          <a:chOff x="0" y="0"/>
          <a:chExt cx="0" cy="0"/>
        </a:xfrm>
      </p:grpSpPr>
      <p:sp>
        <p:nvSpPr>
          <p:cNvPr id="795" name="Google Shape;795;p95"/>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6" name="Google Shape;796;p9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97" name="Google Shape;797;p9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8" name="Google Shape;798;p9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9" name="Google Shape;799;p9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grpSp>
        <p:nvGrpSpPr>
          <p:cNvPr id="61" name="Google Shape;61;p10"/>
          <p:cNvGrpSpPr/>
          <p:nvPr/>
        </p:nvGrpSpPr>
        <p:grpSpPr>
          <a:xfrm rot="10800000">
            <a:off x="-5" y="-8667"/>
            <a:ext cx="6553592" cy="6875200"/>
            <a:chOff x="4003316" y="-6500"/>
            <a:chExt cx="4826388" cy="5156400"/>
          </a:xfrm>
        </p:grpSpPr>
        <p:sp>
          <p:nvSpPr>
            <p:cNvPr id="62" name="Google Shape;62;p10"/>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 name="Google Shape;63;p10"/>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64" name="Google Shape;64;p10"/>
          <p:cNvSpPr txBox="1">
            <a:spLocks noGrp="1"/>
          </p:cNvSpPr>
          <p:nvPr>
            <p:ph type="title"/>
          </p:nvPr>
        </p:nvSpPr>
        <p:spPr>
          <a:xfrm>
            <a:off x="950800" y="1644233"/>
            <a:ext cx="42000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65" name="Google Shape;65;p10"/>
          <p:cNvSpPr txBox="1">
            <a:spLocks noGrp="1"/>
          </p:cNvSpPr>
          <p:nvPr>
            <p:ph type="subTitle" idx="1"/>
          </p:nvPr>
        </p:nvSpPr>
        <p:spPr>
          <a:xfrm>
            <a:off x="950800" y="3737433"/>
            <a:ext cx="42000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6" name="Google Shape;66;p10"/>
          <p:cNvSpPr txBox="1">
            <a:spLocks noGrp="1"/>
          </p:cNvSpPr>
          <p:nvPr>
            <p:ph type="body" idx="2"/>
          </p:nvPr>
        </p:nvSpPr>
        <p:spPr>
          <a:xfrm>
            <a:off x="6586000" y="965433"/>
            <a:ext cx="4655200" cy="4926800"/>
          </a:xfrm>
          <a:prstGeom prst="rect">
            <a:avLst/>
          </a:prstGeom>
          <a:noFill/>
          <a:ln>
            <a:noFill/>
          </a:ln>
        </p:spPr>
        <p:txBody>
          <a:bodyPr spcFirstLastPara="1" wrap="square" lIns="91425" tIns="91425" rIns="91425" bIns="91425" anchor="ctr"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67" name="Google Shape;67;p10"/>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0"/>
        <p:cNvGrpSpPr/>
        <p:nvPr/>
      </p:nvGrpSpPr>
      <p:grpSpPr>
        <a:xfrm>
          <a:off x="0" y="0"/>
          <a:ext cx="0" cy="0"/>
          <a:chOff x="0" y="0"/>
          <a:chExt cx="0" cy="0"/>
        </a:xfrm>
      </p:grpSpPr>
      <p:sp>
        <p:nvSpPr>
          <p:cNvPr id="801" name="Google Shape;801;p96"/>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2" name="Google Shape;802;p96"/>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3" name="Google Shape;803;p96"/>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4" name="Google Shape;804;p96"/>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9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9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7"/>
        <p:cNvGrpSpPr/>
        <p:nvPr/>
      </p:nvGrpSpPr>
      <p:grpSpPr>
        <a:xfrm>
          <a:off x="0" y="0"/>
          <a:ext cx="0" cy="0"/>
          <a:chOff x="0" y="0"/>
          <a:chExt cx="0" cy="0"/>
        </a:xfrm>
      </p:grpSpPr>
      <p:sp>
        <p:nvSpPr>
          <p:cNvPr id="808" name="Google Shape;808;p97"/>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9" name="Google Shape;809;p9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0" name="Google Shape;810;p9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97"/>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2" name="Google Shape;812;p97"/>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3" name="Google Shape;813;p9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9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9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6"/>
        <p:cNvGrpSpPr/>
        <p:nvPr/>
      </p:nvGrpSpPr>
      <p:grpSpPr>
        <a:xfrm>
          <a:off x="0" y="0"/>
          <a:ext cx="0" cy="0"/>
          <a:chOff x="0" y="0"/>
          <a:chExt cx="0" cy="0"/>
        </a:xfrm>
      </p:grpSpPr>
      <p:sp>
        <p:nvSpPr>
          <p:cNvPr id="817" name="Google Shape;817;p98"/>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9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9" name="Google Shape;819;p9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1"/>
        <p:cNvGrpSpPr/>
        <p:nvPr/>
      </p:nvGrpSpPr>
      <p:grpSpPr>
        <a:xfrm>
          <a:off x="0" y="0"/>
          <a:ext cx="0" cy="0"/>
          <a:chOff x="0" y="0"/>
          <a:chExt cx="0" cy="0"/>
        </a:xfrm>
      </p:grpSpPr>
      <p:sp>
        <p:nvSpPr>
          <p:cNvPr id="822" name="Google Shape;822;p99"/>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3" name="Google Shape;823;p99"/>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4" name="Google Shape;824;p99"/>
          <p:cNvSpPr txBox="1">
            <a:spLocks noGrp="1"/>
          </p:cNvSpPr>
          <p:nvPr>
            <p:ph type="body" idx="2"/>
          </p:nvPr>
        </p:nvSpPr>
        <p:spPr>
          <a:xfrm>
            <a:off x="839790"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5" name="Google Shape;825;p9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9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9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8"/>
        <p:cNvGrpSpPr/>
        <p:nvPr/>
      </p:nvGrpSpPr>
      <p:grpSpPr>
        <a:xfrm>
          <a:off x="0" y="0"/>
          <a:ext cx="0" cy="0"/>
          <a:chOff x="0" y="0"/>
          <a:chExt cx="0" cy="0"/>
        </a:xfrm>
      </p:grpSpPr>
      <p:sp>
        <p:nvSpPr>
          <p:cNvPr id="829" name="Google Shape;829;p100"/>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0" name="Google Shape;830;p100"/>
          <p:cNvSpPr>
            <a:spLocks noGrp="1"/>
          </p:cNvSpPr>
          <p:nvPr>
            <p:ph type="pic" idx="2"/>
          </p:nvPr>
        </p:nvSpPr>
        <p:spPr>
          <a:xfrm>
            <a:off x="5183188" y="987429"/>
            <a:ext cx="6172200" cy="4873625"/>
          </a:xfrm>
          <a:prstGeom prst="rect">
            <a:avLst/>
          </a:prstGeom>
          <a:noFill/>
          <a:ln>
            <a:noFill/>
          </a:ln>
        </p:spPr>
      </p:sp>
      <p:sp>
        <p:nvSpPr>
          <p:cNvPr id="831" name="Google Shape;831;p100"/>
          <p:cNvSpPr txBox="1">
            <a:spLocks noGrp="1"/>
          </p:cNvSpPr>
          <p:nvPr>
            <p:ph type="body" idx="1"/>
          </p:nvPr>
        </p:nvSpPr>
        <p:spPr>
          <a:xfrm>
            <a:off x="839790"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2" name="Google Shape;832;p10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p10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4" name="Google Shape;834;p10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5"/>
        <p:cNvGrpSpPr/>
        <p:nvPr/>
      </p:nvGrpSpPr>
      <p:grpSpPr>
        <a:xfrm>
          <a:off x="0" y="0"/>
          <a:ext cx="0" cy="0"/>
          <a:chOff x="0" y="0"/>
          <a:chExt cx="0" cy="0"/>
        </a:xfrm>
      </p:grpSpPr>
      <p:sp>
        <p:nvSpPr>
          <p:cNvPr id="836" name="Google Shape;836;p101"/>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7" name="Google Shape;837;p101"/>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p10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10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10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1"/>
        <p:cNvGrpSpPr/>
        <p:nvPr/>
      </p:nvGrpSpPr>
      <p:grpSpPr>
        <a:xfrm>
          <a:off x="0" y="0"/>
          <a:ext cx="0" cy="0"/>
          <a:chOff x="0" y="0"/>
          <a:chExt cx="0" cy="0"/>
        </a:xfrm>
      </p:grpSpPr>
      <p:sp>
        <p:nvSpPr>
          <p:cNvPr id="842" name="Google Shape;842;p102"/>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3" name="Google Shape;843;p102"/>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4" name="Google Shape;844;p102"/>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10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6" name="Google Shape;846;p10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3"/>
        <p:cNvGrpSpPr/>
        <p:nvPr/>
      </p:nvGrpSpPr>
      <p:grpSpPr>
        <a:xfrm>
          <a:off x="0" y="0"/>
          <a:ext cx="0" cy="0"/>
          <a:chOff x="0" y="0"/>
          <a:chExt cx="0" cy="0"/>
        </a:xfrm>
      </p:grpSpPr>
      <p:sp>
        <p:nvSpPr>
          <p:cNvPr id="854" name="Google Shape;854;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5" name="Google Shape;855;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7"/>
        <p:cNvGrpSpPr/>
        <p:nvPr/>
      </p:nvGrpSpPr>
      <p:grpSpPr>
        <a:xfrm>
          <a:off x="0" y="0"/>
          <a:ext cx="0" cy="0"/>
          <a:chOff x="0" y="0"/>
          <a:chExt cx="0" cy="0"/>
        </a:xfrm>
      </p:grpSpPr>
      <p:sp>
        <p:nvSpPr>
          <p:cNvPr id="858" name="Google Shape;858;p10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9" name="Google Shape;859;p10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0" name="Google Shape;860;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1" name="Google Shape;861;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3"/>
        <p:cNvGrpSpPr/>
        <p:nvPr/>
      </p:nvGrpSpPr>
      <p:grpSpPr>
        <a:xfrm>
          <a:off x="0" y="0"/>
          <a:ext cx="0" cy="0"/>
          <a:chOff x="0" y="0"/>
          <a:chExt cx="0" cy="0"/>
        </a:xfrm>
      </p:grpSpPr>
      <p:sp>
        <p:nvSpPr>
          <p:cNvPr id="864" name="Google Shape;864;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5" name="Google Shape;865;p10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6" name="Google Shape;866;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7" name="Google Shape;867;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8" name="Google Shape;868;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7.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jp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11" name="Google Shape;11;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2"/>
        <p:cNvGrpSpPr/>
        <p:nvPr/>
      </p:nvGrpSpPr>
      <p:grpSpPr>
        <a:xfrm>
          <a:off x="0" y="0"/>
          <a:ext cx="0" cy="0"/>
          <a:chOff x="0" y="0"/>
          <a:chExt cx="0" cy="0"/>
        </a:xfrm>
      </p:grpSpPr>
      <p:sp>
        <p:nvSpPr>
          <p:cNvPr id="1083" name="Google Shape;108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4" name="Google Shape;1084;p14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1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6" name="Google Shape;1086;p1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7" name="Google Shape;1087;p1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1pPr>
            <a:lvl2pPr marR="0" lvl="1"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2pPr>
            <a:lvl3pPr marR="0" lvl="2"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3pPr>
            <a:lvl4pPr marR="0" lvl="3"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4pPr>
            <a:lvl5pPr marR="0" lvl="4"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5pPr>
            <a:lvl6pPr marR="0" lvl="5"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6pPr>
            <a:lvl7pPr marR="0" lvl="6"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7pPr>
            <a:lvl8pPr marR="0" lvl="7"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8pPr>
            <a:lvl9pPr marR="0" lvl="8" algn="l"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9pPr>
          </a:lstStyle>
          <a:p>
            <a:endParaRPr/>
          </a:p>
        </p:txBody>
      </p:sp>
      <p:sp>
        <p:nvSpPr>
          <p:cNvPr id="194" name="Google Shape;194;p23"/>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1pPr>
            <a:lvl2pPr marL="914400" marR="0" lvl="1"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2pPr>
            <a:lvl3pPr marL="1371600" marR="0" lvl="2"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3pPr>
            <a:lvl4pPr marL="1828800" marR="0" lvl="3"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4pPr>
            <a:lvl5pPr marL="2286000" marR="0" lvl="4"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5pPr>
            <a:lvl6pPr marL="2743200" marR="0" lvl="5"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6pPr>
            <a:lvl7pPr marL="3200400" marR="0" lvl="6"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7pPr>
            <a:lvl8pPr marL="3657600" marR="0" lvl="7" indent="-317500" algn="l" rtl="0">
              <a:lnSpc>
                <a:spcPct val="100000"/>
              </a:lnSpc>
              <a:spcBef>
                <a:spcPts val="1600"/>
              </a:spcBef>
              <a:spcAft>
                <a:spcPts val="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8pPr>
            <a:lvl9pPr marL="4114800" marR="0" lvl="8" indent="-317500" algn="l" rtl="0">
              <a:lnSpc>
                <a:spcPct val="100000"/>
              </a:lnSpc>
              <a:spcBef>
                <a:spcPts val="1600"/>
              </a:spcBef>
              <a:spcAft>
                <a:spcPts val="1600"/>
              </a:spcAft>
              <a:buClr>
                <a:schemeClr val="dk2"/>
              </a:buClr>
              <a:buSzPts val="1400"/>
              <a:buFont typeface="Patrick Hand"/>
              <a:buChar char="■"/>
              <a:defRPr sz="1867" b="0" i="0" u="none" strike="noStrike" cap="none">
                <a:solidFill>
                  <a:schemeClr val="dk2"/>
                </a:solidFill>
                <a:latin typeface="Patrick Hand"/>
                <a:ea typeface="Patrick Hand"/>
                <a:cs typeface="Patrick Hand"/>
                <a:sym typeface="Patrick Hand"/>
              </a:defRPr>
            </a:lvl9pPr>
          </a:lstStyle>
          <a:p>
            <a:endParaRPr/>
          </a:p>
        </p:txBody>
      </p:sp>
      <p:sp>
        <p:nvSpPr>
          <p:cNvPr id="195" name="Google Shape;195;p23"/>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5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800"/>
              <a:buFont typeface="Domine"/>
              <a:buNone/>
              <a:defRPr sz="2800" b="1" i="0" u="none" strike="noStrike" cap="none">
                <a:solidFill>
                  <a:schemeClr val="dk1"/>
                </a:solidFill>
                <a:latin typeface="Domine"/>
                <a:ea typeface="Domine"/>
                <a:cs typeface="Domine"/>
                <a:sym typeface="Domine"/>
              </a:defRPr>
            </a:lvl9pPr>
          </a:lstStyle>
          <a:p>
            <a:endParaRPr/>
          </a:p>
        </p:txBody>
      </p:sp>
      <p:sp>
        <p:nvSpPr>
          <p:cNvPr id="330" name="Google Shape;330;p5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2pPr>
            <a:lvl3pPr marL="1371600" marR="0" lvl="2"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3pPr>
            <a:lvl4pPr marL="1828800" marR="0" lvl="3"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4pPr>
            <a:lvl5pPr marL="2286000" marR="0" lvl="4"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5pPr>
            <a:lvl6pPr marL="2743200" marR="0" lvl="5"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6pPr>
            <a:lvl7pPr marL="3200400" marR="0" lvl="6"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7pPr>
            <a:lvl8pPr marL="3657600" marR="0" lvl="7" indent="-317500" algn="l" rtl="0">
              <a:lnSpc>
                <a:spcPct val="100000"/>
              </a:lnSpc>
              <a:spcBef>
                <a:spcPts val="160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8pPr>
            <a:lvl9pPr marL="4114800" marR="0" lvl="8" indent="-317500" algn="l" rtl="0">
              <a:lnSpc>
                <a:spcPct val="100000"/>
              </a:lnSpc>
              <a:spcBef>
                <a:spcPts val="1600"/>
              </a:spcBef>
              <a:spcAft>
                <a:spcPts val="1600"/>
              </a:spcAft>
              <a:buClr>
                <a:schemeClr val="dk1"/>
              </a:buClr>
              <a:buSzPts val="1400"/>
              <a:buFont typeface="Roboto"/>
              <a:buChar char="■"/>
              <a:defRPr sz="1867" b="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6" name="Google Shape;596;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8" name="Google Shape;59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9" name="Google Shape;59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9"/>
        <p:cNvGrpSpPr/>
        <p:nvPr/>
      </p:nvGrpSpPr>
      <p:grpSpPr>
        <a:xfrm>
          <a:off x="0" y="0"/>
          <a:ext cx="0" cy="0"/>
          <a:chOff x="0" y="0"/>
          <a:chExt cx="0" cy="0"/>
        </a:xfrm>
      </p:grpSpPr>
      <p:sp>
        <p:nvSpPr>
          <p:cNvPr id="690" name="Google Shape;690;p7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1" name="Google Shape;691;p7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2" name="Google Shape;692;p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3" name="Google Shape;693;p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4" name="Google Shape;694;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90"/>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6" name="Google Shape;766;p90"/>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9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8" name="Google Shape;768;p9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7"/>
        <p:cNvGrpSpPr/>
        <p:nvPr/>
      </p:nvGrpSpPr>
      <p:grpSpPr>
        <a:xfrm>
          <a:off x="0" y="0"/>
          <a:ext cx="0" cy="0"/>
          <a:chOff x="0" y="0"/>
          <a:chExt cx="0" cy="0"/>
        </a:xfrm>
      </p:grpSpPr>
      <p:sp>
        <p:nvSpPr>
          <p:cNvPr id="848" name="Google Shape;848;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9" name="Google Shape;849;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0" name="Google Shape;85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1" name="Google Shape;85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2" name="Google Shape;85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2"/>
        <p:cNvGrpSpPr/>
        <p:nvPr/>
      </p:nvGrpSpPr>
      <p:grpSpPr>
        <a:xfrm>
          <a:off x="0" y="0"/>
          <a:ext cx="0" cy="0"/>
          <a:chOff x="0" y="0"/>
          <a:chExt cx="0" cy="0"/>
        </a:xfrm>
      </p:grpSpPr>
      <p:sp>
        <p:nvSpPr>
          <p:cNvPr id="923" name="Google Shape;923;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4" name="Google Shape;924;p1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6" name="Google Shape;926;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7" name="Google Shape;927;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97"/>
        <p:cNvGrpSpPr/>
        <p:nvPr/>
      </p:nvGrpSpPr>
      <p:grpSpPr>
        <a:xfrm>
          <a:off x="0" y="0"/>
          <a:ext cx="0" cy="0"/>
          <a:chOff x="0" y="0"/>
          <a:chExt cx="0" cy="0"/>
        </a:xfrm>
      </p:grpSpPr>
      <p:sp>
        <p:nvSpPr>
          <p:cNvPr id="998" name="Google Shape;998;p127"/>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99"/>
              <a:buFont typeface="Calibri"/>
              <a:buNone/>
              <a:defRPr sz="589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9" name="Google Shape;999;p127"/>
          <p:cNvSpPr txBox="1">
            <a:spLocks noGrp="1"/>
          </p:cNvSpPr>
          <p:nvPr>
            <p:ph type="body" idx="1"/>
          </p:nvPr>
        </p:nvSpPr>
        <p:spPr>
          <a:xfrm>
            <a:off x="609600" y="1600204"/>
            <a:ext cx="10972800" cy="4525963"/>
          </a:xfrm>
          <a:prstGeom prst="rect">
            <a:avLst/>
          </a:prstGeom>
          <a:noFill/>
          <a:ln>
            <a:noFill/>
          </a:ln>
        </p:spPr>
        <p:txBody>
          <a:bodyPr spcFirstLastPara="1" wrap="square" lIns="91425" tIns="45700" rIns="91425" bIns="45700" anchor="t" anchorCtr="0">
            <a:normAutofit/>
          </a:bodyPr>
          <a:lstStyle>
            <a:lvl1pPr marL="457200" marR="0" lvl="0" indent="-501586" algn="l" rtl="0">
              <a:spcBef>
                <a:spcPts val="860"/>
              </a:spcBef>
              <a:spcAft>
                <a:spcPts val="0"/>
              </a:spcAft>
              <a:buClr>
                <a:schemeClr val="dk1"/>
              </a:buClr>
              <a:buSzPts val="4299"/>
              <a:buFont typeface="Arial"/>
              <a:buChar char="•"/>
              <a:defRPr sz="4299" b="0" i="0" u="none" strike="noStrike" cap="none">
                <a:solidFill>
                  <a:schemeClr val="dk1"/>
                </a:solidFill>
                <a:latin typeface="Calibri"/>
                <a:ea typeface="Calibri"/>
                <a:cs typeface="Calibri"/>
                <a:sym typeface="Calibri"/>
              </a:defRPr>
            </a:lvl1pPr>
            <a:lvl2pPr marL="914400" marR="0" lvl="1" indent="-469836" algn="l" rtl="0">
              <a:spcBef>
                <a:spcPts val="760"/>
              </a:spcBef>
              <a:spcAft>
                <a:spcPts val="0"/>
              </a:spcAft>
              <a:buClr>
                <a:schemeClr val="dk1"/>
              </a:buClr>
              <a:buSzPts val="3799"/>
              <a:buFont typeface="Arial"/>
              <a:buChar char="–"/>
              <a:defRPr sz="3799" b="0" i="0" u="none" strike="noStrike" cap="none">
                <a:solidFill>
                  <a:schemeClr val="dk1"/>
                </a:solidFill>
                <a:latin typeface="Calibri"/>
                <a:ea typeface="Calibri"/>
                <a:cs typeface="Calibri"/>
                <a:sym typeface="Calibri"/>
              </a:defRPr>
            </a:lvl2pPr>
            <a:lvl3pPr marL="1371600" marR="0" lvl="2" indent="-431736" algn="l" rtl="0">
              <a:spcBef>
                <a:spcPts val="640"/>
              </a:spcBef>
              <a:spcAft>
                <a:spcPts val="0"/>
              </a:spcAft>
              <a:buClr>
                <a:schemeClr val="dk1"/>
              </a:buClr>
              <a:buSzPts val="3199"/>
              <a:buFont typeface="Arial"/>
              <a:buChar char="•"/>
              <a:defRPr sz="3199" b="0" i="0" u="none" strike="noStrike" cap="none">
                <a:solidFill>
                  <a:schemeClr val="dk1"/>
                </a:solidFill>
                <a:latin typeface="Calibri"/>
                <a:ea typeface="Calibri"/>
                <a:cs typeface="Calibri"/>
                <a:sym typeface="Calibri"/>
              </a:defRPr>
            </a:lvl3pPr>
            <a:lvl4pPr marL="1828800" marR="0" lvl="3"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4pPr>
            <a:lvl5pPr marL="2286000" marR="0" lvl="4"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5pPr>
            <a:lvl6pPr marL="2743200" marR="0" lvl="5"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6pPr>
            <a:lvl7pPr marL="3200400" marR="0" lvl="6"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7pPr>
            <a:lvl8pPr marL="3657600" marR="0" lvl="7"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8pPr>
            <a:lvl9pPr marL="4114800" marR="0" lvl="8"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9pPr>
          </a:lstStyle>
          <a:p>
            <a:endParaRPr/>
          </a:p>
        </p:txBody>
      </p:sp>
      <p:sp>
        <p:nvSpPr>
          <p:cNvPr id="1000" name="Google Shape;1000;p127"/>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1" name="Google Shape;1001;p127"/>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2" name="Google Shape;1002;p127"/>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08.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98.xml"/><Relationship Id="rId6" Type="http://schemas.openxmlformats.org/officeDocument/2006/relationships/image" Target="../media/image41.gif"/><Relationship Id="rId11" Type="http://schemas.openxmlformats.org/officeDocument/2006/relationships/image" Target="../media/image46.gif"/><Relationship Id="rId5" Type="http://schemas.openxmlformats.org/officeDocument/2006/relationships/image" Target="../media/image40.png"/><Relationship Id="rId10" Type="http://schemas.openxmlformats.org/officeDocument/2006/relationships/image" Target="../media/image45.gif"/><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28.xml"/><Relationship Id="rId1" Type="http://schemas.openxmlformats.org/officeDocument/2006/relationships/slideLayout" Target="../slideLayouts/slideLayout98.xml"/><Relationship Id="rId6" Type="http://schemas.openxmlformats.org/officeDocument/2006/relationships/image" Target="../media/image41.gif"/><Relationship Id="rId5" Type="http://schemas.openxmlformats.org/officeDocument/2006/relationships/image" Target="../media/image47.png"/><Relationship Id="rId10" Type="http://schemas.openxmlformats.org/officeDocument/2006/relationships/image" Target="../media/image45.gif"/><Relationship Id="rId4" Type="http://schemas.openxmlformats.org/officeDocument/2006/relationships/image" Target="../media/image40.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29.xml"/><Relationship Id="rId1" Type="http://schemas.openxmlformats.org/officeDocument/2006/relationships/slideLayout" Target="../slideLayouts/slideLayout98.xml"/><Relationship Id="rId6" Type="http://schemas.openxmlformats.org/officeDocument/2006/relationships/image" Target="../media/image41.gif"/><Relationship Id="rId5" Type="http://schemas.openxmlformats.org/officeDocument/2006/relationships/image" Target="../media/image49.png"/><Relationship Id="rId10" Type="http://schemas.openxmlformats.org/officeDocument/2006/relationships/image" Target="../media/image45.gif"/><Relationship Id="rId4" Type="http://schemas.openxmlformats.org/officeDocument/2006/relationships/image" Target="../media/image48.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30.xml"/><Relationship Id="rId1" Type="http://schemas.openxmlformats.org/officeDocument/2006/relationships/slideLayout" Target="../slideLayouts/slideLayout98.xml"/><Relationship Id="rId6" Type="http://schemas.openxmlformats.org/officeDocument/2006/relationships/image" Target="../media/image41.gif"/><Relationship Id="rId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image" Target="../media/image39.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98.xml"/><Relationship Id="rId6" Type="http://schemas.openxmlformats.org/officeDocument/2006/relationships/image" Target="../media/image41.gif"/><Relationship Id="rId5" Type="http://schemas.openxmlformats.org/officeDocument/2006/relationships/image" Target="../media/image52.png"/><Relationship Id="rId10" Type="http://schemas.openxmlformats.org/officeDocument/2006/relationships/image" Target="../media/image45.gif"/><Relationship Id="rId4" Type="http://schemas.openxmlformats.org/officeDocument/2006/relationships/image" Target="../media/image51.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32.xml"/><Relationship Id="rId1" Type="http://schemas.openxmlformats.org/officeDocument/2006/relationships/slideLayout" Target="../slideLayouts/slideLayout98.xml"/><Relationship Id="rId6" Type="http://schemas.openxmlformats.org/officeDocument/2006/relationships/image" Target="../media/image41.gif"/><Relationship Id="rId5" Type="http://schemas.openxmlformats.org/officeDocument/2006/relationships/image" Target="../media/image54.png"/><Relationship Id="rId10" Type="http://schemas.openxmlformats.org/officeDocument/2006/relationships/image" Target="../media/image45.gif"/><Relationship Id="rId4" Type="http://schemas.openxmlformats.org/officeDocument/2006/relationships/image" Target="../media/image53.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3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155"/>
          <p:cNvSpPr/>
          <p:nvPr/>
        </p:nvSpPr>
        <p:spPr>
          <a:xfrm>
            <a:off x="2601775" y="2420156"/>
            <a:ext cx="6988452" cy="1477328"/>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8800" b="1" i="0" u="none" strike="noStrike" cap="none">
                <a:solidFill>
                  <a:srgbClr val="FFFF00"/>
                </a:solidFill>
                <a:latin typeface="Times New Roman"/>
                <a:ea typeface="Times New Roman"/>
                <a:cs typeface="Times New Roman"/>
                <a:sym typeface="Times New Roman"/>
              </a:rPr>
              <a:t>KHỞI ĐỘNG</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164"/>
          <p:cNvPicPr preferRelativeResize="0"/>
          <p:nvPr/>
        </p:nvPicPr>
        <p:blipFill rotWithShape="1">
          <a:blip r:embed="rId3">
            <a:alphaModFix/>
          </a:blip>
          <a:srcRect/>
          <a:stretch/>
        </p:blipFill>
        <p:spPr>
          <a:xfrm>
            <a:off x="0" y="-1"/>
            <a:ext cx="12192000" cy="6858001"/>
          </a:xfrm>
          <a:prstGeom prst="rect">
            <a:avLst/>
          </a:prstGeom>
          <a:noFill/>
          <a:ln>
            <a:noFill/>
          </a:ln>
        </p:spPr>
      </p:pic>
      <p:pic>
        <p:nvPicPr>
          <p:cNvPr id="1366" name="Google Shape;1366;p164"/>
          <p:cNvPicPr preferRelativeResize="0"/>
          <p:nvPr/>
        </p:nvPicPr>
        <p:blipFill rotWithShape="1">
          <a:blip r:embed="rId4">
            <a:alphaModFix/>
          </a:blip>
          <a:srcRect/>
          <a:stretch/>
        </p:blipFill>
        <p:spPr>
          <a:xfrm>
            <a:off x="11393714" y="6026948"/>
            <a:ext cx="1036102" cy="10361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5"/>
                                        </p:tgtEl>
                                        <p:attrNameLst>
                                          <p:attrName>style.visibility</p:attrName>
                                        </p:attrNameLst>
                                      </p:cBhvr>
                                      <p:to>
                                        <p:strVal val="visible"/>
                                      </p:to>
                                    </p:set>
                                    <p:animEffect transition="in" filter="fade">
                                      <p:cBhvr>
                                        <p:cTn id="7" dur="500"/>
                                        <p:tgtEl>
                                          <p:spTgt spid="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Google Shape;1374;p165" descr="NEP, Chính sách kinh tế mới, Công nghiệp hóa xã hội chủ nghĩa, Tuyên truyền"/>
          <p:cNvPicPr preferRelativeResize="0"/>
          <p:nvPr/>
        </p:nvPicPr>
        <p:blipFill rotWithShape="1">
          <a:blip r:embed="rId3">
            <a:alphaModFix/>
          </a:blip>
          <a:srcRect/>
          <a:stretch/>
        </p:blipFill>
        <p:spPr>
          <a:xfrm>
            <a:off x="0" y="0"/>
            <a:ext cx="6096000" cy="6457890"/>
          </a:xfrm>
          <a:prstGeom prst="rect">
            <a:avLst/>
          </a:prstGeom>
          <a:noFill/>
          <a:ln>
            <a:noFill/>
          </a:ln>
        </p:spPr>
      </p:pic>
      <p:sp>
        <p:nvSpPr>
          <p:cNvPr id="1375" name="Google Shape;1375;p165"/>
          <p:cNvSpPr/>
          <p:nvPr/>
        </p:nvSpPr>
        <p:spPr>
          <a:xfrm>
            <a:off x="103925" y="6457890"/>
            <a:ext cx="588815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Áp pich từ chính sách kinh tế mới đến XHCN ở Nga</a:t>
            </a:r>
            <a:endParaRPr sz="2000" b="1" i="0" u="none" strike="noStrike" cap="none">
              <a:solidFill>
                <a:srgbClr val="000000"/>
              </a:solidFill>
              <a:latin typeface="Times New Roman"/>
              <a:ea typeface="Times New Roman"/>
              <a:cs typeface="Times New Roman"/>
              <a:sym typeface="Times New Roman"/>
            </a:endParaRPr>
          </a:p>
        </p:txBody>
      </p:sp>
      <p:pic>
        <p:nvPicPr>
          <p:cNvPr id="1376" name="Google Shape;1376;p165"/>
          <p:cNvPicPr preferRelativeResize="0"/>
          <p:nvPr/>
        </p:nvPicPr>
        <p:blipFill rotWithShape="1">
          <a:blip r:embed="rId4">
            <a:alphaModFix/>
          </a:blip>
          <a:srcRect/>
          <a:stretch/>
        </p:blipFill>
        <p:spPr>
          <a:xfrm>
            <a:off x="6199925" y="0"/>
            <a:ext cx="588815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Google Shape;1384;p16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85" name="Google Shape;1385;p166"/>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5"/>
                                        </p:tgtEl>
                                        <p:attrNameLst>
                                          <p:attrName>style.visibility</p:attrName>
                                        </p:attrNameLst>
                                      </p:cBhvr>
                                      <p:to>
                                        <p:strVal val="visible"/>
                                      </p:to>
                                    </p:set>
                                    <p:animEffect transition="in" filter="fade">
                                      <p:cBhvr>
                                        <p:cTn id="7" dur="500"/>
                                        <p:tgtEl>
                                          <p:spTgt spid="1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91"/>
        <p:cNvGrpSpPr/>
        <p:nvPr/>
      </p:nvGrpSpPr>
      <p:grpSpPr>
        <a:xfrm>
          <a:off x="0" y="0"/>
          <a:ext cx="0" cy="0"/>
          <a:chOff x="0" y="0"/>
          <a:chExt cx="0" cy="0"/>
        </a:xfrm>
      </p:grpSpPr>
      <p:grpSp>
        <p:nvGrpSpPr>
          <p:cNvPr id="1392" name="Google Shape;1392;p167"/>
          <p:cNvGrpSpPr/>
          <p:nvPr/>
        </p:nvGrpSpPr>
        <p:grpSpPr>
          <a:xfrm>
            <a:off x="0" y="0"/>
            <a:ext cx="12120011" cy="1041400"/>
            <a:chOff x="0" y="0"/>
            <a:chExt cx="11760198" cy="1041400"/>
          </a:xfrm>
        </p:grpSpPr>
        <p:grpSp>
          <p:nvGrpSpPr>
            <p:cNvPr id="1393" name="Google Shape;1393;p167"/>
            <p:cNvGrpSpPr/>
            <p:nvPr/>
          </p:nvGrpSpPr>
          <p:grpSpPr>
            <a:xfrm>
              <a:off x="0" y="0"/>
              <a:ext cx="11686399" cy="1041400"/>
              <a:chOff x="0" y="0"/>
              <a:chExt cx="11686399" cy="1041400"/>
            </a:xfrm>
          </p:grpSpPr>
          <p:sp>
            <p:nvSpPr>
              <p:cNvPr id="1394" name="Google Shape;1394;p167"/>
              <p:cNvSpPr/>
              <p:nvPr/>
            </p:nvSpPr>
            <p:spPr>
              <a:xfrm>
                <a:off x="565150" y="82550"/>
                <a:ext cx="11121249" cy="876300"/>
              </a:xfrm>
              <a:prstGeom prst="roundRect">
                <a:avLst>
                  <a:gd name="adj" fmla="val 16667"/>
                </a:avLst>
              </a:prstGeom>
              <a:solidFill>
                <a:srgbClr val="F7FAF2"/>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232322"/>
                  </a:solidFill>
                  <a:latin typeface="Arial"/>
                  <a:ea typeface="Arial"/>
                  <a:cs typeface="Arial"/>
                  <a:sym typeface="Arial"/>
                </a:endParaRPr>
              </a:p>
            </p:txBody>
          </p:sp>
          <p:grpSp>
            <p:nvGrpSpPr>
              <p:cNvPr id="1395" name="Google Shape;1395;p167"/>
              <p:cNvGrpSpPr/>
              <p:nvPr/>
            </p:nvGrpSpPr>
            <p:grpSpPr>
              <a:xfrm>
                <a:off x="0" y="0"/>
                <a:ext cx="1346200" cy="1041400"/>
                <a:chOff x="0" y="0"/>
                <a:chExt cx="1346200" cy="1041400"/>
              </a:xfrm>
            </p:grpSpPr>
            <p:sp>
              <p:nvSpPr>
                <p:cNvPr id="1396" name="Google Shape;1396;p167"/>
                <p:cNvSpPr/>
                <p:nvPr/>
              </p:nvSpPr>
              <p:spPr>
                <a:xfrm>
                  <a:off x="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sp>
              <p:nvSpPr>
                <p:cNvPr id="1397" name="Google Shape;1397;p167"/>
                <p:cNvSpPr/>
                <p:nvPr/>
              </p:nvSpPr>
              <p:spPr>
                <a:xfrm>
                  <a:off x="21590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grpSp>
        </p:grpSp>
        <p:sp>
          <p:nvSpPr>
            <p:cNvPr id="1398" name="Google Shape;1398;p167"/>
            <p:cNvSpPr/>
            <p:nvPr/>
          </p:nvSpPr>
          <p:spPr>
            <a:xfrm>
              <a:off x="501696" y="82550"/>
              <a:ext cx="55870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5400"/>
                <a:buFont typeface="Arial"/>
                <a:buNone/>
              </a:pPr>
              <a:r>
                <a:rPr lang="en-US" sz="5400" b="1" i="0" u="none" strike="noStrike" cap="none">
                  <a:solidFill>
                    <a:srgbClr val="00B050"/>
                  </a:solidFill>
                  <a:latin typeface="Arial"/>
                  <a:ea typeface="Arial"/>
                  <a:cs typeface="Arial"/>
                  <a:sym typeface="Arial"/>
                </a:rPr>
                <a:t>1</a:t>
              </a:r>
              <a:endParaRPr/>
            </a:p>
          </p:txBody>
        </p:sp>
        <p:sp>
          <p:nvSpPr>
            <p:cNvPr id="1399" name="Google Shape;1399;p167"/>
            <p:cNvSpPr txBox="1"/>
            <p:nvPr/>
          </p:nvSpPr>
          <p:spPr>
            <a:xfrm>
              <a:off x="1346198" y="313382"/>
              <a:ext cx="1041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NƯỚC NGA VÀ LIÊN XÔ TỪ NĂM 1918 ĐẾN NĂM 1945</a:t>
              </a:r>
              <a:endParaRPr sz="3200" b="1" i="0" u="none" strike="noStrike" cap="none">
                <a:solidFill>
                  <a:srgbClr val="0070C0"/>
                </a:solidFill>
                <a:latin typeface="Times New Roman"/>
                <a:ea typeface="Times New Roman"/>
                <a:cs typeface="Times New Roman"/>
                <a:sym typeface="Times New Roman"/>
              </a:endParaRPr>
            </a:p>
          </p:txBody>
        </p:sp>
      </p:grpSp>
      <p:sp>
        <p:nvSpPr>
          <p:cNvPr id="1400" name="Google Shape;1400;p167"/>
          <p:cNvSpPr/>
          <p:nvPr/>
        </p:nvSpPr>
        <p:spPr>
          <a:xfrm>
            <a:off x="0" y="1189682"/>
            <a:ext cx="12043954"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1. Nước Nga Xô viết từ năm 1918 đến năm 1922</a:t>
            </a:r>
            <a:endParaRPr sz="3200" b="1" i="0" u="none" strike="noStrike" cap="none">
              <a:solidFill>
                <a:srgbClr val="FF0000"/>
              </a:solidFill>
              <a:latin typeface="Times New Roman"/>
              <a:ea typeface="Times New Roman"/>
              <a:cs typeface="Times New Roman"/>
              <a:sym typeface="Times New Roman"/>
            </a:endParaRPr>
          </a:p>
        </p:txBody>
      </p:sp>
      <p:sp>
        <p:nvSpPr>
          <p:cNvPr id="1401" name="Google Shape;1401;p167"/>
          <p:cNvSpPr txBox="1"/>
          <p:nvPr/>
        </p:nvSpPr>
        <p:spPr>
          <a:xfrm>
            <a:off x="63862" y="1922739"/>
            <a:ext cx="11916229"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Trong ba năm 1918 -1920 nước Nga tiến hành cuộc chiến tranh cách mạng chống thù trong giặc ngoài với những điều kiện vô cùng khó khăn và gian khổ.</a:t>
            </a:r>
            <a:endParaRPr sz="3200">
              <a:solidFill>
                <a:schemeClr val="dk1"/>
              </a:solidFill>
              <a:latin typeface="Times New Roman"/>
              <a:ea typeface="Times New Roman"/>
              <a:cs typeface="Times New Roman"/>
              <a:sym typeface="Times New Roman"/>
            </a:endParaRPr>
          </a:p>
        </p:txBody>
      </p:sp>
      <p:sp>
        <p:nvSpPr>
          <p:cNvPr id="1402" name="Google Shape;1402;p167"/>
          <p:cNvSpPr txBox="1"/>
          <p:nvPr/>
        </p:nvSpPr>
        <p:spPr>
          <a:xfrm>
            <a:off x="-1" y="3640681"/>
            <a:ext cx="11916229"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Năm 1919, Chính quyền Xô – viết thực hiện chính sách cộng sản thời chiến.</a:t>
            </a:r>
            <a:endParaRPr sz="3200">
              <a:solidFill>
                <a:schemeClr val="dk1"/>
              </a:solidFill>
              <a:latin typeface="Times New Roman"/>
              <a:ea typeface="Times New Roman"/>
              <a:cs typeface="Times New Roman"/>
              <a:sym typeface="Times New Roman"/>
            </a:endParaRPr>
          </a:p>
        </p:txBody>
      </p:sp>
      <p:sp>
        <p:nvSpPr>
          <p:cNvPr id="1403" name="Google Shape;1403;p167"/>
          <p:cNvSpPr txBox="1"/>
          <p:nvPr/>
        </p:nvSpPr>
        <p:spPr>
          <a:xfrm>
            <a:off x="0" y="4849410"/>
            <a:ext cx="11916229"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Tháng 3/1921, thực hiện chính sách kinh tế mới do Lê-nin khởi xướng.</a:t>
            </a:r>
            <a:endParaRPr sz="3200">
              <a:solidFill>
                <a:schemeClr val="dk1"/>
              </a:solidFill>
              <a:latin typeface="Times New Roman"/>
              <a:ea typeface="Times New Roman"/>
              <a:cs typeface="Times New Roman"/>
              <a:sym typeface="Times New Roman"/>
            </a:endParaRPr>
          </a:p>
        </p:txBody>
      </p:sp>
      <p:pic>
        <p:nvPicPr>
          <p:cNvPr id="1404" name="Google Shape;1404;p167"/>
          <p:cNvPicPr preferRelativeResize="0"/>
          <p:nvPr/>
        </p:nvPicPr>
        <p:blipFill rotWithShape="1">
          <a:blip r:embed="rId4">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1"/>
                                        </p:tgtEl>
                                        <p:attrNameLst>
                                          <p:attrName>style.visibility</p:attrName>
                                        </p:attrNameLst>
                                      </p:cBhvr>
                                      <p:to>
                                        <p:strVal val="visible"/>
                                      </p:to>
                                    </p:set>
                                    <p:animEffect transition="in" filter="fade">
                                      <p:cBhvr>
                                        <p:cTn id="7" dur="500"/>
                                        <p:tgtEl>
                                          <p:spTgt spid="1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2"/>
                                        </p:tgtEl>
                                        <p:attrNameLst>
                                          <p:attrName>style.visibility</p:attrName>
                                        </p:attrNameLst>
                                      </p:cBhvr>
                                      <p:to>
                                        <p:strVal val="visible"/>
                                      </p:to>
                                    </p:set>
                                    <p:animEffect transition="in" filter="fade">
                                      <p:cBhvr>
                                        <p:cTn id="12" dur="500"/>
                                        <p:tgtEl>
                                          <p:spTgt spid="14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3"/>
                                        </p:tgtEl>
                                        <p:attrNameLst>
                                          <p:attrName>style.visibility</p:attrName>
                                        </p:attrNameLst>
                                      </p:cBhvr>
                                      <p:to>
                                        <p:strVal val="visible"/>
                                      </p:to>
                                    </p:set>
                                    <p:animEffect transition="in" filter="fade">
                                      <p:cBhvr>
                                        <p:cTn id="17" dur="500"/>
                                        <p:tgtEl>
                                          <p:spTgt spid="1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10"/>
        <p:cNvGrpSpPr/>
        <p:nvPr/>
      </p:nvGrpSpPr>
      <p:grpSpPr>
        <a:xfrm>
          <a:off x="0" y="0"/>
          <a:ext cx="0" cy="0"/>
          <a:chOff x="0" y="0"/>
          <a:chExt cx="0" cy="0"/>
        </a:xfrm>
      </p:grpSpPr>
      <p:grpSp>
        <p:nvGrpSpPr>
          <p:cNvPr id="1411" name="Google Shape;1411;p168"/>
          <p:cNvGrpSpPr/>
          <p:nvPr/>
        </p:nvGrpSpPr>
        <p:grpSpPr>
          <a:xfrm>
            <a:off x="0" y="0"/>
            <a:ext cx="12120011" cy="1041400"/>
            <a:chOff x="0" y="0"/>
            <a:chExt cx="11760198" cy="1041400"/>
          </a:xfrm>
        </p:grpSpPr>
        <p:grpSp>
          <p:nvGrpSpPr>
            <p:cNvPr id="1412" name="Google Shape;1412;p168"/>
            <p:cNvGrpSpPr/>
            <p:nvPr/>
          </p:nvGrpSpPr>
          <p:grpSpPr>
            <a:xfrm>
              <a:off x="0" y="0"/>
              <a:ext cx="11686399" cy="1041400"/>
              <a:chOff x="0" y="0"/>
              <a:chExt cx="11686399" cy="1041400"/>
            </a:xfrm>
          </p:grpSpPr>
          <p:sp>
            <p:nvSpPr>
              <p:cNvPr id="1413" name="Google Shape;1413;p168"/>
              <p:cNvSpPr/>
              <p:nvPr/>
            </p:nvSpPr>
            <p:spPr>
              <a:xfrm>
                <a:off x="565150" y="82550"/>
                <a:ext cx="11121249" cy="876300"/>
              </a:xfrm>
              <a:prstGeom prst="roundRect">
                <a:avLst>
                  <a:gd name="adj" fmla="val 16667"/>
                </a:avLst>
              </a:prstGeom>
              <a:solidFill>
                <a:srgbClr val="F7FAF2"/>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232322"/>
                  </a:solidFill>
                  <a:latin typeface="Arial"/>
                  <a:ea typeface="Arial"/>
                  <a:cs typeface="Arial"/>
                  <a:sym typeface="Arial"/>
                </a:endParaRPr>
              </a:p>
            </p:txBody>
          </p:sp>
          <p:grpSp>
            <p:nvGrpSpPr>
              <p:cNvPr id="1414" name="Google Shape;1414;p168"/>
              <p:cNvGrpSpPr/>
              <p:nvPr/>
            </p:nvGrpSpPr>
            <p:grpSpPr>
              <a:xfrm>
                <a:off x="0" y="0"/>
                <a:ext cx="1346200" cy="1041400"/>
                <a:chOff x="0" y="0"/>
                <a:chExt cx="1346200" cy="1041400"/>
              </a:xfrm>
            </p:grpSpPr>
            <p:sp>
              <p:nvSpPr>
                <p:cNvPr id="1415" name="Google Shape;1415;p168"/>
                <p:cNvSpPr/>
                <p:nvPr/>
              </p:nvSpPr>
              <p:spPr>
                <a:xfrm>
                  <a:off x="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sp>
              <p:nvSpPr>
                <p:cNvPr id="1416" name="Google Shape;1416;p168"/>
                <p:cNvSpPr/>
                <p:nvPr/>
              </p:nvSpPr>
              <p:spPr>
                <a:xfrm>
                  <a:off x="21590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grpSp>
        </p:grpSp>
        <p:sp>
          <p:nvSpPr>
            <p:cNvPr id="1417" name="Google Shape;1417;p168"/>
            <p:cNvSpPr/>
            <p:nvPr/>
          </p:nvSpPr>
          <p:spPr>
            <a:xfrm>
              <a:off x="501696" y="82550"/>
              <a:ext cx="55870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5400"/>
                <a:buFont typeface="Arial"/>
                <a:buNone/>
              </a:pPr>
              <a:r>
                <a:rPr lang="en-US" sz="5400" b="1" i="0" u="none" strike="noStrike" cap="none">
                  <a:solidFill>
                    <a:srgbClr val="00B050"/>
                  </a:solidFill>
                  <a:latin typeface="Arial"/>
                  <a:ea typeface="Arial"/>
                  <a:cs typeface="Arial"/>
                  <a:sym typeface="Arial"/>
                </a:rPr>
                <a:t>1</a:t>
              </a:r>
              <a:endParaRPr/>
            </a:p>
          </p:txBody>
        </p:sp>
        <p:sp>
          <p:nvSpPr>
            <p:cNvPr id="1418" name="Google Shape;1418;p168"/>
            <p:cNvSpPr txBox="1"/>
            <p:nvPr/>
          </p:nvSpPr>
          <p:spPr>
            <a:xfrm>
              <a:off x="1346198" y="313382"/>
              <a:ext cx="1041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NƯỚC NGA VÀ LIÊN XÔ TỪ NĂM 1918 ĐẾN NĂM 1945</a:t>
              </a:r>
              <a:endParaRPr sz="3200" b="1" i="0" u="none" strike="noStrike" cap="none">
                <a:solidFill>
                  <a:srgbClr val="0070C0"/>
                </a:solidFill>
                <a:latin typeface="Times New Roman"/>
                <a:ea typeface="Times New Roman"/>
                <a:cs typeface="Times New Roman"/>
                <a:sym typeface="Times New Roman"/>
              </a:endParaRPr>
            </a:p>
          </p:txBody>
        </p:sp>
      </p:grpSp>
      <p:sp>
        <p:nvSpPr>
          <p:cNvPr id="1419" name="Google Shape;1419;p168"/>
          <p:cNvSpPr/>
          <p:nvPr/>
        </p:nvSpPr>
        <p:spPr>
          <a:xfrm>
            <a:off x="0" y="1189682"/>
            <a:ext cx="1204395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2. Liên Xô từ năm 1922 đến năm 1945</a:t>
            </a:r>
            <a:endParaRPr sz="3600" b="1" i="0" u="none" strike="noStrike" cap="none">
              <a:solidFill>
                <a:srgbClr val="FF0000"/>
              </a:solidFill>
              <a:latin typeface="Times New Roman"/>
              <a:ea typeface="Times New Roman"/>
              <a:cs typeface="Times New Roman"/>
              <a:sym typeface="Times New Roman"/>
            </a:endParaRPr>
          </a:p>
        </p:txBody>
      </p:sp>
      <p:sp>
        <p:nvSpPr>
          <p:cNvPr id="1420" name="Google Shape;1420;p168"/>
          <p:cNvSpPr/>
          <p:nvPr/>
        </p:nvSpPr>
        <p:spPr>
          <a:xfrm>
            <a:off x="448929" y="2143125"/>
            <a:ext cx="5194225" cy="3581140"/>
          </a:xfrm>
          <a:prstGeom prst="roundRect">
            <a:avLst>
              <a:gd name="adj" fmla="val 16667"/>
            </a:avLst>
          </a:prstGeom>
          <a:solidFill>
            <a:srgbClr val="FFFFFF"/>
          </a:solidFill>
          <a:ln w="25400" cap="flat" cmpd="sng">
            <a:solidFill>
              <a:srgbClr val="EACC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70C0"/>
                </a:solidFill>
                <a:latin typeface="Times New Roman"/>
                <a:ea typeface="Times New Roman"/>
                <a:cs typeface="Times New Roman"/>
                <a:sym typeface="Times New Roman"/>
              </a:rPr>
              <a:t>Liên bang cộng hòa xã hội chủ nghĩa Xô viết được thành lập vào thời gian nào? Gồm những nước nào?</a:t>
            </a:r>
            <a:endParaRPr sz="3600" b="1" i="0" u="none" strike="noStrike" cap="none">
              <a:solidFill>
                <a:srgbClr val="0070C0"/>
              </a:solidFill>
              <a:latin typeface="Times New Roman"/>
              <a:ea typeface="Times New Roman"/>
              <a:cs typeface="Times New Roman"/>
              <a:sym typeface="Times New Roman"/>
            </a:endParaRPr>
          </a:p>
        </p:txBody>
      </p:sp>
      <p:pic>
        <p:nvPicPr>
          <p:cNvPr id="1421" name="Google Shape;1421;p168"/>
          <p:cNvPicPr preferRelativeResize="0"/>
          <p:nvPr/>
        </p:nvPicPr>
        <p:blipFill rotWithShape="1">
          <a:blip r:embed="rId4">
            <a:alphaModFix/>
          </a:blip>
          <a:srcRect l="35415" t="33333"/>
          <a:stretch/>
        </p:blipFill>
        <p:spPr>
          <a:xfrm>
            <a:off x="6313197" y="1891962"/>
            <a:ext cx="5545428" cy="4883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0"/>
                                        </p:tgtEl>
                                        <p:attrNameLst>
                                          <p:attrName>style.visibility</p:attrName>
                                        </p:attrNameLst>
                                      </p:cBhvr>
                                      <p:to>
                                        <p:strVal val="visible"/>
                                      </p:to>
                                    </p:set>
                                    <p:animEffect transition="in" filter="fade">
                                      <p:cBhvr>
                                        <p:cTn id="7" dur="500"/>
                                        <p:tgtEl>
                                          <p:spTgt spid="1420"/>
                                        </p:tgtEl>
                                      </p:cBhvr>
                                    </p:animEffect>
                                  </p:childTnLst>
                                </p:cTn>
                              </p:par>
                              <p:par>
                                <p:cTn id="8" presetID="10" presetClass="entr" presetSubtype="0" fill="hold" nodeType="withEffect">
                                  <p:stCondLst>
                                    <p:cond delay="0"/>
                                  </p:stCondLst>
                                  <p:childTnLst>
                                    <p:set>
                                      <p:cBhvr>
                                        <p:cTn id="9" dur="1" fill="hold">
                                          <p:stCondLst>
                                            <p:cond delay="0"/>
                                          </p:stCondLst>
                                        </p:cTn>
                                        <p:tgtEl>
                                          <p:spTgt spid="1421"/>
                                        </p:tgtEl>
                                        <p:attrNameLst>
                                          <p:attrName>style.visibility</p:attrName>
                                        </p:attrNameLst>
                                      </p:cBhvr>
                                      <p:to>
                                        <p:strVal val="visible"/>
                                      </p:to>
                                    </p:set>
                                    <p:animEffect transition="in" filter="fade">
                                      <p:cBhvr>
                                        <p:cTn id="10" dur="500"/>
                                        <p:tgtEl>
                                          <p:spTgt spid="1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pic>
        <p:nvPicPr>
          <p:cNvPr id="1426" name="Google Shape;1426;p169"/>
          <p:cNvPicPr preferRelativeResize="0"/>
          <p:nvPr/>
        </p:nvPicPr>
        <p:blipFill rotWithShape="1">
          <a:blip r:embed="rId3">
            <a:alphaModFix/>
          </a:blip>
          <a:srcRect/>
          <a:stretch/>
        </p:blipFill>
        <p:spPr>
          <a:xfrm>
            <a:off x="0" y="-76694"/>
            <a:ext cx="12115800" cy="70113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32"/>
        <p:cNvGrpSpPr/>
        <p:nvPr/>
      </p:nvGrpSpPr>
      <p:grpSpPr>
        <a:xfrm>
          <a:off x="0" y="0"/>
          <a:ext cx="0" cy="0"/>
          <a:chOff x="0" y="0"/>
          <a:chExt cx="0" cy="0"/>
        </a:xfrm>
      </p:grpSpPr>
      <p:grpSp>
        <p:nvGrpSpPr>
          <p:cNvPr id="1433" name="Google Shape;1433;p170"/>
          <p:cNvGrpSpPr/>
          <p:nvPr/>
        </p:nvGrpSpPr>
        <p:grpSpPr>
          <a:xfrm>
            <a:off x="0" y="0"/>
            <a:ext cx="12120011" cy="1041400"/>
            <a:chOff x="0" y="0"/>
            <a:chExt cx="11760198" cy="1041400"/>
          </a:xfrm>
        </p:grpSpPr>
        <p:grpSp>
          <p:nvGrpSpPr>
            <p:cNvPr id="1434" name="Google Shape;1434;p170"/>
            <p:cNvGrpSpPr/>
            <p:nvPr/>
          </p:nvGrpSpPr>
          <p:grpSpPr>
            <a:xfrm>
              <a:off x="0" y="0"/>
              <a:ext cx="11686399" cy="1041400"/>
              <a:chOff x="0" y="0"/>
              <a:chExt cx="11686399" cy="1041400"/>
            </a:xfrm>
          </p:grpSpPr>
          <p:sp>
            <p:nvSpPr>
              <p:cNvPr id="1435" name="Google Shape;1435;p170"/>
              <p:cNvSpPr/>
              <p:nvPr/>
            </p:nvSpPr>
            <p:spPr>
              <a:xfrm>
                <a:off x="565150" y="82550"/>
                <a:ext cx="11121249" cy="876300"/>
              </a:xfrm>
              <a:prstGeom prst="roundRect">
                <a:avLst>
                  <a:gd name="adj" fmla="val 16667"/>
                </a:avLst>
              </a:prstGeom>
              <a:solidFill>
                <a:srgbClr val="F7FAF2"/>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232322"/>
                  </a:solidFill>
                  <a:latin typeface="Arial"/>
                  <a:ea typeface="Arial"/>
                  <a:cs typeface="Arial"/>
                  <a:sym typeface="Arial"/>
                </a:endParaRPr>
              </a:p>
            </p:txBody>
          </p:sp>
          <p:grpSp>
            <p:nvGrpSpPr>
              <p:cNvPr id="1436" name="Google Shape;1436;p170"/>
              <p:cNvGrpSpPr/>
              <p:nvPr/>
            </p:nvGrpSpPr>
            <p:grpSpPr>
              <a:xfrm>
                <a:off x="0" y="0"/>
                <a:ext cx="1346200" cy="1041400"/>
                <a:chOff x="0" y="0"/>
                <a:chExt cx="1346200" cy="1041400"/>
              </a:xfrm>
            </p:grpSpPr>
            <p:sp>
              <p:nvSpPr>
                <p:cNvPr id="1437" name="Google Shape;1437;p170"/>
                <p:cNvSpPr/>
                <p:nvPr/>
              </p:nvSpPr>
              <p:spPr>
                <a:xfrm>
                  <a:off x="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sp>
              <p:nvSpPr>
                <p:cNvPr id="1438" name="Google Shape;1438;p170"/>
                <p:cNvSpPr/>
                <p:nvPr/>
              </p:nvSpPr>
              <p:spPr>
                <a:xfrm>
                  <a:off x="21590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grpSp>
        </p:grpSp>
        <p:sp>
          <p:nvSpPr>
            <p:cNvPr id="1439" name="Google Shape;1439;p170"/>
            <p:cNvSpPr/>
            <p:nvPr/>
          </p:nvSpPr>
          <p:spPr>
            <a:xfrm>
              <a:off x="501696" y="82550"/>
              <a:ext cx="55870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5400"/>
                <a:buFont typeface="Arial"/>
                <a:buNone/>
              </a:pPr>
              <a:r>
                <a:rPr lang="en-US" sz="5400" b="1" i="0" u="none" strike="noStrike" cap="none">
                  <a:solidFill>
                    <a:srgbClr val="00B050"/>
                  </a:solidFill>
                  <a:latin typeface="Arial"/>
                  <a:ea typeface="Arial"/>
                  <a:cs typeface="Arial"/>
                  <a:sym typeface="Arial"/>
                </a:rPr>
                <a:t>1</a:t>
              </a:r>
              <a:endParaRPr/>
            </a:p>
          </p:txBody>
        </p:sp>
        <p:sp>
          <p:nvSpPr>
            <p:cNvPr id="1440" name="Google Shape;1440;p170"/>
            <p:cNvSpPr txBox="1"/>
            <p:nvPr/>
          </p:nvSpPr>
          <p:spPr>
            <a:xfrm>
              <a:off x="1346198" y="313382"/>
              <a:ext cx="1041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NƯỚC NGA VÀ LIÊN XÔ TỪ NĂM 1918 ĐẾN NĂM 1945</a:t>
              </a:r>
              <a:endParaRPr sz="3200" b="1" i="0" u="none" strike="noStrike" cap="none">
                <a:solidFill>
                  <a:srgbClr val="0070C0"/>
                </a:solidFill>
                <a:latin typeface="Times New Roman"/>
                <a:ea typeface="Times New Roman"/>
                <a:cs typeface="Times New Roman"/>
                <a:sym typeface="Times New Roman"/>
              </a:endParaRPr>
            </a:p>
          </p:txBody>
        </p:sp>
      </p:grpSp>
      <p:sp>
        <p:nvSpPr>
          <p:cNvPr id="1441" name="Google Shape;1441;p170"/>
          <p:cNvSpPr/>
          <p:nvPr/>
        </p:nvSpPr>
        <p:spPr>
          <a:xfrm>
            <a:off x="0" y="1189682"/>
            <a:ext cx="12043954"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000"/>
              <a:buFont typeface="Times New Roman"/>
              <a:buNone/>
            </a:pPr>
            <a:r>
              <a:rPr lang="en-US" sz="3000" b="1" i="0" u="none" strike="noStrike" cap="none">
                <a:solidFill>
                  <a:srgbClr val="FF0000"/>
                </a:solidFill>
                <a:latin typeface="Times New Roman"/>
                <a:ea typeface="Times New Roman"/>
                <a:cs typeface="Times New Roman"/>
                <a:sym typeface="Times New Roman"/>
              </a:rPr>
              <a:t>2. Liên Xô từ năm 1922 đến năm 1945</a:t>
            </a:r>
            <a:endParaRPr sz="3000" b="1" i="0" u="none" strike="noStrike" cap="none">
              <a:solidFill>
                <a:srgbClr val="FF0000"/>
              </a:solidFill>
              <a:latin typeface="Times New Roman"/>
              <a:ea typeface="Times New Roman"/>
              <a:cs typeface="Times New Roman"/>
              <a:sym typeface="Times New Roman"/>
            </a:endParaRPr>
          </a:p>
        </p:txBody>
      </p:sp>
      <p:pic>
        <p:nvPicPr>
          <p:cNvPr id="1442" name="Google Shape;1442;p170"/>
          <p:cNvPicPr preferRelativeResize="0"/>
          <p:nvPr/>
        </p:nvPicPr>
        <p:blipFill rotWithShape="1">
          <a:blip r:embed="rId4">
            <a:alphaModFix/>
          </a:blip>
          <a:srcRect/>
          <a:stretch/>
        </p:blipFill>
        <p:spPr>
          <a:xfrm>
            <a:off x="6257925" y="1743680"/>
            <a:ext cx="5786029" cy="4434532"/>
          </a:xfrm>
          <a:prstGeom prst="roundRect">
            <a:avLst>
              <a:gd name="adj" fmla="val 16667"/>
            </a:avLst>
          </a:prstGeom>
          <a:noFill/>
          <a:ln>
            <a:noFill/>
          </a:ln>
        </p:spPr>
      </p:pic>
      <p:sp>
        <p:nvSpPr>
          <p:cNvPr id="1443" name="Google Shape;1443;p170"/>
          <p:cNvSpPr/>
          <p:nvPr/>
        </p:nvSpPr>
        <p:spPr>
          <a:xfrm>
            <a:off x="448929" y="2143125"/>
            <a:ext cx="5194225" cy="3581140"/>
          </a:xfrm>
          <a:prstGeom prst="roundRect">
            <a:avLst>
              <a:gd name="adj" fmla="val 16667"/>
            </a:avLst>
          </a:prstGeom>
          <a:solidFill>
            <a:srgbClr val="FFFFFF"/>
          </a:solidFill>
          <a:ln w="25400" cap="flat" cmpd="sng">
            <a:solidFill>
              <a:srgbClr val="EACC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70C0"/>
                </a:solidFill>
                <a:latin typeface="Times New Roman"/>
                <a:ea typeface="Times New Roman"/>
                <a:cs typeface="Times New Roman"/>
                <a:sym typeface="Times New Roman"/>
              </a:rPr>
              <a:t>Lớp chia thành 4 nhóm. Tìm hiểu tư liệu trong sách giáo khoa và đoạn video. Sau đó sẽ tham gia trò chơi ai nhanh hơn. </a:t>
            </a:r>
            <a:endParaRPr sz="3600" b="1" i="0" u="none" strike="noStrike" cap="none">
              <a:solidFill>
                <a:srgbClr val="0070C0"/>
              </a:solidFill>
              <a:latin typeface="Times New Roman"/>
              <a:ea typeface="Times New Roman"/>
              <a:cs typeface="Times New Roman"/>
              <a:sym typeface="Times New Roman"/>
            </a:endParaRPr>
          </a:p>
        </p:txBody>
      </p:sp>
      <p:pic>
        <p:nvPicPr>
          <p:cNvPr id="1444" name="Google Shape;1444;p170"/>
          <p:cNvPicPr preferRelativeResize="0"/>
          <p:nvPr/>
        </p:nvPicPr>
        <p:blipFill rotWithShape="1">
          <a:blip r:embed="rId5">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3"/>
                                        </p:tgtEl>
                                        <p:attrNameLst>
                                          <p:attrName>style.visibility</p:attrName>
                                        </p:attrNameLst>
                                      </p:cBhvr>
                                      <p:to>
                                        <p:strVal val="visible"/>
                                      </p:to>
                                    </p:set>
                                    <p:animEffect transition="in" filter="fade">
                                      <p:cBhvr>
                                        <p:cTn id="7" dur="500"/>
                                        <p:tgtEl>
                                          <p:spTgt spid="1443"/>
                                        </p:tgtEl>
                                      </p:cBhvr>
                                    </p:animEffect>
                                  </p:childTnLst>
                                </p:cTn>
                              </p:par>
                              <p:par>
                                <p:cTn id="8" presetID="10" presetClass="entr" presetSubtype="0" fill="hold" nodeType="withEffect">
                                  <p:stCondLst>
                                    <p:cond delay="0"/>
                                  </p:stCondLst>
                                  <p:childTnLst>
                                    <p:set>
                                      <p:cBhvr>
                                        <p:cTn id="9" dur="1" fill="hold">
                                          <p:stCondLst>
                                            <p:cond delay="0"/>
                                          </p:stCondLst>
                                        </p:cTn>
                                        <p:tgtEl>
                                          <p:spTgt spid="1442"/>
                                        </p:tgtEl>
                                        <p:attrNameLst>
                                          <p:attrName>style.visibility</p:attrName>
                                        </p:attrNameLst>
                                      </p:cBhvr>
                                      <p:to>
                                        <p:strVal val="visible"/>
                                      </p:to>
                                    </p:set>
                                    <p:animEffect transition="in" filter="fade">
                                      <p:cBhvr>
                                        <p:cTn id="10" dur="500"/>
                                        <p:tgtEl>
                                          <p:spTgt spid="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Google Shape;1452;p17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2"/>
                                        </p:tgtEl>
                                        <p:attrNameLst>
                                          <p:attrName>style.visibility</p:attrName>
                                        </p:attrNameLst>
                                      </p:cBhvr>
                                      <p:to>
                                        <p:strVal val="visible"/>
                                      </p:to>
                                    </p:set>
                                    <p:animEffect transition="in" filter="fade">
                                      <p:cBhvr>
                                        <p:cTn id="7" dur="50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Google Shape;1460;p172" descr="Trò chơi: Ai nhanh hơn?"/>
          <p:cNvPicPr preferRelativeResize="0"/>
          <p:nvPr/>
        </p:nvPicPr>
        <p:blipFill rotWithShape="1">
          <a:blip r:embed="rId3">
            <a:alphaModFix/>
          </a:blip>
          <a:srcRect b="7618"/>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73"/>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69" name="Google Shape;1469;p173"/>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470" name="Google Shape;1470;p173"/>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471" name="Google Shape;1471;p173"/>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472" name="Google Shape;1472;p173"/>
          <p:cNvSpPr txBox="1"/>
          <p:nvPr/>
        </p:nvSpPr>
        <p:spPr>
          <a:xfrm>
            <a:off x="1007506" y="2520692"/>
            <a:ext cx="10813019"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2060"/>
                </a:solidFill>
                <a:latin typeface="Times New Roman"/>
                <a:ea typeface="Times New Roman"/>
                <a:cs typeface="Times New Roman"/>
                <a:sym typeface="Times New Roman"/>
              </a:rPr>
              <a:t>Nhiệm vụ công nghiệp hóa được thực hiện theo đường lối ưu tiên phát triển các ngành công nghiệp gì?</a:t>
            </a:r>
            <a:endParaRPr sz="4000" b="1" i="1" u="none" strike="noStrike" cap="none">
              <a:solidFill>
                <a:srgbClr val="002060"/>
              </a:solidFill>
              <a:latin typeface="Times New Roman"/>
              <a:ea typeface="Times New Roman"/>
              <a:cs typeface="Times New Roman"/>
              <a:sym typeface="Times New Roman"/>
            </a:endParaRPr>
          </a:p>
        </p:txBody>
      </p:sp>
      <p:sp>
        <p:nvSpPr>
          <p:cNvPr id="1473" name="Google Shape;1473;p173"/>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74" name="Google Shape;1474;p173"/>
          <p:cNvSpPr/>
          <p:nvPr/>
        </p:nvSpPr>
        <p:spPr>
          <a:xfrm>
            <a:off x="3280596" y="4814126"/>
            <a:ext cx="6095388" cy="1502228"/>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5400"/>
              <a:buFont typeface="Times New Roman"/>
              <a:buNone/>
            </a:pPr>
            <a:r>
              <a:rPr lang="en-US" sz="5400" b="1" i="0" u="none" strike="noStrike" cap="none">
                <a:solidFill>
                  <a:srgbClr val="FF0000"/>
                </a:solidFill>
                <a:latin typeface="Times New Roman"/>
                <a:ea typeface="Times New Roman"/>
                <a:cs typeface="Times New Roman"/>
                <a:sym typeface="Times New Roman"/>
              </a:rPr>
              <a:t>Công nghiệp nặng</a:t>
            </a:r>
            <a:endParaRPr sz="5400" b="1" i="0" u="none" strike="noStrike" cap="none">
              <a:solidFill>
                <a:srgbClr val="FF0000"/>
              </a:solidFill>
              <a:latin typeface="Times New Roman"/>
              <a:ea typeface="Times New Roman"/>
              <a:cs typeface="Times New Roman"/>
              <a:sym typeface="Times New Roman"/>
            </a:endParaRPr>
          </a:p>
        </p:txBody>
      </p:sp>
      <p:sp>
        <p:nvSpPr>
          <p:cNvPr id="1475" name="Google Shape;1475;p173"/>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476" name="Google Shape;1476;p173"/>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477" name="Google Shape;1477;p173"/>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478" name="Google Shape;1478;p173"/>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479" name="Google Shape;1479;p173"/>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480" name="Google Shape;1480;p173"/>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481" name="Google Shape;1481;p173"/>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482" name="Google Shape;1482;p173"/>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483" name="Google Shape;1483;p173"/>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484" name="Google Shape;1484;p173"/>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485" name="Google Shape;1485;p173"/>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486" name="Google Shape;1486;p173"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487" name="Google Shape;1487;p173"/>
          <p:cNvSpPr/>
          <p:nvPr/>
        </p:nvSpPr>
        <p:spPr>
          <a:xfrm>
            <a:off x="3532686"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pic>
        <p:nvPicPr>
          <p:cNvPr id="1488" name="Google Shape;1488;p173"/>
          <p:cNvPicPr preferRelativeResize="0"/>
          <p:nvPr/>
        </p:nvPicPr>
        <p:blipFill rotWithShape="1">
          <a:blip r:embed="rId4">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2"/>
                                        </p:tgtEl>
                                        <p:attrNameLst>
                                          <p:attrName>style.visibility</p:attrName>
                                        </p:attrNameLst>
                                      </p:cBhvr>
                                      <p:to>
                                        <p:strVal val="visible"/>
                                      </p:to>
                                    </p:set>
                                    <p:animEffect transition="in" filter="fade">
                                      <p:cBhvr>
                                        <p:cTn id="7" dur="500"/>
                                        <p:tgtEl>
                                          <p:spTgt spid="1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4"/>
                                        </p:tgtEl>
                                        <p:attrNameLst>
                                          <p:attrName>style.visibility</p:attrName>
                                        </p:attrNameLst>
                                      </p:cBhvr>
                                      <p:to>
                                        <p:strVal val="visible"/>
                                      </p:to>
                                    </p:set>
                                    <p:animEffect transition="in" filter="fade">
                                      <p:cBhvr>
                                        <p:cTn id="12" dur="500"/>
                                        <p:tgtEl>
                                          <p:spTgt spid="1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5"/>
                                        </p:tgtEl>
                                        <p:attrNameLst>
                                          <p:attrName>style.visibility</p:attrName>
                                        </p:attrNameLst>
                                      </p:cBhvr>
                                      <p:to>
                                        <p:strVal val="visible"/>
                                      </p:to>
                                    </p:set>
                                    <p:animEffect transition="in" filter="fade">
                                      <p:cBhvr>
                                        <p:cTn id="17" dur="1000"/>
                                        <p:tgtEl>
                                          <p:spTgt spid="147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76"/>
                                        </p:tgtEl>
                                        <p:attrNameLst>
                                          <p:attrName>style.visibility</p:attrName>
                                        </p:attrNameLst>
                                      </p:cBhvr>
                                      <p:to>
                                        <p:strVal val="visible"/>
                                      </p:to>
                                    </p:set>
                                    <p:animEffect transition="in" filter="fade">
                                      <p:cBhvr>
                                        <p:cTn id="21" dur="1000"/>
                                        <p:tgtEl>
                                          <p:spTgt spid="147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77"/>
                                        </p:tgtEl>
                                        <p:attrNameLst>
                                          <p:attrName>style.visibility</p:attrName>
                                        </p:attrNameLst>
                                      </p:cBhvr>
                                      <p:to>
                                        <p:strVal val="visible"/>
                                      </p:to>
                                    </p:set>
                                    <p:animEffect transition="in" filter="fade">
                                      <p:cBhvr>
                                        <p:cTn id="25" dur="1000"/>
                                        <p:tgtEl>
                                          <p:spTgt spid="1477"/>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478"/>
                                        </p:tgtEl>
                                        <p:attrNameLst>
                                          <p:attrName>style.visibility</p:attrName>
                                        </p:attrNameLst>
                                      </p:cBhvr>
                                      <p:to>
                                        <p:strVal val="visible"/>
                                      </p:to>
                                    </p:set>
                                    <p:animEffect transition="in" filter="fade">
                                      <p:cBhvr>
                                        <p:cTn id="29" dur="1000"/>
                                        <p:tgtEl>
                                          <p:spTgt spid="1478"/>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479"/>
                                        </p:tgtEl>
                                        <p:attrNameLst>
                                          <p:attrName>style.visibility</p:attrName>
                                        </p:attrNameLst>
                                      </p:cBhvr>
                                      <p:to>
                                        <p:strVal val="visible"/>
                                      </p:to>
                                    </p:set>
                                    <p:animEffect transition="in" filter="fade">
                                      <p:cBhvr>
                                        <p:cTn id="33" dur="1000"/>
                                        <p:tgtEl>
                                          <p:spTgt spid="1479"/>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480"/>
                                        </p:tgtEl>
                                        <p:attrNameLst>
                                          <p:attrName>style.visibility</p:attrName>
                                        </p:attrNameLst>
                                      </p:cBhvr>
                                      <p:to>
                                        <p:strVal val="visible"/>
                                      </p:to>
                                    </p:set>
                                    <p:animEffect transition="in" filter="fade">
                                      <p:cBhvr>
                                        <p:cTn id="37" dur="1000"/>
                                        <p:tgtEl>
                                          <p:spTgt spid="1480"/>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481"/>
                                        </p:tgtEl>
                                        <p:attrNameLst>
                                          <p:attrName>style.visibility</p:attrName>
                                        </p:attrNameLst>
                                      </p:cBhvr>
                                      <p:to>
                                        <p:strVal val="visible"/>
                                      </p:to>
                                    </p:set>
                                    <p:animEffect transition="in" filter="fade">
                                      <p:cBhvr>
                                        <p:cTn id="41" dur="1000"/>
                                        <p:tgtEl>
                                          <p:spTgt spid="1481"/>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482"/>
                                        </p:tgtEl>
                                        <p:attrNameLst>
                                          <p:attrName>style.visibility</p:attrName>
                                        </p:attrNameLst>
                                      </p:cBhvr>
                                      <p:to>
                                        <p:strVal val="visible"/>
                                      </p:to>
                                    </p:set>
                                    <p:animEffect transition="in" filter="fade">
                                      <p:cBhvr>
                                        <p:cTn id="45" dur="1000"/>
                                        <p:tgtEl>
                                          <p:spTgt spid="1482"/>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483"/>
                                        </p:tgtEl>
                                        <p:attrNameLst>
                                          <p:attrName>style.visibility</p:attrName>
                                        </p:attrNameLst>
                                      </p:cBhvr>
                                      <p:to>
                                        <p:strVal val="visible"/>
                                      </p:to>
                                    </p:set>
                                    <p:animEffect transition="in" filter="fade">
                                      <p:cBhvr>
                                        <p:cTn id="49" dur="1000"/>
                                        <p:tgtEl>
                                          <p:spTgt spid="1483"/>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484"/>
                                        </p:tgtEl>
                                        <p:attrNameLst>
                                          <p:attrName>style.visibility</p:attrName>
                                        </p:attrNameLst>
                                      </p:cBhvr>
                                      <p:to>
                                        <p:strVal val="visible"/>
                                      </p:to>
                                    </p:set>
                                    <p:animEffect transition="in" filter="fade">
                                      <p:cBhvr>
                                        <p:cTn id="53" dur="1000"/>
                                        <p:tgtEl>
                                          <p:spTgt spid="1484"/>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485"/>
                                        </p:tgtEl>
                                        <p:attrNameLst>
                                          <p:attrName>style.visibility</p:attrName>
                                        </p:attrNameLst>
                                      </p:cBhvr>
                                      <p:to>
                                        <p:strVal val="visible"/>
                                      </p:to>
                                    </p:set>
                                    <p:animEffect transition="in" filter="fade">
                                      <p:cBhvr>
                                        <p:cTn id="57" dur="1000"/>
                                        <p:tgtEl>
                                          <p:spTgt spid="1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p156"/>
          <p:cNvPicPr preferRelativeResize="0"/>
          <p:nvPr/>
        </p:nvPicPr>
        <p:blipFill rotWithShape="1">
          <a:blip r:embed="rId3">
            <a:alphaModFix/>
          </a:blip>
          <a:srcRect/>
          <a:stretch/>
        </p:blipFill>
        <p:spPr>
          <a:xfrm>
            <a:off x="145788" y="-28575"/>
            <a:ext cx="5950365" cy="3314700"/>
          </a:xfrm>
          <a:prstGeom prst="rect">
            <a:avLst/>
          </a:prstGeom>
          <a:noFill/>
          <a:ln>
            <a:noFill/>
          </a:ln>
        </p:spPr>
      </p:pic>
      <p:pic>
        <p:nvPicPr>
          <p:cNvPr id="1176" name="Google Shape;1176;p156" descr="Cách mạng Tháng 10 Nga - Bản hùng ca thế kỷ XX"/>
          <p:cNvPicPr preferRelativeResize="0"/>
          <p:nvPr/>
        </p:nvPicPr>
        <p:blipFill rotWithShape="1">
          <a:blip r:embed="rId4">
            <a:alphaModFix/>
          </a:blip>
          <a:srcRect b="50000"/>
          <a:stretch/>
        </p:blipFill>
        <p:spPr>
          <a:xfrm>
            <a:off x="6096153" y="-28575"/>
            <a:ext cx="5695950" cy="3314700"/>
          </a:xfrm>
          <a:prstGeom prst="rect">
            <a:avLst/>
          </a:prstGeom>
          <a:noFill/>
          <a:ln>
            <a:noFill/>
          </a:ln>
        </p:spPr>
      </p:pic>
      <p:pic>
        <p:nvPicPr>
          <p:cNvPr id="1177" name="Google Shape;1177;p156"/>
          <p:cNvPicPr preferRelativeResize="0"/>
          <p:nvPr/>
        </p:nvPicPr>
        <p:blipFill rotWithShape="1">
          <a:blip r:embed="rId5">
            <a:alphaModFix/>
          </a:blip>
          <a:srcRect/>
          <a:stretch/>
        </p:blipFill>
        <p:spPr>
          <a:xfrm>
            <a:off x="145788" y="3286125"/>
            <a:ext cx="5950212" cy="2695575"/>
          </a:xfrm>
          <a:prstGeom prst="rect">
            <a:avLst/>
          </a:prstGeom>
          <a:noFill/>
          <a:ln>
            <a:noFill/>
          </a:ln>
        </p:spPr>
      </p:pic>
      <p:pic>
        <p:nvPicPr>
          <p:cNvPr id="1178" name="Google Shape;1178;p156"/>
          <p:cNvPicPr preferRelativeResize="0"/>
          <p:nvPr/>
        </p:nvPicPr>
        <p:blipFill rotWithShape="1">
          <a:blip r:embed="rId6">
            <a:alphaModFix/>
          </a:blip>
          <a:srcRect/>
          <a:stretch/>
        </p:blipFill>
        <p:spPr>
          <a:xfrm>
            <a:off x="6076949" y="3280195"/>
            <a:ext cx="5876925" cy="2807431"/>
          </a:xfrm>
          <a:prstGeom prst="rect">
            <a:avLst/>
          </a:prstGeom>
          <a:noFill/>
          <a:ln>
            <a:noFill/>
          </a:ln>
        </p:spPr>
      </p:pic>
      <p:sp>
        <p:nvSpPr>
          <p:cNvPr id="1179" name="Google Shape;1179;p156"/>
          <p:cNvSpPr/>
          <p:nvPr/>
        </p:nvSpPr>
        <p:spPr>
          <a:xfrm>
            <a:off x="0" y="6124575"/>
            <a:ext cx="12287250" cy="733425"/>
          </a:xfrm>
          <a:prstGeom prst="roundRect">
            <a:avLst>
              <a:gd name="adj" fmla="val 16667"/>
            </a:avLst>
          </a:prstGeom>
          <a:solidFill>
            <a:schemeClr val="accent1"/>
          </a:solidFill>
          <a:ln w="25400"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C00000"/>
                </a:solidFill>
                <a:latin typeface="Times New Roman"/>
                <a:ea typeface="Times New Roman"/>
                <a:cs typeface="Times New Roman"/>
                <a:sym typeface="Times New Roman"/>
              </a:rPr>
              <a:t>Những hình ảnh trên gợi nhớ cho em về cuộc cách mạng trong lịch sử</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5"/>
                                        </p:tgtEl>
                                        <p:attrNameLst>
                                          <p:attrName>style.visibility</p:attrName>
                                        </p:attrNameLst>
                                      </p:cBhvr>
                                      <p:to>
                                        <p:strVal val="visible"/>
                                      </p:to>
                                    </p:set>
                                    <p:animEffect transition="in" filter="fade">
                                      <p:cBhvr>
                                        <p:cTn id="7" dur="2000"/>
                                        <p:tgtEl>
                                          <p:spTgt spid="1175"/>
                                        </p:tgtEl>
                                      </p:cBhvr>
                                    </p:animEffect>
                                  </p:childTnLst>
                                </p:cTn>
                              </p:par>
                              <p:par>
                                <p:cTn id="8" presetID="10" presetClass="entr" presetSubtype="0" fill="hold" nodeType="withEffect">
                                  <p:stCondLst>
                                    <p:cond delay="0"/>
                                  </p:stCondLst>
                                  <p:childTnLst>
                                    <p:set>
                                      <p:cBhvr>
                                        <p:cTn id="9" dur="1" fill="hold">
                                          <p:stCondLst>
                                            <p:cond delay="0"/>
                                          </p:stCondLst>
                                        </p:cTn>
                                        <p:tgtEl>
                                          <p:spTgt spid="1176"/>
                                        </p:tgtEl>
                                        <p:attrNameLst>
                                          <p:attrName>style.visibility</p:attrName>
                                        </p:attrNameLst>
                                      </p:cBhvr>
                                      <p:to>
                                        <p:strVal val="visible"/>
                                      </p:to>
                                    </p:set>
                                    <p:animEffect transition="in" filter="fade">
                                      <p:cBhvr>
                                        <p:cTn id="10" dur="2000"/>
                                        <p:tgtEl>
                                          <p:spTgt spid="1176"/>
                                        </p:tgtEl>
                                      </p:cBhvr>
                                    </p:animEffect>
                                  </p:childTnLst>
                                </p:cTn>
                              </p:par>
                              <p:par>
                                <p:cTn id="11" presetID="10" presetClass="entr" presetSubtype="0" fill="hold" nodeType="withEffect">
                                  <p:stCondLst>
                                    <p:cond delay="0"/>
                                  </p:stCondLst>
                                  <p:childTnLst>
                                    <p:set>
                                      <p:cBhvr>
                                        <p:cTn id="12" dur="1" fill="hold">
                                          <p:stCondLst>
                                            <p:cond delay="0"/>
                                          </p:stCondLst>
                                        </p:cTn>
                                        <p:tgtEl>
                                          <p:spTgt spid="1177"/>
                                        </p:tgtEl>
                                        <p:attrNameLst>
                                          <p:attrName>style.visibility</p:attrName>
                                        </p:attrNameLst>
                                      </p:cBhvr>
                                      <p:to>
                                        <p:strVal val="visible"/>
                                      </p:to>
                                    </p:set>
                                    <p:animEffect transition="in" filter="fade">
                                      <p:cBhvr>
                                        <p:cTn id="13" dur="2000"/>
                                        <p:tgtEl>
                                          <p:spTgt spid="1177"/>
                                        </p:tgtEl>
                                      </p:cBhvr>
                                    </p:animEffect>
                                  </p:childTnLst>
                                </p:cTn>
                              </p:par>
                              <p:par>
                                <p:cTn id="14" presetID="10" presetClass="entr" presetSubtype="0" fill="hold" nodeType="withEffect">
                                  <p:stCondLst>
                                    <p:cond delay="0"/>
                                  </p:stCondLst>
                                  <p:childTnLst>
                                    <p:set>
                                      <p:cBhvr>
                                        <p:cTn id="15" dur="1" fill="hold">
                                          <p:stCondLst>
                                            <p:cond delay="0"/>
                                          </p:stCondLst>
                                        </p:cTn>
                                        <p:tgtEl>
                                          <p:spTgt spid="1178"/>
                                        </p:tgtEl>
                                        <p:attrNameLst>
                                          <p:attrName>style.visibility</p:attrName>
                                        </p:attrNameLst>
                                      </p:cBhvr>
                                      <p:to>
                                        <p:strVal val="visible"/>
                                      </p:to>
                                    </p:set>
                                    <p:animEffect transition="in" filter="fade">
                                      <p:cBhvr>
                                        <p:cTn id="16" dur="2000"/>
                                        <p:tgtEl>
                                          <p:spTgt spid="1178"/>
                                        </p:tgtEl>
                                      </p:cBhvr>
                                    </p:animEffect>
                                  </p:childTnLst>
                                </p:cTn>
                              </p:par>
                              <p:par>
                                <p:cTn id="17" presetID="10" presetClass="entr" presetSubtype="0" fill="hold" nodeType="withEffect">
                                  <p:stCondLst>
                                    <p:cond delay="0"/>
                                  </p:stCondLst>
                                  <p:childTnLst>
                                    <p:set>
                                      <p:cBhvr>
                                        <p:cTn id="18" dur="1" fill="hold">
                                          <p:stCondLst>
                                            <p:cond delay="0"/>
                                          </p:stCondLst>
                                        </p:cTn>
                                        <p:tgtEl>
                                          <p:spTgt spid="1179"/>
                                        </p:tgtEl>
                                        <p:attrNameLst>
                                          <p:attrName>style.visibility</p:attrName>
                                        </p:attrNameLst>
                                      </p:cBhvr>
                                      <p:to>
                                        <p:strVal val="visible"/>
                                      </p:to>
                                    </p:set>
                                    <p:animEffect transition="in" filter="fade">
                                      <p:cBhvr>
                                        <p:cTn id="19" dur="20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74"/>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94" name="Google Shape;1494;p174"/>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495" name="Google Shape;1495;p174"/>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496" name="Google Shape;1496;p174"/>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497" name="Google Shape;1497;p174"/>
          <p:cNvSpPr txBox="1"/>
          <p:nvPr/>
        </p:nvSpPr>
        <p:spPr>
          <a:xfrm>
            <a:off x="109252" y="2520692"/>
            <a:ext cx="690114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2060"/>
                </a:solidFill>
                <a:latin typeface="Times New Roman"/>
                <a:ea typeface="Times New Roman"/>
                <a:cs typeface="Times New Roman"/>
                <a:sym typeface="Times New Roman"/>
              </a:rPr>
              <a:t>Bức ảnh trên thể hiện thành tựu nào của công cuộc xây dựng CNXH ở Liên Xô</a:t>
            </a:r>
            <a:endParaRPr sz="4000" b="1" i="1" u="none" strike="noStrike" cap="none">
              <a:solidFill>
                <a:srgbClr val="002060"/>
              </a:solidFill>
              <a:latin typeface="Times New Roman"/>
              <a:ea typeface="Times New Roman"/>
              <a:cs typeface="Times New Roman"/>
              <a:sym typeface="Times New Roman"/>
            </a:endParaRPr>
          </a:p>
        </p:txBody>
      </p:sp>
      <p:sp>
        <p:nvSpPr>
          <p:cNvPr id="1498" name="Google Shape;1498;p174"/>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99" name="Google Shape;1499;p174"/>
          <p:cNvSpPr/>
          <p:nvPr/>
        </p:nvSpPr>
        <p:spPr>
          <a:xfrm>
            <a:off x="1017138" y="5229990"/>
            <a:ext cx="5085374" cy="966468"/>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Nông nghiệp</a:t>
            </a:r>
            <a:endParaRPr sz="4000" b="1" i="0" u="none" strike="noStrike" cap="none">
              <a:solidFill>
                <a:srgbClr val="FF0000"/>
              </a:solidFill>
              <a:latin typeface="Times New Roman"/>
              <a:ea typeface="Times New Roman"/>
              <a:cs typeface="Times New Roman"/>
              <a:sym typeface="Times New Roman"/>
            </a:endParaRPr>
          </a:p>
        </p:txBody>
      </p:sp>
      <p:sp>
        <p:nvSpPr>
          <p:cNvPr id="1500" name="Google Shape;1500;p174"/>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501" name="Google Shape;1501;p174"/>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502" name="Google Shape;1502;p174"/>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503" name="Google Shape;1503;p174"/>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504" name="Google Shape;1504;p174"/>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505" name="Google Shape;1505;p174"/>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506" name="Google Shape;1506;p174"/>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507" name="Google Shape;1507;p174"/>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508" name="Google Shape;1508;p174"/>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509" name="Google Shape;1509;p174"/>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510" name="Google Shape;1510;p174"/>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511" name="Google Shape;1511;p174"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512" name="Google Shape;1512;p174"/>
          <p:cNvPicPr preferRelativeResize="0"/>
          <p:nvPr/>
        </p:nvPicPr>
        <p:blipFill rotWithShape="1">
          <a:blip r:embed="rId4">
            <a:alphaModFix/>
          </a:blip>
          <a:srcRect/>
          <a:stretch/>
        </p:blipFill>
        <p:spPr>
          <a:xfrm>
            <a:off x="7105651" y="1316373"/>
            <a:ext cx="4977096" cy="5054022"/>
          </a:xfrm>
          <a:prstGeom prst="rect">
            <a:avLst/>
          </a:prstGeom>
          <a:noFill/>
          <a:ln>
            <a:noFill/>
          </a:ln>
        </p:spPr>
      </p:pic>
      <p:sp>
        <p:nvSpPr>
          <p:cNvPr id="1513" name="Google Shape;1513;p174"/>
          <p:cNvSpPr/>
          <p:nvPr/>
        </p:nvSpPr>
        <p:spPr>
          <a:xfrm>
            <a:off x="3627938"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7"/>
                                        </p:tgtEl>
                                        <p:attrNameLst>
                                          <p:attrName>style.visibility</p:attrName>
                                        </p:attrNameLst>
                                      </p:cBhvr>
                                      <p:to>
                                        <p:strVal val="visible"/>
                                      </p:to>
                                    </p:set>
                                    <p:animEffect transition="in" filter="fade">
                                      <p:cBhvr>
                                        <p:cTn id="7" dur="500"/>
                                        <p:tgtEl>
                                          <p:spTgt spid="1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9"/>
                                        </p:tgtEl>
                                        <p:attrNameLst>
                                          <p:attrName>style.visibility</p:attrName>
                                        </p:attrNameLst>
                                      </p:cBhvr>
                                      <p:to>
                                        <p:strVal val="visible"/>
                                      </p:to>
                                    </p:set>
                                    <p:animEffect transition="in" filter="fade">
                                      <p:cBhvr>
                                        <p:cTn id="12" dur="500"/>
                                        <p:tgtEl>
                                          <p:spTgt spid="1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0"/>
                                        </p:tgtEl>
                                        <p:attrNameLst>
                                          <p:attrName>style.visibility</p:attrName>
                                        </p:attrNameLst>
                                      </p:cBhvr>
                                      <p:to>
                                        <p:strVal val="visible"/>
                                      </p:to>
                                    </p:set>
                                    <p:animEffect transition="in" filter="fade">
                                      <p:cBhvr>
                                        <p:cTn id="17" dur="1000"/>
                                        <p:tgtEl>
                                          <p:spTgt spid="150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01"/>
                                        </p:tgtEl>
                                        <p:attrNameLst>
                                          <p:attrName>style.visibility</p:attrName>
                                        </p:attrNameLst>
                                      </p:cBhvr>
                                      <p:to>
                                        <p:strVal val="visible"/>
                                      </p:to>
                                    </p:set>
                                    <p:animEffect transition="in" filter="fade">
                                      <p:cBhvr>
                                        <p:cTn id="21" dur="1000"/>
                                        <p:tgtEl>
                                          <p:spTgt spid="1501"/>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02"/>
                                        </p:tgtEl>
                                        <p:attrNameLst>
                                          <p:attrName>style.visibility</p:attrName>
                                        </p:attrNameLst>
                                      </p:cBhvr>
                                      <p:to>
                                        <p:strVal val="visible"/>
                                      </p:to>
                                    </p:set>
                                    <p:animEffect transition="in" filter="fade">
                                      <p:cBhvr>
                                        <p:cTn id="25" dur="1000"/>
                                        <p:tgtEl>
                                          <p:spTgt spid="1502"/>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503"/>
                                        </p:tgtEl>
                                        <p:attrNameLst>
                                          <p:attrName>style.visibility</p:attrName>
                                        </p:attrNameLst>
                                      </p:cBhvr>
                                      <p:to>
                                        <p:strVal val="visible"/>
                                      </p:to>
                                    </p:set>
                                    <p:animEffect transition="in" filter="fade">
                                      <p:cBhvr>
                                        <p:cTn id="29" dur="1000"/>
                                        <p:tgtEl>
                                          <p:spTgt spid="1503"/>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504"/>
                                        </p:tgtEl>
                                        <p:attrNameLst>
                                          <p:attrName>style.visibility</p:attrName>
                                        </p:attrNameLst>
                                      </p:cBhvr>
                                      <p:to>
                                        <p:strVal val="visible"/>
                                      </p:to>
                                    </p:set>
                                    <p:animEffect transition="in" filter="fade">
                                      <p:cBhvr>
                                        <p:cTn id="33" dur="1000"/>
                                        <p:tgtEl>
                                          <p:spTgt spid="1504"/>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505"/>
                                        </p:tgtEl>
                                        <p:attrNameLst>
                                          <p:attrName>style.visibility</p:attrName>
                                        </p:attrNameLst>
                                      </p:cBhvr>
                                      <p:to>
                                        <p:strVal val="visible"/>
                                      </p:to>
                                    </p:set>
                                    <p:animEffect transition="in" filter="fade">
                                      <p:cBhvr>
                                        <p:cTn id="37" dur="1000"/>
                                        <p:tgtEl>
                                          <p:spTgt spid="1505"/>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06"/>
                                        </p:tgtEl>
                                        <p:attrNameLst>
                                          <p:attrName>style.visibility</p:attrName>
                                        </p:attrNameLst>
                                      </p:cBhvr>
                                      <p:to>
                                        <p:strVal val="visible"/>
                                      </p:to>
                                    </p:set>
                                    <p:animEffect transition="in" filter="fade">
                                      <p:cBhvr>
                                        <p:cTn id="41" dur="1000"/>
                                        <p:tgtEl>
                                          <p:spTgt spid="1506"/>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507"/>
                                        </p:tgtEl>
                                        <p:attrNameLst>
                                          <p:attrName>style.visibility</p:attrName>
                                        </p:attrNameLst>
                                      </p:cBhvr>
                                      <p:to>
                                        <p:strVal val="visible"/>
                                      </p:to>
                                    </p:set>
                                    <p:animEffect transition="in" filter="fade">
                                      <p:cBhvr>
                                        <p:cTn id="45" dur="1000"/>
                                        <p:tgtEl>
                                          <p:spTgt spid="1507"/>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508"/>
                                        </p:tgtEl>
                                        <p:attrNameLst>
                                          <p:attrName>style.visibility</p:attrName>
                                        </p:attrNameLst>
                                      </p:cBhvr>
                                      <p:to>
                                        <p:strVal val="visible"/>
                                      </p:to>
                                    </p:set>
                                    <p:animEffect transition="in" filter="fade">
                                      <p:cBhvr>
                                        <p:cTn id="49" dur="1000"/>
                                        <p:tgtEl>
                                          <p:spTgt spid="1508"/>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509"/>
                                        </p:tgtEl>
                                        <p:attrNameLst>
                                          <p:attrName>style.visibility</p:attrName>
                                        </p:attrNameLst>
                                      </p:cBhvr>
                                      <p:to>
                                        <p:strVal val="visible"/>
                                      </p:to>
                                    </p:set>
                                    <p:animEffect transition="in" filter="fade">
                                      <p:cBhvr>
                                        <p:cTn id="53" dur="1000"/>
                                        <p:tgtEl>
                                          <p:spTgt spid="1509"/>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510"/>
                                        </p:tgtEl>
                                        <p:attrNameLst>
                                          <p:attrName>style.visibility</p:attrName>
                                        </p:attrNameLst>
                                      </p:cBhvr>
                                      <p:to>
                                        <p:strVal val="visible"/>
                                      </p:to>
                                    </p:set>
                                    <p:animEffect transition="in" filter="fade">
                                      <p:cBhvr>
                                        <p:cTn id="57" dur="10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175"/>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0" name="Google Shape;1520;p175"/>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521" name="Google Shape;1521;p175"/>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522" name="Google Shape;1522;p175"/>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523" name="Google Shape;1523;p175"/>
          <p:cNvSpPr txBox="1"/>
          <p:nvPr/>
        </p:nvSpPr>
        <p:spPr>
          <a:xfrm>
            <a:off x="1007506" y="2520692"/>
            <a:ext cx="1081301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2060"/>
                </a:solidFill>
                <a:latin typeface="Times New Roman"/>
                <a:ea typeface="Times New Roman"/>
                <a:cs typeface="Times New Roman"/>
                <a:sym typeface="Times New Roman"/>
              </a:rPr>
              <a:t>Liệt kê một số thành tựu về giáo dục của công cuộc xây dựng chủ nghĩa xã hội ở Liên Xô?</a:t>
            </a:r>
            <a:endParaRPr sz="4000" b="1" i="1" u="none" strike="noStrike" cap="none">
              <a:solidFill>
                <a:srgbClr val="002060"/>
              </a:solidFill>
              <a:latin typeface="Times New Roman"/>
              <a:ea typeface="Times New Roman"/>
              <a:cs typeface="Times New Roman"/>
              <a:sym typeface="Times New Roman"/>
            </a:endParaRPr>
          </a:p>
        </p:txBody>
      </p:sp>
      <p:sp>
        <p:nvSpPr>
          <p:cNvPr id="1524" name="Google Shape;1524;p175"/>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5" name="Google Shape;1525;p175"/>
          <p:cNvSpPr/>
          <p:nvPr/>
        </p:nvSpPr>
        <p:spPr>
          <a:xfrm>
            <a:off x="1681670" y="4164609"/>
            <a:ext cx="8432361" cy="2197437"/>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1">
                <a:solidFill>
                  <a:srgbClr val="FF0000"/>
                </a:solidFill>
                <a:latin typeface="Times New Roman"/>
                <a:ea typeface="Times New Roman"/>
                <a:cs typeface="Times New Roman"/>
                <a:sym typeface="Times New Roman"/>
              </a:rPr>
              <a:t>-  Xóa bỏ nạn mù chữ.</a:t>
            </a:r>
            <a:endParaRPr/>
          </a:p>
          <a:p>
            <a:pPr marL="0" marR="0" lvl="0" indent="0" algn="just" rtl="0">
              <a:spcBef>
                <a:spcPts val="0"/>
              </a:spcBef>
              <a:spcAft>
                <a:spcPts val="0"/>
              </a:spcAft>
              <a:buNone/>
            </a:pPr>
            <a:r>
              <a:rPr lang="en-US" sz="3200" b="1">
                <a:solidFill>
                  <a:srgbClr val="FF0000"/>
                </a:solidFill>
                <a:latin typeface="Times New Roman"/>
                <a:ea typeface="Times New Roman"/>
                <a:cs typeface="Times New Roman"/>
                <a:sym typeface="Times New Roman"/>
              </a:rPr>
              <a:t>-  Hoàn thành phổ cập giáo dục tiểu học trong cả nước và tiến tới thực hiện phổ cập giáo dục THCS tại các thành phố lớn.</a:t>
            </a:r>
            <a:endParaRPr sz="3200" b="1" i="0" u="none" strike="noStrike" cap="none">
              <a:solidFill>
                <a:srgbClr val="FF0000"/>
              </a:solidFill>
              <a:latin typeface="Times New Roman"/>
              <a:ea typeface="Times New Roman"/>
              <a:cs typeface="Times New Roman"/>
              <a:sym typeface="Times New Roman"/>
            </a:endParaRPr>
          </a:p>
        </p:txBody>
      </p:sp>
      <p:sp>
        <p:nvSpPr>
          <p:cNvPr id="1526" name="Google Shape;1526;p175"/>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527" name="Google Shape;1527;p175"/>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528" name="Google Shape;1528;p175"/>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529" name="Google Shape;1529;p175"/>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530" name="Google Shape;1530;p175"/>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531" name="Google Shape;1531;p175"/>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532" name="Google Shape;1532;p175"/>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533" name="Google Shape;1533;p175"/>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534" name="Google Shape;1534;p175"/>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535" name="Google Shape;1535;p175"/>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536" name="Google Shape;1536;p175"/>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537" name="Google Shape;1537;p175"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538" name="Google Shape;1538;p175"/>
          <p:cNvSpPr/>
          <p:nvPr/>
        </p:nvSpPr>
        <p:spPr>
          <a:xfrm>
            <a:off x="3532686"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animEffect transition="in" filter="fade">
                                      <p:cBhvr>
                                        <p:cTn id="7" dur="500"/>
                                        <p:tgtEl>
                                          <p:spTgt spid="1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5"/>
                                        </p:tgtEl>
                                        <p:attrNameLst>
                                          <p:attrName>style.visibility</p:attrName>
                                        </p:attrNameLst>
                                      </p:cBhvr>
                                      <p:to>
                                        <p:strVal val="visible"/>
                                      </p:to>
                                    </p:set>
                                    <p:animEffect transition="in" filter="fade">
                                      <p:cBhvr>
                                        <p:cTn id="12" dur="500"/>
                                        <p:tgtEl>
                                          <p:spTgt spid="15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6"/>
                                        </p:tgtEl>
                                        <p:attrNameLst>
                                          <p:attrName>style.visibility</p:attrName>
                                        </p:attrNameLst>
                                      </p:cBhvr>
                                      <p:to>
                                        <p:strVal val="visible"/>
                                      </p:to>
                                    </p:set>
                                    <p:animEffect transition="in" filter="fade">
                                      <p:cBhvr>
                                        <p:cTn id="17" dur="1000"/>
                                        <p:tgtEl>
                                          <p:spTgt spid="152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27"/>
                                        </p:tgtEl>
                                        <p:attrNameLst>
                                          <p:attrName>style.visibility</p:attrName>
                                        </p:attrNameLst>
                                      </p:cBhvr>
                                      <p:to>
                                        <p:strVal val="visible"/>
                                      </p:to>
                                    </p:set>
                                    <p:animEffect transition="in" filter="fade">
                                      <p:cBhvr>
                                        <p:cTn id="21" dur="1000"/>
                                        <p:tgtEl>
                                          <p:spTgt spid="152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28"/>
                                        </p:tgtEl>
                                        <p:attrNameLst>
                                          <p:attrName>style.visibility</p:attrName>
                                        </p:attrNameLst>
                                      </p:cBhvr>
                                      <p:to>
                                        <p:strVal val="visible"/>
                                      </p:to>
                                    </p:set>
                                    <p:animEffect transition="in" filter="fade">
                                      <p:cBhvr>
                                        <p:cTn id="25" dur="1000"/>
                                        <p:tgtEl>
                                          <p:spTgt spid="1528"/>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529"/>
                                        </p:tgtEl>
                                        <p:attrNameLst>
                                          <p:attrName>style.visibility</p:attrName>
                                        </p:attrNameLst>
                                      </p:cBhvr>
                                      <p:to>
                                        <p:strVal val="visible"/>
                                      </p:to>
                                    </p:set>
                                    <p:animEffect transition="in" filter="fade">
                                      <p:cBhvr>
                                        <p:cTn id="29" dur="1000"/>
                                        <p:tgtEl>
                                          <p:spTgt spid="152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530"/>
                                        </p:tgtEl>
                                        <p:attrNameLst>
                                          <p:attrName>style.visibility</p:attrName>
                                        </p:attrNameLst>
                                      </p:cBhvr>
                                      <p:to>
                                        <p:strVal val="visible"/>
                                      </p:to>
                                    </p:set>
                                    <p:animEffect transition="in" filter="fade">
                                      <p:cBhvr>
                                        <p:cTn id="33" dur="1000"/>
                                        <p:tgtEl>
                                          <p:spTgt spid="1530"/>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531"/>
                                        </p:tgtEl>
                                        <p:attrNameLst>
                                          <p:attrName>style.visibility</p:attrName>
                                        </p:attrNameLst>
                                      </p:cBhvr>
                                      <p:to>
                                        <p:strVal val="visible"/>
                                      </p:to>
                                    </p:set>
                                    <p:animEffect transition="in" filter="fade">
                                      <p:cBhvr>
                                        <p:cTn id="37" dur="1000"/>
                                        <p:tgtEl>
                                          <p:spTgt spid="1531"/>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32"/>
                                        </p:tgtEl>
                                        <p:attrNameLst>
                                          <p:attrName>style.visibility</p:attrName>
                                        </p:attrNameLst>
                                      </p:cBhvr>
                                      <p:to>
                                        <p:strVal val="visible"/>
                                      </p:to>
                                    </p:set>
                                    <p:animEffect transition="in" filter="fade">
                                      <p:cBhvr>
                                        <p:cTn id="41" dur="1000"/>
                                        <p:tgtEl>
                                          <p:spTgt spid="1532"/>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533"/>
                                        </p:tgtEl>
                                        <p:attrNameLst>
                                          <p:attrName>style.visibility</p:attrName>
                                        </p:attrNameLst>
                                      </p:cBhvr>
                                      <p:to>
                                        <p:strVal val="visible"/>
                                      </p:to>
                                    </p:set>
                                    <p:animEffect transition="in" filter="fade">
                                      <p:cBhvr>
                                        <p:cTn id="45" dur="1000"/>
                                        <p:tgtEl>
                                          <p:spTgt spid="1533"/>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534"/>
                                        </p:tgtEl>
                                        <p:attrNameLst>
                                          <p:attrName>style.visibility</p:attrName>
                                        </p:attrNameLst>
                                      </p:cBhvr>
                                      <p:to>
                                        <p:strVal val="visible"/>
                                      </p:to>
                                    </p:set>
                                    <p:animEffect transition="in" filter="fade">
                                      <p:cBhvr>
                                        <p:cTn id="49" dur="1000"/>
                                        <p:tgtEl>
                                          <p:spTgt spid="1534"/>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535"/>
                                        </p:tgtEl>
                                        <p:attrNameLst>
                                          <p:attrName>style.visibility</p:attrName>
                                        </p:attrNameLst>
                                      </p:cBhvr>
                                      <p:to>
                                        <p:strVal val="visible"/>
                                      </p:to>
                                    </p:set>
                                    <p:animEffect transition="in" filter="fade">
                                      <p:cBhvr>
                                        <p:cTn id="53" dur="1000"/>
                                        <p:tgtEl>
                                          <p:spTgt spid="1535"/>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536"/>
                                        </p:tgtEl>
                                        <p:attrNameLst>
                                          <p:attrName>style.visibility</p:attrName>
                                        </p:attrNameLst>
                                      </p:cBhvr>
                                      <p:to>
                                        <p:strVal val="visible"/>
                                      </p:to>
                                    </p:set>
                                    <p:animEffect transition="in" filter="fade">
                                      <p:cBhvr>
                                        <p:cTn id="57" dur="1000"/>
                                        <p:tgtEl>
                                          <p:spTgt spid="1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76"/>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46" name="Google Shape;1546;p176"/>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547" name="Google Shape;1547;p176"/>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548" name="Google Shape;1548;p176"/>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549" name="Google Shape;1549;p176"/>
          <p:cNvSpPr txBox="1"/>
          <p:nvPr/>
        </p:nvSpPr>
        <p:spPr>
          <a:xfrm>
            <a:off x="1007506" y="2520692"/>
            <a:ext cx="1081301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1">
                <a:solidFill>
                  <a:srgbClr val="002060"/>
                </a:solidFill>
                <a:latin typeface="Times New Roman"/>
                <a:ea typeface="Times New Roman"/>
                <a:cs typeface="Times New Roman"/>
                <a:sym typeface="Times New Roman"/>
              </a:rPr>
              <a:t>Thành tựu lớn nhất của Liên Xô trong công cuộc xây dựng chủ nghĩa xã hội từ 1925 - 1941 là:</a:t>
            </a:r>
            <a:endParaRPr sz="4000" b="1" i="1" u="none" strike="noStrike" cap="none">
              <a:solidFill>
                <a:srgbClr val="002060"/>
              </a:solidFill>
              <a:latin typeface="Times New Roman"/>
              <a:ea typeface="Times New Roman"/>
              <a:cs typeface="Times New Roman"/>
              <a:sym typeface="Times New Roman"/>
            </a:endParaRPr>
          </a:p>
        </p:txBody>
      </p:sp>
      <p:sp>
        <p:nvSpPr>
          <p:cNvPr id="1550" name="Google Shape;1550;p176"/>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51" name="Google Shape;1551;p176"/>
          <p:cNvSpPr/>
          <p:nvPr/>
        </p:nvSpPr>
        <p:spPr>
          <a:xfrm>
            <a:off x="2461811" y="4814126"/>
            <a:ext cx="6914173" cy="1502228"/>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Trở thành cường quốc công nghiệp xã hội chủ nghĩa.</a:t>
            </a:r>
            <a:endParaRPr sz="4000" b="1" i="0" u="none" strike="noStrike" cap="none">
              <a:solidFill>
                <a:srgbClr val="FF0000"/>
              </a:solidFill>
              <a:latin typeface="Times New Roman"/>
              <a:ea typeface="Times New Roman"/>
              <a:cs typeface="Times New Roman"/>
              <a:sym typeface="Times New Roman"/>
            </a:endParaRPr>
          </a:p>
        </p:txBody>
      </p:sp>
      <p:sp>
        <p:nvSpPr>
          <p:cNvPr id="1552" name="Google Shape;1552;p176"/>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553" name="Google Shape;1553;p176"/>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554" name="Google Shape;1554;p176"/>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555" name="Google Shape;1555;p176"/>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556" name="Google Shape;1556;p176"/>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557" name="Google Shape;1557;p176"/>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558" name="Google Shape;1558;p176"/>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559" name="Google Shape;1559;p176"/>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560" name="Google Shape;1560;p176"/>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561" name="Google Shape;1561;p176"/>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562" name="Google Shape;1562;p176"/>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563" name="Google Shape;1563;p176"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564" name="Google Shape;1564;p176"/>
          <p:cNvSpPr/>
          <p:nvPr/>
        </p:nvSpPr>
        <p:spPr>
          <a:xfrm>
            <a:off x="3532686"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9"/>
                                        </p:tgtEl>
                                        <p:attrNameLst>
                                          <p:attrName>style.visibility</p:attrName>
                                        </p:attrNameLst>
                                      </p:cBhvr>
                                      <p:to>
                                        <p:strVal val="visible"/>
                                      </p:to>
                                    </p:set>
                                    <p:animEffect transition="in" filter="fade">
                                      <p:cBhvr>
                                        <p:cTn id="7" dur="500"/>
                                        <p:tgtEl>
                                          <p:spTgt spid="1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1"/>
                                        </p:tgtEl>
                                        <p:attrNameLst>
                                          <p:attrName>style.visibility</p:attrName>
                                        </p:attrNameLst>
                                      </p:cBhvr>
                                      <p:to>
                                        <p:strVal val="visible"/>
                                      </p:to>
                                    </p:set>
                                    <p:animEffect transition="in" filter="fade">
                                      <p:cBhvr>
                                        <p:cTn id="12" dur="500"/>
                                        <p:tgtEl>
                                          <p:spTgt spid="15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2"/>
                                        </p:tgtEl>
                                        <p:attrNameLst>
                                          <p:attrName>style.visibility</p:attrName>
                                        </p:attrNameLst>
                                      </p:cBhvr>
                                      <p:to>
                                        <p:strVal val="visible"/>
                                      </p:to>
                                    </p:set>
                                    <p:animEffect transition="in" filter="fade">
                                      <p:cBhvr>
                                        <p:cTn id="17" dur="1000"/>
                                        <p:tgtEl>
                                          <p:spTgt spid="155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53"/>
                                        </p:tgtEl>
                                        <p:attrNameLst>
                                          <p:attrName>style.visibility</p:attrName>
                                        </p:attrNameLst>
                                      </p:cBhvr>
                                      <p:to>
                                        <p:strVal val="visible"/>
                                      </p:to>
                                    </p:set>
                                    <p:animEffect transition="in" filter="fade">
                                      <p:cBhvr>
                                        <p:cTn id="21" dur="1000"/>
                                        <p:tgtEl>
                                          <p:spTgt spid="155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54"/>
                                        </p:tgtEl>
                                        <p:attrNameLst>
                                          <p:attrName>style.visibility</p:attrName>
                                        </p:attrNameLst>
                                      </p:cBhvr>
                                      <p:to>
                                        <p:strVal val="visible"/>
                                      </p:to>
                                    </p:set>
                                    <p:animEffect transition="in" filter="fade">
                                      <p:cBhvr>
                                        <p:cTn id="25" dur="1000"/>
                                        <p:tgtEl>
                                          <p:spTgt spid="1554"/>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555"/>
                                        </p:tgtEl>
                                        <p:attrNameLst>
                                          <p:attrName>style.visibility</p:attrName>
                                        </p:attrNameLst>
                                      </p:cBhvr>
                                      <p:to>
                                        <p:strVal val="visible"/>
                                      </p:to>
                                    </p:set>
                                    <p:animEffect transition="in" filter="fade">
                                      <p:cBhvr>
                                        <p:cTn id="29" dur="1000"/>
                                        <p:tgtEl>
                                          <p:spTgt spid="1555"/>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556"/>
                                        </p:tgtEl>
                                        <p:attrNameLst>
                                          <p:attrName>style.visibility</p:attrName>
                                        </p:attrNameLst>
                                      </p:cBhvr>
                                      <p:to>
                                        <p:strVal val="visible"/>
                                      </p:to>
                                    </p:set>
                                    <p:animEffect transition="in" filter="fade">
                                      <p:cBhvr>
                                        <p:cTn id="33" dur="1000"/>
                                        <p:tgtEl>
                                          <p:spTgt spid="1556"/>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557"/>
                                        </p:tgtEl>
                                        <p:attrNameLst>
                                          <p:attrName>style.visibility</p:attrName>
                                        </p:attrNameLst>
                                      </p:cBhvr>
                                      <p:to>
                                        <p:strVal val="visible"/>
                                      </p:to>
                                    </p:set>
                                    <p:animEffect transition="in" filter="fade">
                                      <p:cBhvr>
                                        <p:cTn id="37" dur="1000"/>
                                        <p:tgtEl>
                                          <p:spTgt spid="1557"/>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58"/>
                                        </p:tgtEl>
                                        <p:attrNameLst>
                                          <p:attrName>style.visibility</p:attrName>
                                        </p:attrNameLst>
                                      </p:cBhvr>
                                      <p:to>
                                        <p:strVal val="visible"/>
                                      </p:to>
                                    </p:set>
                                    <p:animEffect transition="in" filter="fade">
                                      <p:cBhvr>
                                        <p:cTn id="41" dur="1000"/>
                                        <p:tgtEl>
                                          <p:spTgt spid="1558"/>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559"/>
                                        </p:tgtEl>
                                        <p:attrNameLst>
                                          <p:attrName>style.visibility</p:attrName>
                                        </p:attrNameLst>
                                      </p:cBhvr>
                                      <p:to>
                                        <p:strVal val="visible"/>
                                      </p:to>
                                    </p:set>
                                    <p:animEffect transition="in" filter="fade">
                                      <p:cBhvr>
                                        <p:cTn id="45" dur="1000"/>
                                        <p:tgtEl>
                                          <p:spTgt spid="1559"/>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560"/>
                                        </p:tgtEl>
                                        <p:attrNameLst>
                                          <p:attrName>style.visibility</p:attrName>
                                        </p:attrNameLst>
                                      </p:cBhvr>
                                      <p:to>
                                        <p:strVal val="visible"/>
                                      </p:to>
                                    </p:set>
                                    <p:animEffect transition="in" filter="fade">
                                      <p:cBhvr>
                                        <p:cTn id="49" dur="1000"/>
                                        <p:tgtEl>
                                          <p:spTgt spid="1560"/>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561"/>
                                        </p:tgtEl>
                                        <p:attrNameLst>
                                          <p:attrName>style.visibility</p:attrName>
                                        </p:attrNameLst>
                                      </p:cBhvr>
                                      <p:to>
                                        <p:strVal val="visible"/>
                                      </p:to>
                                    </p:set>
                                    <p:animEffect transition="in" filter="fade">
                                      <p:cBhvr>
                                        <p:cTn id="53" dur="1000"/>
                                        <p:tgtEl>
                                          <p:spTgt spid="1561"/>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562"/>
                                        </p:tgtEl>
                                        <p:attrNameLst>
                                          <p:attrName>style.visibility</p:attrName>
                                        </p:attrNameLst>
                                      </p:cBhvr>
                                      <p:to>
                                        <p:strVal val="visible"/>
                                      </p:to>
                                    </p:set>
                                    <p:animEffect transition="in" filter="fade">
                                      <p:cBhvr>
                                        <p:cTn id="57" dur="1000"/>
                                        <p:tgtEl>
                                          <p:spTgt spid="1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77"/>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70" name="Google Shape;1570;p177"/>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571" name="Google Shape;1571;p177"/>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572" name="Google Shape;1572;p177"/>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573" name="Google Shape;1573;p177"/>
          <p:cNvSpPr txBox="1"/>
          <p:nvPr/>
        </p:nvSpPr>
        <p:spPr>
          <a:xfrm>
            <a:off x="1007506" y="2520692"/>
            <a:ext cx="10813019"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2060"/>
                </a:solidFill>
                <a:latin typeface="Times New Roman"/>
                <a:ea typeface="Times New Roman"/>
                <a:cs typeface="Times New Roman"/>
                <a:sym typeface="Times New Roman"/>
              </a:rPr>
              <a:t>Nhân dân Liên Xô tạm ngừng công cuộc xây dựng đất nước trong khi đang tiến hành kế hoạch 5 năm lần thứ 3 vì: </a:t>
            </a:r>
            <a:endParaRPr sz="4000" b="1" i="1" u="none" strike="noStrike" cap="none">
              <a:solidFill>
                <a:srgbClr val="002060"/>
              </a:solidFill>
              <a:latin typeface="Times New Roman"/>
              <a:ea typeface="Times New Roman"/>
              <a:cs typeface="Times New Roman"/>
              <a:sym typeface="Times New Roman"/>
            </a:endParaRPr>
          </a:p>
        </p:txBody>
      </p:sp>
      <p:sp>
        <p:nvSpPr>
          <p:cNvPr id="1574" name="Google Shape;1574;p177"/>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75" name="Google Shape;1575;p177"/>
          <p:cNvSpPr/>
          <p:nvPr/>
        </p:nvSpPr>
        <p:spPr>
          <a:xfrm>
            <a:off x="2461811" y="4814126"/>
            <a:ext cx="6914173" cy="1502228"/>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Phát xít Đức tấn công Liên Xô tháng 6/1941.</a:t>
            </a:r>
            <a:endParaRPr sz="4000" b="1" i="0" u="none" strike="noStrike" cap="none">
              <a:solidFill>
                <a:srgbClr val="FF0000"/>
              </a:solidFill>
              <a:latin typeface="Times New Roman"/>
              <a:ea typeface="Times New Roman"/>
              <a:cs typeface="Times New Roman"/>
              <a:sym typeface="Times New Roman"/>
            </a:endParaRPr>
          </a:p>
        </p:txBody>
      </p:sp>
      <p:sp>
        <p:nvSpPr>
          <p:cNvPr id="1576" name="Google Shape;1576;p177"/>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577" name="Google Shape;1577;p177"/>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578" name="Google Shape;1578;p177"/>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579" name="Google Shape;1579;p177"/>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580" name="Google Shape;1580;p177"/>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581" name="Google Shape;1581;p177"/>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582" name="Google Shape;1582;p177"/>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583" name="Google Shape;1583;p177"/>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584" name="Google Shape;1584;p177"/>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585" name="Google Shape;1585;p177"/>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586" name="Google Shape;1586;p177"/>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587" name="Google Shape;1587;p177"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588" name="Google Shape;1588;p177"/>
          <p:cNvSpPr/>
          <p:nvPr/>
        </p:nvSpPr>
        <p:spPr>
          <a:xfrm>
            <a:off x="3532686"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pic>
        <p:nvPicPr>
          <p:cNvPr id="1589" name="Google Shape;1589;p177"/>
          <p:cNvPicPr preferRelativeResize="0"/>
          <p:nvPr/>
        </p:nvPicPr>
        <p:blipFill rotWithShape="1">
          <a:blip r:embed="rId4">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3"/>
                                        </p:tgtEl>
                                        <p:attrNameLst>
                                          <p:attrName>style.visibility</p:attrName>
                                        </p:attrNameLst>
                                      </p:cBhvr>
                                      <p:to>
                                        <p:strVal val="visible"/>
                                      </p:to>
                                    </p:set>
                                    <p:animEffect transition="in" filter="fade">
                                      <p:cBhvr>
                                        <p:cTn id="7" dur="500"/>
                                        <p:tgtEl>
                                          <p:spTgt spid="15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5"/>
                                        </p:tgtEl>
                                        <p:attrNameLst>
                                          <p:attrName>style.visibility</p:attrName>
                                        </p:attrNameLst>
                                      </p:cBhvr>
                                      <p:to>
                                        <p:strVal val="visible"/>
                                      </p:to>
                                    </p:set>
                                    <p:animEffect transition="in" filter="fade">
                                      <p:cBhvr>
                                        <p:cTn id="12" dur="500"/>
                                        <p:tgtEl>
                                          <p:spTgt spid="15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6"/>
                                        </p:tgtEl>
                                        <p:attrNameLst>
                                          <p:attrName>style.visibility</p:attrName>
                                        </p:attrNameLst>
                                      </p:cBhvr>
                                      <p:to>
                                        <p:strVal val="visible"/>
                                      </p:to>
                                    </p:set>
                                    <p:animEffect transition="in" filter="fade">
                                      <p:cBhvr>
                                        <p:cTn id="17" dur="1000"/>
                                        <p:tgtEl>
                                          <p:spTgt spid="157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77"/>
                                        </p:tgtEl>
                                        <p:attrNameLst>
                                          <p:attrName>style.visibility</p:attrName>
                                        </p:attrNameLst>
                                      </p:cBhvr>
                                      <p:to>
                                        <p:strVal val="visible"/>
                                      </p:to>
                                    </p:set>
                                    <p:animEffect transition="in" filter="fade">
                                      <p:cBhvr>
                                        <p:cTn id="21" dur="1000"/>
                                        <p:tgtEl>
                                          <p:spTgt spid="15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78"/>
                                        </p:tgtEl>
                                        <p:attrNameLst>
                                          <p:attrName>style.visibility</p:attrName>
                                        </p:attrNameLst>
                                      </p:cBhvr>
                                      <p:to>
                                        <p:strVal val="visible"/>
                                      </p:to>
                                    </p:set>
                                    <p:animEffect transition="in" filter="fade">
                                      <p:cBhvr>
                                        <p:cTn id="25" dur="1000"/>
                                        <p:tgtEl>
                                          <p:spTgt spid="1578"/>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579"/>
                                        </p:tgtEl>
                                        <p:attrNameLst>
                                          <p:attrName>style.visibility</p:attrName>
                                        </p:attrNameLst>
                                      </p:cBhvr>
                                      <p:to>
                                        <p:strVal val="visible"/>
                                      </p:to>
                                    </p:set>
                                    <p:animEffect transition="in" filter="fade">
                                      <p:cBhvr>
                                        <p:cTn id="29" dur="1000"/>
                                        <p:tgtEl>
                                          <p:spTgt spid="157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580"/>
                                        </p:tgtEl>
                                        <p:attrNameLst>
                                          <p:attrName>style.visibility</p:attrName>
                                        </p:attrNameLst>
                                      </p:cBhvr>
                                      <p:to>
                                        <p:strVal val="visible"/>
                                      </p:to>
                                    </p:set>
                                    <p:animEffect transition="in" filter="fade">
                                      <p:cBhvr>
                                        <p:cTn id="33" dur="1000"/>
                                        <p:tgtEl>
                                          <p:spTgt spid="1580"/>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581"/>
                                        </p:tgtEl>
                                        <p:attrNameLst>
                                          <p:attrName>style.visibility</p:attrName>
                                        </p:attrNameLst>
                                      </p:cBhvr>
                                      <p:to>
                                        <p:strVal val="visible"/>
                                      </p:to>
                                    </p:set>
                                    <p:animEffect transition="in" filter="fade">
                                      <p:cBhvr>
                                        <p:cTn id="37" dur="1000"/>
                                        <p:tgtEl>
                                          <p:spTgt spid="1581"/>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82"/>
                                        </p:tgtEl>
                                        <p:attrNameLst>
                                          <p:attrName>style.visibility</p:attrName>
                                        </p:attrNameLst>
                                      </p:cBhvr>
                                      <p:to>
                                        <p:strVal val="visible"/>
                                      </p:to>
                                    </p:set>
                                    <p:animEffect transition="in" filter="fade">
                                      <p:cBhvr>
                                        <p:cTn id="41" dur="1000"/>
                                        <p:tgtEl>
                                          <p:spTgt spid="1582"/>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583"/>
                                        </p:tgtEl>
                                        <p:attrNameLst>
                                          <p:attrName>style.visibility</p:attrName>
                                        </p:attrNameLst>
                                      </p:cBhvr>
                                      <p:to>
                                        <p:strVal val="visible"/>
                                      </p:to>
                                    </p:set>
                                    <p:animEffect transition="in" filter="fade">
                                      <p:cBhvr>
                                        <p:cTn id="45" dur="1000"/>
                                        <p:tgtEl>
                                          <p:spTgt spid="1583"/>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584"/>
                                        </p:tgtEl>
                                        <p:attrNameLst>
                                          <p:attrName>style.visibility</p:attrName>
                                        </p:attrNameLst>
                                      </p:cBhvr>
                                      <p:to>
                                        <p:strVal val="visible"/>
                                      </p:to>
                                    </p:set>
                                    <p:animEffect transition="in" filter="fade">
                                      <p:cBhvr>
                                        <p:cTn id="49" dur="1000"/>
                                        <p:tgtEl>
                                          <p:spTgt spid="1584"/>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585"/>
                                        </p:tgtEl>
                                        <p:attrNameLst>
                                          <p:attrName>style.visibility</p:attrName>
                                        </p:attrNameLst>
                                      </p:cBhvr>
                                      <p:to>
                                        <p:strVal val="visible"/>
                                      </p:to>
                                    </p:set>
                                    <p:animEffect transition="in" filter="fade">
                                      <p:cBhvr>
                                        <p:cTn id="53" dur="1000"/>
                                        <p:tgtEl>
                                          <p:spTgt spid="1585"/>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586"/>
                                        </p:tgtEl>
                                        <p:attrNameLst>
                                          <p:attrName>style.visibility</p:attrName>
                                        </p:attrNameLst>
                                      </p:cBhvr>
                                      <p:to>
                                        <p:strVal val="visible"/>
                                      </p:to>
                                    </p:set>
                                    <p:animEffect transition="in" filter="fade">
                                      <p:cBhvr>
                                        <p:cTn id="57" dur="1000"/>
                                        <p:tgtEl>
                                          <p:spTgt spid="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78"/>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5" name="Google Shape;1595;p178"/>
          <p:cNvSpPr txBox="1"/>
          <p:nvPr/>
        </p:nvSpPr>
        <p:spPr>
          <a:xfrm>
            <a:off x="805370" y="19670"/>
            <a:ext cx="1561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AI </a:t>
            </a:r>
            <a:endParaRPr sz="7200" b="1" i="1" u="none" strike="noStrike" cap="none">
              <a:solidFill>
                <a:srgbClr val="FF99CC"/>
              </a:solidFill>
              <a:latin typeface="Corben"/>
              <a:ea typeface="Corben"/>
              <a:cs typeface="Corben"/>
              <a:sym typeface="Corben"/>
            </a:endParaRPr>
          </a:p>
        </p:txBody>
      </p:sp>
      <p:sp>
        <p:nvSpPr>
          <p:cNvPr id="1596" name="Google Shape;1596;p178"/>
          <p:cNvSpPr txBox="1"/>
          <p:nvPr/>
        </p:nvSpPr>
        <p:spPr>
          <a:xfrm>
            <a:off x="4115329" y="-101286"/>
            <a:ext cx="3961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NHANH</a:t>
            </a:r>
            <a:endParaRPr sz="7200" b="1" i="1" u="none" strike="noStrike" cap="none">
              <a:solidFill>
                <a:srgbClr val="2E75B5"/>
              </a:solidFill>
              <a:latin typeface="Corben"/>
              <a:ea typeface="Corben"/>
              <a:cs typeface="Corben"/>
              <a:sym typeface="Corben"/>
            </a:endParaRPr>
          </a:p>
        </p:txBody>
      </p:sp>
      <p:sp>
        <p:nvSpPr>
          <p:cNvPr id="1597" name="Google Shape;1597;p178"/>
          <p:cNvSpPr txBox="1"/>
          <p:nvPr/>
        </p:nvSpPr>
        <p:spPr>
          <a:xfrm>
            <a:off x="9237731" y="81133"/>
            <a:ext cx="222048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HƠN</a:t>
            </a:r>
            <a:endParaRPr sz="6600" b="1" i="1" u="none" strike="noStrike" cap="none">
              <a:solidFill>
                <a:srgbClr val="FFFFFF"/>
              </a:solidFill>
              <a:latin typeface="Corben"/>
              <a:ea typeface="Corben"/>
              <a:cs typeface="Corben"/>
              <a:sym typeface="Corben"/>
            </a:endParaRPr>
          </a:p>
        </p:txBody>
      </p:sp>
      <p:sp>
        <p:nvSpPr>
          <p:cNvPr id="1598" name="Google Shape;1598;p178"/>
          <p:cNvSpPr txBox="1"/>
          <p:nvPr/>
        </p:nvSpPr>
        <p:spPr>
          <a:xfrm>
            <a:off x="1798715" y="2590338"/>
            <a:ext cx="9917035"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rgbClr val="002060"/>
                </a:solidFill>
                <a:latin typeface="Times New Roman"/>
                <a:ea typeface="Times New Roman"/>
                <a:cs typeface="Times New Roman"/>
                <a:sym typeface="Times New Roman"/>
              </a:rPr>
              <a:t>Nêu 2 hạn chế của công cuộc xây dựng chủ nghĩa xã hội ở Liên Xô</a:t>
            </a:r>
            <a:endParaRPr sz="4000" b="1" i="1" u="none" strike="noStrike" cap="none">
              <a:solidFill>
                <a:srgbClr val="002060"/>
              </a:solidFill>
              <a:latin typeface="Times New Roman"/>
              <a:ea typeface="Times New Roman"/>
              <a:cs typeface="Times New Roman"/>
              <a:sym typeface="Times New Roman"/>
            </a:endParaRPr>
          </a:p>
        </p:txBody>
      </p:sp>
      <p:sp>
        <p:nvSpPr>
          <p:cNvPr id="1599" name="Google Shape;1599;p178"/>
          <p:cNvSpPr/>
          <p:nvPr/>
        </p:nvSpPr>
        <p:spPr>
          <a:xfrm>
            <a:off x="-522514" y="6408057"/>
            <a:ext cx="13004800" cy="17126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00" name="Google Shape;1600;p178"/>
          <p:cNvSpPr/>
          <p:nvPr/>
        </p:nvSpPr>
        <p:spPr>
          <a:xfrm>
            <a:off x="0" y="4412265"/>
            <a:ext cx="12192000" cy="1702125"/>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571500" algn="ctr" rtl="0">
              <a:spcBef>
                <a:spcPts val="0"/>
              </a:spcBef>
              <a:spcAft>
                <a:spcPts val="0"/>
              </a:spcAft>
              <a:buClr>
                <a:srgbClr val="FF0000"/>
              </a:buClr>
              <a:buSzPts val="3200"/>
              <a:buFont typeface="Times New Roman"/>
              <a:buChar char="-"/>
            </a:pPr>
            <a:r>
              <a:rPr lang="en-US" sz="3200" b="1">
                <a:solidFill>
                  <a:srgbClr val="FF0000"/>
                </a:solidFill>
                <a:latin typeface="Times New Roman"/>
                <a:ea typeface="Times New Roman"/>
                <a:cs typeface="Times New Roman"/>
                <a:sym typeface="Times New Roman"/>
              </a:rPr>
              <a:t>Mất cân đối giữa công nghiệp nặng và công nghiệp nhẹ,giữa công nghiệp và nông nghiệp.</a:t>
            </a:r>
            <a:endParaRPr/>
          </a:p>
          <a:p>
            <a:pPr marL="571500" marR="0" lvl="0" indent="-571500" algn="ctr" rtl="0">
              <a:spcBef>
                <a:spcPts val="0"/>
              </a:spcBef>
              <a:spcAft>
                <a:spcPts val="0"/>
              </a:spcAft>
              <a:buClr>
                <a:srgbClr val="FF0000"/>
              </a:buClr>
              <a:buSzPts val="3200"/>
              <a:buFont typeface="Times New Roman"/>
              <a:buChar char="-"/>
            </a:pPr>
            <a:r>
              <a:rPr lang="en-US" sz="3200" b="1">
                <a:solidFill>
                  <a:srgbClr val="FF0000"/>
                </a:solidFill>
                <a:latin typeface="Times New Roman"/>
                <a:ea typeface="Times New Roman"/>
                <a:cs typeface="Times New Roman"/>
                <a:sym typeface="Times New Roman"/>
              </a:rPr>
              <a:t>Vi phạm nguyên tắc tự nguyện trong tập thể hoá nông nghiệp,...</a:t>
            </a:r>
            <a:endParaRPr sz="3200" b="1" i="0" u="none" strike="noStrike" cap="none">
              <a:solidFill>
                <a:srgbClr val="FF0000"/>
              </a:solidFill>
              <a:latin typeface="Times New Roman"/>
              <a:ea typeface="Times New Roman"/>
              <a:cs typeface="Times New Roman"/>
              <a:sym typeface="Times New Roman"/>
            </a:endParaRPr>
          </a:p>
        </p:txBody>
      </p:sp>
      <p:sp>
        <p:nvSpPr>
          <p:cNvPr id="1601" name="Google Shape;1601;p178"/>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00:10</a:t>
            </a:r>
            <a:endParaRPr/>
          </a:p>
        </p:txBody>
      </p:sp>
      <p:sp>
        <p:nvSpPr>
          <p:cNvPr id="1602" name="Google Shape;1602;p178"/>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00:09</a:t>
            </a:r>
            <a:endParaRPr/>
          </a:p>
        </p:txBody>
      </p:sp>
      <p:sp>
        <p:nvSpPr>
          <p:cNvPr id="1603" name="Google Shape;1603;p178"/>
          <p:cNvSpPr/>
          <p:nvPr/>
        </p:nvSpPr>
        <p:spPr>
          <a:xfrm>
            <a:off x="109254" y="146520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00:08</a:t>
            </a:r>
            <a:endParaRPr/>
          </a:p>
        </p:txBody>
      </p:sp>
      <p:sp>
        <p:nvSpPr>
          <p:cNvPr id="1604" name="Google Shape;1604;p178"/>
          <p:cNvSpPr/>
          <p:nvPr/>
        </p:nvSpPr>
        <p:spPr>
          <a:xfrm>
            <a:off x="109254" y="145806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00:07</a:t>
            </a:r>
            <a:endParaRPr/>
          </a:p>
        </p:txBody>
      </p:sp>
      <p:sp>
        <p:nvSpPr>
          <p:cNvPr id="1605" name="Google Shape;1605;p178"/>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00:06</a:t>
            </a:r>
            <a:endParaRPr/>
          </a:p>
        </p:txBody>
      </p:sp>
      <p:sp>
        <p:nvSpPr>
          <p:cNvPr id="1606" name="Google Shape;1606;p178"/>
          <p:cNvSpPr/>
          <p:nvPr/>
        </p:nvSpPr>
        <p:spPr>
          <a:xfrm>
            <a:off x="109254" y="1461636"/>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00:05</a:t>
            </a:r>
            <a:endParaRPr/>
          </a:p>
        </p:txBody>
      </p:sp>
      <p:sp>
        <p:nvSpPr>
          <p:cNvPr id="1607" name="Google Shape;1607;p178"/>
          <p:cNvSpPr/>
          <p:nvPr/>
        </p:nvSpPr>
        <p:spPr>
          <a:xfrm>
            <a:off x="109254" y="1454492"/>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00:04</a:t>
            </a:r>
            <a:endParaRPr/>
          </a:p>
        </p:txBody>
      </p:sp>
      <p:sp>
        <p:nvSpPr>
          <p:cNvPr id="1608" name="Google Shape;1608;p178"/>
          <p:cNvSpPr/>
          <p:nvPr/>
        </p:nvSpPr>
        <p:spPr>
          <a:xfrm>
            <a:off x="109254" y="1447348"/>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00:03</a:t>
            </a:r>
            <a:endParaRPr/>
          </a:p>
        </p:txBody>
      </p:sp>
      <p:sp>
        <p:nvSpPr>
          <p:cNvPr id="1609" name="Google Shape;1609;p178"/>
          <p:cNvSpPr/>
          <p:nvPr/>
        </p:nvSpPr>
        <p:spPr>
          <a:xfrm>
            <a:off x="109254" y="1431870"/>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00:02</a:t>
            </a:r>
            <a:endParaRPr/>
          </a:p>
        </p:txBody>
      </p:sp>
      <p:sp>
        <p:nvSpPr>
          <p:cNvPr id="1610" name="Google Shape;1610;p178"/>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00:01</a:t>
            </a:r>
            <a:endParaRPr/>
          </a:p>
        </p:txBody>
      </p:sp>
      <p:sp>
        <p:nvSpPr>
          <p:cNvPr id="1611" name="Google Shape;1611;p178"/>
          <p:cNvSpPr/>
          <p:nvPr/>
        </p:nvSpPr>
        <p:spPr>
          <a:xfrm>
            <a:off x="109254" y="1439014"/>
            <a:ext cx="2089511" cy="811902"/>
          </a:xfrm>
          <a:prstGeom prst="roundRect">
            <a:avLst>
              <a:gd name="adj" fmla="val 16667"/>
            </a:avLst>
          </a:prstGeom>
          <a:solidFill>
            <a:srgbClr val="D16349"/>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Georgia"/>
                <a:ea typeface="Georgia"/>
                <a:cs typeface="Georgia"/>
                <a:sym typeface="Georgia"/>
              </a:rPr>
              <a:t>00:00</a:t>
            </a:r>
            <a:endParaRPr/>
          </a:p>
        </p:txBody>
      </p:sp>
      <p:pic>
        <p:nvPicPr>
          <p:cNvPr id="1612" name="Google Shape;1612;p178" descr="Káº¿t quáº£ hÃ¬nh áº£nh cho icon Äá»ng há»"/>
          <p:cNvPicPr preferRelativeResize="0"/>
          <p:nvPr/>
        </p:nvPicPr>
        <p:blipFill rotWithShape="1">
          <a:blip r:embed="rId3">
            <a:alphaModFix/>
          </a:blip>
          <a:srcRect/>
          <a:stretch/>
        </p:blipFill>
        <p:spPr>
          <a:xfrm>
            <a:off x="2461811" y="1325620"/>
            <a:ext cx="1070875" cy="10839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613" name="Google Shape;1613;p178"/>
          <p:cNvSpPr/>
          <p:nvPr/>
        </p:nvSpPr>
        <p:spPr>
          <a:xfrm>
            <a:off x="3532686" y="1375963"/>
            <a:ext cx="162736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cap="none">
                <a:solidFill>
                  <a:srgbClr val="1F3864"/>
                </a:solidFill>
                <a:latin typeface="Calibri"/>
                <a:ea typeface="Calibri"/>
                <a:cs typeface="Calibri"/>
                <a:sym typeface="Calibri"/>
              </a:rPr>
              <a:t>TIME</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8"/>
                                        </p:tgtEl>
                                        <p:attrNameLst>
                                          <p:attrName>style.visibility</p:attrName>
                                        </p:attrNameLst>
                                      </p:cBhvr>
                                      <p:to>
                                        <p:strVal val="visible"/>
                                      </p:to>
                                    </p:set>
                                    <p:animEffect transition="in" filter="fade">
                                      <p:cBhvr>
                                        <p:cTn id="7" dur="500"/>
                                        <p:tgtEl>
                                          <p:spTgt spid="1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0"/>
                                        </p:tgtEl>
                                        <p:attrNameLst>
                                          <p:attrName>style.visibility</p:attrName>
                                        </p:attrNameLst>
                                      </p:cBhvr>
                                      <p:to>
                                        <p:strVal val="visible"/>
                                      </p:to>
                                    </p:set>
                                    <p:animEffect transition="in" filter="fade">
                                      <p:cBhvr>
                                        <p:cTn id="12" dur="500"/>
                                        <p:tgtEl>
                                          <p:spTgt spid="16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01"/>
                                        </p:tgtEl>
                                        <p:attrNameLst>
                                          <p:attrName>style.visibility</p:attrName>
                                        </p:attrNameLst>
                                      </p:cBhvr>
                                      <p:to>
                                        <p:strVal val="visible"/>
                                      </p:to>
                                    </p:set>
                                    <p:animEffect transition="in" filter="fade">
                                      <p:cBhvr>
                                        <p:cTn id="17" dur="1000"/>
                                        <p:tgtEl>
                                          <p:spTgt spid="160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02"/>
                                        </p:tgtEl>
                                        <p:attrNameLst>
                                          <p:attrName>style.visibility</p:attrName>
                                        </p:attrNameLst>
                                      </p:cBhvr>
                                      <p:to>
                                        <p:strVal val="visible"/>
                                      </p:to>
                                    </p:set>
                                    <p:animEffect transition="in" filter="fade">
                                      <p:cBhvr>
                                        <p:cTn id="21" dur="1000"/>
                                        <p:tgtEl>
                                          <p:spTgt spid="160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603"/>
                                        </p:tgtEl>
                                        <p:attrNameLst>
                                          <p:attrName>style.visibility</p:attrName>
                                        </p:attrNameLst>
                                      </p:cBhvr>
                                      <p:to>
                                        <p:strVal val="visible"/>
                                      </p:to>
                                    </p:set>
                                    <p:animEffect transition="in" filter="fade">
                                      <p:cBhvr>
                                        <p:cTn id="25" dur="1000"/>
                                        <p:tgtEl>
                                          <p:spTgt spid="1603"/>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604"/>
                                        </p:tgtEl>
                                        <p:attrNameLst>
                                          <p:attrName>style.visibility</p:attrName>
                                        </p:attrNameLst>
                                      </p:cBhvr>
                                      <p:to>
                                        <p:strVal val="visible"/>
                                      </p:to>
                                    </p:set>
                                    <p:animEffect transition="in" filter="fade">
                                      <p:cBhvr>
                                        <p:cTn id="29" dur="1000"/>
                                        <p:tgtEl>
                                          <p:spTgt spid="1604"/>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605"/>
                                        </p:tgtEl>
                                        <p:attrNameLst>
                                          <p:attrName>style.visibility</p:attrName>
                                        </p:attrNameLst>
                                      </p:cBhvr>
                                      <p:to>
                                        <p:strVal val="visible"/>
                                      </p:to>
                                    </p:set>
                                    <p:animEffect transition="in" filter="fade">
                                      <p:cBhvr>
                                        <p:cTn id="33" dur="1000"/>
                                        <p:tgtEl>
                                          <p:spTgt spid="1605"/>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606"/>
                                        </p:tgtEl>
                                        <p:attrNameLst>
                                          <p:attrName>style.visibility</p:attrName>
                                        </p:attrNameLst>
                                      </p:cBhvr>
                                      <p:to>
                                        <p:strVal val="visible"/>
                                      </p:to>
                                    </p:set>
                                    <p:animEffect transition="in" filter="fade">
                                      <p:cBhvr>
                                        <p:cTn id="37" dur="1000"/>
                                        <p:tgtEl>
                                          <p:spTgt spid="1606"/>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607"/>
                                        </p:tgtEl>
                                        <p:attrNameLst>
                                          <p:attrName>style.visibility</p:attrName>
                                        </p:attrNameLst>
                                      </p:cBhvr>
                                      <p:to>
                                        <p:strVal val="visible"/>
                                      </p:to>
                                    </p:set>
                                    <p:animEffect transition="in" filter="fade">
                                      <p:cBhvr>
                                        <p:cTn id="41" dur="1000"/>
                                        <p:tgtEl>
                                          <p:spTgt spid="1607"/>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1608"/>
                                        </p:tgtEl>
                                        <p:attrNameLst>
                                          <p:attrName>style.visibility</p:attrName>
                                        </p:attrNameLst>
                                      </p:cBhvr>
                                      <p:to>
                                        <p:strVal val="visible"/>
                                      </p:to>
                                    </p:set>
                                    <p:animEffect transition="in" filter="fade">
                                      <p:cBhvr>
                                        <p:cTn id="45" dur="1000"/>
                                        <p:tgtEl>
                                          <p:spTgt spid="1608"/>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1609"/>
                                        </p:tgtEl>
                                        <p:attrNameLst>
                                          <p:attrName>style.visibility</p:attrName>
                                        </p:attrNameLst>
                                      </p:cBhvr>
                                      <p:to>
                                        <p:strVal val="visible"/>
                                      </p:to>
                                    </p:set>
                                    <p:animEffect transition="in" filter="fade">
                                      <p:cBhvr>
                                        <p:cTn id="49" dur="1000"/>
                                        <p:tgtEl>
                                          <p:spTgt spid="1609"/>
                                        </p:tgtEl>
                                      </p:cBhvr>
                                    </p:animEffect>
                                  </p:childTnLst>
                                </p:cTn>
                              </p:par>
                            </p:childTnLst>
                          </p:cTn>
                        </p:par>
                        <p:par>
                          <p:cTn id="50" fill="hold">
                            <p:stCondLst>
                              <p:cond delay="9000"/>
                            </p:stCondLst>
                            <p:childTnLst>
                              <p:par>
                                <p:cTn id="51" presetID="10" presetClass="entr" presetSubtype="0" fill="hold" nodeType="afterEffect">
                                  <p:stCondLst>
                                    <p:cond delay="0"/>
                                  </p:stCondLst>
                                  <p:childTnLst>
                                    <p:set>
                                      <p:cBhvr>
                                        <p:cTn id="52" dur="1" fill="hold">
                                          <p:stCondLst>
                                            <p:cond delay="0"/>
                                          </p:stCondLst>
                                        </p:cTn>
                                        <p:tgtEl>
                                          <p:spTgt spid="1610"/>
                                        </p:tgtEl>
                                        <p:attrNameLst>
                                          <p:attrName>style.visibility</p:attrName>
                                        </p:attrNameLst>
                                      </p:cBhvr>
                                      <p:to>
                                        <p:strVal val="visible"/>
                                      </p:to>
                                    </p:set>
                                    <p:animEffect transition="in" filter="fade">
                                      <p:cBhvr>
                                        <p:cTn id="53" dur="1000"/>
                                        <p:tgtEl>
                                          <p:spTgt spid="1610"/>
                                        </p:tgtEl>
                                      </p:cBhvr>
                                    </p:animEffect>
                                  </p:childTnLst>
                                </p:cTn>
                              </p:par>
                            </p:childTnLst>
                          </p:cTn>
                        </p:par>
                        <p:par>
                          <p:cTn id="54" fill="hold">
                            <p:stCondLst>
                              <p:cond delay="10000"/>
                            </p:stCondLst>
                            <p:childTnLst>
                              <p:par>
                                <p:cTn id="55" presetID="10" presetClass="entr" presetSubtype="0" fill="hold" nodeType="afterEffect">
                                  <p:stCondLst>
                                    <p:cond delay="0"/>
                                  </p:stCondLst>
                                  <p:childTnLst>
                                    <p:set>
                                      <p:cBhvr>
                                        <p:cTn id="56" dur="1" fill="hold">
                                          <p:stCondLst>
                                            <p:cond delay="0"/>
                                          </p:stCondLst>
                                        </p:cTn>
                                        <p:tgtEl>
                                          <p:spTgt spid="1611"/>
                                        </p:tgtEl>
                                        <p:attrNameLst>
                                          <p:attrName>style.visibility</p:attrName>
                                        </p:attrNameLst>
                                      </p:cBhvr>
                                      <p:to>
                                        <p:strVal val="visible"/>
                                      </p:to>
                                    </p:set>
                                    <p:animEffect transition="in" filter="fade">
                                      <p:cBhvr>
                                        <p:cTn id="57" dur="1000"/>
                                        <p:tgtEl>
                                          <p:spTgt spid="1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619"/>
        <p:cNvGrpSpPr/>
        <p:nvPr/>
      </p:nvGrpSpPr>
      <p:grpSpPr>
        <a:xfrm>
          <a:off x="0" y="0"/>
          <a:ext cx="0" cy="0"/>
          <a:chOff x="0" y="0"/>
          <a:chExt cx="0" cy="0"/>
        </a:xfrm>
      </p:grpSpPr>
      <p:grpSp>
        <p:nvGrpSpPr>
          <p:cNvPr id="1620" name="Google Shape;1620;p179"/>
          <p:cNvGrpSpPr/>
          <p:nvPr/>
        </p:nvGrpSpPr>
        <p:grpSpPr>
          <a:xfrm>
            <a:off x="0" y="0"/>
            <a:ext cx="12120011" cy="1041400"/>
            <a:chOff x="0" y="0"/>
            <a:chExt cx="11760198" cy="1041400"/>
          </a:xfrm>
        </p:grpSpPr>
        <p:grpSp>
          <p:nvGrpSpPr>
            <p:cNvPr id="1621" name="Google Shape;1621;p179"/>
            <p:cNvGrpSpPr/>
            <p:nvPr/>
          </p:nvGrpSpPr>
          <p:grpSpPr>
            <a:xfrm>
              <a:off x="0" y="0"/>
              <a:ext cx="11686399" cy="1041400"/>
              <a:chOff x="0" y="0"/>
              <a:chExt cx="11686399" cy="1041400"/>
            </a:xfrm>
          </p:grpSpPr>
          <p:sp>
            <p:nvSpPr>
              <p:cNvPr id="1622" name="Google Shape;1622;p179"/>
              <p:cNvSpPr/>
              <p:nvPr/>
            </p:nvSpPr>
            <p:spPr>
              <a:xfrm>
                <a:off x="565150" y="82550"/>
                <a:ext cx="11121249" cy="876300"/>
              </a:xfrm>
              <a:prstGeom prst="roundRect">
                <a:avLst>
                  <a:gd name="adj" fmla="val 16667"/>
                </a:avLst>
              </a:prstGeom>
              <a:solidFill>
                <a:srgbClr val="F7FAF2"/>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232322"/>
                  </a:solidFill>
                  <a:latin typeface="Arial"/>
                  <a:ea typeface="Arial"/>
                  <a:cs typeface="Arial"/>
                  <a:sym typeface="Arial"/>
                </a:endParaRPr>
              </a:p>
            </p:txBody>
          </p:sp>
          <p:grpSp>
            <p:nvGrpSpPr>
              <p:cNvPr id="1623" name="Google Shape;1623;p179"/>
              <p:cNvGrpSpPr/>
              <p:nvPr/>
            </p:nvGrpSpPr>
            <p:grpSpPr>
              <a:xfrm>
                <a:off x="0" y="0"/>
                <a:ext cx="1346200" cy="1041400"/>
                <a:chOff x="0" y="0"/>
                <a:chExt cx="1346200" cy="1041400"/>
              </a:xfrm>
            </p:grpSpPr>
            <p:sp>
              <p:nvSpPr>
                <p:cNvPr id="1624" name="Google Shape;1624;p179"/>
                <p:cNvSpPr/>
                <p:nvPr/>
              </p:nvSpPr>
              <p:spPr>
                <a:xfrm>
                  <a:off x="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sp>
              <p:nvSpPr>
                <p:cNvPr id="1625" name="Google Shape;1625;p179"/>
                <p:cNvSpPr/>
                <p:nvPr/>
              </p:nvSpPr>
              <p:spPr>
                <a:xfrm>
                  <a:off x="21590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grpSp>
        </p:grpSp>
        <p:sp>
          <p:nvSpPr>
            <p:cNvPr id="1626" name="Google Shape;1626;p179"/>
            <p:cNvSpPr/>
            <p:nvPr/>
          </p:nvSpPr>
          <p:spPr>
            <a:xfrm>
              <a:off x="501696" y="82550"/>
              <a:ext cx="55870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5400"/>
                <a:buFont typeface="Arial"/>
                <a:buNone/>
              </a:pPr>
              <a:r>
                <a:rPr lang="en-US" sz="5400" b="1" i="0" u="none" strike="noStrike" cap="none">
                  <a:solidFill>
                    <a:srgbClr val="00B050"/>
                  </a:solidFill>
                  <a:latin typeface="Arial"/>
                  <a:ea typeface="Arial"/>
                  <a:cs typeface="Arial"/>
                  <a:sym typeface="Arial"/>
                </a:rPr>
                <a:t>1</a:t>
              </a:r>
              <a:endParaRPr/>
            </a:p>
          </p:txBody>
        </p:sp>
        <p:sp>
          <p:nvSpPr>
            <p:cNvPr id="1627" name="Google Shape;1627;p179"/>
            <p:cNvSpPr txBox="1"/>
            <p:nvPr/>
          </p:nvSpPr>
          <p:spPr>
            <a:xfrm>
              <a:off x="1346198" y="313382"/>
              <a:ext cx="1041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NƯỚC NGA VÀ LIÊN XÔ TỪ NĂM 1918 ĐẾN NĂM 1945</a:t>
              </a:r>
              <a:endParaRPr sz="3200" b="1" i="0" u="none" strike="noStrike" cap="none">
                <a:solidFill>
                  <a:srgbClr val="0070C0"/>
                </a:solidFill>
                <a:latin typeface="Times New Roman"/>
                <a:ea typeface="Times New Roman"/>
                <a:cs typeface="Times New Roman"/>
                <a:sym typeface="Times New Roman"/>
              </a:endParaRPr>
            </a:p>
          </p:txBody>
        </p:sp>
      </p:grpSp>
      <p:sp>
        <p:nvSpPr>
          <p:cNvPr id="1628" name="Google Shape;1628;p179"/>
          <p:cNvSpPr/>
          <p:nvPr/>
        </p:nvSpPr>
        <p:spPr>
          <a:xfrm>
            <a:off x="0" y="1189682"/>
            <a:ext cx="12043954"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000"/>
              <a:buFont typeface="Times New Roman"/>
              <a:buNone/>
            </a:pPr>
            <a:r>
              <a:rPr lang="en-US" sz="3000" b="1" i="0" u="none" strike="noStrike" cap="none">
                <a:solidFill>
                  <a:srgbClr val="FF0000"/>
                </a:solidFill>
                <a:latin typeface="Times New Roman"/>
                <a:ea typeface="Times New Roman"/>
                <a:cs typeface="Times New Roman"/>
                <a:sym typeface="Times New Roman"/>
              </a:rPr>
              <a:t>2. Liên Xô từ năm 1922 đến năm 1945</a:t>
            </a:r>
            <a:endParaRPr sz="3000" b="1" i="0" u="none" strike="noStrike" cap="none">
              <a:solidFill>
                <a:srgbClr val="FF0000"/>
              </a:solidFill>
              <a:latin typeface="Times New Roman"/>
              <a:ea typeface="Times New Roman"/>
              <a:cs typeface="Times New Roman"/>
              <a:sym typeface="Times New Roman"/>
            </a:endParaRPr>
          </a:p>
        </p:txBody>
      </p:sp>
      <p:sp>
        <p:nvSpPr>
          <p:cNvPr id="1629" name="Google Shape;1629;p179"/>
          <p:cNvSpPr txBox="1"/>
          <p:nvPr/>
        </p:nvSpPr>
        <p:spPr>
          <a:xfrm>
            <a:off x="63862" y="1974512"/>
            <a:ext cx="11916229"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Công cuộc khôi phục và xây dựng Chủ nghĩa xã hội ở Liên Xô 1922 - 1941 vẫn đạt được những thành tựu to lớn trên nhiều lĩnh vực.</a:t>
            </a:r>
            <a:endParaRPr sz="3200">
              <a:solidFill>
                <a:schemeClr val="dk1"/>
              </a:solidFill>
              <a:latin typeface="Times New Roman"/>
              <a:ea typeface="Times New Roman"/>
              <a:cs typeface="Times New Roman"/>
              <a:sym typeface="Times New Roman"/>
            </a:endParaRPr>
          </a:p>
        </p:txBody>
      </p:sp>
      <p:sp>
        <p:nvSpPr>
          <p:cNvPr id="1630" name="Google Shape;1630;p179"/>
          <p:cNvSpPr txBox="1"/>
          <p:nvPr/>
        </p:nvSpPr>
        <p:spPr>
          <a:xfrm>
            <a:off x="0" y="3051730"/>
            <a:ext cx="11916229"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Công cuộc xây dựng chủ nghĩa xã hội của Liên Xô còn tồn tại một số hạn chế, như mất cân đối giữa công nghiệp nặng và công nghiệp nhẹ, giữa công nghiệp và nông nghiệp….</a:t>
            </a:r>
            <a:endParaRPr sz="3200">
              <a:solidFill>
                <a:schemeClr val="dk1"/>
              </a:solidFill>
              <a:latin typeface="Times New Roman"/>
              <a:ea typeface="Times New Roman"/>
              <a:cs typeface="Times New Roman"/>
              <a:sym typeface="Times New Roman"/>
            </a:endParaRPr>
          </a:p>
        </p:txBody>
      </p:sp>
      <p:sp>
        <p:nvSpPr>
          <p:cNvPr id="1631" name="Google Shape;1631;p179"/>
          <p:cNvSpPr txBox="1"/>
          <p:nvPr/>
        </p:nvSpPr>
        <p:spPr>
          <a:xfrm>
            <a:off x="-1" y="4852222"/>
            <a:ext cx="11916229"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Năm 1941 Công cuộc xây dựng chủ nghĩa xã hội ở Liên xô phải tạm dừng do phát xít Đức tấn công Liên Xô.</a:t>
            </a:r>
            <a:endParaRPr/>
          </a:p>
        </p:txBody>
      </p:sp>
      <p:pic>
        <p:nvPicPr>
          <p:cNvPr id="1632" name="Google Shape;1632;p179"/>
          <p:cNvPicPr preferRelativeResize="0"/>
          <p:nvPr/>
        </p:nvPicPr>
        <p:blipFill rotWithShape="1">
          <a:blip r:embed="rId4">
            <a:alphaModFix/>
          </a:blip>
          <a:srcRect/>
          <a:stretch/>
        </p:blipFill>
        <p:spPr>
          <a:xfrm>
            <a:off x="11311486" y="6018110"/>
            <a:ext cx="1053016" cy="1053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9"/>
                                        </p:tgtEl>
                                        <p:attrNameLst>
                                          <p:attrName>style.visibility</p:attrName>
                                        </p:attrNameLst>
                                      </p:cBhvr>
                                      <p:to>
                                        <p:strVal val="visible"/>
                                      </p:to>
                                    </p:set>
                                    <p:animEffect transition="in" filter="fade">
                                      <p:cBhvr>
                                        <p:cTn id="7" dur="500"/>
                                        <p:tgtEl>
                                          <p:spTgt spid="16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0"/>
                                        </p:tgtEl>
                                        <p:attrNameLst>
                                          <p:attrName>style.visibility</p:attrName>
                                        </p:attrNameLst>
                                      </p:cBhvr>
                                      <p:to>
                                        <p:strVal val="visible"/>
                                      </p:to>
                                    </p:set>
                                    <p:animEffect transition="in" filter="fade">
                                      <p:cBhvr>
                                        <p:cTn id="12" dur="500"/>
                                        <p:tgtEl>
                                          <p:spTgt spid="1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1"/>
                                        </p:tgtEl>
                                        <p:attrNameLst>
                                          <p:attrName>style.visibility</p:attrName>
                                        </p:attrNameLst>
                                      </p:cBhvr>
                                      <p:to>
                                        <p:strVal val="visible"/>
                                      </p:to>
                                    </p:set>
                                    <p:animEffect transition="in" filter="fade">
                                      <p:cBhvr>
                                        <p:cTn id="17" dur="500"/>
                                        <p:tgtEl>
                                          <p:spTgt spid="1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1640" name="Google Shape;1640;p180"/>
          <p:cNvGrpSpPr/>
          <p:nvPr/>
        </p:nvGrpSpPr>
        <p:grpSpPr>
          <a:xfrm>
            <a:off x="1457529" y="1609602"/>
            <a:ext cx="1761331" cy="3579799"/>
            <a:chOff x="1673399" y="2243214"/>
            <a:chExt cx="1761330" cy="3579799"/>
          </a:xfrm>
        </p:grpSpPr>
        <p:sp>
          <p:nvSpPr>
            <p:cNvPr id="1641" name="Google Shape;1641;p180"/>
            <p:cNvSpPr/>
            <p:nvPr/>
          </p:nvSpPr>
          <p:spPr>
            <a:xfrm>
              <a:off x="2511599" y="3397313"/>
              <a:ext cx="166687" cy="2425700"/>
            </a:xfrm>
            <a:custGeom>
              <a:avLst/>
              <a:gdLst/>
              <a:ahLst/>
              <a:cxnLst/>
              <a:rect l="l" t="t" r="r" b="b"/>
              <a:pathLst>
                <a:path w="103593" h="1447800" extrusionOk="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642" name="Google Shape;1642;p180"/>
            <p:cNvSpPr/>
            <p:nvPr/>
          </p:nvSpPr>
          <p:spPr>
            <a:xfrm>
              <a:off x="1673399" y="2243214"/>
              <a:ext cx="1761330" cy="1195374"/>
            </a:xfrm>
            <a:custGeom>
              <a:avLst/>
              <a:gdLst/>
              <a:ahLst/>
              <a:cxnLst/>
              <a:rect l="l" t="t" r="r" b="b"/>
              <a:pathLst>
                <a:path w="310" h="250" extrusionOk="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grpSp>
        <p:nvGrpSpPr>
          <p:cNvPr id="1643" name="Google Shape;1643;p180"/>
          <p:cNvGrpSpPr/>
          <p:nvPr/>
        </p:nvGrpSpPr>
        <p:grpSpPr>
          <a:xfrm>
            <a:off x="3529587" y="2194049"/>
            <a:ext cx="1673672" cy="3095275"/>
            <a:chOff x="3618086" y="2481677"/>
            <a:chExt cx="1673672" cy="3095274"/>
          </a:xfrm>
        </p:grpSpPr>
        <p:sp>
          <p:nvSpPr>
            <p:cNvPr id="1644" name="Google Shape;1644;p180"/>
            <p:cNvSpPr/>
            <p:nvPr/>
          </p:nvSpPr>
          <p:spPr>
            <a:xfrm>
              <a:off x="4283249" y="3602101"/>
              <a:ext cx="222250" cy="1974850"/>
            </a:xfrm>
            <a:custGeom>
              <a:avLst/>
              <a:gdLst/>
              <a:ahLst/>
              <a:cxnLst/>
              <a:rect l="l" t="t" r="r" b="b"/>
              <a:pathLst>
                <a:path w="92720" h="1181100" extrusionOk="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645" name="Google Shape;1645;p180"/>
            <p:cNvSpPr/>
            <p:nvPr/>
          </p:nvSpPr>
          <p:spPr>
            <a:xfrm>
              <a:off x="3618086" y="2481677"/>
              <a:ext cx="1673672" cy="1234724"/>
            </a:xfrm>
            <a:custGeom>
              <a:avLst/>
              <a:gdLst/>
              <a:ahLst/>
              <a:cxnLst/>
              <a:rect l="l" t="t" r="r" b="b"/>
              <a:pathLst>
                <a:path w="250" h="202" extrusionOk="0">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grpSp>
        <p:nvGrpSpPr>
          <p:cNvPr id="1646" name="Google Shape;1646;p180"/>
          <p:cNvGrpSpPr/>
          <p:nvPr/>
        </p:nvGrpSpPr>
        <p:grpSpPr>
          <a:xfrm>
            <a:off x="2541862" y="2928442"/>
            <a:ext cx="1586151" cy="2763613"/>
            <a:chOff x="2697923" y="3213388"/>
            <a:chExt cx="1586150" cy="2763613"/>
          </a:xfrm>
        </p:grpSpPr>
        <p:sp>
          <p:nvSpPr>
            <p:cNvPr id="1647" name="Google Shape;1647;p180"/>
            <p:cNvSpPr/>
            <p:nvPr/>
          </p:nvSpPr>
          <p:spPr>
            <a:xfrm>
              <a:off x="3418061" y="4368863"/>
              <a:ext cx="177800" cy="1608138"/>
            </a:xfrm>
            <a:custGeom>
              <a:avLst/>
              <a:gdLst/>
              <a:ahLst/>
              <a:cxnLst/>
              <a:rect l="l" t="t" r="r" b="b"/>
              <a:pathLst>
                <a:path w="114419" h="1038225" extrusionOk="0">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648" name="Google Shape;1648;p180"/>
            <p:cNvSpPr/>
            <p:nvPr/>
          </p:nvSpPr>
          <p:spPr>
            <a:xfrm>
              <a:off x="2770361" y="4078351"/>
              <a:ext cx="4763" cy="12700"/>
            </a:xfrm>
            <a:custGeom>
              <a:avLst/>
              <a:gdLst/>
              <a:ahLst/>
              <a:cxnLst/>
              <a:rect l="l" t="t" r="r" b="b"/>
              <a:pathLst>
                <a:path w="1" h="2" extrusionOk="0">
                  <a:moveTo>
                    <a:pt x="1" y="0"/>
                  </a:moveTo>
                  <a:cubicBezTo>
                    <a:pt x="1" y="0"/>
                    <a:pt x="0" y="1"/>
                    <a:pt x="0" y="2"/>
                  </a:cubicBezTo>
                  <a:cubicBezTo>
                    <a:pt x="0" y="1"/>
                    <a:pt x="1" y="1"/>
                    <a:pt x="1" y="0"/>
                  </a:cubicBezTo>
                  <a:cubicBezTo>
                    <a:pt x="1" y="0"/>
                    <a:pt x="1" y="0"/>
                    <a:pt x="1" y="0"/>
                  </a:cubicBezTo>
                </a:path>
              </a:pathLst>
            </a:custGeom>
            <a:solidFill>
              <a:srgbClr val="EE16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Pattaya"/>
                <a:ea typeface="Pattaya"/>
                <a:cs typeface="Pattaya"/>
                <a:sym typeface="Pattaya"/>
              </a:endParaRPr>
            </a:p>
          </p:txBody>
        </p:sp>
        <p:sp>
          <p:nvSpPr>
            <p:cNvPr id="1649" name="Google Shape;1649;p180"/>
            <p:cNvSpPr/>
            <p:nvPr/>
          </p:nvSpPr>
          <p:spPr>
            <a:xfrm>
              <a:off x="2697923" y="3213388"/>
              <a:ext cx="1586150" cy="1217709"/>
            </a:xfrm>
            <a:custGeom>
              <a:avLst/>
              <a:gdLst/>
              <a:ahLst/>
              <a:cxnLst/>
              <a:rect l="l" t="t" r="r" b="b"/>
              <a:pathLst>
                <a:path w="230" h="186" extrusionOk="0">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650" name="Google Shape;1650;p180"/>
            <p:cNvSpPr/>
            <p:nvPr/>
          </p:nvSpPr>
          <p:spPr>
            <a:xfrm>
              <a:off x="3481561" y="4941951"/>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Pattaya"/>
                <a:ea typeface="Pattaya"/>
                <a:cs typeface="Pattaya"/>
                <a:sym typeface="Pattaya"/>
              </a:endParaRPr>
            </a:p>
          </p:txBody>
        </p:sp>
      </p:grpSp>
      <p:grpSp>
        <p:nvGrpSpPr>
          <p:cNvPr id="1651" name="Google Shape;1651;p180"/>
          <p:cNvGrpSpPr/>
          <p:nvPr/>
        </p:nvGrpSpPr>
        <p:grpSpPr>
          <a:xfrm>
            <a:off x="4515050" y="3301966"/>
            <a:ext cx="1433063" cy="2236100"/>
            <a:chOff x="4526720" y="3586913"/>
            <a:chExt cx="1433063" cy="2236100"/>
          </a:xfrm>
        </p:grpSpPr>
        <p:sp>
          <p:nvSpPr>
            <p:cNvPr id="1652" name="Google Shape;1652;p180"/>
            <p:cNvSpPr/>
            <p:nvPr/>
          </p:nvSpPr>
          <p:spPr>
            <a:xfrm>
              <a:off x="5040486" y="4645088"/>
              <a:ext cx="207963" cy="1177925"/>
            </a:xfrm>
            <a:custGeom>
              <a:avLst/>
              <a:gdLst/>
              <a:ahLst/>
              <a:cxnLst/>
              <a:rect l="l" t="t" r="r" b="b"/>
              <a:pathLst>
                <a:path w="118265" h="696489" extrusionOk="0">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653" name="Google Shape;1653;p180"/>
            <p:cNvSpPr/>
            <p:nvPr/>
          </p:nvSpPr>
          <p:spPr>
            <a:xfrm>
              <a:off x="4526720" y="3586913"/>
              <a:ext cx="1433063" cy="1101725"/>
            </a:xfrm>
            <a:custGeom>
              <a:avLst/>
              <a:gdLst/>
              <a:ahLst/>
              <a:cxnLst/>
              <a:rect l="l" t="t" r="r" b="b"/>
              <a:pathLst>
                <a:path w="131" h="106" extrusionOk="0">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pic>
        <p:nvPicPr>
          <p:cNvPr id="1654" name="Google Shape;1654;p180"/>
          <p:cNvPicPr preferRelativeResize="0"/>
          <p:nvPr/>
        </p:nvPicPr>
        <p:blipFill rotWithShape="1">
          <a:blip r:embed="rId3">
            <a:alphaModFix/>
          </a:blip>
          <a:srcRect t="27006" b="28470"/>
          <a:stretch/>
        </p:blipFill>
        <p:spPr>
          <a:xfrm>
            <a:off x="1171854" y="4567892"/>
            <a:ext cx="4358095" cy="1940349"/>
          </a:xfrm>
          <a:prstGeom prst="rect">
            <a:avLst/>
          </a:prstGeom>
          <a:noFill/>
          <a:ln>
            <a:noFill/>
          </a:ln>
        </p:spPr>
      </p:pic>
      <p:pic>
        <p:nvPicPr>
          <p:cNvPr id="1655" name="Google Shape;1655;p180"/>
          <p:cNvPicPr preferRelativeResize="0"/>
          <p:nvPr/>
        </p:nvPicPr>
        <p:blipFill rotWithShape="1">
          <a:blip r:embed="rId4">
            <a:alphaModFix/>
          </a:blip>
          <a:srcRect/>
          <a:stretch/>
        </p:blipFill>
        <p:spPr>
          <a:xfrm>
            <a:off x="5977173" y="2026133"/>
            <a:ext cx="1101505" cy="1033571"/>
          </a:xfrm>
          <a:prstGeom prst="rect">
            <a:avLst/>
          </a:prstGeom>
          <a:noFill/>
          <a:ln>
            <a:noFill/>
          </a:ln>
          <a:effectLst>
            <a:outerShdw blurRad="50800" dist="38100" dir="5400000" algn="t" rotWithShape="0">
              <a:srgbClr val="000000">
                <a:alpha val="40000"/>
              </a:srgbClr>
            </a:outerShdw>
          </a:effectLst>
        </p:spPr>
      </p:pic>
      <p:grpSp>
        <p:nvGrpSpPr>
          <p:cNvPr id="1656" name="Google Shape;1656;p180"/>
          <p:cNvGrpSpPr/>
          <p:nvPr/>
        </p:nvGrpSpPr>
        <p:grpSpPr>
          <a:xfrm rot="2427509">
            <a:off x="10497520" y="5343925"/>
            <a:ext cx="699132" cy="696259"/>
            <a:chOff x="10534630" y="4636809"/>
            <a:chExt cx="975818" cy="971808"/>
          </a:xfrm>
        </p:grpSpPr>
        <p:sp>
          <p:nvSpPr>
            <p:cNvPr id="1657" name="Google Shape;1657;p180"/>
            <p:cNvSpPr/>
            <p:nvPr/>
          </p:nvSpPr>
          <p:spPr>
            <a:xfrm rot="-1372352" flipH="1">
              <a:off x="10648573" y="4753862"/>
              <a:ext cx="749726" cy="728735"/>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lt1"/>
            </a:solidFill>
            <a:ln>
              <a:noFill/>
            </a:ln>
            <a:effectLst>
              <a:outerShdw blurRad="76200" dist="50800" dir="5400000" algn="t"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658" name="Google Shape;1658;p180"/>
            <p:cNvGrpSpPr/>
            <p:nvPr/>
          </p:nvGrpSpPr>
          <p:grpSpPr>
            <a:xfrm>
              <a:off x="10534630" y="4645776"/>
              <a:ext cx="974023" cy="962841"/>
              <a:chOff x="10900391" y="4376836"/>
              <a:chExt cx="974023" cy="962841"/>
            </a:xfrm>
          </p:grpSpPr>
          <p:sp>
            <p:nvSpPr>
              <p:cNvPr id="1659" name="Google Shape;1659;p180"/>
              <p:cNvSpPr/>
              <p:nvPr/>
            </p:nvSpPr>
            <p:spPr>
              <a:xfrm rot="-1372352" flipH="1">
                <a:off x="11012539" y="4493889"/>
                <a:ext cx="749726" cy="728735"/>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0" name="Google Shape;1660;p180"/>
              <p:cNvSpPr/>
              <p:nvPr/>
            </p:nvSpPr>
            <p:spPr>
              <a:xfrm rot="-1175738">
                <a:off x="11046365" y="4655056"/>
                <a:ext cx="290576" cy="221980"/>
              </a:xfrm>
              <a:custGeom>
                <a:avLst/>
                <a:gdLst/>
                <a:ahLst/>
                <a:cxnLst/>
                <a:rect l="l" t="t" r="r" b="b"/>
                <a:pathLst>
                  <a:path w="457199" h="349269" extrusionOk="0">
                    <a:moveTo>
                      <a:pt x="0" y="349269"/>
                    </a:moveTo>
                    <a:cubicBezTo>
                      <a:pt x="20092" y="284249"/>
                      <a:pt x="185939" y="281384"/>
                      <a:pt x="262139" y="223173"/>
                    </a:cubicBezTo>
                    <a:cubicBezTo>
                      <a:pt x="338339" y="164962"/>
                      <a:pt x="392179" y="0"/>
                      <a:pt x="457199" y="0"/>
                    </a:cubicBezTo>
                  </a:path>
                </a:pathLst>
              </a:custGeom>
              <a:noFill/>
              <a:ln w="28575" cap="rnd" cmpd="sng">
                <a:solidFill>
                  <a:schemeClr val="lt1">
                    <a:alpha val="88627"/>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1" name="Google Shape;1661;p180"/>
              <p:cNvSpPr/>
              <p:nvPr/>
            </p:nvSpPr>
            <p:spPr>
              <a:xfrm rot="6997346">
                <a:off x="11587935" y="4901938"/>
                <a:ext cx="128719" cy="147271"/>
              </a:xfrm>
              <a:custGeom>
                <a:avLst/>
                <a:gdLst/>
                <a:ahLst/>
                <a:cxnLst/>
                <a:rect l="l" t="t" r="r" b="b"/>
                <a:pathLst>
                  <a:path w="195060" h="223173" extrusionOk="0">
                    <a:moveTo>
                      <a:pt x="0" y="223173"/>
                    </a:moveTo>
                    <a:cubicBezTo>
                      <a:pt x="76200" y="164962"/>
                      <a:pt x="130040" y="0"/>
                      <a:pt x="195060" y="0"/>
                    </a:cubicBezTo>
                  </a:path>
                </a:pathLst>
              </a:custGeom>
              <a:noFill/>
              <a:ln w="28575" cap="rnd" cmpd="sng">
                <a:solidFill>
                  <a:schemeClr val="lt1">
                    <a:alpha val="68627"/>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cxnSp>
        <p:nvCxnSpPr>
          <p:cNvPr id="1662" name="Google Shape;1662;p180"/>
          <p:cNvCxnSpPr/>
          <p:nvPr/>
        </p:nvCxnSpPr>
        <p:spPr>
          <a:xfrm>
            <a:off x="7176121" y="3142525"/>
            <a:ext cx="4083343" cy="0"/>
          </a:xfrm>
          <a:prstGeom prst="straightConnector1">
            <a:avLst/>
          </a:prstGeom>
          <a:noFill/>
          <a:ln w="57150" cap="flat" cmpd="sng">
            <a:solidFill>
              <a:schemeClr val="accent2"/>
            </a:solidFill>
            <a:prstDash val="solid"/>
            <a:miter lim="800000"/>
            <a:headEnd type="none" w="sm" len="sm"/>
            <a:tailEnd type="none" w="sm" len="sm"/>
          </a:ln>
        </p:spPr>
      </p:cxnSp>
      <p:cxnSp>
        <p:nvCxnSpPr>
          <p:cNvPr id="1663" name="Google Shape;1663;p180"/>
          <p:cNvCxnSpPr/>
          <p:nvPr/>
        </p:nvCxnSpPr>
        <p:spPr>
          <a:xfrm>
            <a:off x="6399830" y="5877272"/>
            <a:ext cx="4083343" cy="0"/>
          </a:xfrm>
          <a:prstGeom prst="straightConnector1">
            <a:avLst/>
          </a:prstGeom>
          <a:noFill/>
          <a:ln w="57150" cap="flat" cmpd="sng">
            <a:solidFill>
              <a:schemeClr val="accent4"/>
            </a:solidFill>
            <a:prstDash val="solid"/>
            <a:miter lim="800000"/>
            <a:headEnd type="none" w="sm" len="sm"/>
            <a:tailEnd type="none" w="sm" len="sm"/>
          </a:ln>
        </p:spPr>
      </p:cxnSp>
      <p:sp>
        <p:nvSpPr>
          <p:cNvPr id="1664" name="Google Shape;1664;p180"/>
          <p:cNvSpPr/>
          <p:nvPr/>
        </p:nvSpPr>
        <p:spPr>
          <a:xfrm>
            <a:off x="7467789" y="1661031"/>
            <a:ext cx="3308731" cy="1329699"/>
          </a:xfrm>
          <a:custGeom>
            <a:avLst/>
            <a:gdLst/>
            <a:ahLst/>
            <a:cxnLst/>
            <a:rect l="l" t="t" r="r" b="b"/>
            <a:pathLst>
              <a:path w="1298" h="650" extrusionOk="0">
                <a:moveTo>
                  <a:pt x="1298" y="650"/>
                </a:moveTo>
                <a:cubicBezTo>
                  <a:pt x="895" y="650"/>
                  <a:pt x="448" y="650"/>
                  <a:pt x="0" y="650"/>
                </a:cubicBezTo>
                <a:cubicBezTo>
                  <a:pt x="0" y="291"/>
                  <a:pt x="290" y="0"/>
                  <a:pt x="649" y="0"/>
                </a:cubicBezTo>
                <a:cubicBezTo>
                  <a:pt x="1008" y="0"/>
                  <a:pt x="1298" y="291"/>
                  <a:pt x="1298" y="650"/>
                </a:cubicBezTo>
              </a:path>
            </a:pathLst>
          </a:custGeom>
          <a:solidFill>
            <a:schemeClr val="lt1"/>
          </a:solidFill>
          <a:ln w="12700" cap="flat" cmpd="sng">
            <a:solidFill>
              <a:schemeClr val="accent2"/>
            </a:solidFill>
            <a:prstDash val="dash"/>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Calibri"/>
              <a:buNone/>
            </a:pPr>
            <a:endParaRPr sz="3200" b="0" i="0" u="none" strike="noStrike" cap="none">
              <a:solidFill>
                <a:srgbClr val="A5A5A5"/>
              </a:solidFill>
              <a:latin typeface="Arial"/>
              <a:ea typeface="Arial"/>
              <a:cs typeface="Arial"/>
              <a:sym typeface="Arial"/>
            </a:endParaRPr>
          </a:p>
        </p:txBody>
      </p:sp>
      <p:pic>
        <p:nvPicPr>
          <p:cNvPr id="1665" name="Google Shape;1665;p180"/>
          <p:cNvPicPr preferRelativeResize="0"/>
          <p:nvPr/>
        </p:nvPicPr>
        <p:blipFill rotWithShape="1">
          <a:blip r:embed="rId5">
            <a:alphaModFix/>
          </a:blip>
          <a:srcRect l="83446" t="-1" r="316" b="68387"/>
          <a:stretch/>
        </p:blipFill>
        <p:spPr>
          <a:xfrm>
            <a:off x="11168965" y="616"/>
            <a:ext cx="1016832" cy="2969685"/>
          </a:xfrm>
          <a:prstGeom prst="rect">
            <a:avLst/>
          </a:prstGeom>
          <a:noFill/>
          <a:ln>
            <a:noFill/>
          </a:ln>
        </p:spPr>
      </p:pic>
      <p:pic>
        <p:nvPicPr>
          <p:cNvPr id="1666" name="Google Shape;1666;p180"/>
          <p:cNvPicPr preferRelativeResize="0"/>
          <p:nvPr/>
        </p:nvPicPr>
        <p:blipFill rotWithShape="1">
          <a:blip r:embed="rId6">
            <a:alphaModFix/>
          </a:blip>
          <a:srcRect l="25576" t="8216" r="33076" b="80788"/>
          <a:stretch/>
        </p:blipFill>
        <p:spPr>
          <a:xfrm rot="10800000">
            <a:off x="8963695" y="5826986"/>
            <a:ext cx="3228303" cy="954980"/>
          </a:xfrm>
          <a:prstGeom prst="rect">
            <a:avLst/>
          </a:prstGeom>
          <a:noFill/>
          <a:ln>
            <a:noFill/>
          </a:ln>
        </p:spPr>
      </p:pic>
      <p:pic>
        <p:nvPicPr>
          <p:cNvPr id="1667" name="Google Shape;1667;p180"/>
          <p:cNvPicPr preferRelativeResize="0"/>
          <p:nvPr/>
        </p:nvPicPr>
        <p:blipFill rotWithShape="1">
          <a:blip r:embed="rId7">
            <a:alphaModFix/>
          </a:blip>
          <a:srcRect t="8216" r="33076" b="80788"/>
          <a:stretch/>
        </p:blipFill>
        <p:spPr>
          <a:xfrm>
            <a:off x="-436568" y="171072"/>
            <a:ext cx="4631319" cy="1141520"/>
          </a:xfrm>
          <a:prstGeom prst="rect">
            <a:avLst/>
          </a:prstGeom>
          <a:noFill/>
          <a:ln>
            <a:noFill/>
          </a:ln>
        </p:spPr>
      </p:pic>
      <p:pic>
        <p:nvPicPr>
          <p:cNvPr id="1668" name="Google Shape;1668;p180"/>
          <p:cNvPicPr preferRelativeResize="0"/>
          <p:nvPr/>
        </p:nvPicPr>
        <p:blipFill rotWithShape="1">
          <a:blip r:embed="rId8">
            <a:alphaModFix/>
          </a:blip>
          <a:srcRect l="83446" t="-1" r="316" b="68387"/>
          <a:stretch/>
        </p:blipFill>
        <p:spPr>
          <a:xfrm rot="10800000">
            <a:off x="12317" y="4958365"/>
            <a:ext cx="1016832" cy="1899635"/>
          </a:xfrm>
          <a:prstGeom prst="rect">
            <a:avLst/>
          </a:prstGeom>
          <a:noFill/>
          <a:ln>
            <a:noFill/>
          </a:ln>
        </p:spPr>
      </p:pic>
      <p:sp>
        <p:nvSpPr>
          <p:cNvPr id="1669" name="Google Shape;1669;p180"/>
          <p:cNvSpPr/>
          <p:nvPr/>
        </p:nvSpPr>
        <p:spPr>
          <a:xfrm>
            <a:off x="6700532" y="3758531"/>
            <a:ext cx="5034520"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6600"/>
              <a:buFont typeface="Times New Roman"/>
              <a:buNone/>
            </a:pPr>
            <a:r>
              <a:rPr lang="en-US" sz="6600" b="1" i="0" u="none" strike="noStrike" cap="none">
                <a:solidFill>
                  <a:srgbClr val="0070C0"/>
                </a:solidFill>
                <a:latin typeface="Times New Roman"/>
                <a:ea typeface="Times New Roman"/>
                <a:cs typeface="Times New Roman"/>
                <a:sym typeface="Times New Roman"/>
              </a:rPr>
              <a:t>LUYỆN TẬP</a:t>
            </a:r>
            <a:endParaRPr/>
          </a:p>
        </p:txBody>
      </p:sp>
      <p:pic>
        <p:nvPicPr>
          <p:cNvPr id="1670" name="Google Shape;1670;p180"/>
          <p:cNvPicPr preferRelativeResize="0"/>
          <p:nvPr/>
        </p:nvPicPr>
        <p:blipFill rotWithShape="1">
          <a:blip r:embed="rId9">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4"/>
                                        </p:tgtEl>
                                        <p:attrNameLst>
                                          <p:attrName>style.visibility</p:attrName>
                                        </p:attrNameLst>
                                      </p:cBhvr>
                                      <p:to>
                                        <p:strVal val="visible"/>
                                      </p:to>
                                    </p:set>
                                    <p:animEffect transition="in" filter="fade">
                                      <p:cBhvr>
                                        <p:cTn id="7" dur="500"/>
                                        <p:tgtEl>
                                          <p:spTgt spid="1654"/>
                                        </p:tgtEl>
                                      </p:cBhvr>
                                    </p:animEffect>
                                  </p:childTnLst>
                                </p:cTn>
                              </p:par>
                              <p:par>
                                <p:cTn id="8" presetID="10" presetClass="entr" presetSubtype="0" fill="hold" nodeType="withEffect">
                                  <p:stCondLst>
                                    <p:cond delay="0"/>
                                  </p:stCondLst>
                                  <p:childTnLst>
                                    <p:set>
                                      <p:cBhvr>
                                        <p:cTn id="9" dur="1" fill="hold">
                                          <p:stCondLst>
                                            <p:cond delay="0"/>
                                          </p:stCondLst>
                                        </p:cTn>
                                        <p:tgtEl>
                                          <p:spTgt spid="1640"/>
                                        </p:tgtEl>
                                        <p:attrNameLst>
                                          <p:attrName>style.visibility</p:attrName>
                                        </p:attrNameLst>
                                      </p:cBhvr>
                                      <p:to>
                                        <p:strVal val="visible"/>
                                      </p:to>
                                    </p:set>
                                    <p:animEffect transition="in" filter="fade">
                                      <p:cBhvr>
                                        <p:cTn id="10" dur="750"/>
                                        <p:tgtEl>
                                          <p:spTgt spid="1640"/>
                                        </p:tgtEl>
                                      </p:cBhvr>
                                    </p:animEffect>
                                  </p:childTnLst>
                                </p:cTn>
                              </p:par>
                              <p:par>
                                <p:cTn id="11" presetID="10" presetClass="entr" presetSubtype="0" fill="hold" nodeType="withEffect">
                                  <p:stCondLst>
                                    <p:cond delay="0"/>
                                  </p:stCondLst>
                                  <p:childTnLst>
                                    <p:set>
                                      <p:cBhvr>
                                        <p:cTn id="12" dur="1" fill="hold">
                                          <p:stCondLst>
                                            <p:cond delay="0"/>
                                          </p:stCondLst>
                                        </p:cTn>
                                        <p:tgtEl>
                                          <p:spTgt spid="1646"/>
                                        </p:tgtEl>
                                        <p:attrNameLst>
                                          <p:attrName>style.visibility</p:attrName>
                                        </p:attrNameLst>
                                      </p:cBhvr>
                                      <p:to>
                                        <p:strVal val="visible"/>
                                      </p:to>
                                    </p:set>
                                    <p:animEffect transition="in" filter="fade">
                                      <p:cBhvr>
                                        <p:cTn id="13" dur="750"/>
                                        <p:tgtEl>
                                          <p:spTgt spid="1646"/>
                                        </p:tgtEl>
                                      </p:cBhvr>
                                    </p:animEffect>
                                  </p:childTnLst>
                                </p:cTn>
                              </p:par>
                              <p:par>
                                <p:cTn id="14" presetID="10" presetClass="entr" presetSubtype="0" fill="hold" nodeType="withEffect">
                                  <p:stCondLst>
                                    <p:cond delay="0"/>
                                  </p:stCondLst>
                                  <p:childTnLst>
                                    <p:set>
                                      <p:cBhvr>
                                        <p:cTn id="15" dur="1" fill="hold">
                                          <p:stCondLst>
                                            <p:cond delay="0"/>
                                          </p:stCondLst>
                                        </p:cTn>
                                        <p:tgtEl>
                                          <p:spTgt spid="1643"/>
                                        </p:tgtEl>
                                        <p:attrNameLst>
                                          <p:attrName>style.visibility</p:attrName>
                                        </p:attrNameLst>
                                      </p:cBhvr>
                                      <p:to>
                                        <p:strVal val="visible"/>
                                      </p:to>
                                    </p:set>
                                    <p:animEffect transition="in" filter="fade">
                                      <p:cBhvr>
                                        <p:cTn id="16" dur="750"/>
                                        <p:tgtEl>
                                          <p:spTgt spid="1643"/>
                                        </p:tgtEl>
                                      </p:cBhvr>
                                    </p:animEffect>
                                  </p:childTnLst>
                                </p:cTn>
                              </p:par>
                              <p:par>
                                <p:cTn id="17" presetID="10" presetClass="entr" presetSubtype="0" fill="hold" nodeType="withEffect">
                                  <p:stCondLst>
                                    <p:cond delay="0"/>
                                  </p:stCondLst>
                                  <p:childTnLst>
                                    <p:set>
                                      <p:cBhvr>
                                        <p:cTn id="18" dur="1" fill="hold">
                                          <p:stCondLst>
                                            <p:cond delay="0"/>
                                          </p:stCondLst>
                                        </p:cTn>
                                        <p:tgtEl>
                                          <p:spTgt spid="1651"/>
                                        </p:tgtEl>
                                        <p:attrNameLst>
                                          <p:attrName>style.visibility</p:attrName>
                                        </p:attrNameLst>
                                      </p:cBhvr>
                                      <p:to>
                                        <p:strVal val="visible"/>
                                      </p:to>
                                    </p:set>
                                    <p:animEffect transition="in" filter="fade">
                                      <p:cBhvr>
                                        <p:cTn id="19" dur="750"/>
                                        <p:tgtEl>
                                          <p:spTgt spid="1651"/>
                                        </p:tgtEl>
                                      </p:cBhvr>
                                    </p:animEffect>
                                  </p:childTnLst>
                                </p:cTn>
                              </p:par>
                              <p:par>
                                <p:cTn id="20" presetID="23" presetClass="entr" presetSubtype="16" fill="hold" nodeType="withEffect">
                                  <p:stCondLst>
                                    <p:cond delay="0"/>
                                  </p:stCondLst>
                                  <p:childTnLst>
                                    <p:set>
                                      <p:cBhvr>
                                        <p:cTn id="21" dur="1" fill="hold">
                                          <p:stCondLst>
                                            <p:cond delay="0"/>
                                          </p:stCondLst>
                                        </p:cTn>
                                        <p:tgtEl>
                                          <p:spTgt spid="1655"/>
                                        </p:tgtEl>
                                        <p:attrNameLst>
                                          <p:attrName>style.visibility</p:attrName>
                                        </p:attrNameLst>
                                      </p:cBhvr>
                                      <p:to>
                                        <p:strVal val="visible"/>
                                      </p:to>
                                    </p:set>
                                    <p:anim calcmode="lin" valueType="num">
                                      <p:cBhvr additive="base">
                                        <p:cTn id="22" dur="500"/>
                                        <p:tgtEl>
                                          <p:spTgt spid="1655"/>
                                        </p:tgtEl>
                                        <p:attrNameLst>
                                          <p:attrName>ppt_w</p:attrName>
                                        </p:attrNameLst>
                                      </p:cBhvr>
                                      <p:tavLst>
                                        <p:tav tm="0">
                                          <p:val>
                                            <p:strVal val="0"/>
                                          </p:val>
                                        </p:tav>
                                        <p:tav tm="100000">
                                          <p:val>
                                            <p:strVal val="#ppt_w"/>
                                          </p:val>
                                        </p:tav>
                                      </p:tavLst>
                                    </p:anim>
                                    <p:anim calcmode="lin" valueType="num">
                                      <p:cBhvr additive="base">
                                        <p:cTn id="23" dur="500"/>
                                        <p:tgtEl>
                                          <p:spTgt spid="1655"/>
                                        </p:tgtEl>
                                        <p:attrNameLst>
                                          <p:attrName>ppt_h</p:attrName>
                                        </p:attrNameLst>
                                      </p:cBhvr>
                                      <p:tavLst>
                                        <p:tav tm="0">
                                          <p:val>
                                            <p:strVal val="0"/>
                                          </p:val>
                                        </p:tav>
                                        <p:tav tm="100000">
                                          <p:val>
                                            <p:strVal val="#ppt_h"/>
                                          </p:val>
                                        </p:tav>
                                      </p:tavLst>
                                    </p:anim>
                                  </p:childTnLst>
                                </p:cTn>
                              </p:par>
                              <p:par>
                                <p:cTn id="24" presetID="8" presetClass="emph" presetSubtype="0" fill="hold" nodeType="withEffect">
                                  <p:stCondLst>
                                    <p:cond delay="0"/>
                                  </p:stCondLst>
                                  <p:childTnLst>
                                    <p:animRot by="-21600000">
                                      <p:cBhvr>
                                        <p:cTn id="25" dur="1000" fill="hold"/>
                                        <p:tgtEl>
                                          <p:spTgt spid="1655"/>
                                        </p:tgtEl>
                                        <p:attrNameLst>
                                          <p:attrName>r</p:attrName>
                                        </p:attrNameLst>
                                      </p:cBhvr>
                                    </p:animRot>
                                  </p:childTnLst>
                                </p:cTn>
                              </p:par>
                              <p:par>
                                <p:cTn id="26" presetID="10" presetClass="entr" presetSubtype="0" fill="hold" nodeType="withEffect">
                                  <p:stCondLst>
                                    <p:cond delay="0"/>
                                  </p:stCondLst>
                                  <p:childTnLst>
                                    <p:set>
                                      <p:cBhvr>
                                        <p:cTn id="27" dur="1" fill="hold">
                                          <p:stCondLst>
                                            <p:cond delay="0"/>
                                          </p:stCondLst>
                                        </p:cTn>
                                        <p:tgtEl>
                                          <p:spTgt spid="1662"/>
                                        </p:tgtEl>
                                        <p:attrNameLst>
                                          <p:attrName>style.visibility</p:attrName>
                                        </p:attrNameLst>
                                      </p:cBhvr>
                                      <p:to>
                                        <p:strVal val="visible"/>
                                      </p:to>
                                    </p:set>
                                    <p:animEffect transition="in" filter="fade">
                                      <p:cBhvr>
                                        <p:cTn id="28" dur="500"/>
                                        <p:tgtEl>
                                          <p:spTgt spid="1662"/>
                                        </p:tgtEl>
                                      </p:cBhvr>
                                    </p:animEffect>
                                  </p:childTnLst>
                                </p:cTn>
                              </p:par>
                              <p:par>
                                <p:cTn id="29" presetID="10" presetClass="entr" presetSubtype="0" fill="hold" nodeType="withEffect">
                                  <p:stCondLst>
                                    <p:cond delay="0"/>
                                  </p:stCondLst>
                                  <p:childTnLst>
                                    <p:set>
                                      <p:cBhvr>
                                        <p:cTn id="30" dur="1" fill="hold">
                                          <p:stCondLst>
                                            <p:cond delay="0"/>
                                          </p:stCondLst>
                                        </p:cTn>
                                        <p:tgtEl>
                                          <p:spTgt spid="1663"/>
                                        </p:tgtEl>
                                        <p:attrNameLst>
                                          <p:attrName>style.visibility</p:attrName>
                                        </p:attrNameLst>
                                      </p:cBhvr>
                                      <p:to>
                                        <p:strVal val="visible"/>
                                      </p:to>
                                    </p:set>
                                    <p:animEffect transition="in" filter="fade">
                                      <p:cBhvr>
                                        <p:cTn id="31" dur="500"/>
                                        <p:tgtEl>
                                          <p:spTgt spid="1663"/>
                                        </p:tgtEl>
                                      </p:cBhvr>
                                    </p:animEffect>
                                  </p:childTnLst>
                                </p:cTn>
                              </p:par>
                              <p:par>
                                <p:cTn id="32" presetID="10" presetClass="entr" presetSubtype="0" fill="hold" nodeType="withEffect">
                                  <p:stCondLst>
                                    <p:cond delay="0"/>
                                  </p:stCondLst>
                                  <p:childTnLst>
                                    <p:set>
                                      <p:cBhvr>
                                        <p:cTn id="33" dur="1" fill="hold">
                                          <p:stCondLst>
                                            <p:cond delay="0"/>
                                          </p:stCondLst>
                                        </p:cTn>
                                        <p:tgtEl>
                                          <p:spTgt spid="1656"/>
                                        </p:tgtEl>
                                        <p:attrNameLst>
                                          <p:attrName>style.visibility</p:attrName>
                                        </p:attrNameLst>
                                      </p:cBhvr>
                                      <p:to>
                                        <p:strVal val="visible"/>
                                      </p:to>
                                    </p:set>
                                    <p:animEffect transition="in" filter="fade">
                                      <p:cBhvr>
                                        <p:cTn id="34" dur="750"/>
                                        <p:tgtEl>
                                          <p:spTgt spid="1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4"/>
        <p:cNvGrpSpPr/>
        <p:nvPr/>
      </p:nvGrpSpPr>
      <p:grpSpPr>
        <a:xfrm>
          <a:off x="0" y="0"/>
          <a:ext cx="0" cy="0"/>
          <a:chOff x="0" y="0"/>
          <a:chExt cx="0" cy="0"/>
        </a:xfrm>
      </p:grpSpPr>
      <p:pic>
        <p:nvPicPr>
          <p:cNvPr id="1675" name="Google Shape;1675;p181" descr="A picture containing drawing&#10;&#10;Description automatically generated"/>
          <p:cNvPicPr preferRelativeResize="0"/>
          <p:nvPr/>
        </p:nvPicPr>
        <p:blipFill rotWithShape="1">
          <a:blip r:embed="rId4">
            <a:alphaModFix/>
          </a:blip>
          <a:srcRect/>
          <a:stretch/>
        </p:blipFill>
        <p:spPr>
          <a:xfrm>
            <a:off x="3352357" y="2086118"/>
            <a:ext cx="1085182" cy="2450804"/>
          </a:xfrm>
          <a:prstGeom prst="rect">
            <a:avLst/>
          </a:prstGeom>
          <a:noFill/>
          <a:ln>
            <a:noFill/>
          </a:ln>
        </p:spPr>
      </p:pic>
      <p:pic>
        <p:nvPicPr>
          <p:cNvPr id="1676" name="Google Shape;1676;p181"/>
          <p:cNvPicPr preferRelativeResize="0"/>
          <p:nvPr/>
        </p:nvPicPr>
        <p:blipFill rotWithShape="1">
          <a:blip r:embed="rId5">
            <a:alphaModFix/>
          </a:blip>
          <a:srcRect/>
          <a:stretch/>
        </p:blipFill>
        <p:spPr>
          <a:xfrm>
            <a:off x="2567842" y="2100264"/>
            <a:ext cx="1099831" cy="2513897"/>
          </a:xfrm>
          <a:prstGeom prst="rect">
            <a:avLst/>
          </a:prstGeom>
          <a:noFill/>
          <a:ln>
            <a:noFill/>
          </a:ln>
        </p:spPr>
      </p:pic>
      <p:pic>
        <p:nvPicPr>
          <p:cNvPr id="1677" name="Google Shape;1677;p181" descr="A picture containing drawing&#10;&#10;Description automatically generated"/>
          <p:cNvPicPr preferRelativeResize="0"/>
          <p:nvPr/>
        </p:nvPicPr>
        <p:blipFill rotWithShape="1">
          <a:blip r:embed="rId6">
            <a:alphaModFix/>
          </a:blip>
          <a:srcRect/>
          <a:stretch/>
        </p:blipFill>
        <p:spPr>
          <a:xfrm>
            <a:off x="10927441" y="1914526"/>
            <a:ext cx="1189007" cy="1661113"/>
          </a:xfrm>
          <a:prstGeom prst="rect">
            <a:avLst/>
          </a:prstGeom>
          <a:noFill/>
          <a:ln>
            <a:noFill/>
          </a:ln>
        </p:spPr>
      </p:pic>
      <p:pic>
        <p:nvPicPr>
          <p:cNvPr id="1678" name="Google Shape;1678;p181" descr="A insect on the ground&#10;&#10;Description automatically generated"/>
          <p:cNvPicPr preferRelativeResize="0"/>
          <p:nvPr/>
        </p:nvPicPr>
        <p:blipFill rotWithShape="1">
          <a:blip r:embed="rId7">
            <a:alphaModFix/>
          </a:blip>
          <a:srcRect/>
          <a:stretch/>
        </p:blipFill>
        <p:spPr>
          <a:xfrm>
            <a:off x="10226331" y="2205013"/>
            <a:ext cx="640513" cy="613611"/>
          </a:xfrm>
          <a:prstGeom prst="rect">
            <a:avLst/>
          </a:prstGeom>
          <a:noFill/>
          <a:ln>
            <a:noFill/>
          </a:ln>
        </p:spPr>
      </p:pic>
      <p:pic>
        <p:nvPicPr>
          <p:cNvPr id="1679" name="Google Shape;1679;p181"/>
          <p:cNvPicPr preferRelativeResize="0"/>
          <p:nvPr/>
        </p:nvPicPr>
        <p:blipFill rotWithShape="1">
          <a:blip r:embed="rId8">
            <a:alphaModFix/>
          </a:blip>
          <a:srcRect/>
          <a:stretch/>
        </p:blipFill>
        <p:spPr>
          <a:xfrm>
            <a:off x="2639538" y="1677784"/>
            <a:ext cx="7320735" cy="4624457"/>
          </a:xfrm>
          <a:prstGeom prst="rect">
            <a:avLst/>
          </a:prstGeom>
          <a:noFill/>
          <a:ln>
            <a:noFill/>
          </a:ln>
        </p:spPr>
      </p:pic>
      <p:pic>
        <p:nvPicPr>
          <p:cNvPr id="1680" name="Google Shape;1680;p181"/>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681" name="Google Shape;1681;p181"/>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682" name="Google Shape;1682;p181" descr="A picture containing food&#10;&#10;Description automatically generated"/>
          <p:cNvPicPr preferRelativeResize="0"/>
          <p:nvPr/>
        </p:nvPicPr>
        <p:blipFill rotWithShape="1">
          <a:blip r:embed="rId10">
            <a:alphaModFix/>
          </a:blip>
          <a:srcRect/>
          <a:stretch/>
        </p:blipFill>
        <p:spPr>
          <a:xfrm>
            <a:off x="9669623" y="49337"/>
            <a:ext cx="1519851" cy="1519851"/>
          </a:xfrm>
          <a:prstGeom prst="rect">
            <a:avLst/>
          </a:prstGeom>
          <a:noFill/>
          <a:ln>
            <a:noFill/>
          </a:ln>
        </p:spPr>
      </p:pic>
      <p:sp>
        <p:nvSpPr>
          <p:cNvPr id="1683" name="Google Shape;1683;p181"/>
          <p:cNvSpPr/>
          <p:nvPr/>
        </p:nvSpPr>
        <p:spPr>
          <a:xfrm>
            <a:off x="4154099" y="740980"/>
            <a:ext cx="5515524" cy="1173546"/>
          </a:xfrm>
          <a:prstGeom prst="wedgeRectCallout">
            <a:avLst>
              <a:gd name="adj1" fmla="val -28073"/>
              <a:gd name="adj2" fmla="val 905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Nào mình cùng lên xe bus</a:t>
            </a:r>
            <a:endParaRPr/>
          </a:p>
        </p:txBody>
      </p:sp>
      <p:sp>
        <p:nvSpPr>
          <p:cNvPr id="1684" name="Google Shape;1684;p181"/>
          <p:cNvSpPr/>
          <p:nvPr/>
        </p:nvSpPr>
        <p:spPr>
          <a:xfrm>
            <a:off x="4271260" y="3574515"/>
            <a:ext cx="5281205"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8E2F3"/>
              </a:buClr>
              <a:buSzPts val="4800"/>
              <a:buFont typeface="Tahoma"/>
              <a:buNone/>
            </a:pPr>
            <a:r>
              <a:rPr lang="en-US" sz="4800" b="1" i="0" u="none" strike="noStrike" cap="none">
                <a:solidFill>
                  <a:srgbClr val="D8E2F3"/>
                </a:solidFill>
                <a:latin typeface="Tahoma"/>
                <a:ea typeface="Tahoma"/>
                <a:cs typeface="Tahoma"/>
                <a:sym typeface="Tahoma"/>
              </a:rPr>
              <a:t>TRẠM XE BUÝT</a:t>
            </a:r>
            <a:endParaRPr/>
          </a:p>
        </p:txBody>
      </p:sp>
      <p:pic>
        <p:nvPicPr>
          <p:cNvPr id="1685" name="Google Shape;1685;p181"/>
          <p:cNvPicPr preferRelativeResize="0"/>
          <p:nvPr/>
        </p:nvPicPr>
        <p:blipFill rotWithShape="1">
          <a:blip r:embed="rId9">
            <a:alphaModFix/>
          </a:blip>
          <a:srcRect/>
          <a:stretch/>
        </p:blipFill>
        <p:spPr>
          <a:xfrm>
            <a:off x="12413927" y="5407754"/>
            <a:ext cx="609600" cy="609600"/>
          </a:xfrm>
          <a:prstGeom prst="rect">
            <a:avLst/>
          </a:prstGeom>
          <a:noFill/>
          <a:ln>
            <a:noFill/>
          </a:ln>
        </p:spPr>
      </p:pic>
      <p:pic>
        <p:nvPicPr>
          <p:cNvPr id="1686" name="Google Shape;1686;p181"/>
          <p:cNvPicPr preferRelativeResize="0"/>
          <p:nvPr/>
        </p:nvPicPr>
        <p:blipFill rotWithShape="1">
          <a:blip r:embed="rId9">
            <a:alphaModFix/>
          </a:blip>
          <a:srcRect/>
          <a:stretch/>
        </p:blipFill>
        <p:spPr>
          <a:xfrm>
            <a:off x="12413927" y="3028902"/>
            <a:ext cx="609600" cy="609600"/>
          </a:xfrm>
          <a:prstGeom prst="rect">
            <a:avLst/>
          </a:prstGeom>
          <a:noFill/>
          <a:ln>
            <a:noFill/>
          </a:ln>
        </p:spPr>
      </p:pic>
      <p:sp>
        <p:nvSpPr>
          <p:cNvPr id="1687" name="Google Shape;1687;p181"/>
          <p:cNvSpPr/>
          <p:nvPr/>
        </p:nvSpPr>
        <p:spPr>
          <a:xfrm>
            <a:off x="5643949" y="5555689"/>
            <a:ext cx="1595437"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FEFE"/>
              </a:buClr>
              <a:buSzPts val="5400"/>
              <a:buFont typeface="Calibri"/>
              <a:buNone/>
            </a:pPr>
            <a:r>
              <a:rPr lang="en-US" sz="5400" b="1" i="0" u="none" strike="noStrike" cap="none">
                <a:solidFill>
                  <a:srgbClr val="FEFEFE"/>
                </a:solidFill>
                <a:latin typeface="Calibri"/>
                <a:ea typeface="Calibri"/>
                <a:cs typeface="Calibri"/>
                <a:sym typeface="Calibri"/>
              </a:rPr>
              <a:t>PLAY</a:t>
            </a:r>
            <a:endParaRPr/>
          </a:p>
        </p:txBody>
      </p:sp>
      <p:pic>
        <p:nvPicPr>
          <p:cNvPr id="1688" name="Google Shape;1688;p181" descr="Cute Animated Honey Bee Gifs at Best Animations - ClipArt Best - ClipArt  Best | Honey bee cartoon, Animated clipart, Animation"/>
          <p:cNvPicPr preferRelativeResize="0"/>
          <p:nvPr/>
        </p:nvPicPr>
        <p:blipFill rotWithShape="1">
          <a:blip r:embed="rId11">
            <a:alphaModFix/>
          </a:blip>
          <a:srcRect/>
          <a:stretch/>
        </p:blipFill>
        <p:spPr>
          <a:xfrm>
            <a:off x="9796072" y="1089158"/>
            <a:ext cx="1542142" cy="15421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79"/>
                                        </p:tgtEl>
                                        <p:attrNameLst>
                                          <p:attrName>style.visibility</p:attrName>
                                        </p:attrNameLst>
                                      </p:cBhvr>
                                      <p:to>
                                        <p:strVal val="visible"/>
                                      </p:to>
                                    </p:set>
                                    <p:anim calcmode="lin" valueType="num">
                                      <p:cBhvr additive="base">
                                        <p:cTn id="7" dur="5000"/>
                                        <p:tgtEl>
                                          <p:spTgt spid="1679"/>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679"/>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680"/>
                                        </p:tgtEl>
                                        <p:attrNameLst>
                                          <p:attrName>style.visibility</p:attrName>
                                        </p:attrNameLst>
                                      </p:cBhvr>
                                      <p:to>
                                        <p:strVal val="visible"/>
                                      </p:to>
                                    </p:set>
                                    <p:animEffect transition="in" filter="fade">
                                      <p:cBhvr>
                                        <p:cTn id="12" dur="5000"/>
                                        <p:tgtEl>
                                          <p:spTgt spid="1680"/>
                                        </p:tgtEl>
                                      </p:cBhvr>
                                    </p:animEffect>
                                  </p:childTnLst>
                                </p:cTn>
                              </p:par>
                              <p:par>
                                <p:cTn id="13" presetID="10" presetClass="entr" presetSubtype="0" fill="hold" nodeType="withEffect">
                                  <p:stCondLst>
                                    <p:cond delay="0"/>
                                  </p:stCondLst>
                                  <p:childTnLst>
                                    <p:set>
                                      <p:cBhvr>
                                        <p:cTn id="14" dur="1" fill="hold">
                                          <p:stCondLst>
                                            <p:cond delay="0"/>
                                          </p:stCondLst>
                                        </p:cTn>
                                        <p:tgtEl>
                                          <p:spTgt spid="1681"/>
                                        </p:tgtEl>
                                        <p:attrNameLst>
                                          <p:attrName>style.visibility</p:attrName>
                                        </p:attrNameLst>
                                      </p:cBhvr>
                                      <p:to>
                                        <p:strVal val="visible"/>
                                      </p:to>
                                    </p:set>
                                    <p:animEffect transition="in" filter="fade">
                                      <p:cBhvr>
                                        <p:cTn id="15" dur="3030"/>
                                        <p:tgtEl>
                                          <p:spTgt spid="1681"/>
                                        </p:tgtEl>
                                      </p:cBhvr>
                                    </p:animEffect>
                                  </p:childTnLst>
                                </p:cTn>
                              </p:par>
                              <p:par>
                                <p:cTn id="16" presetID="10" presetClass="entr" presetSubtype="0" fill="hold" nodeType="withEffect">
                                  <p:stCondLst>
                                    <p:cond delay="5000"/>
                                  </p:stCondLst>
                                  <p:childTnLst>
                                    <p:set>
                                      <p:cBhvr>
                                        <p:cTn id="17" dur="1" fill="hold">
                                          <p:stCondLst>
                                            <p:cond delay="0"/>
                                          </p:stCondLst>
                                        </p:cTn>
                                        <p:tgtEl>
                                          <p:spTgt spid="1686"/>
                                        </p:tgtEl>
                                        <p:attrNameLst>
                                          <p:attrName>style.visibility</p:attrName>
                                        </p:attrNameLst>
                                      </p:cBhvr>
                                      <p:to>
                                        <p:strVal val="visible"/>
                                      </p:to>
                                    </p:set>
                                    <p:animEffect transition="in" filter="fade">
                                      <p:cBhvr>
                                        <p:cTn id="18" dur="5000"/>
                                        <p:tgtEl>
                                          <p:spTgt spid="1686"/>
                                        </p:tgtEl>
                                      </p:cBhvr>
                                    </p:animEffect>
                                  </p:childTnLst>
                                </p:cTn>
                              </p:par>
                              <p:par>
                                <p:cTn id="19" presetID="10" presetClass="entr" presetSubtype="0" fill="hold" nodeType="withEffect">
                                  <p:stCondLst>
                                    <p:cond delay="5000"/>
                                  </p:stCondLst>
                                  <p:childTnLst>
                                    <p:set>
                                      <p:cBhvr>
                                        <p:cTn id="20" dur="1" fill="hold">
                                          <p:stCondLst>
                                            <p:cond delay="0"/>
                                          </p:stCondLst>
                                        </p:cTn>
                                        <p:tgtEl>
                                          <p:spTgt spid="1684"/>
                                        </p:tgtEl>
                                        <p:attrNameLst>
                                          <p:attrName>style.visibility</p:attrName>
                                        </p:attrNameLst>
                                      </p:cBhvr>
                                      <p:to>
                                        <p:strVal val="visible"/>
                                      </p:to>
                                    </p:set>
                                    <p:animEffect transition="in" filter="fade">
                                      <p:cBhvr>
                                        <p:cTn id="21" dur="500"/>
                                        <p:tgtEl>
                                          <p:spTgt spid="1684"/>
                                        </p:tgtEl>
                                      </p:cBhvr>
                                    </p:animEffect>
                                  </p:childTnLst>
                                </p:cTn>
                              </p:par>
                              <p:par>
                                <p:cTn id="22" presetID="10" presetClass="entr" presetSubtype="0" fill="hold" nodeType="withEffect">
                                  <p:stCondLst>
                                    <p:cond delay="5000"/>
                                  </p:stCondLst>
                                  <p:childTnLst>
                                    <p:set>
                                      <p:cBhvr>
                                        <p:cTn id="23" dur="1" fill="hold">
                                          <p:stCondLst>
                                            <p:cond delay="0"/>
                                          </p:stCondLst>
                                        </p:cTn>
                                        <p:tgtEl>
                                          <p:spTgt spid="1683"/>
                                        </p:tgtEl>
                                        <p:attrNameLst>
                                          <p:attrName>style.visibility</p:attrName>
                                        </p:attrNameLst>
                                      </p:cBhvr>
                                      <p:to>
                                        <p:strVal val="visible"/>
                                      </p:to>
                                    </p:set>
                                    <p:animEffect transition="in" filter="fade">
                                      <p:cBhvr>
                                        <p:cTn id="24" dur="1000"/>
                                        <p:tgtEl>
                                          <p:spTgt spid="1683"/>
                                        </p:tgtEl>
                                      </p:cBhvr>
                                    </p:animEffect>
                                  </p:childTnLst>
                                </p:cTn>
                              </p:par>
                              <p:par>
                                <p:cTn id="25" presetID="10" presetClass="entr" presetSubtype="0" fill="hold" nodeType="withEffect">
                                  <p:stCondLst>
                                    <p:cond delay="5000"/>
                                  </p:stCondLst>
                                  <p:childTnLst>
                                    <p:set>
                                      <p:cBhvr>
                                        <p:cTn id="26" dur="1" fill="hold">
                                          <p:stCondLst>
                                            <p:cond delay="0"/>
                                          </p:stCondLst>
                                        </p:cTn>
                                        <p:tgtEl>
                                          <p:spTgt spid="1687"/>
                                        </p:tgtEl>
                                        <p:attrNameLst>
                                          <p:attrName>style.visibility</p:attrName>
                                        </p:attrNameLst>
                                      </p:cBhvr>
                                      <p:to>
                                        <p:strVal val="visible"/>
                                      </p:to>
                                    </p:set>
                                    <p:animEffect transition="in" filter="fade">
                                      <p:cBhvr>
                                        <p:cTn id="27" dur="500"/>
                                        <p:tgtEl>
                                          <p:spTgt spid="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2"/>
        <p:cNvGrpSpPr/>
        <p:nvPr/>
      </p:nvGrpSpPr>
      <p:grpSpPr>
        <a:xfrm>
          <a:off x="0" y="0"/>
          <a:ext cx="0" cy="0"/>
          <a:chOff x="0" y="0"/>
          <a:chExt cx="0" cy="0"/>
        </a:xfrm>
      </p:grpSpPr>
      <p:pic>
        <p:nvPicPr>
          <p:cNvPr id="1693" name="Google Shape;1693;p182"/>
          <p:cNvPicPr preferRelativeResize="0"/>
          <p:nvPr/>
        </p:nvPicPr>
        <p:blipFill rotWithShape="1">
          <a:blip r:embed="rId4">
            <a:alphaModFix/>
          </a:blip>
          <a:srcRect/>
          <a:stretch/>
        </p:blipFill>
        <p:spPr>
          <a:xfrm>
            <a:off x="2910742" y="2100264"/>
            <a:ext cx="1099831" cy="2513897"/>
          </a:xfrm>
          <a:prstGeom prst="rect">
            <a:avLst/>
          </a:prstGeom>
          <a:noFill/>
          <a:ln>
            <a:noFill/>
          </a:ln>
        </p:spPr>
      </p:pic>
      <p:pic>
        <p:nvPicPr>
          <p:cNvPr id="1694" name="Google Shape;1694;p182"/>
          <p:cNvPicPr preferRelativeResize="0"/>
          <p:nvPr/>
        </p:nvPicPr>
        <p:blipFill rotWithShape="1">
          <a:blip r:embed="rId5">
            <a:alphaModFix/>
          </a:blip>
          <a:srcRect/>
          <a:stretch/>
        </p:blipFill>
        <p:spPr>
          <a:xfrm>
            <a:off x="2916838" y="2100264"/>
            <a:ext cx="1093545" cy="2513897"/>
          </a:xfrm>
          <a:prstGeom prst="rect">
            <a:avLst/>
          </a:prstGeom>
          <a:noFill/>
          <a:ln>
            <a:noFill/>
          </a:ln>
        </p:spPr>
      </p:pic>
      <p:pic>
        <p:nvPicPr>
          <p:cNvPr id="1695" name="Google Shape;1695;p182" descr="A picture containing drawing&#10;&#10;Description automatically generated"/>
          <p:cNvPicPr preferRelativeResize="0"/>
          <p:nvPr/>
        </p:nvPicPr>
        <p:blipFill rotWithShape="1">
          <a:blip r:embed="rId6">
            <a:alphaModFix/>
          </a:blip>
          <a:srcRect/>
          <a:stretch/>
        </p:blipFill>
        <p:spPr>
          <a:xfrm>
            <a:off x="10872888" y="1811119"/>
            <a:ext cx="1189007" cy="1661113"/>
          </a:xfrm>
          <a:prstGeom prst="rect">
            <a:avLst/>
          </a:prstGeom>
          <a:noFill/>
          <a:ln>
            <a:noFill/>
          </a:ln>
        </p:spPr>
      </p:pic>
      <p:pic>
        <p:nvPicPr>
          <p:cNvPr id="1696" name="Google Shape;1696;p182" descr="A insect on the ground&#10;&#10;Description automatically generated"/>
          <p:cNvPicPr preferRelativeResize="0"/>
          <p:nvPr/>
        </p:nvPicPr>
        <p:blipFill rotWithShape="1">
          <a:blip r:embed="rId7">
            <a:alphaModFix/>
          </a:blip>
          <a:srcRect/>
          <a:stretch/>
        </p:blipFill>
        <p:spPr>
          <a:xfrm>
            <a:off x="410559" y="2955802"/>
            <a:ext cx="1078144" cy="1032861"/>
          </a:xfrm>
          <a:prstGeom prst="rect">
            <a:avLst/>
          </a:prstGeom>
          <a:noFill/>
          <a:ln>
            <a:noFill/>
          </a:ln>
        </p:spPr>
      </p:pic>
      <p:pic>
        <p:nvPicPr>
          <p:cNvPr id="1697" name="Google Shape;1697;p182"/>
          <p:cNvPicPr preferRelativeResize="0"/>
          <p:nvPr/>
        </p:nvPicPr>
        <p:blipFill rotWithShape="1">
          <a:blip r:embed="rId8">
            <a:alphaModFix/>
          </a:blip>
          <a:srcRect/>
          <a:stretch/>
        </p:blipFill>
        <p:spPr>
          <a:xfrm>
            <a:off x="2095580" y="1617416"/>
            <a:ext cx="7320735" cy="4624457"/>
          </a:xfrm>
          <a:prstGeom prst="rect">
            <a:avLst/>
          </a:prstGeom>
          <a:noFill/>
          <a:ln>
            <a:noFill/>
          </a:ln>
        </p:spPr>
      </p:pic>
      <p:pic>
        <p:nvPicPr>
          <p:cNvPr id="1698" name="Google Shape;1698;p182"/>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699" name="Google Shape;1699;p182"/>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700" name="Google Shape;1700;p182" descr="A picture containing food&#10;&#10;Description automatically generated"/>
          <p:cNvPicPr preferRelativeResize="0"/>
          <p:nvPr/>
        </p:nvPicPr>
        <p:blipFill rotWithShape="1">
          <a:blip r:embed="rId10">
            <a:alphaModFix/>
          </a:blip>
          <a:srcRect/>
          <a:stretch/>
        </p:blipFill>
        <p:spPr>
          <a:xfrm>
            <a:off x="10635493" y="-192098"/>
            <a:ext cx="1519851" cy="1519851"/>
          </a:xfrm>
          <a:prstGeom prst="rect">
            <a:avLst/>
          </a:prstGeom>
          <a:noFill/>
          <a:ln>
            <a:noFill/>
          </a:ln>
        </p:spPr>
      </p:pic>
      <p:sp>
        <p:nvSpPr>
          <p:cNvPr id="1701" name="Google Shape;1701;p182"/>
          <p:cNvSpPr/>
          <p:nvPr/>
        </p:nvSpPr>
        <p:spPr>
          <a:xfrm>
            <a:off x="3803087" y="278487"/>
            <a:ext cx="5515524" cy="1173546"/>
          </a:xfrm>
          <a:prstGeom prst="wedgeRectCallout">
            <a:avLst>
              <a:gd name="adj1" fmla="val -28073"/>
              <a:gd name="adj2" fmla="val 905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472C4"/>
              </a:buClr>
              <a:buSzPts val="2800"/>
              <a:buFont typeface="Cambria"/>
              <a:buNone/>
            </a:pPr>
            <a:r>
              <a:rPr lang="en-US" sz="2800" b="1" i="0" u="none" strike="noStrike" cap="none">
                <a:solidFill>
                  <a:srgbClr val="4472C4"/>
                </a:solidFill>
                <a:latin typeface="Cambria"/>
                <a:ea typeface="Cambria"/>
                <a:cs typeface="Cambria"/>
                <a:sym typeface="Cambria"/>
              </a:rPr>
              <a:t>Chính sách kinh tế mới được thực hiện trong điều kiện nào?</a:t>
            </a:r>
            <a:endParaRPr sz="2800" b="1" i="0" u="none" strike="noStrike" cap="none">
              <a:solidFill>
                <a:srgbClr val="4472C4"/>
              </a:solidFill>
              <a:latin typeface="Cambria"/>
              <a:ea typeface="Cambria"/>
              <a:cs typeface="Cambria"/>
              <a:sym typeface="Cambria"/>
            </a:endParaRPr>
          </a:p>
        </p:txBody>
      </p:sp>
      <p:sp>
        <p:nvSpPr>
          <p:cNvPr id="1702" name="Google Shape;1702;p182"/>
          <p:cNvSpPr/>
          <p:nvPr/>
        </p:nvSpPr>
        <p:spPr>
          <a:xfrm>
            <a:off x="3705551" y="3604577"/>
            <a:ext cx="528120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72C4"/>
              </a:buClr>
              <a:buSzPts val="2800"/>
              <a:buFont typeface="Cambria"/>
              <a:buNone/>
            </a:pPr>
            <a:r>
              <a:rPr lang="en-US" sz="2800" b="1" i="0" u="none" strike="noStrike" cap="none">
                <a:solidFill>
                  <a:srgbClr val="4472C4"/>
                </a:solidFill>
                <a:latin typeface="Cambria"/>
                <a:ea typeface="Cambria"/>
                <a:cs typeface="Cambria"/>
                <a:sym typeface="Cambria"/>
              </a:rPr>
              <a:t>Hoà bình</a:t>
            </a:r>
            <a:endParaRPr sz="2800" b="1" i="0" u="none" strike="noStrike" cap="none">
              <a:solidFill>
                <a:srgbClr val="4472C4"/>
              </a:solidFill>
              <a:latin typeface="Cambria"/>
              <a:ea typeface="Cambria"/>
              <a:cs typeface="Cambria"/>
              <a:sym typeface="Cambria"/>
            </a:endParaRPr>
          </a:p>
        </p:txBody>
      </p:sp>
      <p:sp>
        <p:nvSpPr>
          <p:cNvPr id="1703" name="Google Shape;1703;p182"/>
          <p:cNvSpPr/>
          <p:nvPr/>
        </p:nvSpPr>
        <p:spPr>
          <a:xfrm>
            <a:off x="10222416" y="6143093"/>
            <a:ext cx="1894033"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WRONG</a:t>
            </a:r>
            <a:r>
              <a:rPr lang="en-US" sz="1800" b="1" i="0" u="none" strike="noStrike" cap="none">
                <a:solidFill>
                  <a:srgbClr val="002060"/>
                </a:solidFill>
                <a:latin typeface="Calibri"/>
                <a:ea typeface="Calibri"/>
                <a:cs typeface="Calibri"/>
                <a:sym typeface="Calibri"/>
              </a:rPr>
              <a:t>/SAI</a:t>
            </a:r>
            <a:endParaRPr/>
          </a:p>
        </p:txBody>
      </p:sp>
      <p:sp>
        <p:nvSpPr>
          <p:cNvPr id="1704" name="Google Shape;1704;p182"/>
          <p:cNvSpPr/>
          <p:nvPr/>
        </p:nvSpPr>
        <p:spPr>
          <a:xfrm flipH="1">
            <a:off x="8297238" y="6143092"/>
            <a:ext cx="192517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RIGHT</a:t>
            </a:r>
            <a:r>
              <a:rPr lang="en-US" sz="1800" b="1" i="0" u="none" strike="noStrike" cap="none">
                <a:solidFill>
                  <a:srgbClr val="002060"/>
                </a:solidFill>
                <a:latin typeface="Calibri"/>
                <a:ea typeface="Calibri"/>
                <a:cs typeface="Calibri"/>
                <a:sym typeface="Calibri"/>
              </a:rPr>
              <a:t>/ĐÚNG</a:t>
            </a:r>
            <a:endParaRPr/>
          </a:p>
        </p:txBody>
      </p:sp>
      <p:pic>
        <p:nvPicPr>
          <p:cNvPr id="1705" name="Google Shape;1705;p182"/>
          <p:cNvPicPr preferRelativeResize="0"/>
          <p:nvPr/>
        </p:nvPicPr>
        <p:blipFill rotWithShape="1">
          <a:blip r:embed="rId9">
            <a:alphaModFix/>
          </a:blip>
          <a:srcRect/>
          <a:stretch/>
        </p:blipFill>
        <p:spPr>
          <a:xfrm>
            <a:off x="12413927" y="5407754"/>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97"/>
                                        </p:tgtEl>
                                        <p:attrNameLst>
                                          <p:attrName>style.visibility</p:attrName>
                                        </p:attrNameLst>
                                      </p:cBhvr>
                                      <p:to>
                                        <p:strVal val="visible"/>
                                      </p:to>
                                    </p:set>
                                    <p:anim calcmode="lin" valueType="num">
                                      <p:cBhvr additive="base">
                                        <p:cTn id="7" dur="5000"/>
                                        <p:tgtEl>
                                          <p:spTgt spid="1697"/>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697"/>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698"/>
                                        </p:tgtEl>
                                        <p:attrNameLst>
                                          <p:attrName>style.visibility</p:attrName>
                                        </p:attrNameLst>
                                      </p:cBhvr>
                                      <p:to>
                                        <p:strVal val="visible"/>
                                      </p:to>
                                    </p:set>
                                    <p:animEffect transition="in" filter="fade">
                                      <p:cBhvr>
                                        <p:cTn id="12" dur="5000"/>
                                        <p:tgtEl>
                                          <p:spTgt spid="1698"/>
                                        </p:tgtEl>
                                      </p:cBhvr>
                                    </p:animEffect>
                                  </p:childTnLst>
                                </p:cTn>
                              </p:par>
                              <p:par>
                                <p:cTn id="13" presetID="10" presetClass="entr" presetSubtype="0" fill="hold" nodeType="withEffect">
                                  <p:stCondLst>
                                    <p:cond delay="0"/>
                                  </p:stCondLst>
                                  <p:childTnLst>
                                    <p:set>
                                      <p:cBhvr>
                                        <p:cTn id="14" dur="1" fill="hold">
                                          <p:stCondLst>
                                            <p:cond delay="0"/>
                                          </p:stCondLst>
                                        </p:cTn>
                                        <p:tgtEl>
                                          <p:spTgt spid="1699"/>
                                        </p:tgtEl>
                                        <p:attrNameLst>
                                          <p:attrName>style.visibility</p:attrName>
                                        </p:attrNameLst>
                                      </p:cBhvr>
                                      <p:to>
                                        <p:strVal val="visible"/>
                                      </p:to>
                                    </p:set>
                                    <p:animEffect transition="in" filter="fade">
                                      <p:cBhvr>
                                        <p:cTn id="15" dur="3030"/>
                                        <p:tgtEl>
                                          <p:spTgt spid="1699"/>
                                        </p:tgtEl>
                                      </p:cBhvr>
                                    </p:animEffect>
                                  </p:childTnLst>
                                </p:cTn>
                              </p:par>
                              <p:par>
                                <p:cTn id="16" presetID="10" presetClass="entr" presetSubtype="0" fill="hold" nodeType="withEffect">
                                  <p:stCondLst>
                                    <p:cond delay="5000"/>
                                  </p:stCondLst>
                                  <p:childTnLst>
                                    <p:set>
                                      <p:cBhvr>
                                        <p:cTn id="17" dur="1" fill="hold">
                                          <p:stCondLst>
                                            <p:cond delay="0"/>
                                          </p:stCondLst>
                                        </p:cTn>
                                        <p:tgtEl>
                                          <p:spTgt spid="1701"/>
                                        </p:tgtEl>
                                        <p:attrNameLst>
                                          <p:attrName>style.visibility</p:attrName>
                                        </p:attrNameLst>
                                      </p:cBhvr>
                                      <p:to>
                                        <p:strVal val="visible"/>
                                      </p:to>
                                    </p:set>
                                    <p:animEffect transition="in" filter="fade">
                                      <p:cBhvr>
                                        <p:cTn id="18" dur="1000"/>
                                        <p:tgtEl>
                                          <p:spTgt spid="17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02"/>
                                        </p:tgtEl>
                                        <p:attrNameLst>
                                          <p:attrName>style.visibility</p:attrName>
                                        </p:attrNameLst>
                                      </p:cBhvr>
                                      <p:to>
                                        <p:strVal val="visible"/>
                                      </p:to>
                                    </p:set>
                                    <p:animEffect transition="in" filter="fade">
                                      <p:cBhvr>
                                        <p:cTn id="23" dur="500"/>
                                        <p:tgtEl>
                                          <p:spTgt spid="170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04"/>
                                        </p:tgtEl>
                                      </p:cBhvr>
                                    </p:animEffect>
                                    <p:set>
                                      <p:cBhvr>
                                        <p:cTn id="28" dur="1" fill="hold">
                                          <p:stCondLst>
                                            <p:cond delay="500"/>
                                          </p:stCondLst>
                                        </p:cTn>
                                        <p:tgtEl>
                                          <p:spTgt spid="170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70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01"/>
                                        </p:tgtEl>
                                      </p:cBhvr>
                                    </p:animEffect>
                                    <p:set>
                                      <p:cBhvr>
                                        <p:cTn id="33" dur="1" fill="hold">
                                          <p:stCondLst>
                                            <p:cond delay="500"/>
                                          </p:stCondLst>
                                        </p:cTn>
                                        <p:tgtEl>
                                          <p:spTgt spid="170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02"/>
                                        </p:tgtEl>
                                      </p:cBhvr>
                                    </p:animEffect>
                                    <p:set>
                                      <p:cBhvr>
                                        <p:cTn id="36" dur="1" fill="hold">
                                          <p:stCondLst>
                                            <p:cond delay="500"/>
                                          </p:stCondLst>
                                        </p:cTn>
                                        <p:tgtEl>
                                          <p:spTgt spid="1702"/>
                                        </p:tgtEl>
                                        <p:attrNameLst>
                                          <p:attrName>style.visibility</p:attrName>
                                        </p:attrNameLst>
                                      </p:cBhvr>
                                      <p:to>
                                        <p:strVal val="hidden"/>
                                      </p:to>
                                    </p:set>
                                  </p:childTnLst>
                                </p:cTn>
                              </p:par>
                            </p:childTnLst>
                          </p:cTn>
                        </p:par>
                        <p:par>
                          <p:cTn id="37" fill="hold">
                            <p:stCondLst>
                              <p:cond delay="500"/>
                            </p:stCondLst>
                            <p:childTnLst>
                              <p:par>
                                <p:cTn id="38" presetID="1" presetClass="exit" presetSubtype="0" fill="hold" nodeType="afterEffect">
                                  <p:stCondLst>
                                    <p:cond delay="2000"/>
                                  </p:stCondLst>
                                  <p:childTnLst>
                                    <p:set>
                                      <p:cBhvr>
                                        <p:cTn id="39" dur="1" fill="hold">
                                          <p:stCondLst>
                                            <p:cond delay="1"/>
                                          </p:stCondLst>
                                        </p:cTn>
                                        <p:tgtEl>
                                          <p:spTgt spid="1693"/>
                                        </p:tgtEl>
                                        <p:attrNameLst>
                                          <p:attrName>style.visibility</p:attrName>
                                        </p:attrNameLst>
                                      </p:cBhvr>
                                      <p:to>
                                        <p:strVal val="hidden"/>
                                      </p:to>
                                    </p:set>
                                  </p:childTnLst>
                                </p:cTn>
                              </p:par>
                            </p:childTnLst>
                          </p:cTn>
                        </p:par>
                        <p:par>
                          <p:cTn id="40" fill="hold">
                            <p:stCondLst>
                              <p:cond delay="501"/>
                            </p:stCondLst>
                            <p:childTnLst>
                              <p:par>
                                <p:cTn id="41" presetID="2" presetClass="exit" presetSubtype="8" fill="hold" nodeType="afterEffect">
                                  <p:stCondLst>
                                    <p:cond delay="0"/>
                                  </p:stCondLst>
                                  <p:childTnLst>
                                    <p:anim calcmode="lin" valueType="num">
                                      <p:cBhvr additive="base">
                                        <p:cTn id="42" dur="5000"/>
                                        <p:tgtEl>
                                          <p:spTgt spid="1697"/>
                                        </p:tgtEl>
                                        <p:attrNameLst>
                                          <p:attrName>ppt_x</p:attrName>
                                        </p:attrNameLst>
                                      </p:cBhvr>
                                      <p:tavLst>
                                        <p:tav tm="0">
                                          <p:val>
                                            <p:strVal val="#ppt_x"/>
                                          </p:val>
                                        </p:tav>
                                        <p:tav tm="100000">
                                          <p:val>
                                            <p:strVal val="#ppt_x-1"/>
                                          </p:val>
                                        </p:tav>
                                      </p:tavLst>
                                    </p:anim>
                                    <p:set>
                                      <p:cBhvr>
                                        <p:cTn id="43" dur="1" fill="hold">
                                          <p:stCondLst>
                                            <p:cond delay="5000"/>
                                          </p:stCondLst>
                                        </p:cTn>
                                        <p:tgtEl>
                                          <p:spTgt spid="1697"/>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698"/>
                                        </p:tgtEl>
                                        <p:attrNameLst>
                                          <p:attrName>style.visibility</p:attrName>
                                        </p:attrNameLst>
                                      </p:cBhvr>
                                      <p:to>
                                        <p:strVal val="visible"/>
                                      </p:to>
                                    </p:set>
                                    <p:animEffect transition="in" filter="fade">
                                      <p:cBhvr>
                                        <p:cTn id="46" dur="5000"/>
                                        <p:tgtEl>
                                          <p:spTgt spid="169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03"/>
                                        </p:tgtEl>
                                      </p:cBhvr>
                                    </p:animEffect>
                                    <p:set>
                                      <p:cBhvr>
                                        <p:cTn id="51" dur="1" fill="hold">
                                          <p:stCondLst>
                                            <p:cond delay="500"/>
                                          </p:stCondLst>
                                        </p:cTn>
                                        <p:tgtEl>
                                          <p:spTgt spid="1703"/>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05"/>
                                        </p:tgtEl>
                                        <p:attrNameLst>
                                          <p:attrName>style.visibility</p:attrName>
                                        </p:attrNameLst>
                                      </p:cBhvr>
                                      <p:to>
                                        <p:strVal val="visible"/>
                                      </p:to>
                                    </p:set>
                                    <p:animEffect transition="in" filter="fade">
                                      <p:cBhvr>
                                        <p:cTn id="54" dur="4649"/>
                                        <p:tgtEl>
                                          <p:spTgt spid="1705"/>
                                        </p:tgtEl>
                                      </p:cBhvr>
                                    </p:animEffect>
                                  </p:childTnLst>
                                </p:cTn>
                              </p:par>
                              <p:par>
                                <p:cTn id="55" presetID="1" presetClass="entr" presetSubtype="0" fill="hold" nodeType="withEffect">
                                  <p:stCondLst>
                                    <p:cond delay="0"/>
                                  </p:stCondLst>
                                  <p:childTnLst>
                                    <p:set>
                                      <p:cBhvr>
                                        <p:cTn id="56" dur="1" fill="hold">
                                          <p:stCondLst>
                                            <p:cond delay="0"/>
                                          </p:stCondLst>
                                        </p:cTn>
                                        <p:tgtEl>
                                          <p:spTgt spid="1694"/>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1"/>
                                          </p:stCondLst>
                                        </p:cTn>
                                        <p:tgtEl>
                                          <p:spTgt spid="1704"/>
                                        </p:tgtEl>
                                        <p:attrNameLst>
                                          <p:attrName>style.visibility</p:attrName>
                                        </p:attrNameLst>
                                      </p:cBhvr>
                                      <p:to>
                                        <p:strVal val="hidden"/>
                                      </p:to>
                                    </p:set>
                                  </p:childTnLst>
                                </p:cTn>
                              </p:par>
                            </p:childTnLst>
                          </p:cTn>
                        </p:par>
                        <p:par>
                          <p:cTn id="59" fill="hold">
                            <p:stCondLst>
                              <p:cond delay="4649"/>
                            </p:stCondLst>
                            <p:childTnLst>
                              <p:par>
                                <p:cTn id="60" presetID="10" presetClass="exit" presetSubtype="0" fill="hold" nodeType="afterEffect">
                                  <p:stCondLst>
                                    <p:cond delay="0"/>
                                  </p:stCondLst>
                                  <p:childTnLst>
                                    <p:animEffect transition="out" filter="fade">
                                      <p:cBhvr>
                                        <p:cTn id="61" dur="500"/>
                                        <p:tgtEl>
                                          <p:spTgt spid="1701"/>
                                        </p:tgtEl>
                                      </p:cBhvr>
                                    </p:animEffect>
                                    <p:set>
                                      <p:cBhvr>
                                        <p:cTn id="62" dur="1" fill="hold">
                                          <p:stCondLst>
                                            <p:cond delay="500"/>
                                          </p:stCondLst>
                                        </p:cTn>
                                        <p:tgtEl>
                                          <p:spTgt spid="170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02"/>
                                        </p:tgtEl>
                                      </p:cBhvr>
                                    </p:animEffect>
                                    <p:set>
                                      <p:cBhvr>
                                        <p:cTn id="65" dur="1" fill="hold">
                                          <p:stCondLst>
                                            <p:cond delay="500"/>
                                          </p:stCondLst>
                                        </p:cTn>
                                        <p:tgtEl>
                                          <p:spTgt spid="1702"/>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1697"/>
                                        </p:tgtEl>
                                        <p:attrNameLst>
                                          <p:attrName>ppt_x</p:attrName>
                                        </p:attrNameLst>
                                      </p:cBhvr>
                                      <p:tavLst>
                                        <p:tav tm="0">
                                          <p:val>
                                            <p:strVal val="#ppt_x"/>
                                          </p:val>
                                        </p:tav>
                                        <p:tav tm="100000">
                                          <p:val>
                                            <p:strVal val="#ppt_x-1"/>
                                          </p:val>
                                        </p:tav>
                                      </p:tavLst>
                                    </p:anim>
                                    <p:set>
                                      <p:cBhvr>
                                        <p:cTn id="69" dur="1" fill="hold">
                                          <p:stCondLst>
                                            <p:cond delay="5000"/>
                                          </p:stCondLst>
                                        </p:cTn>
                                        <p:tgtEl>
                                          <p:spTgt spid="1697"/>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698"/>
                                        </p:tgtEl>
                                        <p:attrNameLst>
                                          <p:attrName>style.visibility</p:attrName>
                                        </p:attrNameLst>
                                      </p:cBhvr>
                                      <p:to>
                                        <p:strVal val="visible"/>
                                      </p:to>
                                    </p:set>
                                    <p:animEffect transition="in" filter="fade">
                                      <p:cBhvr>
                                        <p:cTn id="72" dur="5000"/>
                                        <p:tgtEl>
                                          <p:spTgt spid="1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9"/>
        <p:cNvGrpSpPr/>
        <p:nvPr/>
      </p:nvGrpSpPr>
      <p:grpSpPr>
        <a:xfrm>
          <a:off x="0" y="0"/>
          <a:ext cx="0" cy="0"/>
          <a:chOff x="0" y="0"/>
          <a:chExt cx="0" cy="0"/>
        </a:xfrm>
      </p:grpSpPr>
      <p:pic>
        <p:nvPicPr>
          <p:cNvPr id="1710" name="Google Shape;1710;p183"/>
          <p:cNvPicPr preferRelativeResize="0"/>
          <p:nvPr/>
        </p:nvPicPr>
        <p:blipFill rotWithShape="1">
          <a:blip r:embed="rId4">
            <a:alphaModFix/>
          </a:blip>
          <a:srcRect/>
          <a:stretch/>
        </p:blipFill>
        <p:spPr>
          <a:xfrm>
            <a:off x="2903874" y="2092217"/>
            <a:ext cx="1069366" cy="2491138"/>
          </a:xfrm>
          <a:prstGeom prst="rect">
            <a:avLst/>
          </a:prstGeom>
          <a:noFill/>
          <a:ln>
            <a:noFill/>
          </a:ln>
        </p:spPr>
      </p:pic>
      <p:pic>
        <p:nvPicPr>
          <p:cNvPr id="1711" name="Google Shape;1711;p183"/>
          <p:cNvPicPr preferRelativeResize="0"/>
          <p:nvPr/>
        </p:nvPicPr>
        <p:blipFill rotWithShape="1">
          <a:blip r:embed="rId5">
            <a:alphaModFix/>
          </a:blip>
          <a:srcRect/>
          <a:stretch/>
        </p:blipFill>
        <p:spPr>
          <a:xfrm>
            <a:off x="2903875" y="2092217"/>
            <a:ext cx="1063289" cy="2491138"/>
          </a:xfrm>
          <a:prstGeom prst="rect">
            <a:avLst/>
          </a:prstGeom>
          <a:noFill/>
          <a:ln>
            <a:noFill/>
          </a:ln>
        </p:spPr>
      </p:pic>
      <p:pic>
        <p:nvPicPr>
          <p:cNvPr id="1712" name="Google Shape;1712;p183" descr="A picture containing drawing&#10;&#10;Description automatically generated"/>
          <p:cNvPicPr preferRelativeResize="0"/>
          <p:nvPr/>
        </p:nvPicPr>
        <p:blipFill rotWithShape="1">
          <a:blip r:embed="rId6">
            <a:alphaModFix/>
          </a:blip>
          <a:srcRect/>
          <a:stretch/>
        </p:blipFill>
        <p:spPr>
          <a:xfrm>
            <a:off x="10927441" y="1914526"/>
            <a:ext cx="1189007" cy="1661113"/>
          </a:xfrm>
          <a:prstGeom prst="rect">
            <a:avLst/>
          </a:prstGeom>
          <a:noFill/>
          <a:ln>
            <a:noFill/>
          </a:ln>
        </p:spPr>
      </p:pic>
      <p:pic>
        <p:nvPicPr>
          <p:cNvPr id="1713" name="Google Shape;1713;p183" descr="A insect on the ground&#10;&#10;Description automatically generated"/>
          <p:cNvPicPr preferRelativeResize="0"/>
          <p:nvPr/>
        </p:nvPicPr>
        <p:blipFill rotWithShape="1">
          <a:blip r:embed="rId7">
            <a:alphaModFix/>
          </a:blip>
          <a:srcRect/>
          <a:stretch/>
        </p:blipFill>
        <p:spPr>
          <a:xfrm>
            <a:off x="618566" y="1914527"/>
            <a:ext cx="640513" cy="613611"/>
          </a:xfrm>
          <a:prstGeom prst="rect">
            <a:avLst/>
          </a:prstGeom>
          <a:noFill/>
          <a:ln>
            <a:noFill/>
          </a:ln>
        </p:spPr>
      </p:pic>
      <p:pic>
        <p:nvPicPr>
          <p:cNvPr id="1714" name="Google Shape;1714;p183"/>
          <p:cNvPicPr preferRelativeResize="0"/>
          <p:nvPr/>
        </p:nvPicPr>
        <p:blipFill rotWithShape="1">
          <a:blip r:embed="rId8">
            <a:alphaModFix/>
          </a:blip>
          <a:srcRect/>
          <a:stretch/>
        </p:blipFill>
        <p:spPr>
          <a:xfrm>
            <a:off x="2781301" y="1686779"/>
            <a:ext cx="7320735" cy="4624457"/>
          </a:xfrm>
          <a:prstGeom prst="rect">
            <a:avLst/>
          </a:prstGeom>
          <a:noFill/>
          <a:ln>
            <a:noFill/>
          </a:ln>
        </p:spPr>
      </p:pic>
      <p:pic>
        <p:nvPicPr>
          <p:cNvPr id="1715" name="Google Shape;1715;p183"/>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716" name="Google Shape;1716;p183"/>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717" name="Google Shape;1717;p183" descr="A picture containing food&#10;&#10;Description automatically generated"/>
          <p:cNvPicPr preferRelativeResize="0"/>
          <p:nvPr/>
        </p:nvPicPr>
        <p:blipFill rotWithShape="1">
          <a:blip r:embed="rId10">
            <a:alphaModFix/>
          </a:blip>
          <a:srcRect/>
          <a:stretch/>
        </p:blipFill>
        <p:spPr>
          <a:xfrm>
            <a:off x="9669623" y="49337"/>
            <a:ext cx="1519851" cy="1519851"/>
          </a:xfrm>
          <a:prstGeom prst="rect">
            <a:avLst/>
          </a:prstGeom>
          <a:noFill/>
          <a:ln>
            <a:noFill/>
          </a:ln>
        </p:spPr>
      </p:pic>
      <p:sp>
        <p:nvSpPr>
          <p:cNvPr id="1718" name="Google Shape;1718;p183"/>
          <p:cNvSpPr/>
          <p:nvPr/>
        </p:nvSpPr>
        <p:spPr>
          <a:xfrm>
            <a:off x="3973240" y="740980"/>
            <a:ext cx="5877657" cy="1173546"/>
          </a:xfrm>
          <a:prstGeom prst="wedgeRectCallout">
            <a:avLst>
              <a:gd name="adj1" fmla="val -28073"/>
              <a:gd name="adj2" fmla="val 905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mbria"/>
              <a:buNone/>
            </a:pPr>
            <a:r>
              <a:rPr lang="en-US" sz="2400" b="1" i="0" u="none" strike="noStrike" cap="none">
                <a:solidFill>
                  <a:srgbClr val="000000"/>
                </a:solidFill>
                <a:latin typeface="Cambria"/>
                <a:ea typeface="Cambria"/>
                <a:cs typeface="Cambria"/>
                <a:sym typeface="Cambria"/>
              </a:rPr>
              <a:t>Năm 191, Nga thực hiện chính sách gì?</a:t>
            </a:r>
            <a:endParaRPr sz="2800" b="1" i="0" u="none" strike="noStrike" cap="none">
              <a:solidFill>
                <a:srgbClr val="000000"/>
              </a:solidFill>
              <a:latin typeface="Cambria"/>
              <a:ea typeface="Cambria"/>
              <a:cs typeface="Cambria"/>
              <a:sym typeface="Cambria"/>
            </a:endParaRPr>
          </a:p>
        </p:txBody>
      </p:sp>
      <p:sp>
        <p:nvSpPr>
          <p:cNvPr id="1719" name="Google Shape;1719;p183"/>
          <p:cNvSpPr/>
          <p:nvPr/>
        </p:nvSpPr>
        <p:spPr>
          <a:xfrm>
            <a:off x="4288646" y="3744978"/>
            <a:ext cx="528120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Cambria"/>
              <a:buNone/>
            </a:pPr>
            <a:r>
              <a:rPr lang="en-US" sz="2400" b="1" i="0" u="none" strike="noStrike" cap="none">
                <a:solidFill>
                  <a:srgbClr val="000000"/>
                </a:solidFill>
                <a:latin typeface="Cambria"/>
                <a:ea typeface="Cambria"/>
                <a:cs typeface="Cambria"/>
                <a:sym typeface="Cambria"/>
              </a:rPr>
              <a:t>Cộng sản thời chiến</a:t>
            </a:r>
            <a:endParaRPr sz="2800" b="1" i="0" u="none" strike="noStrike" cap="none">
              <a:solidFill>
                <a:srgbClr val="000000"/>
              </a:solidFill>
              <a:latin typeface="Cambria"/>
              <a:ea typeface="Cambria"/>
              <a:cs typeface="Cambria"/>
              <a:sym typeface="Cambria"/>
            </a:endParaRPr>
          </a:p>
        </p:txBody>
      </p:sp>
      <p:sp>
        <p:nvSpPr>
          <p:cNvPr id="1720" name="Google Shape;1720;p183"/>
          <p:cNvSpPr/>
          <p:nvPr/>
        </p:nvSpPr>
        <p:spPr>
          <a:xfrm>
            <a:off x="9975591"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WRONG</a:t>
            </a:r>
            <a:r>
              <a:rPr lang="en-US" sz="1800" b="1" i="0" u="none" strike="noStrike" cap="none">
                <a:solidFill>
                  <a:srgbClr val="002060"/>
                </a:solidFill>
                <a:latin typeface="Calibri"/>
                <a:ea typeface="Calibri"/>
                <a:cs typeface="Calibri"/>
                <a:sym typeface="Calibri"/>
              </a:rPr>
              <a:t>/SAI</a:t>
            </a:r>
            <a:endParaRPr/>
          </a:p>
        </p:txBody>
      </p:sp>
      <p:sp>
        <p:nvSpPr>
          <p:cNvPr id="1721" name="Google Shape;1721;p183"/>
          <p:cNvSpPr/>
          <p:nvPr/>
        </p:nvSpPr>
        <p:spPr>
          <a:xfrm flipH="1">
            <a:off x="8116960"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RIGHT</a:t>
            </a:r>
            <a:r>
              <a:rPr lang="en-US" sz="1800" b="1" i="0" u="none" strike="noStrike" cap="none">
                <a:solidFill>
                  <a:srgbClr val="002060"/>
                </a:solidFill>
                <a:latin typeface="Calibri"/>
                <a:ea typeface="Calibri"/>
                <a:cs typeface="Calibri"/>
                <a:sym typeface="Calibri"/>
              </a:rPr>
              <a:t>/ĐÚNG</a:t>
            </a:r>
            <a:endParaRPr/>
          </a:p>
        </p:txBody>
      </p:sp>
      <p:pic>
        <p:nvPicPr>
          <p:cNvPr id="1722" name="Google Shape;1722;p183"/>
          <p:cNvPicPr preferRelativeResize="0"/>
          <p:nvPr/>
        </p:nvPicPr>
        <p:blipFill rotWithShape="1">
          <a:blip r:embed="rId9">
            <a:alphaModFix/>
          </a:blip>
          <a:srcRect/>
          <a:stretch/>
        </p:blipFill>
        <p:spPr>
          <a:xfrm>
            <a:off x="12413927" y="5539402"/>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14"/>
                                        </p:tgtEl>
                                        <p:attrNameLst>
                                          <p:attrName>style.visibility</p:attrName>
                                        </p:attrNameLst>
                                      </p:cBhvr>
                                      <p:to>
                                        <p:strVal val="visible"/>
                                      </p:to>
                                    </p:set>
                                    <p:anim calcmode="lin" valueType="num">
                                      <p:cBhvr additive="base">
                                        <p:cTn id="7" dur="5000"/>
                                        <p:tgtEl>
                                          <p:spTgt spid="1714"/>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714"/>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715"/>
                                        </p:tgtEl>
                                        <p:attrNameLst>
                                          <p:attrName>style.visibility</p:attrName>
                                        </p:attrNameLst>
                                      </p:cBhvr>
                                      <p:to>
                                        <p:strVal val="visible"/>
                                      </p:to>
                                    </p:set>
                                    <p:animEffect transition="in" filter="fade">
                                      <p:cBhvr>
                                        <p:cTn id="12" dur="5000"/>
                                        <p:tgtEl>
                                          <p:spTgt spid="1715"/>
                                        </p:tgtEl>
                                      </p:cBhvr>
                                    </p:animEffect>
                                  </p:childTnLst>
                                </p:cTn>
                              </p:par>
                              <p:par>
                                <p:cTn id="13" presetID="10" presetClass="entr" presetSubtype="0" fill="hold" nodeType="withEffect">
                                  <p:stCondLst>
                                    <p:cond delay="0"/>
                                  </p:stCondLst>
                                  <p:childTnLst>
                                    <p:set>
                                      <p:cBhvr>
                                        <p:cTn id="14" dur="1" fill="hold">
                                          <p:stCondLst>
                                            <p:cond delay="0"/>
                                          </p:stCondLst>
                                        </p:cTn>
                                        <p:tgtEl>
                                          <p:spTgt spid="1716"/>
                                        </p:tgtEl>
                                        <p:attrNameLst>
                                          <p:attrName>style.visibility</p:attrName>
                                        </p:attrNameLst>
                                      </p:cBhvr>
                                      <p:to>
                                        <p:strVal val="visible"/>
                                      </p:to>
                                    </p:set>
                                    <p:animEffect transition="in" filter="fade">
                                      <p:cBhvr>
                                        <p:cTn id="15" dur="3030"/>
                                        <p:tgtEl>
                                          <p:spTgt spid="1716"/>
                                        </p:tgtEl>
                                      </p:cBhvr>
                                    </p:animEffect>
                                  </p:childTnLst>
                                </p:cTn>
                              </p:par>
                              <p:par>
                                <p:cTn id="16" presetID="10" presetClass="entr" presetSubtype="0" fill="hold" nodeType="withEffect">
                                  <p:stCondLst>
                                    <p:cond delay="5000"/>
                                  </p:stCondLst>
                                  <p:childTnLst>
                                    <p:set>
                                      <p:cBhvr>
                                        <p:cTn id="17" dur="1" fill="hold">
                                          <p:stCondLst>
                                            <p:cond delay="0"/>
                                          </p:stCondLst>
                                        </p:cTn>
                                        <p:tgtEl>
                                          <p:spTgt spid="1718"/>
                                        </p:tgtEl>
                                        <p:attrNameLst>
                                          <p:attrName>style.visibility</p:attrName>
                                        </p:attrNameLst>
                                      </p:cBhvr>
                                      <p:to>
                                        <p:strVal val="visible"/>
                                      </p:to>
                                    </p:set>
                                    <p:animEffect transition="in" filter="fade">
                                      <p:cBhvr>
                                        <p:cTn id="18" dur="1000"/>
                                        <p:tgtEl>
                                          <p:spTgt spid="17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19"/>
                                        </p:tgtEl>
                                        <p:attrNameLst>
                                          <p:attrName>style.visibility</p:attrName>
                                        </p:attrNameLst>
                                      </p:cBhvr>
                                      <p:to>
                                        <p:strVal val="visible"/>
                                      </p:to>
                                    </p:set>
                                    <p:animEffect transition="in" filter="fade">
                                      <p:cBhvr>
                                        <p:cTn id="23" dur="500"/>
                                        <p:tgtEl>
                                          <p:spTgt spid="17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21"/>
                                        </p:tgtEl>
                                      </p:cBhvr>
                                    </p:animEffect>
                                    <p:set>
                                      <p:cBhvr>
                                        <p:cTn id="28" dur="1" fill="hold">
                                          <p:stCondLst>
                                            <p:cond delay="500"/>
                                          </p:stCondLst>
                                        </p:cTn>
                                        <p:tgtEl>
                                          <p:spTgt spid="172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7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18"/>
                                        </p:tgtEl>
                                      </p:cBhvr>
                                    </p:animEffect>
                                    <p:set>
                                      <p:cBhvr>
                                        <p:cTn id="33" dur="1" fill="hold">
                                          <p:stCondLst>
                                            <p:cond delay="500"/>
                                          </p:stCondLst>
                                        </p:cTn>
                                        <p:tgtEl>
                                          <p:spTgt spid="171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19"/>
                                        </p:tgtEl>
                                      </p:cBhvr>
                                    </p:animEffect>
                                    <p:set>
                                      <p:cBhvr>
                                        <p:cTn id="36" dur="1" fill="hold">
                                          <p:stCondLst>
                                            <p:cond delay="500"/>
                                          </p:stCondLst>
                                        </p:cTn>
                                        <p:tgtEl>
                                          <p:spTgt spid="1719"/>
                                        </p:tgtEl>
                                        <p:attrNameLst>
                                          <p:attrName>style.visibility</p:attrName>
                                        </p:attrNameLst>
                                      </p:cBhvr>
                                      <p:to>
                                        <p:strVal val="hidden"/>
                                      </p:to>
                                    </p:set>
                                  </p:childTnLst>
                                </p:cTn>
                              </p:par>
                            </p:childTnLst>
                          </p:cTn>
                        </p:par>
                        <p:par>
                          <p:cTn id="37" fill="hold">
                            <p:stCondLst>
                              <p:cond delay="500"/>
                            </p:stCondLst>
                            <p:childTnLst>
                              <p:par>
                                <p:cTn id="38" presetID="1" presetClass="exit" presetSubtype="0" fill="hold" nodeType="afterEffect">
                                  <p:stCondLst>
                                    <p:cond delay="2000"/>
                                  </p:stCondLst>
                                  <p:childTnLst>
                                    <p:set>
                                      <p:cBhvr>
                                        <p:cTn id="39" dur="1" fill="hold">
                                          <p:stCondLst>
                                            <p:cond delay="1"/>
                                          </p:stCondLst>
                                        </p:cTn>
                                        <p:tgtEl>
                                          <p:spTgt spid="1710"/>
                                        </p:tgtEl>
                                        <p:attrNameLst>
                                          <p:attrName>style.visibility</p:attrName>
                                        </p:attrNameLst>
                                      </p:cBhvr>
                                      <p:to>
                                        <p:strVal val="hidden"/>
                                      </p:to>
                                    </p:set>
                                  </p:childTnLst>
                                </p:cTn>
                              </p:par>
                            </p:childTnLst>
                          </p:cTn>
                        </p:par>
                        <p:par>
                          <p:cTn id="40" fill="hold">
                            <p:stCondLst>
                              <p:cond delay="501"/>
                            </p:stCondLst>
                            <p:childTnLst>
                              <p:par>
                                <p:cTn id="41" presetID="2" presetClass="exit" presetSubtype="8" fill="hold" nodeType="afterEffect">
                                  <p:stCondLst>
                                    <p:cond delay="0"/>
                                  </p:stCondLst>
                                  <p:childTnLst>
                                    <p:anim calcmode="lin" valueType="num">
                                      <p:cBhvr additive="base">
                                        <p:cTn id="42" dur="5000"/>
                                        <p:tgtEl>
                                          <p:spTgt spid="1714"/>
                                        </p:tgtEl>
                                        <p:attrNameLst>
                                          <p:attrName>ppt_x</p:attrName>
                                        </p:attrNameLst>
                                      </p:cBhvr>
                                      <p:tavLst>
                                        <p:tav tm="0">
                                          <p:val>
                                            <p:strVal val="#ppt_x"/>
                                          </p:val>
                                        </p:tav>
                                        <p:tav tm="100000">
                                          <p:val>
                                            <p:strVal val="#ppt_x-1"/>
                                          </p:val>
                                        </p:tav>
                                      </p:tavLst>
                                    </p:anim>
                                    <p:set>
                                      <p:cBhvr>
                                        <p:cTn id="43" dur="1" fill="hold">
                                          <p:stCondLst>
                                            <p:cond delay="5000"/>
                                          </p:stCondLst>
                                        </p:cTn>
                                        <p:tgtEl>
                                          <p:spTgt spid="171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715"/>
                                        </p:tgtEl>
                                        <p:attrNameLst>
                                          <p:attrName>style.visibility</p:attrName>
                                        </p:attrNameLst>
                                      </p:cBhvr>
                                      <p:to>
                                        <p:strVal val="visible"/>
                                      </p:to>
                                    </p:set>
                                    <p:animEffect transition="in" filter="fade">
                                      <p:cBhvr>
                                        <p:cTn id="46" dur="5000"/>
                                        <p:tgtEl>
                                          <p:spTgt spid="17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20"/>
                                        </p:tgtEl>
                                      </p:cBhvr>
                                    </p:animEffect>
                                    <p:set>
                                      <p:cBhvr>
                                        <p:cTn id="51" dur="1" fill="hold">
                                          <p:stCondLst>
                                            <p:cond delay="500"/>
                                          </p:stCondLst>
                                        </p:cTn>
                                        <p:tgtEl>
                                          <p:spTgt spid="172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22"/>
                                        </p:tgtEl>
                                        <p:attrNameLst>
                                          <p:attrName>style.visibility</p:attrName>
                                        </p:attrNameLst>
                                      </p:cBhvr>
                                      <p:to>
                                        <p:strVal val="visible"/>
                                      </p:to>
                                    </p:set>
                                    <p:animEffect transition="in" filter="fade">
                                      <p:cBhvr>
                                        <p:cTn id="54" dur="4649"/>
                                        <p:tgtEl>
                                          <p:spTgt spid="1722"/>
                                        </p:tgtEl>
                                      </p:cBhvr>
                                    </p:animEffect>
                                  </p:childTnLst>
                                </p:cTn>
                              </p:par>
                              <p:par>
                                <p:cTn id="55" presetID="1" presetClass="entr" presetSubtype="0" fill="hold" nodeType="withEffect">
                                  <p:stCondLst>
                                    <p:cond delay="0"/>
                                  </p:stCondLst>
                                  <p:childTnLst>
                                    <p:set>
                                      <p:cBhvr>
                                        <p:cTn id="56" dur="1" fill="hold">
                                          <p:stCondLst>
                                            <p:cond delay="0"/>
                                          </p:stCondLst>
                                        </p:cTn>
                                        <p:tgtEl>
                                          <p:spTgt spid="1711"/>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1"/>
                                          </p:stCondLst>
                                        </p:cTn>
                                        <p:tgtEl>
                                          <p:spTgt spid="1721"/>
                                        </p:tgtEl>
                                        <p:attrNameLst>
                                          <p:attrName>style.visibility</p:attrName>
                                        </p:attrNameLst>
                                      </p:cBhvr>
                                      <p:to>
                                        <p:strVal val="hidden"/>
                                      </p:to>
                                    </p:set>
                                  </p:childTnLst>
                                </p:cTn>
                              </p:par>
                            </p:childTnLst>
                          </p:cTn>
                        </p:par>
                        <p:par>
                          <p:cTn id="59" fill="hold">
                            <p:stCondLst>
                              <p:cond delay="4649"/>
                            </p:stCondLst>
                            <p:childTnLst>
                              <p:par>
                                <p:cTn id="60" presetID="10" presetClass="exit" presetSubtype="0" fill="hold" nodeType="afterEffect">
                                  <p:stCondLst>
                                    <p:cond delay="0"/>
                                  </p:stCondLst>
                                  <p:childTnLst>
                                    <p:animEffect transition="out" filter="fade">
                                      <p:cBhvr>
                                        <p:cTn id="61" dur="500"/>
                                        <p:tgtEl>
                                          <p:spTgt spid="1718"/>
                                        </p:tgtEl>
                                      </p:cBhvr>
                                    </p:animEffect>
                                    <p:set>
                                      <p:cBhvr>
                                        <p:cTn id="62" dur="1" fill="hold">
                                          <p:stCondLst>
                                            <p:cond delay="500"/>
                                          </p:stCondLst>
                                        </p:cTn>
                                        <p:tgtEl>
                                          <p:spTgt spid="17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19"/>
                                        </p:tgtEl>
                                      </p:cBhvr>
                                    </p:animEffect>
                                    <p:set>
                                      <p:cBhvr>
                                        <p:cTn id="65" dur="1" fill="hold">
                                          <p:stCondLst>
                                            <p:cond delay="500"/>
                                          </p:stCondLst>
                                        </p:cTn>
                                        <p:tgtEl>
                                          <p:spTgt spid="1719"/>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1714"/>
                                        </p:tgtEl>
                                        <p:attrNameLst>
                                          <p:attrName>ppt_x</p:attrName>
                                        </p:attrNameLst>
                                      </p:cBhvr>
                                      <p:tavLst>
                                        <p:tav tm="0">
                                          <p:val>
                                            <p:strVal val="#ppt_x"/>
                                          </p:val>
                                        </p:tav>
                                        <p:tav tm="100000">
                                          <p:val>
                                            <p:strVal val="#ppt_x-1"/>
                                          </p:val>
                                        </p:tav>
                                      </p:tavLst>
                                    </p:anim>
                                    <p:set>
                                      <p:cBhvr>
                                        <p:cTn id="69" dur="1" fill="hold">
                                          <p:stCondLst>
                                            <p:cond delay="5000"/>
                                          </p:stCondLst>
                                        </p:cTn>
                                        <p:tgtEl>
                                          <p:spTgt spid="1714"/>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15"/>
                                        </p:tgtEl>
                                        <p:attrNameLst>
                                          <p:attrName>style.visibility</p:attrName>
                                        </p:attrNameLst>
                                      </p:cBhvr>
                                      <p:to>
                                        <p:strVal val="visible"/>
                                      </p:to>
                                    </p:set>
                                    <p:animEffect transition="in" filter="fade">
                                      <p:cBhvr>
                                        <p:cTn id="72" dur="5000"/>
                                        <p:tgtEl>
                                          <p:spTgt spid="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86" name="Google Shape;1186;p157"/>
          <p:cNvPicPr preferRelativeResize="0"/>
          <p:nvPr/>
        </p:nvPicPr>
        <p:blipFill rotWithShape="1">
          <a:blip r:embed="rId3">
            <a:alphaModFix/>
          </a:blip>
          <a:srcRect/>
          <a:stretch/>
        </p:blipFill>
        <p:spPr>
          <a:xfrm>
            <a:off x="2965867" y="2755100"/>
            <a:ext cx="7019471" cy="4102900"/>
          </a:xfrm>
          <a:prstGeom prst="rect">
            <a:avLst/>
          </a:prstGeom>
          <a:noFill/>
          <a:ln>
            <a:noFill/>
          </a:ln>
        </p:spPr>
      </p:pic>
      <p:sp>
        <p:nvSpPr>
          <p:cNvPr id="1187" name="Google Shape;1187;p157"/>
          <p:cNvSpPr txBox="1">
            <a:spLocks noGrp="1"/>
          </p:cNvSpPr>
          <p:nvPr>
            <p:ph type="ctrTitle"/>
          </p:nvPr>
        </p:nvSpPr>
        <p:spPr>
          <a:xfrm>
            <a:off x="1735217" y="1461108"/>
            <a:ext cx="8890000" cy="1769193"/>
          </a:xfrm>
          <a:prstGeom prst="rect">
            <a:avLst/>
          </a:prstGeom>
          <a:noFill/>
          <a:ln>
            <a:noFill/>
          </a:ln>
        </p:spPr>
        <p:txBody>
          <a:bodyPr spcFirstLastPara="1" wrap="square" lIns="121900" tIns="121900" rIns="121900" bIns="121900" anchor="b" anchorCtr="0">
            <a:noAutofit/>
          </a:bodyPr>
          <a:lstStyle/>
          <a:p>
            <a:pPr marL="0" lvl="0" indent="0" algn="ctr" rtl="0">
              <a:lnSpc>
                <a:spcPct val="80000"/>
              </a:lnSpc>
              <a:spcBef>
                <a:spcPts val="0"/>
              </a:spcBef>
              <a:spcAft>
                <a:spcPts val="0"/>
              </a:spcAft>
              <a:buSzPts val="5200"/>
              <a:buNone/>
            </a:pPr>
            <a:r>
              <a:rPr lang="en-US" sz="4800">
                <a:solidFill>
                  <a:srgbClr val="FF0000"/>
                </a:solidFill>
              </a:rPr>
              <a:t>NƯỚC NGA VÀ LIÊN XÔ TỪ NĂM 1918 ĐẾN NĂM 1945</a:t>
            </a:r>
            <a:endParaRPr sz="4800">
              <a:solidFill>
                <a:srgbClr val="FF0000"/>
              </a:solidFill>
            </a:endParaRPr>
          </a:p>
        </p:txBody>
      </p:sp>
      <p:sp>
        <p:nvSpPr>
          <p:cNvPr id="1188" name="Google Shape;1188;p157"/>
          <p:cNvSpPr txBox="1">
            <a:spLocks noGrp="1"/>
          </p:cNvSpPr>
          <p:nvPr>
            <p:ph type="subTitle" idx="1"/>
          </p:nvPr>
        </p:nvSpPr>
        <p:spPr>
          <a:xfrm>
            <a:off x="4946540" y="4356836"/>
            <a:ext cx="3657600" cy="119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100"/>
              <a:buNone/>
            </a:pPr>
            <a:r>
              <a:rPr lang="en-US" sz="6400">
                <a:solidFill>
                  <a:srgbClr val="FFFF00"/>
                </a:solidFill>
              </a:rPr>
              <a:t>Wellcome!!</a:t>
            </a:r>
            <a:endParaRPr sz="6400">
              <a:solidFill>
                <a:srgbClr val="FFFF00"/>
              </a:solidFill>
            </a:endParaRPr>
          </a:p>
        </p:txBody>
      </p:sp>
      <p:sp>
        <p:nvSpPr>
          <p:cNvPr id="1189" name="Google Shape;1189;p157"/>
          <p:cNvSpPr/>
          <p:nvPr/>
        </p:nvSpPr>
        <p:spPr>
          <a:xfrm>
            <a:off x="1735217" y="4890583"/>
            <a:ext cx="418500"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0" name="Google Shape;1190;p157"/>
          <p:cNvSpPr/>
          <p:nvPr/>
        </p:nvSpPr>
        <p:spPr>
          <a:xfrm>
            <a:off x="743733" y="5427885"/>
            <a:ext cx="378067"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1" name="Google Shape;1191;p157"/>
          <p:cNvSpPr/>
          <p:nvPr/>
        </p:nvSpPr>
        <p:spPr>
          <a:xfrm>
            <a:off x="3011651" y="5298834"/>
            <a:ext cx="39620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nvGrpSpPr>
          <p:cNvPr id="1192" name="Google Shape;1192;p157"/>
          <p:cNvGrpSpPr/>
          <p:nvPr/>
        </p:nvGrpSpPr>
        <p:grpSpPr>
          <a:xfrm>
            <a:off x="10215338" y="433766"/>
            <a:ext cx="1226630" cy="1273113"/>
            <a:chOff x="-3118700" y="2365900"/>
            <a:chExt cx="741250" cy="792000"/>
          </a:xfrm>
        </p:grpSpPr>
        <p:sp>
          <p:nvSpPr>
            <p:cNvPr id="1193" name="Google Shape;1193;p157"/>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4" name="Google Shape;1194;p157"/>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5" name="Google Shape;1195;p157"/>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6" name="Google Shape;1196;p157"/>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7" name="Google Shape;1197;p157"/>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8" name="Google Shape;1198;p157"/>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199" name="Google Shape;1199;p157"/>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0" name="Google Shape;1200;p157"/>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1" name="Google Shape;1201;p157"/>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2" name="Google Shape;1202;p157"/>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grpSp>
        <p:nvGrpSpPr>
          <p:cNvPr id="1203" name="Google Shape;1203;p157"/>
          <p:cNvGrpSpPr/>
          <p:nvPr/>
        </p:nvGrpSpPr>
        <p:grpSpPr>
          <a:xfrm>
            <a:off x="1704867" y="5734768"/>
            <a:ext cx="1275667" cy="738633"/>
            <a:chOff x="-1199475" y="2658325"/>
            <a:chExt cx="956750" cy="553975"/>
          </a:xfrm>
        </p:grpSpPr>
        <p:sp>
          <p:nvSpPr>
            <p:cNvPr id="1204" name="Google Shape;1204;p157"/>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5" name="Google Shape;1205;p157"/>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6" name="Google Shape;1206;p157"/>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7" name="Google Shape;1207;p157"/>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8" name="Google Shape;1208;p157"/>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09" name="Google Shape;1209;p157"/>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0" name="Google Shape;1210;p157"/>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1" name="Google Shape;1211;p157"/>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2" name="Google Shape;1212;p157"/>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3" name="Google Shape;1213;p157"/>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4" name="Google Shape;1214;p157"/>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5" name="Google Shape;1215;p157"/>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sp>
        <p:nvSpPr>
          <p:cNvPr id="1216" name="Google Shape;1216;p157"/>
          <p:cNvSpPr/>
          <p:nvPr/>
        </p:nvSpPr>
        <p:spPr>
          <a:xfrm>
            <a:off x="3209751" y="3191322"/>
            <a:ext cx="534665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nvGrpSpPr>
          <p:cNvPr id="1217" name="Google Shape;1217;p157"/>
          <p:cNvGrpSpPr/>
          <p:nvPr/>
        </p:nvGrpSpPr>
        <p:grpSpPr>
          <a:xfrm>
            <a:off x="55951" y="332167"/>
            <a:ext cx="811867" cy="543333"/>
            <a:chOff x="4137713" y="525925"/>
            <a:chExt cx="608900" cy="407500"/>
          </a:xfrm>
        </p:grpSpPr>
        <p:sp>
          <p:nvSpPr>
            <p:cNvPr id="1218" name="Google Shape;1218;p157"/>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19" name="Google Shape;1219;p157"/>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grpSp>
        <p:nvGrpSpPr>
          <p:cNvPr id="1220" name="Google Shape;1220;p157"/>
          <p:cNvGrpSpPr/>
          <p:nvPr/>
        </p:nvGrpSpPr>
        <p:grpSpPr>
          <a:xfrm>
            <a:off x="642985" y="961101"/>
            <a:ext cx="634033" cy="383633"/>
            <a:chOff x="622013" y="907250"/>
            <a:chExt cx="475525" cy="287725"/>
          </a:xfrm>
        </p:grpSpPr>
        <p:sp>
          <p:nvSpPr>
            <p:cNvPr id="1221" name="Google Shape;1221;p157"/>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22" name="Google Shape;1222;p157"/>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grpSp>
        <p:nvGrpSpPr>
          <p:cNvPr id="1223" name="Google Shape;1223;p157"/>
          <p:cNvGrpSpPr/>
          <p:nvPr/>
        </p:nvGrpSpPr>
        <p:grpSpPr>
          <a:xfrm>
            <a:off x="5666684" y="6279134"/>
            <a:ext cx="858600" cy="260900"/>
            <a:chOff x="806663" y="3241275"/>
            <a:chExt cx="643950" cy="195675"/>
          </a:xfrm>
        </p:grpSpPr>
        <p:sp>
          <p:nvSpPr>
            <p:cNvPr id="1224" name="Google Shape;1224;p157"/>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25" name="Google Shape;1225;p157"/>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sp>
        <p:nvSpPr>
          <p:cNvPr id="1226" name="Google Shape;1226;p157"/>
          <p:cNvSpPr/>
          <p:nvPr/>
        </p:nvSpPr>
        <p:spPr>
          <a:xfrm>
            <a:off x="5138830" y="797945"/>
            <a:ext cx="1672894" cy="800219"/>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4400" b="1" i="0" u="none" strike="noStrike" cap="none">
                <a:solidFill>
                  <a:srgbClr val="FF0000"/>
                </a:solidFill>
                <a:latin typeface="Times New Roman"/>
                <a:ea typeface="Times New Roman"/>
                <a:cs typeface="Times New Roman"/>
                <a:sym typeface="Times New Roman"/>
              </a:rPr>
              <a:t>BÀI 1</a:t>
            </a:r>
            <a:endParaRPr sz="4400" b="1" i="0" u="none" strike="noStrike" cap="none">
              <a:solidFill>
                <a:srgbClr val="FF0000"/>
              </a:solidFill>
              <a:latin typeface="Times New Roman"/>
              <a:ea typeface="Times New Roman"/>
              <a:cs typeface="Times New Roman"/>
              <a:sym typeface="Times New Roman"/>
            </a:endParaRPr>
          </a:p>
        </p:txBody>
      </p:sp>
      <p:pic>
        <p:nvPicPr>
          <p:cNvPr id="1227" name="Google Shape;1227;p157"/>
          <p:cNvPicPr preferRelativeResize="0"/>
          <p:nvPr/>
        </p:nvPicPr>
        <p:blipFill rotWithShape="1">
          <a:blip r:embed="rId4">
            <a:alphaModFix/>
          </a:blip>
          <a:srcRect/>
          <a:stretch/>
        </p:blipFill>
        <p:spPr>
          <a:xfrm>
            <a:off x="9318107" y="2718838"/>
            <a:ext cx="2873296" cy="4102900"/>
          </a:xfrm>
          <a:prstGeom prst="rect">
            <a:avLst/>
          </a:prstGeom>
          <a:noFill/>
          <a:ln>
            <a:noFill/>
          </a:ln>
        </p:spPr>
      </p:pic>
      <p:pic>
        <p:nvPicPr>
          <p:cNvPr id="1228" name="Google Shape;1228;p157"/>
          <p:cNvPicPr preferRelativeResize="0"/>
          <p:nvPr/>
        </p:nvPicPr>
        <p:blipFill rotWithShape="1">
          <a:blip r:embed="rId5">
            <a:alphaModFix/>
          </a:blip>
          <a:srcRect/>
          <a:stretch/>
        </p:blipFill>
        <p:spPr>
          <a:xfrm>
            <a:off x="-213631" y="5756264"/>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750"/>
                                        <p:tgtEl>
                                          <p:spTgt spid="1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6"/>
        <p:cNvGrpSpPr/>
        <p:nvPr/>
      </p:nvGrpSpPr>
      <p:grpSpPr>
        <a:xfrm>
          <a:off x="0" y="0"/>
          <a:ext cx="0" cy="0"/>
          <a:chOff x="0" y="0"/>
          <a:chExt cx="0" cy="0"/>
        </a:xfrm>
      </p:grpSpPr>
      <p:pic>
        <p:nvPicPr>
          <p:cNvPr id="1727" name="Google Shape;1727;p184"/>
          <p:cNvPicPr preferRelativeResize="0"/>
          <p:nvPr/>
        </p:nvPicPr>
        <p:blipFill rotWithShape="1">
          <a:blip r:embed="rId4">
            <a:alphaModFix/>
          </a:blip>
          <a:srcRect/>
          <a:stretch/>
        </p:blipFill>
        <p:spPr>
          <a:xfrm>
            <a:off x="2925567" y="2158084"/>
            <a:ext cx="1055883" cy="2384633"/>
          </a:xfrm>
          <a:prstGeom prst="rect">
            <a:avLst/>
          </a:prstGeom>
          <a:noFill/>
          <a:ln>
            <a:noFill/>
          </a:ln>
        </p:spPr>
      </p:pic>
      <p:pic>
        <p:nvPicPr>
          <p:cNvPr id="1728" name="Google Shape;1728;p184"/>
          <p:cNvPicPr preferRelativeResize="0"/>
          <p:nvPr/>
        </p:nvPicPr>
        <p:blipFill rotWithShape="1">
          <a:blip r:embed="rId5">
            <a:alphaModFix/>
          </a:blip>
          <a:srcRect/>
          <a:stretch/>
        </p:blipFill>
        <p:spPr>
          <a:xfrm>
            <a:off x="2925567" y="2144551"/>
            <a:ext cx="1053291" cy="2398166"/>
          </a:xfrm>
          <a:prstGeom prst="rect">
            <a:avLst/>
          </a:prstGeom>
          <a:noFill/>
          <a:ln>
            <a:noFill/>
          </a:ln>
        </p:spPr>
      </p:pic>
      <p:pic>
        <p:nvPicPr>
          <p:cNvPr id="1729" name="Google Shape;1729;p184" descr="A picture containing drawing&#10;&#10;Description automatically generated"/>
          <p:cNvPicPr preferRelativeResize="0"/>
          <p:nvPr/>
        </p:nvPicPr>
        <p:blipFill rotWithShape="1">
          <a:blip r:embed="rId6">
            <a:alphaModFix/>
          </a:blip>
          <a:srcRect/>
          <a:stretch/>
        </p:blipFill>
        <p:spPr>
          <a:xfrm>
            <a:off x="10927441" y="1914526"/>
            <a:ext cx="1189007" cy="1661113"/>
          </a:xfrm>
          <a:prstGeom prst="rect">
            <a:avLst/>
          </a:prstGeom>
          <a:noFill/>
          <a:ln>
            <a:noFill/>
          </a:ln>
        </p:spPr>
      </p:pic>
      <p:pic>
        <p:nvPicPr>
          <p:cNvPr id="1730" name="Google Shape;1730;p184" descr="A insect on the ground&#10;&#10;Description automatically generated"/>
          <p:cNvPicPr preferRelativeResize="0"/>
          <p:nvPr/>
        </p:nvPicPr>
        <p:blipFill rotWithShape="1">
          <a:blip r:embed="rId7">
            <a:alphaModFix/>
          </a:blip>
          <a:srcRect/>
          <a:stretch/>
        </p:blipFill>
        <p:spPr>
          <a:xfrm>
            <a:off x="618566" y="1914527"/>
            <a:ext cx="640513" cy="613611"/>
          </a:xfrm>
          <a:prstGeom prst="rect">
            <a:avLst/>
          </a:prstGeom>
          <a:noFill/>
          <a:ln>
            <a:noFill/>
          </a:ln>
        </p:spPr>
      </p:pic>
      <p:pic>
        <p:nvPicPr>
          <p:cNvPr id="1731" name="Google Shape;1731;p184"/>
          <p:cNvPicPr preferRelativeResize="0"/>
          <p:nvPr/>
        </p:nvPicPr>
        <p:blipFill rotWithShape="1">
          <a:blip r:embed="rId8">
            <a:alphaModFix/>
          </a:blip>
          <a:srcRect/>
          <a:stretch/>
        </p:blipFill>
        <p:spPr>
          <a:xfrm>
            <a:off x="2781301" y="1686779"/>
            <a:ext cx="7320735" cy="4624457"/>
          </a:xfrm>
          <a:prstGeom prst="rect">
            <a:avLst/>
          </a:prstGeom>
          <a:noFill/>
          <a:ln>
            <a:noFill/>
          </a:ln>
        </p:spPr>
      </p:pic>
      <p:pic>
        <p:nvPicPr>
          <p:cNvPr id="1732" name="Google Shape;1732;p184"/>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733" name="Google Shape;1733;p184"/>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734" name="Google Shape;1734;p184" descr="A picture containing food&#10;&#10;Description automatically generated"/>
          <p:cNvPicPr preferRelativeResize="0"/>
          <p:nvPr/>
        </p:nvPicPr>
        <p:blipFill rotWithShape="1">
          <a:blip r:embed="rId10">
            <a:alphaModFix/>
          </a:blip>
          <a:srcRect/>
          <a:stretch/>
        </p:blipFill>
        <p:spPr>
          <a:xfrm>
            <a:off x="9669623" y="49337"/>
            <a:ext cx="1519851" cy="1519851"/>
          </a:xfrm>
          <a:prstGeom prst="rect">
            <a:avLst/>
          </a:prstGeom>
          <a:noFill/>
          <a:ln>
            <a:noFill/>
          </a:ln>
        </p:spPr>
      </p:pic>
      <p:sp>
        <p:nvSpPr>
          <p:cNvPr id="1735" name="Google Shape;1735;p184"/>
          <p:cNvSpPr/>
          <p:nvPr/>
        </p:nvSpPr>
        <p:spPr>
          <a:xfrm>
            <a:off x="4154099" y="546764"/>
            <a:ext cx="5515524" cy="1367762"/>
          </a:xfrm>
          <a:prstGeom prst="wedgeRectCallout">
            <a:avLst>
              <a:gd name="adj1" fmla="val -28073"/>
              <a:gd name="adj2" fmla="val 905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Cambria"/>
                <a:ea typeface="Cambria"/>
                <a:cs typeface="Cambria"/>
                <a:sym typeface="Cambria"/>
              </a:rPr>
              <a:t>Liên bang cộng hòa xã hội chủ nghĩa Xô viết được thành lập vào năm nào?</a:t>
            </a:r>
            <a:endParaRPr sz="2400" b="1" i="0" u="none" strike="noStrike" cap="none">
              <a:solidFill>
                <a:srgbClr val="000000"/>
              </a:solidFill>
              <a:latin typeface="Cambria"/>
              <a:ea typeface="Cambria"/>
              <a:cs typeface="Cambria"/>
              <a:sym typeface="Cambria"/>
            </a:endParaRPr>
          </a:p>
        </p:txBody>
      </p:sp>
      <p:sp>
        <p:nvSpPr>
          <p:cNvPr id="1736" name="Google Shape;1736;p184"/>
          <p:cNvSpPr/>
          <p:nvPr/>
        </p:nvSpPr>
        <p:spPr>
          <a:xfrm>
            <a:off x="4288646" y="3744978"/>
            <a:ext cx="528120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72C4"/>
              </a:buClr>
              <a:buSzPts val="2400"/>
              <a:buFont typeface="Cambria"/>
              <a:buNone/>
            </a:pPr>
            <a:r>
              <a:rPr lang="en-US" sz="2400" b="1" i="0" u="none" strike="noStrike" cap="none">
                <a:solidFill>
                  <a:srgbClr val="4472C4"/>
                </a:solidFill>
                <a:latin typeface="Cambria"/>
                <a:ea typeface="Cambria"/>
                <a:cs typeface="Cambria"/>
                <a:sym typeface="Cambria"/>
              </a:rPr>
              <a:t>1922</a:t>
            </a:r>
            <a:endParaRPr sz="2400" b="1" i="0" u="none" strike="noStrike" cap="none">
              <a:solidFill>
                <a:srgbClr val="000000"/>
              </a:solidFill>
              <a:latin typeface="Cambria"/>
              <a:ea typeface="Cambria"/>
              <a:cs typeface="Cambria"/>
              <a:sym typeface="Cambria"/>
            </a:endParaRPr>
          </a:p>
        </p:txBody>
      </p:sp>
      <p:sp>
        <p:nvSpPr>
          <p:cNvPr id="1737" name="Google Shape;1737;p184"/>
          <p:cNvSpPr/>
          <p:nvPr/>
        </p:nvSpPr>
        <p:spPr>
          <a:xfrm>
            <a:off x="9975591"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WRONG</a:t>
            </a:r>
            <a:r>
              <a:rPr lang="en-US" sz="1800" b="1" i="0" u="none" strike="noStrike" cap="none">
                <a:solidFill>
                  <a:srgbClr val="002060"/>
                </a:solidFill>
                <a:latin typeface="Calibri"/>
                <a:ea typeface="Calibri"/>
                <a:cs typeface="Calibri"/>
                <a:sym typeface="Calibri"/>
              </a:rPr>
              <a:t>/SAI</a:t>
            </a:r>
            <a:endParaRPr/>
          </a:p>
        </p:txBody>
      </p:sp>
      <p:sp>
        <p:nvSpPr>
          <p:cNvPr id="1738" name="Google Shape;1738;p184"/>
          <p:cNvSpPr/>
          <p:nvPr/>
        </p:nvSpPr>
        <p:spPr>
          <a:xfrm flipH="1">
            <a:off x="8116960"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RIGHT</a:t>
            </a:r>
            <a:r>
              <a:rPr lang="en-US" sz="1800" b="1" i="0" u="none" strike="noStrike" cap="none">
                <a:solidFill>
                  <a:srgbClr val="002060"/>
                </a:solidFill>
                <a:latin typeface="Calibri"/>
                <a:ea typeface="Calibri"/>
                <a:cs typeface="Calibri"/>
                <a:sym typeface="Calibri"/>
              </a:rPr>
              <a:t>/ĐÚNG</a:t>
            </a:r>
            <a:endParaRPr/>
          </a:p>
        </p:txBody>
      </p:sp>
      <p:pic>
        <p:nvPicPr>
          <p:cNvPr id="1739" name="Google Shape;1739;p184"/>
          <p:cNvPicPr preferRelativeResize="0"/>
          <p:nvPr/>
        </p:nvPicPr>
        <p:blipFill rotWithShape="1">
          <a:blip r:embed="rId9">
            <a:alphaModFix/>
          </a:blip>
          <a:srcRect/>
          <a:stretch/>
        </p:blipFill>
        <p:spPr>
          <a:xfrm>
            <a:off x="12413927" y="5539402"/>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31"/>
                                        </p:tgtEl>
                                        <p:attrNameLst>
                                          <p:attrName>style.visibility</p:attrName>
                                        </p:attrNameLst>
                                      </p:cBhvr>
                                      <p:to>
                                        <p:strVal val="visible"/>
                                      </p:to>
                                    </p:set>
                                    <p:anim calcmode="lin" valueType="num">
                                      <p:cBhvr additive="base">
                                        <p:cTn id="7" dur="5000"/>
                                        <p:tgtEl>
                                          <p:spTgt spid="1731"/>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731"/>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732"/>
                                        </p:tgtEl>
                                        <p:attrNameLst>
                                          <p:attrName>style.visibility</p:attrName>
                                        </p:attrNameLst>
                                      </p:cBhvr>
                                      <p:to>
                                        <p:strVal val="visible"/>
                                      </p:to>
                                    </p:set>
                                    <p:animEffect transition="in" filter="fade">
                                      <p:cBhvr>
                                        <p:cTn id="12" dur="5000"/>
                                        <p:tgtEl>
                                          <p:spTgt spid="1732"/>
                                        </p:tgtEl>
                                      </p:cBhvr>
                                    </p:animEffect>
                                  </p:childTnLst>
                                </p:cTn>
                              </p:par>
                              <p:par>
                                <p:cTn id="13" presetID="10" presetClass="entr" presetSubtype="0" fill="hold" nodeType="withEffect">
                                  <p:stCondLst>
                                    <p:cond delay="0"/>
                                  </p:stCondLst>
                                  <p:childTnLst>
                                    <p:set>
                                      <p:cBhvr>
                                        <p:cTn id="14" dur="1" fill="hold">
                                          <p:stCondLst>
                                            <p:cond delay="0"/>
                                          </p:stCondLst>
                                        </p:cTn>
                                        <p:tgtEl>
                                          <p:spTgt spid="1733"/>
                                        </p:tgtEl>
                                        <p:attrNameLst>
                                          <p:attrName>style.visibility</p:attrName>
                                        </p:attrNameLst>
                                      </p:cBhvr>
                                      <p:to>
                                        <p:strVal val="visible"/>
                                      </p:to>
                                    </p:set>
                                    <p:animEffect transition="in" filter="fade">
                                      <p:cBhvr>
                                        <p:cTn id="15" dur="3030"/>
                                        <p:tgtEl>
                                          <p:spTgt spid="1733"/>
                                        </p:tgtEl>
                                      </p:cBhvr>
                                    </p:animEffect>
                                  </p:childTnLst>
                                </p:cTn>
                              </p:par>
                              <p:par>
                                <p:cTn id="16" presetID="10" presetClass="entr" presetSubtype="0" fill="hold" nodeType="withEffect">
                                  <p:stCondLst>
                                    <p:cond delay="5000"/>
                                  </p:stCondLst>
                                  <p:childTnLst>
                                    <p:set>
                                      <p:cBhvr>
                                        <p:cTn id="17" dur="1" fill="hold">
                                          <p:stCondLst>
                                            <p:cond delay="0"/>
                                          </p:stCondLst>
                                        </p:cTn>
                                        <p:tgtEl>
                                          <p:spTgt spid="1735"/>
                                        </p:tgtEl>
                                        <p:attrNameLst>
                                          <p:attrName>style.visibility</p:attrName>
                                        </p:attrNameLst>
                                      </p:cBhvr>
                                      <p:to>
                                        <p:strVal val="visible"/>
                                      </p:to>
                                    </p:set>
                                    <p:animEffect transition="in" filter="fade">
                                      <p:cBhvr>
                                        <p:cTn id="18" dur="1000"/>
                                        <p:tgtEl>
                                          <p:spTgt spid="17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36"/>
                                        </p:tgtEl>
                                        <p:attrNameLst>
                                          <p:attrName>style.visibility</p:attrName>
                                        </p:attrNameLst>
                                      </p:cBhvr>
                                      <p:to>
                                        <p:strVal val="visible"/>
                                      </p:to>
                                    </p:set>
                                    <p:animEffect transition="in" filter="fade">
                                      <p:cBhvr>
                                        <p:cTn id="23" dur="500"/>
                                        <p:tgtEl>
                                          <p:spTgt spid="17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38"/>
                                        </p:tgtEl>
                                      </p:cBhvr>
                                    </p:animEffect>
                                    <p:set>
                                      <p:cBhvr>
                                        <p:cTn id="28" dur="1" fill="hold">
                                          <p:stCondLst>
                                            <p:cond delay="500"/>
                                          </p:stCondLst>
                                        </p:cTn>
                                        <p:tgtEl>
                                          <p:spTgt spid="173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73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35"/>
                                        </p:tgtEl>
                                      </p:cBhvr>
                                    </p:animEffect>
                                    <p:set>
                                      <p:cBhvr>
                                        <p:cTn id="33" dur="1" fill="hold">
                                          <p:stCondLst>
                                            <p:cond delay="500"/>
                                          </p:stCondLst>
                                        </p:cTn>
                                        <p:tgtEl>
                                          <p:spTgt spid="173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36"/>
                                        </p:tgtEl>
                                      </p:cBhvr>
                                    </p:animEffect>
                                    <p:set>
                                      <p:cBhvr>
                                        <p:cTn id="36" dur="1" fill="hold">
                                          <p:stCondLst>
                                            <p:cond delay="500"/>
                                          </p:stCondLst>
                                        </p:cTn>
                                        <p:tgtEl>
                                          <p:spTgt spid="1736"/>
                                        </p:tgtEl>
                                        <p:attrNameLst>
                                          <p:attrName>style.visibility</p:attrName>
                                        </p:attrNameLst>
                                      </p:cBhvr>
                                      <p:to>
                                        <p:strVal val="hidden"/>
                                      </p:to>
                                    </p:set>
                                  </p:childTnLst>
                                </p:cTn>
                              </p:par>
                            </p:childTnLst>
                          </p:cTn>
                        </p:par>
                        <p:par>
                          <p:cTn id="37" fill="hold">
                            <p:stCondLst>
                              <p:cond delay="500"/>
                            </p:stCondLst>
                            <p:childTnLst>
                              <p:par>
                                <p:cTn id="38" presetID="1" presetClass="exit" presetSubtype="0" fill="hold" nodeType="afterEffect">
                                  <p:stCondLst>
                                    <p:cond delay="2000"/>
                                  </p:stCondLst>
                                  <p:childTnLst>
                                    <p:set>
                                      <p:cBhvr>
                                        <p:cTn id="39" dur="1" fill="hold">
                                          <p:stCondLst>
                                            <p:cond delay="1"/>
                                          </p:stCondLst>
                                        </p:cTn>
                                        <p:tgtEl>
                                          <p:spTgt spid="1727"/>
                                        </p:tgtEl>
                                        <p:attrNameLst>
                                          <p:attrName>style.visibility</p:attrName>
                                        </p:attrNameLst>
                                      </p:cBhvr>
                                      <p:to>
                                        <p:strVal val="hidden"/>
                                      </p:to>
                                    </p:set>
                                  </p:childTnLst>
                                </p:cTn>
                              </p:par>
                            </p:childTnLst>
                          </p:cTn>
                        </p:par>
                        <p:par>
                          <p:cTn id="40" fill="hold">
                            <p:stCondLst>
                              <p:cond delay="501"/>
                            </p:stCondLst>
                            <p:childTnLst>
                              <p:par>
                                <p:cTn id="41" presetID="2" presetClass="exit" presetSubtype="8" fill="hold" nodeType="afterEffect">
                                  <p:stCondLst>
                                    <p:cond delay="0"/>
                                  </p:stCondLst>
                                  <p:childTnLst>
                                    <p:anim calcmode="lin" valueType="num">
                                      <p:cBhvr additive="base">
                                        <p:cTn id="42" dur="5000"/>
                                        <p:tgtEl>
                                          <p:spTgt spid="1731"/>
                                        </p:tgtEl>
                                        <p:attrNameLst>
                                          <p:attrName>ppt_x</p:attrName>
                                        </p:attrNameLst>
                                      </p:cBhvr>
                                      <p:tavLst>
                                        <p:tav tm="0">
                                          <p:val>
                                            <p:strVal val="#ppt_x"/>
                                          </p:val>
                                        </p:tav>
                                        <p:tav tm="100000">
                                          <p:val>
                                            <p:strVal val="#ppt_x-1"/>
                                          </p:val>
                                        </p:tav>
                                      </p:tavLst>
                                    </p:anim>
                                    <p:set>
                                      <p:cBhvr>
                                        <p:cTn id="43" dur="1" fill="hold">
                                          <p:stCondLst>
                                            <p:cond delay="5000"/>
                                          </p:stCondLst>
                                        </p:cTn>
                                        <p:tgtEl>
                                          <p:spTgt spid="17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732"/>
                                        </p:tgtEl>
                                        <p:attrNameLst>
                                          <p:attrName>style.visibility</p:attrName>
                                        </p:attrNameLst>
                                      </p:cBhvr>
                                      <p:to>
                                        <p:strVal val="visible"/>
                                      </p:to>
                                    </p:set>
                                    <p:animEffect transition="in" filter="fade">
                                      <p:cBhvr>
                                        <p:cTn id="46" dur="5000"/>
                                        <p:tgtEl>
                                          <p:spTgt spid="17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37"/>
                                        </p:tgtEl>
                                      </p:cBhvr>
                                    </p:animEffect>
                                    <p:set>
                                      <p:cBhvr>
                                        <p:cTn id="51" dur="1" fill="hold">
                                          <p:stCondLst>
                                            <p:cond delay="500"/>
                                          </p:stCondLst>
                                        </p:cTn>
                                        <p:tgtEl>
                                          <p:spTgt spid="1737"/>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39"/>
                                        </p:tgtEl>
                                        <p:attrNameLst>
                                          <p:attrName>style.visibility</p:attrName>
                                        </p:attrNameLst>
                                      </p:cBhvr>
                                      <p:to>
                                        <p:strVal val="visible"/>
                                      </p:to>
                                    </p:set>
                                    <p:animEffect transition="in" filter="fade">
                                      <p:cBhvr>
                                        <p:cTn id="54" dur="4649"/>
                                        <p:tgtEl>
                                          <p:spTgt spid="1739"/>
                                        </p:tgtEl>
                                      </p:cBhvr>
                                    </p:animEffect>
                                  </p:childTnLst>
                                </p:cTn>
                              </p:par>
                              <p:par>
                                <p:cTn id="55" presetID="1" presetClass="entr" presetSubtype="0" fill="hold" nodeType="withEffect">
                                  <p:stCondLst>
                                    <p:cond delay="0"/>
                                  </p:stCondLst>
                                  <p:childTnLst>
                                    <p:set>
                                      <p:cBhvr>
                                        <p:cTn id="56" dur="1" fill="hold">
                                          <p:stCondLst>
                                            <p:cond delay="0"/>
                                          </p:stCondLst>
                                        </p:cTn>
                                        <p:tgtEl>
                                          <p:spTgt spid="1728"/>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1"/>
                                          </p:stCondLst>
                                        </p:cTn>
                                        <p:tgtEl>
                                          <p:spTgt spid="1738"/>
                                        </p:tgtEl>
                                        <p:attrNameLst>
                                          <p:attrName>style.visibility</p:attrName>
                                        </p:attrNameLst>
                                      </p:cBhvr>
                                      <p:to>
                                        <p:strVal val="hidden"/>
                                      </p:to>
                                    </p:set>
                                  </p:childTnLst>
                                </p:cTn>
                              </p:par>
                            </p:childTnLst>
                          </p:cTn>
                        </p:par>
                        <p:par>
                          <p:cTn id="59" fill="hold">
                            <p:stCondLst>
                              <p:cond delay="4649"/>
                            </p:stCondLst>
                            <p:childTnLst>
                              <p:par>
                                <p:cTn id="60" presetID="10" presetClass="exit" presetSubtype="0" fill="hold" nodeType="afterEffect">
                                  <p:stCondLst>
                                    <p:cond delay="0"/>
                                  </p:stCondLst>
                                  <p:childTnLst>
                                    <p:animEffect transition="out" filter="fade">
                                      <p:cBhvr>
                                        <p:cTn id="61" dur="500"/>
                                        <p:tgtEl>
                                          <p:spTgt spid="1735"/>
                                        </p:tgtEl>
                                      </p:cBhvr>
                                    </p:animEffect>
                                    <p:set>
                                      <p:cBhvr>
                                        <p:cTn id="62" dur="1" fill="hold">
                                          <p:stCondLst>
                                            <p:cond delay="500"/>
                                          </p:stCondLst>
                                        </p:cTn>
                                        <p:tgtEl>
                                          <p:spTgt spid="17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36"/>
                                        </p:tgtEl>
                                      </p:cBhvr>
                                    </p:animEffect>
                                    <p:set>
                                      <p:cBhvr>
                                        <p:cTn id="65" dur="1" fill="hold">
                                          <p:stCondLst>
                                            <p:cond delay="500"/>
                                          </p:stCondLst>
                                        </p:cTn>
                                        <p:tgtEl>
                                          <p:spTgt spid="1736"/>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1731"/>
                                        </p:tgtEl>
                                        <p:attrNameLst>
                                          <p:attrName>ppt_x</p:attrName>
                                        </p:attrNameLst>
                                      </p:cBhvr>
                                      <p:tavLst>
                                        <p:tav tm="0">
                                          <p:val>
                                            <p:strVal val="#ppt_x"/>
                                          </p:val>
                                        </p:tav>
                                        <p:tav tm="100000">
                                          <p:val>
                                            <p:strVal val="#ppt_x-1"/>
                                          </p:val>
                                        </p:tav>
                                      </p:tavLst>
                                    </p:anim>
                                    <p:set>
                                      <p:cBhvr>
                                        <p:cTn id="69" dur="1" fill="hold">
                                          <p:stCondLst>
                                            <p:cond delay="5000"/>
                                          </p:stCondLst>
                                        </p:cTn>
                                        <p:tgtEl>
                                          <p:spTgt spid="1731"/>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32"/>
                                        </p:tgtEl>
                                        <p:attrNameLst>
                                          <p:attrName>style.visibility</p:attrName>
                                        </p:attrNameLst>
                                      </p:cBhvr>
                                      <p:to>
                                        <p:strVal val="visible"/>
                                      </p:to>
                                    </p:set>
                                    <p:animEffect transition="in" filter="fade">
                                      <p:cBhvr>
                                        <p:cTn id="72" dur="5000"/>
                                        <p:tgtEl>
                                          <p:spTgt spid="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3"/>
        <p:cNvGrpSpPr/>
        <p:nvPr/>
      </p:nvGrpSpPr>
      <p:grpSpPr>
        <a:xfrm>
          <a:off x="0" y="0"/>
          <a:ext cx="0" cy="0"/>
          <a:chOff x="0" y="0"/>
          <a:chExt cx="0" cy="0"/>
        </a:xfrm>
      </p:grpSpPr>
      <p:pic>
        <p:nvPicPr>
          <p:cNvPr id="1744" name="Google Shape;1744;p185"/>
          <p:cNvPicPr preferRelativeResize="0"/>
          <p:nvPr/>
        </p:nvPicPr>
        <p:blipFill rotWithShape="1">
          <a:blip r:embed="rId4">
            <a:alphaModFix/>
          </a:blip>
          <a:srcRect/>
          <a:stretch/>
        </p:blipFill>
        <p:spPr>
          <a:xfrm>
            <a:off x="2846397" y="2067226"/>
            <a:ext cx="1156947" cy="2483499"/>
          </a:xfrm>
          <a:prstGeom prst="rect">
            <a:avLst/>
          </a:prstGeom>
          <a:noFill/>
          <a:ln>
            <a:noFill/>
          </a:ln>
        </p:spPr>
      </p:pic>
      <p:pic>
        <p:nvPicPr>
          <p:cNvPr id="1745" name="Google Shape;1745;p185"/>
          <p:cNvPicPr preferRelativeResize="0"/>
          <p:nvPr/>
        </p:nvPicPr>
        <p:blipFill rotWithShape="1">
          <a:blip r:embed="rId5">
            <a:alphaModFix/>
          </a:blip>
          <a:srcRect/>
          <a:stretch/>
        </p:blipFill>
        <p:spPr>
          <a:xfrm>
            <a:off x="2846398" y="2066752"/>
            <a:ext cx="1154105" cy="2484363"/>
          </a:xfrm>
          <a:prstGeom prst="rect">
            <a:avLst/>
          </a:prstGeom>
          <a:noFill/>
          <a:ln>
            <a:noFill/>
          </a:ln>
        </p:spPr>
      </p:pic>
      <p:pic>
        <p:nvPicPr>
          <p:cNvPr id="1746" name="Google Shape;1746;p185" descr="A picture containing drawing&#10;&#10;Description automatically generated"/>
          <p:cNvPicPr preferRelativeResize="0"/>
          <p:nvPr/>
        </p:nvPicPr>
        <p:blipFill rotWithShape="1">
          <a:blip r:embed="rId6">
            <a:alphaModFix/>
          </a:blip>
          <a:srcRect/>
          <a:stretch/>
        </p:blipFill>
        <p:spPr>
          <a:xfrm>
            <a:off x="10927441" y="1914526"/>
            <a:ext cx="1189007" cy="1661113"/>
          </a:xfrm>
          <a:prstGeom prst="rect">
            <a:avLst/>
          </a:prstGeom>
          <a:noFill/>
          <a:ln>
            <a:noFill/>
          </a:ln>
        </p:spPr>
      </p:pic>
      <p:pic>
        <p:nvPicPr>
          <p:cNvPr id="1747" name="Google Shape;1747;p185" descr="A insect on the ground&#10;&#10;Description automatically generated"/>
          <p:cNvPicPr preferRelativeResize="0"/>
          <p:nvPr/>
        </p:nvPicPr>
        <p:blipFill rotWithShape="1">
          <a:blip r:embed="rId7">
            <a:alphaModFix/>
          </a:blip>
          <a:srcRect/>
          <a:stretch/>
        </p:blipFill>
        <p:spPr>
          <a:xfrm>
            <a:off x="618566" y="1914527"/>
            <a:ext cx="640513" cy="613611"/>
          </a:xfrm>
          <a:prstGeom prst="rect">
            <a:avLst/>
          </a:prstGeom>
          <a:noFill/>
          <a:ln>
            <a:noFill/>
          </a:ln>
        </p:spPr>
      </p:pic>
      <p:pic>
        <p:nvPicPr>
          <p:cNvPr id="1748" name="Google Shape;1748;p185"/>
          <p:cNvPicPr preferRelativeResize="0"/>
          <p:nvPr/>
        </p:nvPicPr>
        <p:blipFill rotWithShape="1">
          <a:blip r:embed="rId8">
            <a:alphaModFix/>
          </a:blip>
          <a:srcRect/>
          <a:stretch/>
        </p:blipFill>
        <p:spPr>
          <a:xfrm>
            <a:off x="2781301" y="1686779"/>
            <a:ext cx="7320735" cy="4624457"/>
          </a:xfrm>
          <a:prstGeom prst="rect">
            <a:avLst/>
          </a:prstGeom>
          <a:noFill/>
          <a:ln>
            <a:noFill/>
          </a:ln>
        </p:spPr>
      </p:pic>
      <p:pic>
        <p:nvPicPr>
          <p:cNvPr id="1749" name="Google Shape;1749;p185"/>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750" name="Google Shape;1750;p185"/>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751" name="Google Shape;1751;p185" descr="A picture containing food&#10;&#10;Description automatically generated"/>
          <p:cNvPicPr preferRelativeResize="0"/>
          <p:nvPr/>
        </p:nvPicPr>
        <p:blipFill rotWithShape="1">
          <a:blip r:embed="rId10">
            <a:alphaModFix/>
          </a:blip>
          <a:srcRect/>
          <a:stretch/>
        </p:blipFill>
        <p:spPr>
          <a:xfrm>
            <a:off x="9669623" y="49337"/>
            <a:ext cx="1519851" cy="1519851"/>
          </a:xfrm>
          <a:prstGeom prst="rect">
            <a:avLst/>
          </a:prstGeom>
          <a:noFill/>
          <a:ln>
            <a:noFill/>
          </a:ln>
        </p:spPr>
      </p:pic>
      <p:sp>
        <p:nvSpPr>
          <p:cNvPr id="1752" name="Google Shape;1752;p185"/>
          <p:cNvSpPr/>
          <p:nvPr/>
        </p:nvSpPr>
        <p:spPr>
          <a:xfrm>
            <a:off x="4054327" y="252882"/>
            <a:ext cx="5515524" cy="1173546"/>
          </a:xfrm>
          <a:prstGeom prst="wedgeRectCallout">
            <a:avLst>
              <a:gd name="adj1" fmla="val -26415"/>
              <a:gd name="adj2" fmla="val 1279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472C4"/>
              </a:buClr>
              <a:buSzPts val="2400"/>
              <a:buFont typeface="Cambria"/>
              <a:buNone/>
            </a:pPr>
            <a:r>
              <a:rPr lang="en-US" sz="2400" b="1" i="0" u="none" strike="noStrike" cap="none">
                <a:solidFill>
                  <a:srgbClr val="4472C4"/>
                </a:solidFill>
                <a:latin typeface="Cambria"/>
                <a:ea typeface="Cambria"/>
                <a:cs typeface="Cambria"/>
                <a:sym typeface="Cambria"/>
              </a:rPr>
              <a:t>Thành tựu lớn nhất của công cuộc xây dựng chủ nghĩa xã hội ở Liên Xô từ 1925 – 1941 là gì?</a:t>
            </a:r>
            <a:endParaRPr sz="2400" b="1" i="0" u="none" strike="noStrike" cap="none">
              <a:solidFill>
                <a:srgbClr val="000000"/>
              </a:solidFill>
              <a:latin typeface="Cambria"/>
              <a:ea typeface="Cambria"/>
              <a:cs typeface="Cambria"/>
              <a:sym typeface="Cambria"/>
            </a:endParaRPr>
          </a:p>
        </p:txBody>
      </p:sp>
      <p:sp>
        <p:nvSpPr>
          <p:cNvPr id="1753" name="Google Shape;1753;p185"/>
          <p:cNvSpPr/>
          <p:nvPr/>
        </p:nvSpPr>
        <p:spPr>
          <a:xfrm>
            <a:off x="4150582" y="3575639"/>
            <a:ext cx="541927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72C4"/>
              </a:buClr>
              <a:buSzPts val="2000"/>
              <a:buFont typeface="Cambria"/>
              <a:buNone/>
            </a:pPr>
            <a:r>
              <a:rPr lang="en-US" sz="2000" b="1" i="0" u="none" strike="noStrike" cap="none">
                <a:solidFill>
                  <a:srgbClr val="4472C4"/>
                </a:solidFill>
                <a:latin typeface="Cambria"/>
                <a:ea typeface="Cambria"/>
                <a:cs typeface="Cambria"/>
                <a:sym typeface="Cambria"/>
              </a:rPr>
              <a:t>Trở thành cường quốc công nghiệp </a:t>
            </a:r>
            <a:r>
              <a:rPr lang="en-US" sz="2000" b="1">
                <a:solidFill>
                  <a:srgbClr val="4472C4"/>
                </a:solidFill>
                <a:latin typeface="Cambria"/>
                <a:ea typeface="Cambria"/>
                <a:cs typeface="Cambria"/>
                <a:sym typeface="Cambria"/>
              </a:rPr>
              <a:t>đứng đầu châu Âu và đứng thứ 2 thế giới</a:t>
            </a:r>
            <a:endParaRPr sz="2000" b="1" i="0" u="none" strike="noStrike" cap="none">
              <a:solidFill>
                <a:srgbClr val="000000"/>
              </a:solidFill>
              <a:latin typeface="Cambria"/>
              <a:ea typeface="Cambria"/>
              <a:cs typeface="Cambria"/>
              <a:sym typeface="Cambria"/>
            </a:endParaRPr>
          </a:p>
        </p:txBody>
      </p:sp>
      <p:sp>
        <p:nvSpPr>
          <p:cNvPr id="1754" name="Google Shape;1754;p185"/>
          <p:cNvSpPr/>
          <p:nvPr/>
        </p:nvSpPr>
        <p:spPr>
          <a:xfrm>
            <a:off x="9975591"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WRONG</a:t>
            </a:r>
            <a:r>
              <a:rPr lang="en-US" sz="1800" b="1" i="0" u="none" strike="noStrike" cap="none">
                <a:solidFill>
                  <a:srgbClr val="002060"/>
                </a:solidFill>
                <a:latin typeface="Calibri"/>
                <a:ea typeface="Calibri"/>
                <a:cs typeface="Calibri"/>
                <a:sym typeface="Calibri"/>
              </a:rPr>
              <a:t>/SAI</a:t>
            </a:r>
            <a:endParaRPr/>
          </a:p>
        </p:txBody>
      </p:sp>
      <p:sp>
        <p:nvSpPr>
          <p:cNvPr id="1755" name="Google Shape;1755;p185"/>
          <p:cNvSpPr/>
          <p:nvPr/>
        </p:nvSpPr>
        <p:spPr>
          <a:xfrm flipH="1">
            <a:off x="8116960"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RIGHT</a:t>
            </a:r>
            <a:r>
              <a:rPr lang="en-US" sz="1800" b="1" i="0" u="none" strike="noStrike" cap="none">
                <a:solidFill>
                  <a:srgbClr val="002060"/>
                </a:solidFill>
                <a:latin typeface="Calibri"/>
                <a:ea typeface="Calibri"/>
                <a:cs typeface="Calibri"/>
                <a:sym typeface="Calibri"/>
              </a:rPr>
              <a:t>/ĐÚNG</a:t>
            </a:r>
            <a:endParaRPr/>
          </a:p>
        </p:txBody>
      </p:sp>
      <p:pic>
        <p:nvPicPr>
          <p:cNvPr id="1756" name="Google Shape;1756;p185"/>
          <p:cNvPicPr preferRelativeResize="0"/>
          <p:nvPr/>
        </p:nvPicPr>
        <p:blipFill rotWithShape="1">
          <a:blip r:embed="rId9">
            <a:alphaModFix/>
          </a:blip>
          <a:srcRect/>
          <a:stretch/>
        </p:blipFill>
        <p:spPr>
          <a:xfrm>
            <a:off x="12413927" y="5539402"/>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48"/>
                                        </p:tgtEl>
                                        <p:attrNameLst>
                                          <p:attrName>style.visibility</p:attrName>
                                        </p:attrNameLst>
                                      </p:cBhvr>
                                      <p:to>
                                        <p:strVal val="visible"/>
                                      </p:to>
                                    </p:set>
                                    <p:anim calcmode="lin" valueType="num">
                                      <p:cBhvr additive="base">
                                        <p:cTn id="7" dur="5000"/>
                                        <p:tgtEl>
                                          <p:spTgt spid="1748"/>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748"/>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749"/>
                                        </p:tgtEl>
                                        <p:attrNameLst>
                                          <p:attrName>style.visibility</p:attrName>
                                        </p:attrNameLst>
                                      </p:cBhvr>
                                      <p:to>
                                        <p:strVal val="visible"/>
                                      </p:to>
                                    </p:set>
                                    <p:animEffect transition="in" filter="fade">
                                      <p:cBhvr>
                                        <p:cTn id="12" dur="5000"/>
                                        <p:tgtEl>
                                          <p:spTgt spid="1749"/>
                                        </p:tgtEl>
                                      </p:cBhvr>
                                    </p:animEffect>
                                  </p:childTnLst>
                                </p:cTn>
                              </p:par>
                              <p:par>
                                <p:cTn id="13" presetID="10" presetClass="entr" presetSubtype="0" fill="hold" nodeType="withEffect">
                                  <p:stCondLst>
                                    <p:cond delay="0"/>
                                  </p:stCondLst>
                                  <p:childTnLst>
                                    <p:set>
                                      <p:cBhvr>
                                        <p:cTn id="14" dur="1" fill="hold">
                                          <p:stCondLst>
                                            <p:cond delay="0"/>
                                          </p:stCondLst>
                                        </p:cTn>
                                        <p:tgtEl>
                                          <p:spTgt spid="1750"/>
                                        </p:tgtEl>
                                        <p:attrNameLst>
                                          <p:attrName>style.visibility</p:attrName>
                                        </p:attrNameLst>
                                      </p:cBhvr>
                                      <p:to>
                                        <p:strVal val="visible"/>
                                      </p:to>
                                    </p:set>
                                    <p:animEffect transition="in" filter="fade">
                                      <p:cBhvr>
                                        <p:cTn id="15" dur="3030"/>
                                        <p:tgtEl>
                                          <p:spTgt spid="1750"/>
                                        </p:tgtEl>
                                      </p:cBhvr>
                                    </p:animEffect>
                                  </p:childTnLst>
                                </p:cTn>
                              </p:par>
                              <p:par>
                                <p:cTn id="16" presetID="10" presetClass="entr" presetSubtype="0" fill="hold" nodeType="withEffect">
                                  <p:stCondLst>
                                    <p:cond delay="5000"/>
                                  </p:stCondLst>
                                  <p:childTnLst>
                                    <p:set>
                                      <p:cBhvr>
                                        <p:cTn id="17" dur="1" fill="hold">
                                          <p:stCondLst>
                                            <p:cond delay="0"/>
                                          </p:stCondLst>
                                        </p:cTn>
                                        <p:tgtEl>
                                          <p:spTgt spid="1752"/>
                                        </p:tgtEl>
                                        <p:attrNameLst>
                                          <p:attrName>style.visibility</p:attrName>
                                        </p:attrNameLst>
                                      </p:cBhvr>
                                      <p:to>
                                        <p:strVal val="visible"/>
                                      </p:to>
                                    </p:set>
                                    <p:animEffect transition="in" filter="fade">
                                      <p:cBhvr>
                                        <p:cTn id="18" dur="1000"/>
                                        <p:tgtEl>
                                          <p:spTgt spid="17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53"/>
                                        </p:tgtEl>
                                        <p:attrNameLst>
                                          <p:attrName>style.visibility</p:attrName>
                                        </p:attrNameLst>
                                      </p:cBhvr>
                                      <p:to>
                                        <p:strVal val="visible"/>
                                      </p:to>
                                    </p:set>
                                    <p:animEffect transition="in" filter="fade">
                                      <p:cBhvr>
                                        <p:cTn id="23" dur="500"/>
                                        <p:tgtEl>
                                          <p:spTgt spid="17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55"/>
                                        </p:tgtEl>
                                      </p:cBhvr>
                                    </p:animEffect>
                                    <p:set>
                                      <p:cBhvr>
                                        <p:cTn id="28" dur="1" fill="hold">
                                          <p:stCondLst>
                                            <p:cond delay="500"/>
                                          </p:stCondLst>
                                        </p:cTn>
                                        <p:tgtEl>
                                          <p:spTgt spid="175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75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52"/>
                                        </p:tgtEl>
                                      </p:cBhvr>
                                    </p:animEffect>
                                    <p:set>
                                      <p:cBhvr>
                                        <p:cTn id="33" dur="1" fill="hold">
                                          <p:stCondLst>
                                            <p:cond delay="500"/>
                                          </p:stCondLst>
                                        </p:cTn>
                                        <p:tgtEl>
                                          <p:spTgt spid="175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53"/>
                                        </p:tgtEl>
                                      </p:cBhvr>
                                    </p:animEffect>
                                    <p:set>
                                      <p:cBhvr>
                                        <p:cTn id="36" dur="1" fill="hold">
                                          <p:stCondLst>
                                            <p:cond delay="500"/>
                                          </p:stCondLst>
                                        </p:cTn>
                                        <p:tgtEl>
                                          <p:spTgt spid="1753"/>
                                        </p:tgtEl>
                                        <p:attrNameLst>
                                          <p:attrName>style.visibility</p:attrName>
                                        </p:attrNameLst>
                                      </p:cBhvr>
                                      <p:to>
                                        <p:strVal val="hidden"/>
                                      </p:to>
                                    </p:set>
                                  </p:childTnLst>
                                </p:cTn>
                              </p:par>
                            </p:childTnLst>
                          </p:cTn>
                        </p:par>
                        <p:par>
                          <p:cTn id="37" fill="hold">
                            <p:stCondLst>
                              <p:cond delay="500"/>
                            </p:stCondLst>
                            <p:childTnLst>
                              <p:par>
                                <p:cTn id="38" presetID="1" presetClass="exit" presetSubtype="0" fill="hold" nodeType="afterEffect">
                                  <p:stCondLst>
                                    <p:cond delay="2000"/>
                                  </p:stCondLst>
                                  <p:childTnLst>
                                    <p:set>
                                      <p:cBhvr>
                                        <p:cTn id="39" dur="1" fill="hold">
                                          <p:stCondLst>
                                            <p:cond delay="1"/>
                                          </p:stCondLst>
                                        </p:cTn>
                                        <p:tgtEl>
                                          <p:spTgt spid="1744"/>
                                        </p:tgtEl>
                                        <p:attrNameLst>
                                          <p:attrName>style.visibility</p:attrName>
                                        </p:attrNameLst>
                                      </p:cBhvr>
                                      <p:to>
                                        <p:strVal val="hidden"/>
                                      </p:to>
                                    </p:set>
                                  </p:childTnLst>
                                </p:cTn>
                              </p:par>
                            </p:childTnLst>
                          </p:cTn>
                        </p:par>
                        <p:par>
                          <p:cTn id="40" fill="hold">
                            <p:stCondLst>
                              <p:cond delay="501"/>
                            </p:stCondLst>
                            <p:childTnLst>
                              <p:par>
                                <p:cTn id="41" presetID="2" presetClass="exit" presetSubtype="8" fill="hold" nodeType="afterEffect">
                                  <p:stCondLst>
                                    <p:cond delay="0"/>
                                  </p:stCondLst>
                                  <p:childTnLst>
                                    <p:anim calcmode="lin" valueType="num">
                                      <p:cBhvr additive="base">
                                        <p:cTn id="42" dur="5000"/>
                                        <p:tgtEl>
                                          <p:spTgt spid="1748"/>
                                        </p:tgtEl>
                                        <p:attrNameLst>
                                          <p:attrName>ppt_x</p:attrName>
                                        </p:attrNameLst>
                                      </p:cBhvr>
                                      <p:tavLst>
                                        <p:tav tm="0">
                                          <p:val>
                                            <p:strVal val="#ppt_x"/>
                                          </p:val>
                                        </p:tav>
                                        <p:tav tm="100000">
                                          <p:val>
                                            <p:strVal val="#ppt_x-1"/>
                                          </p:val>
                                        </p:tav>
                                      </p:tavLst>
                                    </p:anim>
                                    <p:set>
                                      <p:cBhvr>
                                        <p:cTn id="43" dur="1" fill="hold">
                                          <p:stCondLst>
                                            <p:cond delay="5000"/>
                                          </p:stCondLst>
                                        </p:cTn>
                                        <p:tgtEl>
                                          <p:spTgt spid="174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749"/>
                                        </p:tgtEl>
                                        <p:attrNameLst>
                                          <p:attrName>style.visibility</p:attrName>
                                        </p:attrNameLst>
                                      </p:cBhvr>
                                      <p:to>
                                        <p:strVal val="visible"/>
                                      </p:to>
                                    </p:set>
                                    <p:animEffect transition="in" filter="fade">
                                      <p:cBhvr>
                                        <p:cTn id="46" dur="5000"/>
                                        <p:tgtEl>
                                          <p:spTgt spid="17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54"/>
                                        </p:tgtEl>
                                      </p:cBhvr>
                                    </p:animEffect>
                                    <p:set>
                                      <p:cBhvr>
                                        <p:cTn id="51" dur="1" fill="hold">
                                          <p:stCondLst>
                                            <p:cond delay="500"/>
                                          </p:stCondLst>
                                        </p:cTn>
                                        <p:tgtEl>
                                          <p:spTgt spid="1754"/>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56"/>
                                        </p:tgtEl>
                                        <p:attrNameLst>
                                          <p:attrName>style.visibility</p:attrName>
                                        </p:attrNameLst>
                                      </p:cBhvr>
                                      <p:to>
                                        <p:strVal val="visible"/>
                                      </p:to>
                                    </p:set>
                                    <p:animEffect transition="in" filter="fade">
                                      <p:cBhvr>
                                        <p:cTn id="54" dur="4649"/>
                                        <p:tgtEl>
                                          <p:spTgt spid="1756"/>
                                        </p:tgtEl>
                                      </p:cBhvr>
                                    </p:animEffect>
                                  </p:childTnLst>
                                </p:cTn>
                              </p:par>
                              <p:par>
                                <p:cTn id="55" presetID="1" presetClass="entr" presetSubtype="0" fill="hold" nodeType="withEffect">
                                  <p:stCondLst>
                                    <p:cond delay="0"/>
                                  </p:stCondLst>
                                  <p:childTnLst>
                                    <p:set>
                                      <p:cBhvr>
                                        <p:cTn id="56" dur="1" fill="hold">
                                          <p:stCondLst>
                                            <p:cond delay="0"/>
                                          </p:stCondLst>
                                        </p:cTn>
                                        <p:tgtEl>
                                          <p:spTgt spid="1745"/>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1"/>
                                          </p:stCondLst>
                                        </p:cTn>
                                        <p:tgtEl>
                                          <p:spTgt spid="1755"/>
                                        </p:tgtEl>
                                        <p:attrNameLst>
                                          <p:attrName>style.visibility</p:attrName>
                                        </p:attrNameLst>
                                      </p:cBhvr>
                                      <p:to>
                                        <p:strVal val="hidden"/>
                                      </p:to>
                                    </p:set>
                                  </p:childTnLst>
                                </p:cTn>
                              </p:par>
                            </p:childTnLst>
                          </p:cTn>
                        </p:par>
                        <p:par>
                          <p:cTn id="59" fill="hold">
                            <p:stCondLst>
                              <p:cond delay="4649"/>
                            </p:stCondLst>
                            <p:childTnLst>
                              <p:par>
                                <p:cTn id="60" presetID="10" presetClass="exit" presetSubtype="0" fill="hold" nodeType="afterEffect">
                                  <p:stCondLst>
                                    <p:cond delay="0"/>
                                  </p:stCondLst>
                                  <p:childTnLst>
                                    <p:animEffect transition="out" filter="fade">
                                      <p:cBhvr>
                                        <p:cTn id="61" dur="500"/>
                                        <p:tgtEl>
                                          <p:spTgt spid="1752"/>
                                        </p:tgtEl>
                                      </p:cBhvr>
                                    </p:animEffect>
                                    <p:set>
                                      <p:cBhvr>
                                        <p:cTn id="62" dur="1" fill="hold">
                                          <p:stCondLst>
                                            <p:cond delay="500"/>
                                          </p:stCondLst>
                                        </p:cTn>
                                        <p:tgtEl>
                                          <p:spTgt spid="175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53"/>
                                        </p:tgtEl>
                                      </p:cBhvr>
                                    </p:animEffect>
                                    <p:set>
                                      <p:cBhvr>
                                        <p:cTn id="65" dur="1" fill="hold">
                                          <p:stCondLst>
                                            <p:cond delay="500"/>
                                          </p:stCondLst>
                                        </p:cTn>
                                        <p:tgtEl>
                                          <p:spTgt spid="1753"/>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1748"/>
                                        </p:tgtEl>
                                        <p:attrNameLst>
                                          <p:attrName>ppt_x</p:attrName>
                                        </p:attrNameLst>
                                      </p:cBhvr>
                                      <p:tavLst>
                                        <p:tav tm="0">
                                          <p:val>
                                            <p:strVal val="#ppt_x"/>
                                          </p:val>
                                        </p:tav>
                                        <p:tav tm="100000">
                                          <p:val>
                                            <p:strVal val="#ppt_x-1"/>
                                          </p:val>
                                        </p:tav>
                                      </p:tavLst>
                                    </p:anim>
                                    <p:set>
                                      <p:cBhvr>
                                        <p:cTn id="69" dur="1" fill="hold">
                                          <p:stCondLst>
                                            <p:cond delay="5000"/>
                                          </p:stCondLst>
                                        </p:cTn>
                                        <p:tgtEl>
                                          <p:spTgt spid="1748"/>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49"/>
                                        </p:tgtEl>
                                        <p:attrNameLst>
                                          <p:attrName>style.visibility</p:attrName>
                                        </p:attrNameLst>
                                      </p:cBhvr>
                                      <p:to>
                                        <p:strVal val="visible"/>
                                      </p:to>
                                    </p:set>
                                    <p:animEffect transition="in" filter="fade">
                                      <p:cBhvr>
                                        <p:cTn id="72" dur="5000"/>
                                        <p:tgtEl>
                                          <p:spTgt spid="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0"/>
        <p:cNvGrpSpPr/>
        <p:nvPr/>
      </p:nvGrpSpPr>
      <p:grpSpPr>
        <a:xfrm>
          <a:off x="0" y="0"/>
          <a:ext cx="0" cy="0"/>
          <a:chOff x="0" y="0"/>
          <a:chExt cx="0" cy="0"/>
        </a:xfrm>
      </p:grpSpPr>
      <p:pic>
        <p:nvPicPr>
          <p:cNvPr id="1761" name="Google Shape;1761;p186"/>
          <p:cNvPicPr preferRelativeResize="0"/>
          <p:nvPr/>
        </p:nvPicPr>
        <p:blipFill rotWithShape="1">
          <a:blip r:embed="rId4">
            <a:alphaModFix/>
          </a:blip>
          <a:srcRect/>
          <a:stretch/>
        </p:blipFill>
        <p:spPr>
          <a:xfrm>
            <a:off x="2665318" y="2023746"/>
            <a:ext cx="1528133" cy="2526098"/>
          </a:xfrm>
          <a:prstGeom prst="rect">
            <a:avLst/>
          </a:prstGeom>
          <a:noFill/>
          <a:ln>
            <a:noFill/>
          </a:ln>
        </p:spPr>
      </p:pic>
      <p:pic>
        <p:nvPicPr>
          <p:cNvPr id="1762" name="Google Shape;1762;p186"/>
          <p:cNvPicPr preferRelativeResize="0"/>
          <p:nvPr/>
        </p:nvPicPr>
        <p:blipFill rotWithShape="1">
          <a:blip r:embed="rId5">
            <a:alphaModFix/>
          </a:blip>
          <a:srcRect/>
          <a:stretch/>
        </p:blipFill>
        <p:spPr>
          <a:xfrm>
            <a:off x="2665321" y="2032118"/>
            <a:ext cx="1524380" cy="2517726"/>
          </a:xfrm>
          <a:prstGeom prst="rect">
            <a:avLst/>
          </a:prstGeom>
          <a:noFill/>
          <a:ln>
            <a:noFill/>
          </a:ln>
        </p:spPr>
      </p:pic>
      <p:pic>
        <p:nvPicPr>
          <p:cNvPr id="1763" name="Google Shape;1763;p186" descr="A picture containing drawing&#10;&#10;Description automatically generated"/>
          <p:cNvPicPr preferRelativeResize="0"/>
          <p:nvPr/>
        </p:nvPicPr>
        <p:blipFill rotWithShape="1">
          <a:blip r:embed="rId6">
            <a:alphaModFix/>
          </a:blip>
          <a:srcRect/>
          <a:stretch/>
        </p:blipFill>
        <p:spPr>
          <a:xfrm>
            <a:off x="10927441" y="1914526"/>
            <a:ext cx="1189007" cy="1661113"/>
          </a:xfrm>
          <a:prstGeom prst="rect">
            <a:avLst/>
          </a:prstGeom>
          <a:noFill/>
          <a:ln>
            <a:noFill/>
          </a:ln>
        </p:spPr>
      </p:pic>
      <p:pic>
        <p:nvPicPr>
          <p:cNvPr id="1764" name="Google Shape;1764;p186" descr="A insect on the ground&#10;&#10;Description automatically generated"/>
          <p:cNvPicPr preferRelativeResize="0"/>
          <p:nvPr/>
        </p:nvPicPr>
        <p:blipFill rotWithShape="1">
          <a:blip r:embed="rId7">
            <a:alphaModFix/>
          </a:blip>
          <a:srcRect/>
          <a:stretch/>
        </p:blipFill>
        <p:spPr>
          <a:xfrm>
            <a:off x="618566" y="1914527"/>
            <a:ext cx="640513" cy="613611"/>
          </a:xfrm>
          <a:prstGeom prst="rect">
            <a:avLst/>
          </a:prstGeom>
          <a:noFill/>
          <a:ln>
            <a:noFill/>
          </a:ln>
        </p:spPr>
      </p:pic>
      <p:pic>
        <p:nvPicPr>
          <p:cNvPr id="1765" name="Google Shape;1765;p186"/>
          <p:cNvPicPr preferRelativeResize="0"/>
          <p:nvPr/>
        </p:nvPicPr>
        <p:blipFill rotWithShape="1">
          <a:blip r:embed="rId8">
            <a:alphaModFix/>
          </a:blip>
          <a:srcRect/>
          <a:stretch/>
        </p:blipFill>
        <p:spPr>
          <a:xfrm>
            <a:off x="2781301" y="1686779"/>
            <a:ext cx="7320735" cy="4624457"/>
          </a:xfrm>
          <a:prstGeom prst="rect">
            <a:avLst/>
          </a:prstGeom>
          <a:noFill/>
          <a:ln>
            <a:noFill/>
          </a:ln>
        </p:spPr>
      </p:pic>
      <p:pic>
        <p:nvPicPr>
          <p:cNvPr id="1766" name="Google Shape;1766;p186"/>
          <p:cNvPicPr preferRelativeResize="0"/>
          <p:nvPr/>
        </p:nvPicPr>
        <p:blipFill rotWithShape="1">
          <a:blip r:embed="rId9">
            <a:alphaModFix/>
          </a:blip>
          <a:srcRect/>
          <a:stretch/>
        </p:blipFill>
        <p:spPr>
          <a:xfrm>
            <a:off x="12413927" y="3866187"/>
            <a:ext cx="609600" cy="609600"/>
          </a:xfrm>
          <a:prstGeom prst="rect">
            <a:avLst/>
          </a:prstGeom>
          <a:noFill/>
          <a:ln>
            <a:noFill/>
          </a:ln>
        </p:spPr>
      </p:pic>
      <p:pic>
        <p:nvPicPr>
          <p:cNvPr id="1767" name="Google Shape;1767;p186"/>
          <p:cNvPicPr preferRelativeResize="0"/>
          <p:nvPr/>
        </p:nvPicPr>
        <p:blipFill rotWithShape="1">
          <a:blip r:embed="rId9">
            <a:alphaModFix/>
          </a:blip>
          <a:srcRect/>
          <a:stretch/>
        </p:blipFill>
        <p:spPr>
          <a:xfrm>
            <a:off x="12413927" y="4702795"/>
            <a:ext cx="609600" cy="609600"/>
          </a:xfrm>
          <a:prstGeom prst="rect">
            <a:avLst/>
          </a:prstGeom>
          <a:noFill/>
          <a:ln>
            <a:noFill/>
          </a:ln>
        </p:spPr>
      </p:pic>
      <p:pic>
        <p:nvPicPr>
          <p:cNvPr id="1768" name="Google Shape;1768;p186" descr="A picture containing food&#10;&#10;Description automatically generated"/>
          <p:cNvPicPr preferRelativeResize="0"/>
          <p:nvPr/>
        </p:nvPicPr>
        <p:blipFill rotWithShape="1">
          <a:blip r:embed="rId10">
            <a:alphaModFix/>
          </a:blip>
          <a:srcRect/>
          <a:stretch/>
        </p:blipFill>
        <p:spPr>
          <a:xfrm>
            <a:off x="9669623" y="49337"/>
            <a:ext cx="1519851" cy="1519851"/>
          </a:xfrm>
          <a:prstGeom prst="rect">
            <a:avLst/>
          </a:prstGeom>
          <a:noFill/>
          <a:ln>
            <a:noFill/>
          </a:ln>
        </p:spPr>
      </p:pic>
      <p:sp>
        <p:nvSpPr>
          <p:cNvPr id="1769" name="Google Shape;1769;p186"/>
          <p:cNvSpPr/>
          <p:nvPr/>
        </p:nvSpPr>
        <p:spPr>
          <a:xfrm>
            <a:off x="4154099" y="394675"/>
            <a:ext cx="5515524" cy="1519851"/>
          </a:xfrm>
          <a:prstGeom prst="wedgeRectCallout">
            <a:avLst>
              <a:gd name="adj1" fmla="val -28073"/>
              <a:gd name="adj2" fmla="val 90537"/>
            </a:avLst>
          </a:prstGeom>
          <a:solidFill>
            <a:schemeClr val="lt1">
              <a:alpha val="74901"/>
            </a:schemeClr>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472C4"/>
              </a:buClr>
              <a:buSzPts val="2400"/>
              <a:buFont typeface="Cambria"/>
              <a:buNone/>
            </a:pPr>
            <a:r>
              <a:rPr lang="en-US" sz="2400" b="1" i="0" u="none" strike="noStrike" cap="none">
                <a:solidFill>
                  <a:srgbClr val="4472C4"/>
                </a:solidFill>
                <a:latin typeface="Cambria"/>
                <a:ea typeface="Cambria"/>
                <a:cs typeface="Cambria"/>
                <a:sym typeface="Cambria"/>
              </a:rPr>
              <a:t>Vì sao đến năm 1941 Công cuộc xây dựng chủ nghĩa xã hội ở Liên xô phải tạm dừng?</a:t>
            </a:r>
            <a:endParaRPr sz="2400" b="1" i="0" u="none" strike="noStrike" cap="none">
              <a:solidFill>
                <a:srgbClr val="000000"/>
              </a:solidFill>
              <a:latin typeface="Cambria"/>
              <a:ea typeface="Cambria"/>
              <a:cs typeface="Cambria"/>
              <a:sym typeface="Cambria"/>
            </a:endParaRPr>
          </a:p>
        </p:txBody>
      </p:sp>
      <p:sp>
        <p:nvSpPr>
          <p:cNvPr id="1770" name="Google Shape;1770;p186"/>
          <p:cNvSpPr/>
          <p:nvPr/>
        </p:nvSpPr>
        <p:spPr>
          <a:xfrm>
            <a:off x="4271258" y="3583508"/>
            <a:ext cx="528120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472C4"/>
              </a:buClr>
              <a:buSzPts val="2400"/>
              <a:buFont typeface="Cambria"/>
              <a:buNone/>
            </a:pPr>
            <a:r>
              <a:rPr lang="en-US" sz="2400" b="1" i="0" u="none" strike="noStrike" cap="none">
                <a:solidFill>
                  <a:srgbClr val="4472C4"/>
                </a:solidFill>
                <a:latin typeface="Cambria"/>
                <a:ea typeface="Cambria"/>
                <a:cs typeface="Cambria"/>
                <a:sym typeface="Cambria"/>
              </a:rPr>
              <a:t>Phát xít Đức tấn công Liên Xô</a:t>
            </a:r>
            <a:endParaRPr sz="2400" b="1" i="0" u="none" strike="noStrike" cap="none">
              <a:solidFill>
                <a:srgbClr val="4472C4"/>
              </a:solidFill>
              <a:latin typeface="Cambria"/>
              <a:ea typeface="Cambria"/>
              <a:cs typeface="Cambria"/>
              <a:sym typeface="Cambria"/>
            </a:endParaRPr>
          </a:p>
        </p:txBody>
      </p:sp>
      <p:sp>
        <p:nvSpPr>
          <p:cNvPr id="1771" name="Google Shape;1771;p186"/>
          <p:cNvSpPr/>
          <p:nvPr/>
        </p:nvSpPr>
        <p:spPr>
          <a:xfrm>
            <a:off x="9975591"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WRONG</a:t>
            </a:r>
            <a:r>
              <a:rPr lang="en-US" sz="1800" b="1" i="0" u="none" strike="noStrike" cap="none">
                <a:solidFill>
                  <a:srgbClr val="002060"/>
                </a:solidFill>
                <a:latin typeface="Calibri"/>
                <a:ea typeface="Calibri"/>
                <a:cs typeface="Calibri"/>
                <a:sym typeface="Calibri"/>
              </a:rPr>
              <a:t>/SAI</a:t>
            </a:r>
            <a:endParaRPr/>
          </a:p>
        </p:txBody>
      </p:sp>
      <p:sp>
        <p:nvSpPr>
          <p:cNvPr id="1772" name="Google Shape;1772;p186"/>
          <p:cNvSpPr/>
          <p:nvPr/>
        </p:nvSpPr>
        <p:spPr>
          <a:xfrm flipH="1">
            <a:off x="8116960" y="6017355"/>
            <a:ext cx="1733937" cy="587763"/>
          </a:xfrm>
          <a:prstGeom prst="homePlate">
            <a:avLst>
              <a:gd name="adj" fmla="val 50000"/>
            </a:avLst>
          </a:prstGeom>
          <a:solidFill>
            <a:srgbClr val="F4B18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RIGHT</a:t>
            </a:r>
            <a:r>
              <a:rPr lang="en-US" sz="1800" b="1" i="0" u="none" strike="noStrike" cap="none">
                <a:solidFill>
                  <a:srgbClr val="002060"/>
                </a:solidFill>
                <a:latin typeface="Calibri"/>
                <a:ea typeface="Calibri"/>
                <a:cs typeface="Calibri"/>
                <a:sym typeface="Calibri"/>
              </a:rPr>
              <a:t>/ĐÚNG</a:t>
            </a:r>
            <a:endParaRPr/>
          </a:p>
        </p:txBody>
      </p:sp>
      <p:pic>
        <p:nvPicPr>
          <p:cNvPr id="1773" name="Google Shape;1773;p186"/>
          <p:cNvPicPr preferRelativeResize="0"/>
          <p:nvPr/>
        </p:nvPicPr>
        <p:blipFill rotWithShape="1">
          <a:blip r:embed="rId9">
            <a:alphaModFix/>
          </a:blip>
          <a:srcRect/>
          <a:stretch/>
        </p:blipFill>
        <p:spPr>
          <a:xfrm>
            <a:off x="12413927" y="5539402"/>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65"/>
                                        </p:tgtEl>
                                        <p:attrNameLst>
                                          <p:attrName>style.visibility</p:attrName>
                                        </p:attrNameLst>
                                      </p:cBhvr>
                                      <p:to>
                                        <p:strVal val="visible"/>
                                      </p:to>
                                    </p:set>
                                    <p:anim calcmode="lin" valueType="num">
                                      <p:cBhvr additive="base">
                                        <p:cTn id="7" dur="5000"/>
                                        <p:tgtEl>
                                          <p:spTgt spid="1765"/>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50" fill="hold"/>
                                        <p:tgtEl>
                                          <p:spTgt spid="1765"/>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766"/>
                                        </p:tgtEl>
                                        <p:attrNameLst>
                                          <p:attrName>style.visibility</p:attrName>
                                        </p:attrNameLst>
                                      </p:cBhvr>
                                      <p:to>
                                        <p:strVal val="visible"/>
                                      </p:to>
                                    </p:set>
                                    <p:animEffect transition="in" filter="fade">
                                      <p:cBhvr>
                                        <p:cTn id="12" dur="5000"/>
                                        <p:tgtEl>
                                          <p:spTgt spid="1766"/>
                                        </p:tgtEl>
                                      </p:cBhvr>
                                    </p:animEffect>
                                  </p:childTnLst>
                                </p:cTn>
                              </p:par>
                              <p:par>
                                <p:cTn id="13" presetID="10" presetClass="entr" presetSubtype="0" fill="hold" nodeType="withEffect">
                                  <p:stCondLst>
                                    <p:cond delay="0"/>
                                  </p:stCondLst>
                                  <p:childTnLst>
                                    <p:set>
                                      <p:cBhvr>
                                        <p:cTn id="14" dur="1" fill="hold">
                                          <p:stCondLst>
                                            <p:cond delay="0"/>
                                          </p:stCondLst>
                                        </p:cTn>
                                        <p:tgtEl>
                                          <p:spTgt spid="1767"/>
                                        </p:tgtEl>
                                        <p:attrNameLst>
                                          <p:attrName>style.visibility</p:attrName>
                                        </p:attrNameLst>
                                      </p:cBhvr>
                                      <p:to>
                                        <p:strVal val="visible"/>
                                      </p:to>
                                    </p:set>
                                    <p:animEffect transition="in" filter="fade">
                                      <p:cBhvr>
                                        <p:cTn id="15" dur="3030"/>
                                        <p:tgtEl>
                                          <p:spTgt spid="1767"/>
                                        </p:tgtEl>
                                      </p:cBhvr>
                                    </p:animEffect>
                                  </p:childTnLst>
                                </p:cTn>
                              </p:par>
                              <p:par>
                                <p:cTn id="16" presetID="10" presetClass="entr" presetSubtype="0" fill="hold" nodeType="withEffect">
                                  <p:stCondLst>
                                    <p:cond delay="5000"/>
                                  </p:stCondLst>
                                  <p:childTnLst>
                                    <p:set>
                                      <p:cBhvr>
                                        <p:cTn id="17" dur="1" fill="hold">
                                          <p:stCondLst>
                                            <p:cond delay="0"/>
                                          </p:stCondLst>
                                        </p:cTn>
                                        <p:tgtEl>
                                          <p:spTgt spid="1769"/>
                                        </p:tgtEl>
                                        <p:attrNameLst>
                                          <p:attrName>style.visibility</p:attrName>
                                        </p:attrNameLst>
                                      </p:cBhvr>
                                      <p:to>
                                        <p:strVal val="visible"/>
                                      </p:to>
                                    </p:set>
                                    <p:animEffect transition="in" filter="fade">
                                      <p:cBhvr>
                                        <p:cTn id="18" dur="1000"/>
                                        <p:tgtEl>
                                          <p:spTgt spid="17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70"/>
                                        </p:tgtEl>
                                        <p:attrNameLst>
                                          <p:attrName>style.visibility</p:attrName>
                                        </p:attrNameLst>
                                      </p:cBhvr>
                                      <p:to>
                                        <p:strVal val="visible"/>
                                      </p:to>
                                    </p:set>
                                    <p:animEffect transition="in" filter="fade">
                                      <p:cBhvr>
                                        <p:cTn id="23" dur="500"/>
                                        <p:tgtEl>
                                          <p:spTgt spid="17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72"/>
                                        </p:tgtEl>
                                      </p:cBhvr>
                                    </p:animEffect>
                                    <p:set>
                                      <p:cBhvr>
                                        <p:cTn id="28" dur="1" fill="hold">
                                          <p:stCondLst>
                                            <p:cond delay="500"/>
                                          </p:stCondLst>
                                        </p:cTn>
                                        <p:tgtEl>
                                          <p:spTgt spid="177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77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69"/>
                                        </p:tgtEl>
                                      </p:cBhvr>
                                    </p:animEffect>
                                    <p:set>
                                      <p:cBhvr>
                                        <p:cTn id="33" dur="1" fill="hold">
                                          <p:stCondLst>
                                            <p:cond delay="500"/>
                                          </p:stCondLst>
                                        </p:cTn>
                                        <p:tgtEl>
                                          <p:spTgt spid="176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70"/>
                                        </p:tgtEl>
                                      </p:cBhvr>
                                    </p:animEffect>
                                    <p:set>
                                      <p:cBhvr>
                                        <p:cTn id="36" dur="1" fill="hold">
                                          <p:stCondLst>
                                            <p:cond delay="500"/>
                                          </p:stCondLst>
                                        </p:cTn>
                                        <p:tgtEl>
                                          <p:spTgt spid="1770"/>
                                        </p:tgtEl>
                                        <p:attrNameLst>
                                          <p:attrName>style.visibility</p:attrName>
                                        </p:attrNameLst>
                                      </p:cBhvr>
                                      <p:to>
                                        <p:strVal val="hidden"/>
                                      </p:to>
                                    </p:set>
                                  </p:childTnLst>
                                </p:cTn>
                              </p:par>
                            </p:childTnLst>
                          </p:cTn>
                        </p:par>
                        <p:par>
                          <p:cTn id="37" fill="hold">
                            <p:stCondLst>
                              <p:cond delay="500"/>
                            </p:stCondLst>
                            <p:childTnLst>
                              <p:par>
                                <p:cTn id="38" presetID="1" presetClass="exit" presetSubtype="0" fill="hold" nodeType="afterEffect">
                                  <p:stCondLst>
                                    <p:cond delay="2000"/>
                                  </p:stCondLst>
                                  <p:childTnLst>
                                    <p:set>
                                      <p:cBhvr>
                                        <p:cTn id="39" dur="1" fill="hold">
                                          <p:stCondLst>
                                            <p:cond delay="1"/>
                                          </p:stCondLst>
                                        </p:cTn>
                                        <p:tgtEl>
                                          <p:spTgt spid="1761"/>
                                        </p:tgtEl>
                                        <p:attrNameLst>
                                          <p:attrName>style.visibility</p:attrName>
                                        </p:attrNameLst>
                                      </p:cBhvr>
                                      <p:to>
                                        <p:strVal val="hidden"/>
                                      </p:to>
                                    </p:set>
                                  </p:childTnLst>
                                </p:cTn>
                              </p:par>
                            </p:childTnLst>
                          </p:cTn>
                        </p:par>
                        <p:par>
                          <p:cTn id="40" fill="hold">
                            <p:stCondLst>
                              <p:cond delay="501"/>
                            </p:stCondLst>
                            <p:childTnLst>
                              <p:par>
                                <p:cTn id="41" presetID="2" presetClass="exit" presetSubtype="8" fill="hold" nodeType="afterEffect">
                                  <p:stCondLst>
                                    <p:cond delay="0"/>
                                  </p:stCondLst>
                                  <p:childTnLst>
                                    <p:anim calcmode="lin" valueType="num">
                                      <p:cBhvr additive="base">
                                        <p:cTn id="42" dur="5000"/>
                                        <p:tgtEl>
                                          <p:spTgt spid="1765"/>
                                        </p:tgtEl>
                                        <p:attrNameLst>
                                          <p:attrName>ppt_x</p:attrName>
                                        </p:attrNameLst>
                                      </p:cBhvr>
                                      <p:tavLst>
                                        <p:tav tm="0">
                                          <p:val>
                                            <p:strVal val="#ppt_x"/>
                                          </p:val>
                                        </p:tav>
                                        <p:tav tm="100000">
                                          <p:val>
                                            <p:strVal val="#ppt_x-1"/>
                                          </p:val>
                                        </p:tav>
                                      </p:tavLst>
                                    </p:anim>
                                    <p:set>
                                      <p:cBhvr>
                                        <p:cTn id="43" dur="1" fill="hold">
                                          <p:stCondLst>
                                            <p:cond delay="5000"/>
                                          </p:stCondLst>
                                        </p:cTn>
                                        <p:tgtEl>
                                          <p:spTgt spid="176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766"/>
                                        </p:tgtEl>
                                        <p:attrNameLst>
                                          <p:attrName>style.visibility</p:attrName>
                                        </p:attrNameLst>
                                      </p:cBhvr>
                                      <p:to>
                                        <p:strVal val="visible"/>
                                      </p:to>
                                    </p:set>
                                    <p:animEffect transition="in" filter="fade">
                                      <p:cBhvr>
                                        <p:cTn id="46" dur="5000"/>
                                        <p:tgtEl>
                                          <p:spTgt spid="17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71"/>
                                        </p:tgtEl>
                                      </p:cBhvr>
                                    </p:animEffect>
                                    <p:set>
                                      <p:cBhvr>
                                        <p:cTn id="51" dur="1" fill="hold">
                                          <p:stCondLst>
                                            <p:cond delay="500"/>
                                          </p:stCondLst>
                                        </p:cTn>
                                        <p:tgtEl>
                                          <p:spTgt spid="177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73"/>
                                        </p:tgtEl>
                                        <p:attrNameLst>
                                          <p:attrName>style.visibility</p:attrName>
                                        </p:attrNameLst>
                                      </p:cBhvr>
                                      <p:to>
                                        <p:strVal val="visible"/>
                                      </p:to>
                                    </p:set>
                                    <p:animEffect transition="in" filter="fade">
                                      <p:cBhvr>
                                        <p:cTn id="54" dur="4649"/>
                                        <p:tgtEl>
                                          <p:spTgt spid="1773"/>
                                        </p:tgtEl>
                                      </p:cBhvr>
                                    </p:animEffect>
                                  </p:childTnLst>
                                </p:cTn>
                              </p:par>
                              <p:par>
                                <p:cTn id="55" presetID="1" presetClass="entr" presetSubtype="0" fill="hold" nodeType="withEffect">
                                  <p:stCondLst>
                                    <p:cond delay="0"/>
                                  </p:stCondLst>
                                  <p:childTnLst>
                                    <p:set>
                                      <p:cBhvr>
                                        <p:cTn id="56" dur="1" fill="hold">
                                          <p:stCondLst>
                                            <p:cond delay="0"/>
                                          </p:stCondLst>
                                        </p:cTn>
                                        <p:tgtEl>
                                          <p:spTgt spid="1762"/>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1"/>
                                          </p:stCondLst>
                                        </p:cTn>
                                        <p:tgtEl>
                                          <p:spTgt spid="1772"/>
                                        </p:tgtEl>
                                        <p:attrNameLst>
                                          <p:attrName>style.visibility</p:attrName>
                                        </p:attrNameLst>
                                      </p:cBhvr>
                                      <p:to>
                                        <p:strVal val="hidden"/>
                                      </p:to>
                                    </p:set>
                                  </p:childTnLst>
                                </p:cTn>
                              </p:par>
                            </p:childTnLst>
                          </p:cTn>
                        </p:par>
                        <p:par>
                          <p:cTn id="59" fill="hold">
                            <p:stCondLst>
                              <p:cond delay="4649"/>
                            </p:stCondLst>
                            <p:childTnLst>
                              <p:par>
                                <p:cTn id="60" presetID="10" presetClass="exit" presetSubtype="0" fill="hold" nodeType="afterEffect">
                                  <p:stCondLst>
                                    <p:cond delay="0"/>
                                  </p:stCondLst>
                                  <p:childTnLst>
                                    <p:animEffect transition="out" filter="fade">
                                      <p:cBhvr>
                                        <p:cTn id="61" dur="500"/>
                                        <p:tgtEl>
                                          <p:spTgt spid="1769"/>
                                        </p:tgtEl>
                                      </p:cBhvr>
                                    </p:animEffect>
                                    <p:set>
                                      <p:cBhvr>
                                        <p:cTn id="62" dur="1" fill="hold">
                                          <p:stCondLst>
                                            <p:cond delay="500"/>
                                          </p:stCondLst>
                                        </p:cTn>
                                        <p:tgtEl>
                                          <p:spTgt spid="176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70"/>
                                        </p:tgtEl>
                                      </p:cBhvr>
                                    </p:animEffect>
                                    <p:set>
                                      <p:cBhvr>
                                        <p:cTn id="65" dur="1" fill="hold">
                                          <p:stCondLst>
                                            <p:cond delay="500"/>
                                          </p:stCondLst>
                                        </p:cTn>
                                        <p:tgtEl>
                                          <p:spTgt spid="1770"/>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1765"/>
                                        </p:tgtEl>
                                        <p:attrNameLst>
                                          <p:attrName>ppt_x</p:attrName>
                                        </p:attrNameLst>
                                      </p:cBhvr>
                                      <p:tavLst>
                                        <p:tav tm="0">
                                          <p:val>
                                            <p:strVal val="#ppt_x"/>
                                          </p:val>
                                        </p:tav>
                                        <p:tav tm="100000">
                                          <p:val>
                                            <p:strVal val="#ppt_x-1"/>
                                          </p:val>
                                        </p:tav>
                                      </p:tavLst>
                                    </p:anim>
                                    <p:set>
                                      <p:cBhvr>
                                        <p:cTn id="69" dur="1" fill="hold">
                                          <p:stCondLst>
                                            <p:cond delay="5000"/>
                                          </p:stCondLst>
                                        </p:cTn>
                                        <p:tgtEl>
                                          <p:spTgt spid="176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66"/>
                                        </p:tgtEl>
                                        <p:attrNameLst>
                                          <p:attrName>style.visibility</p:attrName>
                                        </p:attrNameLst>
                                      </p:cBhvr>
                                      <p:to>
                                        <p:strVal val="visible"/>
                                      </p:to>
                                    </p:set>
                                    <p:animEffect transition="in" filter="fade">
                                      <p:cBhvr>
                                        <p:cTn id="72" dur="5000"/>
                                        <p:tgtEl>
                                          <p:spTgt spid="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pic>
        <p:nvPicPr>
          <p:cNvPr id="1781" name="Google Shape;1781;p187"/>
          <p:cNvPicPr preferRelativeResize="0"/>
          <p:nvPr/>
        </p:nvPicPr>
        <p:blipFill rotWithShape="1">
          <a:blip r:embed="rId3">
            <a:alphaModFix/>
          </a:blip>
          <a:srcRect/>
          <a:stretch/>
        </p:blipFill>
        <p:spPr>
          <a:xfrm>
            <a:off x="2205" y="1240"/>
            <a:ext cx="12187592" cy="6855520"/>
          </a:xfrm>
          <a:prstGeom prst="rect">
            <a:avLst/>
          </a:prstGeom>
          <a:noFill/>
          <a:ln>
            <a:noFill/>
          </a:ln>
        </p:spPr>
      </p:pic>
      <p:pic>
        <p:nvPicPr>
          <p:cNvPr id="1782" name="Google Shape;1782;p187"/>
          <p:cNvPicPr preferRelativeResize="0"/>
          <p:nvPr/>
        </p:nvPicPr>
        <p:blipFill rotWithShape="1">
          <a:blip r:embed="rId4">
            <a:alphaModFix/>
          </a:blip>
          <a:srcRect/>
          <a:stretch/>
        </p:blipFill>
        <p:spPr>
          <a:xfrm>
            <a:off x="-13396" y="4216125"/>
            <a:ext cx="3188719" cy="2671177"/>
          </a:xfrm>
          <a:prstGeom prst="rect">
            <a:avLst/>
          </a:prstGeom>
          <a:noFill/>
          <a:ln>
            <a:noFill/>
          </a:ln>
        </p:spPr>
      </p:pic>
      <p:pic>
        <p:nvPicPr>
          <p:cNvPr id="1783" name="Google Shape;1783;p187"/>
          <p:cNvPicPr preferRelativeResize="0"/>
          <p:nvPr/>
        </p:nvPicPr>
        <p:blipFill rotWithShape="1">
          <a:blip r:embed="rId5">
            <a:alphaModFix/>
          </a:blip>
          <a:srcRect/>
          <a:stretch/>
        </p:blipFill>
        <p:spPr>
          <a:xfrm>
            <a:off x="-508000" y="-596209"/>
            <a:ext cx="3173117" cy="3426967"/>
          </a:xfrm>
          <a:prstGeom prst="rect">
            <a:avLst/>
          </a:prstGeom>
          <a:noFill/>
          <a:ln>
            <a:noFill/>
          </a:ln>
        </p:spPr>
      </p:pic>
      <p:pic>
        <p:nvPicPr>
          <p:cNvPr id="1784" name="Google Shape;1784;p187"/>
          <p:cNvPicPr preferRelativeResize="0"/>
          <p:nvPr/>
        </p:nvPicPr>
        <p:blipFill rotWithShape="1">
          <a:blip r:embed="rId6">
            <a:alphaModFix/>
          </a:blip>
          <a:srcRect/>
          <a:stretch/>
        </p:blipFill>
        <p:spPr>
          <a:xfrm>
            <a:off x="8591880" y="4160355"/>
            <a:ext cx="3597917" cy="2799917"/>
          </a:xfrm>
          <a:prstGeom prst="rect">
            <a:avLst/>
          </a:prstGeom>
          <a:noFill/>
          <a:ln>
            <a:noFill/>
          </a:ln>
        </p:spPr>
      </p:pic>
      <p:pic>
        <p:nvPicPr>
          <p:cNvPr id="1785" name="Google Shape;1785;p187"/>
          <p:cNvPicPr preferRelativeResize="0"/>
          <p:nvPr/>
        </p:nvPicPr>
        <p:blipFill rotWithShape="1">
          <a:blip r:embed="rId7">
            <a:alphaModFix/>
          </a:blip>
          <a:srcRect/>
          <a:stretch/>
        </p:blipFill>
        <p:spPr>
          <a:xfrm>
            <a:off x="10749315" y="-14150"/>
            <a:ext cx="1694696" cy="2161905"/>
          </a:xfrm>
          <a:prstGeom prst="rect">
            <a:avLst/>
          </a:prstGeom>
          <a:noFill/>
          <a:ln>
            <a:noFill/>
          </a:ln>
        </p:spPr>
      </p:pic>
      <p:pic>
        <p:nvPicPr>
          <p:cNvPr id="1786" name="Google Shape;1786;p187"/>
          <p:cNvPicPr preferRelativeResize="0"/>
          <p:nvPr/>
        </p:nvPicPr>
        <p:blipFill rotWithShape="1">
          <a:blip r:embed="rId8">
            <a:alphaModFix/>
          </a:blip>
          <a:srcRect/>
          <a:stretch/>
        </p:blipFill>
        <p:spPr>
          <a:xfrm>
            <a:off x="4133804" y="3568462"/>
            <a:ext cx="3597917" cy="3885751"/>
          </a:xfrm>
          <a:prstGeom prst="rect">
            <a:avLst/>
          </a:prstGeom>
          <a:noFill/>
          <a:ln>
            <a:noFill/>
          </a:ln>
        </p:spPr>
      </p:pic>
      <p:sp>
        <p:nvSpPr>
          <p:cNvPr id="1787" name="Google Shape;1787;p187"/>
          <p:cNvSpPr/>
          <p:nvPr/>
        </p:nvSpPr>
        <p:spPr>
          <a:xfrm>
            <a:off x="3254518" y="2239464"/>
            <a:ext cx="5682966"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8000"/>
              <a:buFont typeface="Times New Roman"/>
              <a:buNone/>
            </a:pPr>
            <a:r>
              <a:rPr lang="en-US" sz="8000" b="1" i="0" u="none" strike="noStrike" cap="none">
                <a:solidFill>
                  <a:srgbClr val="C00000"/>
                </a:solidFill>
                <a:latin typeface="Times New Roman"/>
                <a:ea typeface="Times New Roman"/>
                <a:cs typeface="Times New Roman"/>
                <a:sym typeface="Times New Roman"/>
              </a:rPr>
              <a:t>VẬN DỤNG</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81"/>
                                        </p:tgtEl>
                                        <p:attrNameLst>
                                          <p:attrName>style.visibility</p:attrName>
                                        </p:attrNameLst>
                                      </p:cBhvr>
                                      <p:to>
                                        <p:strVal val="visible"/>
                                      </p:to>
                                    </p:set>
                                    <p:anim calcmode="lin" valueType="num">
                                      <p:cBhvr additive="base">
                                        <p:cTn id="7" dur="500"/>
                                        <p:tgtEl>
                                          <p:spTgt spid="178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82"/>
                                        </p:tgtEl>
                                        <p:attrNameLst>
                                          <p:attrName>style.visibility</p:attrName>
                                        </p:attrNameLst>
                                      </p:cBhvr>
                                      <p:to>
                                        <p:strVal val="visible"/>
                                      </p:to>
                                    </p:set>
                                    <p:anim calcmode="lin" valueType="num">
                                      <p:cBhvr additive="base">
                                        <p:cTn id="10" dur="500"/>
                                        <p:tgtEl>
                                          <p:spTgt spid="178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783"/>
                                        </p:tgtEl>
                                        <p:attrNameLst>
                                          <p:attrName>style.visibility</p:attrName>
                                        </p:attrNameLst>
                                      </p:cBhvr>
                                      <p:to>
                                        <p:strVal val="visible"/>
                                      </p:to>
                                    </p:set>
                                    <p:anim calcmode="lin" valueType="num">
                                      <p:cBhvr additive="base">
                                        <p:cTn id="13" dur="500"/>
                                        <p:tgtEl>
                                          <p:spTgt spid="1783"/>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784"/>
                                        </p:tgtEl>
                                        <p:attrNameLst>
                                          <p:attrName>style.visibility</p:attrName>
                                        </p:attrNameLst>
                                      </p:cBhvr>
                                      <p:to>
                                        <p:strVal val="visible"/>
                                      </p:to>
                                    </p:set>
                                    <p:anim calcmode="lin" valueType="num">
                                      <p:cBhvr additive="base">
                                        <p:cTn id="16" dur="500"/>
                                        <p:tgtEl>
                                          <p:spTgt spid="1784"/>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785"/>
                                        </p:tgtEl>
                                        <p:attrNameLst>
                                          <p:attrName>style.visibility</p:attrName>
                                        </p:attrNameLst>
                                      </p:cBhvr>
                                      <p:to>
                                        <p:strVal val="visible"/>
                                      </p:to>
                                    </p:set>
                                    <p:anim calcmode="lin" valueType="num">
                                      <p:cBhvr additive="base">
                                        <p:cTn id="19" dur="500"/>
                                        <p:tgtEl>
                                          <p:spTgt spid="1785"/>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786"/>
                                        </p:tgtEl>
                                        <p:attrNameLst>
                                          <p:attrName>style.visibility</p:attrName>
                                        </p:attrNameLst>
                                      </p:cBhvr>
                                      <p:to>
                                        <p:strVal val="visible"/>
                                      </p:to>
                                    </p:set>
                                    <p:anim calcmode="lin" valueType="num">
                                      <p:cBhvr additive="base">
                                        <p:cTn id="22" dur="500"/>
                                        <p:tgtEl>
                                          <p:spTgt spid="17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188"/>
          <p:cNvSpPr/>
          <p:nvPr/>
        </p:nvSpPr>
        <p:spPr>
          <a:xfrm>
            <a:off x="3798139" y="296364"/>
            <a:ext cx="3897221"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Times New Roman"/>
              <a:buNone/>
            </a:pPr>
            <a:r>
              <a:rPr lang="en-US" sz="5400" b="1" i="0" u="none" strike="noStrike" cap="none">
                <a:solidFill>
                  <a:srgbClr val="C00000"/>
                </a:solidFill>
                <a:latin typeface="Times New Roman"/>
                <a:ea typeface="Times New Roman"/>
                <a:cs typeface="Times New Roman"/>
                <a:sym typeface="Times New Roman"/>
              </a:rPr>
              <a:t>VẬN DỤNG</a:t>
            </a:r>
            <a:endParaRPr/>
          </a:p>
        </p:txBody>
      </p:sp>
      <p:sp>
        <p:nvSpPr>
          <p:cNvPr id="1796" name="Google Shape;1796;p188"/>
          <p:cNvSpPr txBox="1"/>
          <p:nvPr/>
        </p:nvSpPr>
        <p:spPr>
          <a:xfrm>
            <a:off x="736614" y="1719771"/>
            <a:ext cx="4921236" cy="45243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222A35"/>
                </a:solidFill>
                <a:latin typeface="Times New Roman"/>
                <a:ea typeface="Times New Roman"/>
                <a:cs typeface="Times New Roman"/>
                <a:sym typeface="Times New Roman"/>
              </a:rPr>
              <a:t>Năm 1922, Liên Xô thành lập, trong đó, Nga và U-crai-na là hai nước đóng vai trò quan trọng hàng đầu. Sưu tầm thêm thông tin và hãy cho biết tình trạng quan hệ ngoại giao giữa hai quốc gia này trong giai đoạn hiện nay (đầu thế kỉ XXI).</a:t>
            </a:r>
            <a:endParaRPr sz="3200" b="0" i="0" u="none" strike="noStrike" cap="none">
              <a:solidFill>
                <a:srgbClr val="222A35"/>
              </a:solidFill>
              <a:latin typeface="Times New Roman"/>
              <a:ea typeface="Times New Roman"/>
              <a:cs typeface="Times New Roman"/>
              <a:sym typeface="Times New Roman"/>
            </a:endParaRPr>
          </a:p>
        </p:txBody>
      </p:sp>
      <p:pic>
        <p:nvPicPr>
          <p:cNvPr id="1797" name="Google Shape;1797;p188"/>
          <p:cNvPicPr preferRelativeResize="0"/>
          <p:nvPr/>
        </p:nvPicPr>
        <p:blipFill rotWithShape="1">
          <a:blip r:embed="rId3">
            <a:alphaModFix/>
          </a:blip>
          <a:srcRect/>
          <a:stretch/>
        </p:blipFill>
        <p:spPr>
          <a:xfrm>
            <a:off x="5930900" y="1651553"/>
            <a:ext cx="5682966" cy="4812747"/>
          </a:xfrm>
          <a:prstGeom prst="roundRect">
            <a:avLst>
              <a:gd name="adj" fmla="val 16667"/>
            </a:avLst>
          </a:prstGeom>
          <a:noFill/>
          <a:ln>
            <a:noFill/>
          </a:ln>
        </p:spPr>
      </p:pic>
      <p:pic>
        <p:nvPicPr>
          <p:cNvPr id="1798" name="Google Shape;1798;p188"/>
          <p:cNvPicPr preferRelativeResize="0"/>
          <p:nvPr/>
        </p:nvPicPr>
        <p:blipFill rotWithShape="1">
          <a:blip r:embed="rId4">
            <a:alphaModFix/>
          </a:blip>
          <a:srcRect/>
          <a:stretch/>
        </p:blipFill>
        <p:spPr>
          <a:xfrm>
            <a:off x="11455386" y="6088620"/>
            <a:ext cx="974430" cy="9744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96"/>
                                        </p:tgtEl>
                                        <p:attrNameLst>
                                          <p:attrName>style.visibility</p:attrName>
                                        </p:attrNameLst>
                                      </p:cBhvr>
                                      <p:to>
                                        <p:strVal val="visible"/>
                                      </p:to>
                                    </p:set>
                                    <p:anim calcmode="lin" valueType="num">
                                      <p:cBhvr additive="base">
                                        <p:cTn id="7" dur="500"/>
                                        <p:tgtEl>
                                          <p:spTgt spid="179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34"/>
        <p:cNvGrpSpPr/>
        <p:nvPr/>
      </p:nvGrpSpPr>
      <p:grpSpPr>
        <a:xfrm>
          <a:off x="0" y="0"/>
          <a:ext cx="0" cy="0"/>
          <a:chOff x="0" y="0"/>
          <a:chExt cx="0" cy="0"/>
        </a:xfrm>
      </p:grpSpPr>
      <p:grpSp>
        <p:nvGrpSpPr>
          <p:cNvPr id="1235" name="Google Shape;1235;p158"/>
          <p:cNvGrpSpPr/>
          <p:nvPr/>
        </p:nvGrpSpPr>
        <p:grpSpPr>
          <a:xfrm>
            <a:off x="0" y="0"/>
            <a:ext cx="12120011" cy="1041400"/>
            <a:chOff x="0" y="0"/>
            <a:chExt cx="11760198" cy="1041400"/>
          </a:xfrm>
        </p:grpSpPr>
        <p:grpSp>
          <p:nvGrpSpPr>
            <p:cNvPr id="1236" name="Google Shape;1236;p158"/>
            <p:cNvGrpSpPr/>
            <p:nvPr/>
          </p:nvGrpSpPr>
          <p:grpSpPr>
            <a:xfrm>
              <a:off x="0" y="0"/>
              <a:ext cx="11686399" cy="1041400"/>
              <a:chOff x="0" y="0"/>
              <a:chExt cx="11686399" cy="1041400"/>
            </a:xfrm>
          </p:grpSpPr>
          <p:sp>
            <p:nvSpPr>
              <p:cNvPr id="1237" name="Google Shape;1237;p158"/>
              <p:cNvSpPr/>
              <p:nvPr/>
            </p:nvSpPr>
            <p:spPr>
              <a:xfrm>
                <a:off x="565150" y="82550"/>
                <a:ext cx="11121249" cy="876300"/>
              </a:xfrm>
              <a:prstGeom prst="roundRect">
                <a:avLst>
                  <a:gd name="adj" fmla="val 16667"/>
                </a:avLst>
              </a:prstGeom>
              <a:solidFill>
                <a:srgbClr val="F7FAF2"/>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232322"/>
                  </a:solidFill>
                  <a:latin typeface="Arial"/>
                  <a:ea typeface="Arial"/>
                  <a:cs typeface="Arial"/>
                  <a:sym typeface="Arial"/>
                </a:endParaRPr>
              </a:p>
            </p:txBody>
          </p:sp>
          <p:grpSp>
            <p:nvGrpSpPr>
              <p:cNvPr id="1238" name="Google Shape;1238;p158"/>
              <p:cNvGrpSpPr/>
              <p:nvPr/>
            </p:nvGrpSpPr>
            <p:grpSpPr>
              <a:xfrm>
                <a:off x="0" y="0"/>
                <a:ext cx="1346200" cy="1041400"/>
                <a:chOff x="0" y="0"/>
                <a:chExt cx="1346200" cy="1041400"/>
              </a:xfrm>
            </p:grpSpPr>
            <p:sp>
              <p:nvSpPr>
                <p:cNvPr id="1239" name="Google Shape;1239;p158"/>
                <p:cNvSpPr/>
                <p:nvPr/>
              </p:nvSpPr>
              <p:spPr>
                <a:xfrm>
                  <a:off x="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sp>
              <p:nvSpPr>
                <p:cNvPr id="1240" name="Google Shape;1240;p158"/>
                <p:cNvSpPr/>
                <p:nvPr/>
              </p:nvSpPr>
              <p:spPr>
                <a:xfrm>
                  <a:off x="215900" y="0"/>
                  <a:ext cx="1130300" cy="1041400"/>
                </a:xfrm>
                <a:prstGeom prst="diamond">
                  <a:avLst/>
                </a:prstGeom>
                <a:solidFill>
                  <a:srgbClr val="E9F3EC"/>
                </a:solidFill>
                <a:ln w="25400" cap="flat" cmpd="sng">
                  <a:solidFill>
                    <a:srgbClr val="5A5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FAF2"/>
                    </a:solidFill>
                    <a:latin typeface="Arial"/>
                    <a:ea typeface="Arial"/>
                    <a:cs typeface="Arial"/>
                    <a:sym typeface="Arial"/>
                  </a:endParaRPr>
                </a:p>
              </p:txBody>
            </p:sp>
          </p:grpSp>
        </p:grpSp>
        <p:sp>
          <p:nvSpPr>
            <p:cNvPr id="1241" name="Google Shape;1241;p158"/>
            <p:cNvSpPr/>
            <p:nvPr/>
          </p:nvSpPr>
          <p:spPr>
            <a:xfrm>
              <a:off x="501696" y="82550"/>
              <a:ext cx="55870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5400"/>
                <a:buFont typeface="Arial"/>
                <a:buNone/>
              </a:pPr>
              <a:r>
                <a:rPr lang="en-US" sz="5400" b="1" i="0" u="none" strike="noStrike" cap="none">
                  <a:solidFill>
                    <a:srgbClr val="00B050"/>
                  </a:solidFill>
                  <a:latin typeface="Arial"/>
                  <a:ea typeface="Arial"/>
                  <a:cs typeface="Arial"/>
                  <a:sym typeface="Arial"/>
                </a:rPr>
                <a:t>1</a:t>
              </a:r>
              <a:endParaRPr/>
            </a:p>
          </p:txBody>
        </p:sp>
        <p:sp>
          <p:nvSpPr>
            <p:cNvPr id="1242" name="Google Shape;1242;p158"/>
            <p:cNvSpPr txBox="1"/>
            <p:nvPr/>
          </p:nvSpPr>
          <p:spPr>
            <a:xfrm>
              <a:off x="1346198" y="313382"/>
              <a:ext cx="10414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NƯỚC NGA VÀ LIÊN XÔ TỪ NĂM 1918 ĐẾN NĂM 1945</a:t>
              </a:r>
              <a:endParaRPr sz="3200" b="1" i="0" u="none" strike="noStrike" cap="none">
                <a:solidFill>
                  <a:srgbClr val="0070C0"/>
                </a:solidFill>
                <a:latin typeface="Times New Roman"/>
                <a:ea typeface="Times New Roman"/>
                <a:cs typeface="Times New Roman"/>
                <a:sym typeface="Times New Roman"/>
              </a:endParaRPr>
            </a:p>
          </p:txBody>
        </p:sp>
      </p:grpSp>
      <p:sp>
        <p:nvSpPr>
          <p:cNvPr id="1243" name="Google Shape;1243;p158"/>
          <p:cNvSpPr/>
          <p:nvPr/>
        </p:nvSpPr>
        <p:spPr>
          <a:xfrm>
            <a:off x="0" y="1189682"/>
            <a:ext cx="1204395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1. Nước Nga Xô viết từ năm 1918 đến năm 1922</a:t>
            </a:r>
            <a:endParaRPr sz="3200" b="1" i="0" u="none" strike="noStrike" cap="none">
              <a:solidFill>
                <a:srgbClr val="FF0000"/>
              </a:solidFill>
              <a:latin typeface="Times New Roman"/>
              <a:ea typeface="Times New Roman"/>
              <a:cs typeface="Times New Roman"/>
              <a:sym typeface="Times New Roman"/>
            </a:endParaRPr>
          </a:p>
        </p:txBody>
      </p:sp>
      <p:sp>
        <p:nvSpPr>
          <p:cNvPr id="1244" name="Google Shape;1244;p158"/>
          <p:cNvSpPr/>
          <p:nvPr/>
        </p:nvSpPr>
        <p:spPr>
          <a:xfrm>
            <a:off x="6548848" y="1891962"/>
            <a:ext cx="4922541"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6600"/>
              <a:buFont typeface="Sigmar One"/>
              <a:buNone/>
            </a:pPr>
            <a:r>
              <a:rPr lang="en-US" sz="6600" b="1" i="0" u="none" strike="noStrike" cap="none">
                <a:solidFill>
                  <a:srgbClr val="00B050"/>
                </a:solidFill>
                <a:latin typeface="Sigmar One"/>
                <a:ea typeface="Sigmar One"/>
                <a:cs typeface="Sigmar One"/>
                <a:sym typeface="Sigmar One"/>
              </a:rPr>
              <a:t>Thảo luận</a:t>
            </a:r>
            <a:endParaRPr sz="6600" b="1" i="0" u="none" strike="noStrike" cap="none">
              <a:solidFill>
                <a:srgbClr val="00B050"/>
              </a:solidFill>
              <a:latin typeface="Sigmar One"/>
              <a:ea typeface="Sigmar One"/>
              <a:cs typeface="Sigmar One"/>
              <a:sym typeface="Sigmar One"/>
            </a:endParaRPr>
          </a:p>
        </p:txBody>
      </p:sp>
      <p:pic>
        <p:nvPicPr>
          <p:cNvPr id="1245" name="Google Shape;1245;p158"/>
          <p:cNvPicPr preferRelativeResize="0"/>
          <p:nvPr/>
        </p:nvPicPr>
        <p:blipFill rotWithShape="1">
          <a:blip r:embed="rId4">
            <a:alphaModFix/>
          </a:blip>
          <a:srcRect l="13429" t="8932" r="10092" b="9628"/>
          <a:stretch/>
        </p:blipFill>
        <p:spPr>
          <a:xfrm>
            <a:off x="6303114" y="2780504"/>
            <a:ext cx="5740840" cy="4077496"/>
          </a:xfrm>
          <a:prstGeom prst="rect">
            <a:avLst/>
          </a:prstGeom>
          <a:noFill/>
          <a:ln>
            <a:noFill/>
          </a:ln>
        </p:spPr>
      </p:pic>
      <p:sp>
        <p:nvSpPr>
          <p:cNvPr id="1246" name="Google Shape;1246;p158"/>
          <p:cNvSpPr/>
          <p:nvPr/>
        </p:nvSpPr>
        <p:spPr>
          <a:xfrm>
            <a:off x="448929" y="2143125"/>
            <a:ext cx="5194225" cy="3581140"/>
          </a:xfrm>
          <a:prstGeom prst="roundRect">
            <a:avLst>
              <a:gd name="adj" fmla="val 16667"/>
            </a:avLst>
          </a:prstGeom>
          <a:solidFill>
            <a:srgbClr val="FFFFFF"/>
          </a:solidFill>
          <a:ln w="25400" cap="flat" cmpd="sng">
            <a:solidFill>
              <a:srgbClr val="EACC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70C0"/>
                </a:solidFill>
                <a:latin typeface="Times New Roman"/>
                <a:ea typeface="Times New Roman"/>
                <a:cs typeface="Times New Roman"/>
                <a:sym typeface="Times New Roman"/>
              </a:rPr>
              <a:t>Liệt kê những khó khăn mà nước Nga Xô viết gặp phải trong những 1918 -1922</a:t>
            </a:r>
            <a:endParaRPr sz="3600" b="1" i="0" u="none" strike="noStrike" cap="none">
              <a:solidFill>
                <a:srgbClr val="0070C0"/>
              </a:solidFill>
              <a:latin typeface="Times New Roman"/>
              <a:ea typeface="Times New Roman"/>
              <a:cs typeface="Times New Roman"/>
              <a:sym typeface="Times New Roman"/>
            </a:endParaRPr>
          </a:p>
        </p:txBody>
      </p:sp>
      <p:pic>
        <p:nvPicPr>
          <p:cNvPr id="1247" name="Google Shape;1247;p158"/>
          <p:cNvPicPr preferRelativeResize="0"/>
          <p:nvPr/>
        </p:nvPicPr>
        <p:blipFill rotWithShape="1">
          <a:blip r:embed="rId5">
            <a:alphaModFix/>
          </a:blip>
          <a:srcRect/>
          <a:stretch/>
        </p:blipFill>
        <p:spPr>
          <a:xfrm>
            <a:off x="11092476" y="5725710"/>
            <a:ext cx="1337340" cy="1337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4"/>
                                        </p:tgtEl>
                                        <p:attrNameLst>
                                          <p:attrName>style.visibility</p:attrName>
                                        </p:attrNameLst>
                                      </p:cBhvr>
                                      <p:to>
                                        <p:strVal val="visible"/>
                                      </p:to>
                                    </p:set>
                                    <p:animEffect transition="in" filter="fade">
                                      <p:cBhvr>
                                        <p:cTn id="7" dur="1822"/>
                                        <p:tgtEl>
                                          <p:spTgt spid="1244"/>
                                        </p:tgtEl>
                                      </p:cBhvr>
                                    </p:animEffect>
                                  </p:childTnLst>
                                </p:cTn>
                              </p:par>
                              <p:par>
                                <p:cTn id="8" presetID="10" presetClass="entr" presetSubtype="0" fill="hold" nodeType="withEffect">
                                  <p:stCondLst>
                                    <p:cond delay="0"/>
                                  </p:stCondLst>
                                  <p:childTnLst>
                                    <p:set>
                                      <p:cBhvr>
                                        <p:cTn id="9" dur="1" fill="hold">
                                          <p:stCondLst>
                                            <p:cond delay="0"/>
                                          </p:stCondLst>
                                        </p:cTn>
                                        <p:tgtEl>
                                          <p:spTgt spid="1245"/>
                                        </p:tgtEl>
                                        <p:attrNameLst>
                                          <p:attrName>style.visibility</p:attrName>
                                        </p:attrNameLst>
                                      </p:cBhvr>
                                      <p:to>
                                        <p:strVal val="visible"/>
                                      </p:to>
                                    </p:set>
                                    <p:animEffect transition="in" filter="fade">
                                      <p:cBhvr>
                                        <p:cTn id="10" dur="1822"/>
                                        <p:tgtEl>
                                          <p:spTgt spid="1245"/>
                                        </p:tgtEl>
                                      </p:cBhvr>
                                    </p:animEffect>
                                  </p:childTnLst>
                                </p:cTn>
                              </p:par>
                              <p:par>
                                <p:cTn id="11" presetID="10" presetClass="entr" presetSubtype="0" fill="hold" nodeType="withEffect">
                                  <p:stCondLst>
                                    <p:cond delay="0"/>
                                  </p:stCondLst>
                                  <p:childTnLst>
                                    <p:set>
                                      <p:cBhvr>
                                        <p:cTn id="12" dur="1" fill="hold">
                                          <p:stCondLst>
                                            <p:cond delay="0"/>
                                          </p:stCondLst>
                                        </p:cTn>
                                        <p:tgtEl>
                                          <p:spTgt spid="1246"/>
                                        </p:tgtEl>
                                        <p:attrNameLst>
                                          <p:attrName>style.visibility</p:attrName>
                                        </p:attrNameLst>
                                      </p:cBhvr>
                                      <p:to>
                                        <p:strVal val="visible"/>
                                      </p:to>
                                    </p:set>
                                    <p:animEffect transition="in" filter="fade">
                                      <p:cBhvr>
                                        <p:cTn id="13" dur="500"/>
                                        <p:tgtEl>
                                          <p:spTgt spid="1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cxnSp>
        <p:nvCxnSpPr>
          <p:cNvPr id="1255" name="Google Shape;1255;p159"/>
          <p:cNvCxnSpPr/>
          <p:nvPr/>
        </p:nvCxnSpPr>
        <p:spPr>
          <a:xfrm rot="10800000" flipH="1">
            <a:off x="-3965396" y="-546812"/>
            <a:ext cx="502625" cy="329519"/>
          </a:xfrm>
          <a:prstGeom prst="straightConnector1">
            <a:avLst/>
          </a:prstGeom>
          <a:noFill/>
          <a:ln w="9525" cap="flat" cmpd="sng">
            <a:solidFill>
              <a:srgbClr val="EF9124">
                <a:alpha val="0"/>
              </a:srgbClr>
            </a:solidFill>
            <a:prstDash val="solid"/>
            <a:miter lim="800000"/>
            <a:headEnd type="none" w="sm" len="sm"/>
            <a:tailEnd type="none" w="sm" len="sm"/>
          </a:ln>
        </p:spPr>
      </p:cxnSp>
      <p:sp>
        <p:nvSpPr>
          <p:cNvPr id="1256" name="Google Shape;1256;p159"/>
          <p:cNvSpPr/>
          <p:nvPr/>
        </p:nvSpPr>
        <p:spPr>
          <a:xfrm rot="10800000">
            <a:off x="9809237" y="9055"/>
            <a:ext cx="2380343" cy="1306366"/>
          </a:xfrm>
          <a:custGeom>
            <a:avLst/>
            <a:gdLst/>
            <a:ahLst/>
            <a:cxnLst/>
            <a:rect l="l" t="t" r="r" b="b"/>
            <a:pathLst>
              <a:path w="2380343" h="2380343" extrusionOk="0">
                <a:moveTo>
                  <a:pt x="0" y="2380343"/>
                </a:moveTo>
                <a:lnTo>
                  <a:pt x="0" y="0"/>
                </a:lnTo>
                <a:cubicBezTo>
                  <a:pt x="1315962" y="416076"/>
                  <a:pt x="1586895" y="1586895"/>
                  <a:pt x="2380343" y="2380343"/>
                </a:cubicBezTo>
                <a:lnTo>
                  <a:pt x="0" y="2380343"/>
                </a:lnTo>
                <a:close/>
              </a:path>
            </a:pathLst>
          </a:cu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Open Sans"/>
              <a:ea typeface="Open Sans"/>
              <a:cs typeface="Open Sans"/>
              <a:sym typeface="Open Sans"/>
            </a:endParaRPr>
          </a:p>
        </p:txBody>
      </p:sp>
      <p:sp>
        <p:nvSpPr>
          <p:cNvPr id="1257" name="Google Shape;1257;p159"/>
          <p:cNvSpPr/>
          <p:nvPr/>
        </p:nvSpPr>
        <p:spPr>
          <a:xfrm>
            <a:off x="0" y="-406206"/>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258" name="Google Shape;1258;p159"/>
          <p:cNvSpPr/>
          <p:nvPr/>
        </p:nvSpPr>
        <p:spPr>
          <a:xfrm>
            <a:off x="0" y="7075715"/>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p:txBody>
      </p:sp>
      <p:sp>
        <p:nvSpPr>
          <p:cNvPr id="1259" name="Google Shape;1259;p159"/>
          <p:cNvSpPr/>
          <p:nvPr/>
        </p:nvSpPr>
        <p:spPr>
          <a:xfrm>
            <a:off x="-69323" y="9053"/>
            <a:ext cx="12330645" cy="1095847"/>
          </a:xfrm>
          <a:prstGeom prst="roundRect">
            <a:avLst>
              <a:gd name="adj" fmla="val 50000"/>
            </a:avLst>
          </a:prstGeom>
          <a:solidFill>
            <a:srgbClr val="F856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FFFFFF"/>
                </a:solidFill>
                <a:latin typeface="Times New Roman"/>
                <a:ea typeface="Times New Roman"/>
                <a:cs typeface="Times New Roman"/>
                <a:sym typeface="Times New Roman"/>
              </a:rPr>
              <a:t>Nông nghiệp, công nghiệp đều lùi về mức thấp hơn nhiều so với trước Chiến tranh thế giới thứ nhất, thương mại bế tắc. </a:t>
            </a:r>
            <a:endParaRPr sz="3200" b="0" i="0" u="none" strike="noStrike" cap="none">
              <a:solidFill>
                <a:srgbClr val="FFFFFF"/>
              </a:solidFill>
              <a:latin typeface="Times New Roman"/>
              <a:ea typeface="Times New Roman"/>
              <a:cs typeface="Times New Roman"/>
              <a:sym typeface="Times New Roman"/>
            </a:endParaRPr>
          </a:p>
        </p:txBody>
      </p:sp>
      <p:pic>
        <p:nvPicPr>
          <p:cNvPr id="1260" name="Google Shape;1260;p159"/>
          <p:cNvPicPr preferRelativeResize="0"/>
          <p:nvPr/>
        </p:nvPicPr>
        <p:blipFill rotWithShape="1">
          <a:blip r:embed="rId3">
            <a:alphaModFix/>
          </a:blip>
          <a:srcRect/>
          <a:stretch/>
        </p:blipFill>
        <p:spPr>
          <a:xfrm>
            <a:off x="0" y="1104900"/>
            <a:ext cx="12192000" cy="5753100"/>
          </a:xfrm>
          <a:prstGeom prst="rect">
            <a:avLst/>
          </a:prstGeom>
          <a:noFill/>
          <a:ln>
            <a:noFill/>
          </a:ln>
        </p:spPr>
      </p:pic>
      <p:pic>
        <p:nvPicPr>
          <p:cNvPr id="1261" name="Google Shape;1261;p159"/>
          <p:cNvPicPr preferRelativeResize="0"/>
          <p:nvPr/>
        </p:nvPicPr>
        <p:blipFill rotWithShape="1">
          <a:blip r:embed="rId4">
            <a:alphaModFix/>
          </a:blip>
          <a:srcRect/>
          <a:stretch/>
        </p:blipFill>
        <p:spPr>
          <a:xfrm>
            <a:off x="57029" y="1104900"/>
            <a:ext cx="6132513" cy="6020771"/>
          </a:xfrm>
          <a:prstGeom prst="rect">
            <a:avLst/>
          </a:prstGeom>
          <a:noFill/>
          <a:ln>
            <a:noFill/>
          </a:ln>
        </p:spPr>
      </p:pic>
      <p:pic>
        <p:nvPicPr>
          <p:cNvPr id="1262" name="Google Shape;1262;p159" descr="Phụ nữ nông dân ở Nga trước cách mạng"/>
          <p:cNvPicPr preferRelativeResize="0"/>
          <p:nvPr/>
        </p:nvPicPr>
        <p:blipFill rotWithShape="1">
          <a:blip r:embed="rId5">
            <a:alphaModFix/>
          </a:blip>
          <a:srcRect l="6163" r="6579"/>
          <a:stretch/>
        </p:blipFill>
        <p:spPr>
          <a:xfrm>
            <a:off x="6246571" y="1104900"/>
            <a:ext cx="5888400" cy="5819775"/>
          </a:xfrm>
          <a:prstGeom prst="rect">
            <a:avLst/>
          </a:prstGeom>
          <a:noFill/>
          <a:ln>
            <a:noFill/>
          </a:ln>
        </p:spPr>
      </p:pic>
      <p:pic>
        <p:nvPicPr>
          <p:cNvPr id="1263" name="Google Shape;1263;p159" descr="The 1917 Peasant Revolutions"/>
          <p:cNvPicPr preferRelativeResize="0"/>
          <p:nvPr/>
        </p:nvPicPr>
        <p:blipFill rotWithShape="1">
          <a:blip r:embed="rId6">
            <a:alphaModFix/>
          </a:blip>
          <a:srcRect/>
          <a:stretch/>
        </p:blipFill>
        <p:spPr>
          <a:xfrm>
            <a:off x="43497" y="963662"/>
            <a:ext cx="12192000" cy="6206509"/>
          </a:xfrm>
          <a:prstGeom prst="rect">
            <a:avLst/>
          </a:prstGeom>
          <a:noFill/>
          <a:ln>
            <a:noFill/>
          </a:ln>
        </p:spPr>
      </p:pic>
      <p:sp>
        <p:nvSpPr>
          <p:cNvPr id="1264" name="Google Shape;1264;p159"/>
          <p:cNvSpPr/>
          <p:nvPr/>
        </p:nvSpPr>
        <p:spPr>
          <a:xfrm>
            <a:off x="482485" y="1554416"/>
            <a:ext cx="3376245" cy="646331"/>
          </a:xfrm>
          <a:prstGeom prst="rect">
            <a:avLst/>
          </a:prstGeom>
          <a:solidFill>
            <a:srgbClr val="FBE4D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Nông dân ở Nga</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5"/>
                                        </p:tgtEl>
                                        <p:attrNameLst>
                                          <p:attrName>style.visibility</p:attrName>
                                        </p:attrNameLst>
                                      </p:cBhvr>
                                      <p:to>
                                        <p:strVal val="visible"/>
                                      </p:to>
                                    </p:set>
                                    <p:animEffect transition="in" filter="fade">
                                      <p:cBhvr>
                                        <p:cTn id="7" dur="1000"/>
                                        <p:tgtEl>
                                          <p:spTgt spid="1255"/>
                                        </p:tgtEl>
                                      </p:cBhvr>
                                    </p:animEffect>
                                  </p:childTnLst>
                                </p:cTn>
                              </p:par>
                              <p:par>
                                <p:cTn id="8" presetID="10" presetClass="entr" presetSubtype="0" fill="hold" nodeType="withEffect">
                                  <p:stCondLst>
                                    <p:cond delay="0"/>
                                  </p:stCondLst>
                                  <p:childTnLst>
                                    <p:set>
                                      <p:cBhvr>
                                        <p:cTn id="9" dur="1" fill="hold">
                                          <p:stCondLst>
                                            <p:cond delay="0"/>
                                          </p:stCondLst>
                                        </p:cTn>
                                        <p:tgtEl>
                                          <p:spTgt spid="1256"/>
                                        </p:tgtEl>
                                        <p:attrNameLst>
                                          <p:attrName>style.visibility</p:attrName>
                                        </p:attrNameLst>
                                      </p:cBhvr>
                                      <p:to>
                                        <p:strVal val="visible"/>
                                      </p:to>
                                    </p:set>
                                    <p:animEffect transition="in" filter="fade">
                                      <p:cBhvr>
                                        <p:cTn id="10" dur="1000"/>
                                        <p:tgtEl>
                                          <p:spTgt spid="1256"/>
                                        </p:tgtEl>
                                      </p:cBhvr>
                                    </p:animEffect>
                                  </p:childTnLst>
                                </p:cTn>
                              </p:par>
                              <p:par>
                                <p:cTn id="11" presetID="10" presetClass="entr" presetSubtype="0" fill="hold" nodeType="withEffect">
                                  <p:stCondLst>
                                    <p:cond delay="0"/>
                                  </p:stCondLst>
                                  <p:childTnLst>
                                    <p:set>
                                      <p:cBhvr>
                                        <p:cTn id="12" dur="1" fill="hold">
                                          <p:stCondLst>
                                            <p:cond delay="0"/>
                                          </p:stCondLst>
                                        </p:cTn>
                                        <p:tgtEl>
                                          <p:spTgt spid="1257"/>
                                        </p:tgtEl>
                                        <p:attrNameLst>
                                          <p:attrName>style.visibility</p:attrName>
                                        </p:attrNameLst>
                                      </p:cBhvr>
                                      <p:to>
                                        <p:strVal val="visible"/>
                                      </p:to>
                                    </p:set>
                                    <p:animEffect transition="in" filter="fade">
                                      <p:cBhvr>
                                        <p:cTn id="13" dur="1000"/>
                                        <p:tgtEl>
                                          <p:spTgt spid="1257"/>
                                        </p:tgtEl>
                                      </p:cBhvr>
                                    </p:animEffect>
                                  </p:childTnLst>
                                </p:cTn>
                              </p:par>
                              <p:par>
                                <p:cTn id="14" presetID="10" presetClass="entr" presetSubtype="0" fill="hold" nodeType="withEffect">
                                  <p:stCondLst>
                                    <p:cond delay="0"/>
                                  </p:stCondLst>
                                  <p:childTnLst>
                                    <p:set>
                                      <p:cBhvr>
                                        <p:cTn id="15" dur="1" fill="hold">
                                          <p:stCondLst>
                                            <p:cond delay="0"/>
                                          </p:stCondLst>
                                        </p:cTn>
                                        <p:tgtEl>
                                          <p:spTgt spid="1258"/>
                                        </p:tgtEl>
                                        <p:attrNameLst>
                                          <p:attrName>style.visibility</p:attrName>
                                        </p:attrNameLst>
                                      </p:cBhvr>
                                      <p:to>
                                        <p:strVal val="visible"/>
                                      </p:to>
                                    </p:set>
                                    <p:animEffect transition="in" filter="fade">
                                      <p:cBhvr>
                                        <p:cTn id="16" dur="1000"/>
                                        <p:tgtEl>
                                          <p:spTgt spid="1258"/>
                                        </p:tgtEl>
                                      </p:cBhvr>
                                    </p:animEffect>
                                  </p:childTnLst>
                                </p:cTn>
                              </p:par>
                              <p:par>
                                <p:cTn id="17" presetID="10" presetClass="entr" presetSubtype="0" fill="hold" nodeType="withEffect">
                                  <p:stCondLst>
                                    <p:cond delay="0"/>
                                  </p:stCondLst>
                                  <p:childTnLst>
                                    <p:set>
                                      <p:cBhvr>
                                        <p:cTn id="18" dur="1" fill="hold">
                                          <p:stCondLst>
                                            <p:cond delay="0"/>
                                          </p:stCondLst>
                                        </p:cTn>
                                        <p:tgtEl>
                                          <p:spTgt spid="1259"/>
                                        </p:tgtEl>
                                        <p:attrNameLst>
                                          <p:attrName>style.visibility</p:attrName>
                                        </p:attrNameLst>
                                      </p:cBhvr>
                                      <p:to>
                                        <p:strVal val="visible"/>
                                      </p:to>
                                    </p:set>
                                    <p:animEffect transition="in" filter="fade">
                                      <p:cBhvr>
                                        <p:cTn id="19" dur="1000"/>
                                        <p:tgtEl>
                                          <p:spTgt spid="12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60"/>
                                        </p:tgtEl>
                                        <p:attrNameLst>
                                          <p:attrName>style.visibility</p:attrName>
                                        </p:attrNameLst>
                                      </p:cBhvr>
                                      <p:to>
                                        <p:strVal val="visible"/>
                                      </p:to>
                                    </p:set>
                                    <p:animEffect transition="in" filter="fade">
                                      <p:cBhvr>
                                        <p:cTn id="24" dur="500"/>
                                        <p:tgtEl>
                                          <p:spTgt spid="12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62"/>
                                        </p:tgtEl>
                                        <p:attrNameLst>
                                          <p:attrName>style.visibility</p:attrName>
                                        </p:attrNameLst>
                                      </p:cBhvr>
                                      <p:to>
                                        <p:strVal val="visible"/>
                                      </p:to>
                                    </p:set>
                                    <p:animEffect transition="in" filter="fade">
                                      <p:cBhvr>
                                        <p:cTn id="29" dur="1250"/>
                                        <p:tgtEl>
                                          <p:spTgt spid="1262"/>
                                        </p:tgtEl>
                                      </p:cBhvr>
                                    </p:animEffect>
                                  </p:childTnLst>
                                </p:cTn>
                              </p:par>
                              <p:par>
                                <p:cTn id="30" presetID="10" presetClass="entr" presetSubtype="0" fill="hold" nodeType="withEffect">
                                  <p:stCondLst>
                                    <p:cond delay="0"/>
                                  </p:stCondLst>
                                  <p:childTnLst>
                                    <p:set>
                                      <p:cBhvr>
                                        <p:cTn id="31" dur="1" fill="hold">
                                          <p:stCondLst>
                                            <p:cond delay="0"/>
                                          </p:stCondLst>
                                        </p:cTn>
                                        <p:tgtEl>
                                          <p:spTgt spid="1261"/>
                                        </p:tgtEl>
                                        <p:attrNameLst>
                                          <p:attrName>style.visibility</p:attrName>
                                        </p:attrNameLst>
                                      </p:cBhvr>
                                      <p:to>
                                        <p:strVal val="visible"/>
                                      </p:to>
                                    </p:set>
                                    <p:animEffect transition="in" filter="fade">
                                      <p:cBhvr>
                                        <p:cTn id="32" dur="1250"/>
                                        <p:tgtEl>
                                          <p:spTgt spid="12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63"/>
                                        </p:tgtEl>
                                        <p:attrNameLst>
                                          <p:attrName>style.visibility</p:attrName>
                                        </p:attrNameLst>
                                      </p:cBhvr>
                                      <p:to>
                                        <p:strVal val="visible"/>
                                      </p:to>
                                    </p:set>
                                    <p:animEffect transition="in" filter="fade">
                                      <p:cBhvr>
                                        <p:cTn id="37" dur="500"/>
                                        <p:tgtEl>
                                          <p:spTgt spid="1263"/>
                                        </p:tgtEl>
                                      </p:cBhvr>
                                    </p:animEffect>
                                  </p:childTnLst>
                                </p:cTn>
                              </p:par>
                              <p:par>
                                <p:cTn id="38" presetID="10" presetClass="entr" presetSubtype="0" fill="hold" nodeType="withEffect">
                                  <p:stCondLst>
                                    <p:cond delay="0"/>
                                  </p:stCondLst>
                                  <p:childTnLst>
                                    <p:set>
                                      <p:cBhvr>
                                        <p:cTn id="39" dur="1" fill="hold">
                                          <p:stCondLst>
                                            <p:cond delay="0"/>
                                          </p:stCondLst>
                                        </p:cTn>
                                        <p:tgtEl>
                                          <p:spTgt spid="1264"/>
                                        </p:tgtEl>
                                        <p:attrNameLst>
                                          <p:attrName>style.visibility</p:attrName>
                                        </p:attrNameLst>
                                      </p:cBhvr>
                                      <p:to>
                                        <p:strVal val="visible"/>
                                      </p:to>
                                    </p:set>
                                    <p:animEffect transition="in" filter="fade">
                                      <p:cBhvr>
                                        <p:cTn id="40" dur="500"/>
                                        <p:tgtEl>
                                          <p:spTgt spid="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cxnSp>
        <p:nvCxnSpPr>
          <p:cNvPr id="1272" name="Google Shape;1272;p160"/>
          <p:cNvCxnSpPr/>
          <p:nvPr/>
        </p:nvCxnSpPr>
        <p:spPr>
          <a:xfrm rot="10800000" flipH="1">
            <a:off x="-3965396" y="-546812"/>
            <a:ext cx="502625" cy="329519"/>
          </a:xfrm>
          <a:prstGeom prst="straightConnector1">
            <a:avLst/>
          </a:prstGeom>
          <a:noFill/>
          <a:ln w="9525" cap="flat" cmpd="sng">
            <a:solidFill>
              <a:srgbClr val="EF9124">
                <a:alpha val="0"/>
              </a:srgbClr>
            </a:solidFill>
            <a:prstDash val="solid"/>
            <a:miter lim="800000"/>
            <a:headEnd type="none" w="sm" len="sm"/>
            <a:tailEnd type="none" w="sm" len="sm"/>
          </a:ln>
        </p:spPr>
      </p:cxnSp>
      <p:sp>
        <p:nvSpPr>
          <p:cNvPr id="1273" name="Google Shape;1273;p160"/>
          <p:cNvSpPr/>
          <p:nvPr/>
        </p:nvSpPr>
        <p:spPr>
          <a:xfrm rot="10800000">
            <a:off x="9809237" y="9055"/>
            <a:ext cx="2380343" cy="1306366"/>
          </a:xfrm>
          <a:custGeom>
            <a:avLst/>
            <a:gdLst/>
            <a:ahLst/>
            <a:cxnLst/>
            <a:rect l="l" t="t" r="r" b="b"/>
            <a:pathLst>
              <a:path w="2380343" h="2380343" extrusionOk="0">
                <a:moveTo>
                  <a:pt x="0" y="2380343"/>
                </a:moveTo>
                <a:lnTo>
                  <a:pt x="0" y="0"/>
                </a:lnTo>
                <a:cubicBezTo>
                  <a:pt x="1315962" y="416076"/>
                  <a:pt x="1586895" y="1586895"/>
                  <a:pt x="2380343" y="2380343"/>
                </a:cubicBezTo>
                <a:lnTo>
                  <a:pt x="0" y="2380343"/>
                </a:lnTo>
                <a:close/>
              </a:path>
            </a:pathLst>
          </a:cu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Open Sans"/>
              <a:ea typeface="Open Sans"/>
              <a:cs typeface="Open Sans"/>
              <a:sym typeface="Open Sans"/>
            </a:endParaRPr>
          </a:p>
        </p:txBody>
      </p:sp>
      <p:sp>
        <p:nvSpPr>
          <p:cNvPr id="1274" name="Google Shape;1274;p160"/>
          <p:cNvSpPr/>
          <p:nvPr/>
        </p:nvSpPr>
        <p:spPr>
          <a:xfrm>
            <a:off x="0" y="-406206"/>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275" name="Google Shape;1275;p160"/>
          <p:cNvSpPr/>
          <p:nvPr/>
        </p:nvSpPr>
        <p:spPr>
          <a:xfrm>
            <a:off x="0" y="7075715"/>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p:txBody>
      </p:sp>
      <p:sp>
        <p:nvSpPr>
          <p:cNvPr id="1276" name="Google Shape;1276;p160"/>
          <p:cNvSpPr/>
          <p:nvPr/>
        </p:nvSpPr>
        <p:spPr>
          <a:xfrm>
            <a:off x="-69323" y="9053"/>
            <a:ext cx="12330645" cy="1095847"/>
          </a:xfrm>
          <a:prstGeom prst="roundRect">
            <a:avLst>
              <a:gd name="adj" fmla="val 50000"/>
            </a:avLst>
          </a:prstGeom>
          <a:solidFill>
            <a:srgbClr val="F856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FFFFFF"/>
                </a:solidFill>
                <a:latin typeface="Times New Roman"/>
                <a:ea typeface="Times New Roman"/>
                <a:cs typeface="Times New Roman"/>
                <a:sym typeface="Times New Roman"/>
              </a:rPr>
              <a:t>Nội chiến lại xảy ra do sự chống phá của quân Bạch vệ và sự can thiệp của các nước đế quốc. </a:t>
            </a:r>
            <a:endParaRPr sz="3200" b="0" i="0" u="none" strike="noStrike" cap="none">
              <a:solidFill>
                <a:srgbClr val="FFFFFF"/>
              </a:solidFill>
              <a:latin typeface="Times New Roman"/>
              <a:ea typeface="Times New Roman"/>
              <a:cs typeface="Times New Roman"/>
              <a:sym typeface="Times New Roman"/>
            </a:endParaRPr>
          </a:p>
        </p:txBody>
      </p:sp>
      <p:pic>
        <p:nvPicPr>
          <p:cNvPr id="1277" name="Google Shape;1277;p160" descr="DSC_0001 copy"/>
          <p:cNvPicPr preferRelativeResize="0"/>
          <p:nvPr/>
        </p:nvPicPr>
        <p:blipFill rotWithShape="1">
          <a:blip r:embed="rId3">
            <a:alphaModFix/>
          </a:blip>
          <a:srcRect l="10356" t="20096" r="18657" b="21902"/>
          <a:stretch/>
        </p:blipFill>
        <p:spPr>
          <a:xfrm>
            <a:off x="0" y="1104900"/>
            <a:ext cx="6096000" cy="5743899"/>
          </a:xfrm>
          <a:prstGeom prst="rect">
            <a:avLst/>
          </a:prstGeom>
          <a:noFill/>
          <a:ln>
            <a:noFill/>
          </a:ln>
        </p:spPr>
      </p:pic>
      <p:pic>
        <p:nvPicPr>
          <p:cNvPr id="1278" name="Google Shape;1278;p160"/>
          <p:cNvPicPr preferRelativeResize="0"/>
          <p:nvPr/>
        </p:nvPicPr>
        <p:blipFill rotWithShape="1">
          <a:blip r:embed="rId4">
            <a:alphaModFix/>
          </a:blip>
          <a:srcRect/>
          <a:stretch/>
        </p:blipFill>
        <p:spPr>
          <a:xfrm>
            <a:off x="6096000" y="1089670"/>
            <a:ext cx="6096000" cy="5777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fade">
                                      <p:cBhvr>
                                        <p:cTn id="7" dur="1000"/>
                                        <p:tgtEl>
                                          <p:spTgt spid="1272"/>
                                        </p:tgtEl>
                                      </p:cBhvr>
                                    </p:animEffect>
                                  </p:childTnLst>
                                </p:cTn>
                              </p:par>
                              <p:par>
                                <p:cTn id="8" presetID="10" presetClass="entr" presetSubtype="0" fill="hold" nodeType="withEffect">
                                  <p:stCondLst>
                                    <p:cond delay="0"/>
                                  </p:stCondLst>
                                  <p:childTnLst>
                                    <p:set>
                                      <p:cBhvr>
                                        <p:cTn id="9" dur="1" fill="hold">
                                          <p:stCondLst>
                                            <p:cond delay="0"/>
                                          </p:stCondLst>
                                        </p:cTn>
                                        <p:tgtEl>
                                          <p:spTgt spid="1273"/>
                                        </p:tgtEl>
                                        <p:attrNameLst>
                                          <p:attrName>style.visibility</p:attrName>
                                        </p:attrNameLst>
                                      </p:cBhvr>
                                      <p:to>
                                        <p:strVal val="visible"/>
                                      </p:to>
                                    </p:set>
                                    <p:animEffect transition="in" filter="fade">
                                      <p:cBhvr>
                                        <p:cTn id="10" dur="1000"/>
                                        <p:tgtEl>
                                          <p:spTgt spid="1273"/>
                                        </p:tgtEl>
                                      </p:cBhvr>
                                    </p:animEffect>
                                  </p:childTnLst>
                                </p:cTn>
                              </p:par>
                              <p:par>
                                <p:cTn id="11" presetID="10" presetClass="entr" presetSubtype="0" fill="hold" nodeType="withEffect">
                                  <p:stCondLst>
                                    <p:cond delay="0"/>
                                  </p:stCondLst>
                                  <p:childTnLst>
                                    <p:set>
                                      <p:cBhvr>
                                        <p:cTn id="12" dur="1" fill="hold">
                                          <p:stCondLst>
                                            <p:cond delay="0"/>
                                          </p:stCondLst>
                                        </p:cTn>
                                        <p:tgtEl>
                                          <p:spTgt spid="1274"/>
                                        </p:tgtEl>
                                        <p:attrNameLst>
                                          <p:attrName>style.visibility</p:attrName>
                                        </p:attrNameLst>
                                      </p:cBhvr>
                                      <p:to>
                                        <p:strVal val="visible"/>
                                      </p:to>
                                    </p:set>
                                    <p:animEffect transition="in" filter="fade">
                                      <p:cBhvr>
                                        <p:cTn id="13" dur="1000"/>
                                        <p:tgtEl>
                                          <p:spTgt spid="1274"/>
                                        </p:tgtEl>
                                      </p:cBhvr>
                                    </p:animEffect>
                                  </p:childTnLst>
                                </p:cTn>
                              </p:par>
                              <p:par>
                                <p:cTn id="14" presetID="10" presetClass="entr" presetSubtype="0" fill="hold" nodeType="withEffect">
                                  <p:stCondLst>
                                    <p:cond delay="0"/>
                                  </p:stCondLst>
                                  <p:childTnLst>
                                    <p:set>
                                      <p:cBhvr>
                                        <p:cTn id="15" dur="1" fill="hold">
                                          <p:stCondLst>
                                            <p:cond delay="0"/>
                                          </p:stCondLst>
                                        </p:cTn>
                                        <p:tgtEl>
                                          <p:spTgt spid="1275"/>
                                        </p:tgtEl>
                                        <p:attrNameLst>
                                          <p:attrName>style.visibility</p:attrName>
                                        </p:attrNameLst>
                                      </p:cBhvr>
                                      <p:to>
                                        <p:strVal val="visible"/>
                                      </p:to>
                                    </p:set>
                                    <p:animEffect transition="in" filter="fade">
                                      <p:cBhvr>
                                        <p:cTn id="16" dur="1000"/>
                                        <p:tgtEl>
                                          <p:spTgt spid="1275"/>
                                        </p:tgtEl>
                                      </p:cBhvr>
                                    </p:animEffect>
                                  </p:childTnLst>
                                </p:cTn>
                              </p:par>
                              <p:par>
                                <p:cTn id="17" presetID="10" presetClass="entr" presetSubtype="0" fill="hold" nodeType="withEffect">
                                  <p:stCondLst>
                                    <p:cond delay="0"/>
                                  </p:stCondLst>
                                  <p:childTnLst>
                                    <p:set>
                                      <p:cBhvr>
                                        <p:cTn id="18" dur="1" fill="hold">
                                          <p:stCondLst>
                                            <p:cond delay="0"/>
                                          </p:stCondLst>
                                        </p:cTn>
                                        <p:tgtEl>
                                          <p:spTgt spid="1276"/>
                                        </p:tgtEl>
                                        <p:attrNameLst>
                                          <p:attrName>style.visibility</p:attrName>
                                        </p:attrNameLst>
                                      </p:cBhvr>
                                      <p:to>
                                        <p:strVal val="visible"/>
                                      </p:to>
                                    </p:set>
                                    <p:animEffect transition="in" filter="fade">
                                      <p:cBhvr>
                                        <p:cTn id="19" dur="1000"/>
                                        <p:tgtEl>
                                          <p:spTgt spid="127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77"/>
                                        </p:tgtEl>
                                        <p:attrNameLst>
                                          <p:attrName>style.visibility</p:attrName>
                                        </p:attrNameLst>
                                      </p:cBhvr>
                                      <p:to>
                                        <p:strVal val="visible"/>
                                      </p:to>
                                    </p:set>
                                    <p:animEffect transition="in" filter="fade">
                                      <p:cBhvr>
                                        <p:cTn id="24" dur="500"/>
                                        <p:tgtEl>
                                          <p:spTgt spid="1277"/>
                                        </p:tgtEl>
                                      </p:cBhvr>
                                    </p:animEffect>
                                  </p:childTnLst>
                                </p:cTn>
                              </p:par>
                              <p:par>
                                <p:cTn id="25" presetID="10" presetClass="entr" presetSubtype="0" fill="hold" nodeType="withEffect">
                                  <p:stCondLst>
                                    <p:cond delay="0"/>
                                  </p:stCondLst>
                                  <p:childTnLst>
                                    <p:set>
                                      <p:cBhvr>
                                        <p:cTn id="26" dur="1" fill="hold">
                                          <p:stCondLst>
                                            <p:cond delay="0"/>
                                          </p:stCondLst>
                                        </p:cTn>
                                        <p:tgtEl>
                                          <p:spTgt spid="1278"/>
                                        </p:tgtEl>
                                        <p:attrNameLst>
                                          <p:attrName>style.visibility</p:attrName>
                                        </p:attrNameLst>
                                      </p:cBhvr>
                                      <p:to>
                                        <p:strVal val="visible"/>
                                      </p:to>
                                    </p:set>
                                    <p:animEffect transition="in" filter="fade">
                                      <p:cBhvr>
                                        <p:cTn id="27" dur="500"/>
                                        <p:tgtEl>
                                          <p:spTgt spid="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cxnSp>
        <p:nvCxnSpPr>
          <p:cNvPr id="1286" name="Google Shape;1286;p161"/>
          <p:cNvCxnSpPr/>
          <p:nvPr/>
        </p:nvCxnSpPr>
        <p:spPr>
          <a:xfrm rot="10800000" flipH="1">
            <a:off x="-3965396" y="-546812"/>
            <a:ext cx="502625" cy="329519"/>
          </a:xfrm>
          <a:prstGeom prst="straightConnector1">
            <a:avLst/>
          </a:prstGeom>
          <a:noFill/>
          <a:ln w="9525" cap="flat" cmpd="sng">
            <a:solidFill>
              <a:srgbClr val="EF9124">
                <a:alpha val="0"/>
              </a:srgbClr>
            </a:solidFill>
            <a:prstDash val="solid"/>
            <a:miter lim="800000"/>
            <a:headEnd type="none" w="sm" len="sm"/>
            <a:tailEnd type="none" w="sm" len="sm"/>
          </a:ln>
        </p:spPr>
      </p:cxnSp>
      <p:sp>
        <p:nvSpPr>
          <p:cNvPr id="1287" name="Google Shape;1287;p161"/>
          <p:cNvSpPr/>
          <p:nvPr/>
        </p:nvSpPr>
        <p:spPr>
          <a:xfrm rot="10800000">
            <a:off x="9809237" y="9055"/>
            <a:ext cx="2380343" cy="1306366"/>
          </a:xfrm>
          <a:custGeom>
            <a:avLst/>
            <a:gdLst/>
            <a:ahLst/>
            <a:cxnLst/>
            <a:rect l="l" t="t" r="r" b="b"/>
            <a:pathLst>
              <a:path w="2380343" h="2380343" extrusionOk="0">
                <a:moveTo>
                  <a:pt x="0" y="2380343"/>
                </a:moveTo>
                <a:lnTo>
                  <a:pt x="0" y="0"/>
                </a:lnTo>
                <a:cubicBezTo>
                  <a:pt x="1315962" y="416076"/>
                  <a:pt x="1586895" y="1586895"/>
                  <a:pt x="2380343" y="2380343"/>
                </a:cubicBezTo>
                <a:lnTo>
                  <a:pt x="0" y="2380343"/>
                </a:lnTo>
                <a:close/>
              </a:path>
            </a:pathLst>
          </a:cu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Open Sans"/>
              <a:ea typeface="Open Sans"/>
              <a:cs typeface="Open Sans"/>
              <a:sym typeface="Open Sans"/>
            </a:endParaRPr>
          </a:p>
        </p:txBody>
      </p:sp>
      <p:sp>
        <p:nvSpPr>
          <p:cNvPr id="1288" name="Google Shape;1288;p161"/>
          <p:cNvSpPr/>
          <p:nvPr/>
        </p:nvSpPr>
        <p:spPr>
          <a:xfrm>
            <a:off x="0" y="-406206"/>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289" name="Google Shape;1289;p161"/>
          <p:cNvSpPr/>
          <p:nvPr/>
        </p:nvSpPr>
        <p:spPr>
          <a:xfrm>
            <a:off x="0" y="7075715"/>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p:txBody>
      </p:sp>
      <p:sp>
        <p:nvSpPr>
          <p:cNvPr id="1290" name="Google Shape;1290;p161"/>
          <p:cNvSpPr/>
          <p:nvPr/>
        </p:nvSpPr>
        <p:spPr>
          <a:xfrm>
            <a:off x="-69323" y="9053"/>
            <a:ext cx="12330645" cy="627051"/>
          </a:xfrm>
          <a:prstGeom prst="roundRect">
            <a:avLst>
              <a:gd name="adj" fmla="val 50000"/>
            </a:avLst>
          </a:prstGeom>
          <a:solidFill>
            <a:srgbClr val="F856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rgbClr val="FFFFFF"/>
                </a:solidFill>
                <a:latin typeface="Times New Roman"/>
                <a:ea typeface="Times New Roman"/>
                <a:cs typeface="Times New Roman"/>
                <a:sym typeface="Times New Roman"/>
              </a:rPr>
              <a:t>HOÀN THÀNH BẢNG SO SÁNH SAU</a:t>
            </a:r>
            <a:endParaRPr sz="3600" b="1" i="0" u="none" strike="noStrike" cap="none">
              <a:solidFill>
                <a:srgbClr val="FFFFFF"/>
              </a:solidFill>
              <a:latin typeface="Times New Roman"/>
              <a:ea typeface="Times New Roman"/>
              <a:cs typeface="Times New Roman"/>
              <a:sym typeface="Times New Roman"/>
            </a:endParaRPr>
          </a:p>
        </p:txBody>
      </p:sp>
      <p:graphicFrame>
        <p:nvGraphicFramePr>
          <p:cNvPr id="1291" name="Google Shape;1291;p161"/>
          <p:cNvGraphicFramePr/>
          <p:nvPr/>
        </p:nvGraphicFramePr>
        <p:xfrm>
          <a:off x="115736" y="751470"/>
          <a:ext cx="12076250" cy="6097500"/>
        </p:xfrm>
        <a:graphic>
          <a:graphicData uri="http://schemas.openxmlformats.org/drawingml/2006/table">
            <a:tbl>
              <a:tblPr firstRow="1" bandRow="1">
                <a:noFill/>
                <a:tableStyleId>{0B10343C-0B3B-4232-9B90-2EB36723F59C}</a:tableStyleId>
              </a:tblPr>
              <a:tblGrid>
                <a:gridCol w="2229900">
                  <a:extLst>
                    <a:ext uri="{9D8B030D-6E8A-4147-A177-3AD203B41FA5}">
                      <a16:colId xmlns:a16="http://schemas.microsoft.com/office/drawing/2014/main" val="20000"/>
                    </a:ext>
                  </a:extLst>
                </a:gridCol>
                <a:gridCol w="4444775">
                  <a:extLst>
                    <a:ext uri="{9D8B030D-6E8A-4147-A177-3AD203B41FA5}">
                      <a16:colId xmlns:a16="http://schemas.microsoft.com/office/drawing/2014/main" val="20001"/>
                    </a:ext>
                  </a:extLst>
                </a:gridCol>
                <a:gridCol w="5401575">
                  <a:extLst>
                    <a:ext uri="{9D8B030D-6E8A-4147-A177-3AD203B41FA5}">
                      <a16:colId xmlns:a16="http://schemas.microsoft.com/office/drawing/2014/main" val="20002"/>
                    </a:ext>
                  </a:extLst>
                </a:gridCol>
              </a:tblGrid>
              <a:tr h="1057050">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Mục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Chính sách cộng sản thời chiến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Chính sách kinh tế mới</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680150">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Thời gian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680150">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Nội dung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680150">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Tác dụng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cxnSp>
        <p:nvCxnSpPr>
          <p:cNvPr id="1299" name="Google Shape;1299;p162"/>
          <p:cNvCxnSpPr/>
          <p:nvPr/>
        </p:nvCxnSpPr>
        <p:spPr>
          <a:xfrm rot="10800000" flipH="1">
            <a:off x="-3965396" y="-546812"/>
            <a:ext cx="502625" cy="329519"/>
          </a:xfrm>
          <a:prstGeom prst="straightConnector1">
            <a:avLst/>
          </a:prstGeom>
          <a:noFill/>
          <a:ln w="9525" cap="flat" cmpd="sng">
            <a:solidFill>
              <a:srgbClr val="EF9124">
                <a:alpha val="0"/>
              </a:srgbClr>
            </a:solidFill>
            <a:prstDash val="solid"/>
            <a:miter lim="800000"/>
            <a:headEnd type="none" w="sm" len="sm"/>
            <a:tailEnd type="none" w="sm" len="sm"/>
          </a:ln>
        </p:spPr>
      </p:cxnSp>
      <p:sp>
        <p:nvSpPr>
          <p:cNvPr id="1300" name="Google Shape;1300;p162"/>
          <p:cNvSpPr/>
          <p:nvPr/>
        </p:nvSpPr>
        <p:spPr>
          <a:xfrm rot="10800000">
            <a:off x="9809237" y="9055"/>
            <a:ext cx="2380343" cy="1306366"/>
          </a:xfrm>
          <a:custGeom>
            <a:avLst/>
            <a:gdLst/>
            <a:ahLst/>
            <a:cxnLst/>
            <a:rect l="l" t="t" r="r" b="b"/>
            <a:pathLst>
              <a:path w="2380343" h="2380343" extrusionOk="0">
                <a:moveTo>
                  <a:pt x="0" y="2380343"/>
                </a:moveTo>
                <a:lnTo>
                  <a:pt x="0" y="0"/>
                </a:lnTo>
                <a:cubicBezTo>
                  <a:pt x="1315962" y="416076"/>
                  <a:pt x="1586895" y="1586895"/>
                  <a:pt x="2380343" y="2380343"/>
                </a:cubicBezTo>
                <a:lnTo>
                  <a:pt x="0" y="2380343"/>
                </a:lnTo>
                <a:close/>
              </a:path>
            </a:pathLst>
          </a:cu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Open Sans"/>
              <a:ea typeface="Open Sans"/>
              <a:cs typeface="Open Sans"/>
              <a:sym typeface="Open Sans"/>
            </a:endParaRPr>
          </a:p>
        </p:txBody>
      </p:sp>
      <p:sp>
        <p:nvSpPr>
          <p:cNvPr id="1301" name="Google Shape;1301;p162"/>
          <p:cNvSpPr/>
          <p:nvPr/>
        </p:nvSpPr>
        <p:spPr>
          <a:xfrm>
            <a:off x="0" y="-406206"/>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302" name="Google Shape;1302;p162"/>
          <p:cNvSpPr/>
          <p:nvPr/>
        </p:nvSpPr>
        <p:spPr>
          <a:xfrm>
            <a:off x="0" y="7075715"/>
            <a:ext cx="12192000" cy="188913"/>
          </a:xfrm>
          <a:prstGeom prst="rect">
            <a:avLst/>
          </a:prstGeom>
          <a:solidFill>
            <a:srgbClr val="F856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p:txBody>
      </p:sp>
      <p:graphicFrame>
        <p:nvGraphicFramePr>
          <p:cNvPr id="1303" name="Google Shape;1303;p162"/>
          <p:cNvGraphicFramePr/>
          <p:nvPr/>
        </p:nvGraphicFramePr>
        <p:xfrm>
          <a:off x="0" y="9054"/>
          <a:ext cx="12192000" cy="6848950"/>
        </p:xfrm>
        <a:graphic>
          <a:graphicData uri="http://schemas.openxmlformats.org/drawingml/2006/table">
            <a:tbl>
              <a:tblPr firstRow="1" bandRow="1">
                <a:noFill/>
                <a:tableStyleId>{0B10343C-0B3B-4232-9B90-2EB36723F59C}</a:tableStyleId>
              </a:tblPr>
              <a:tblGrid>
                <a:gridCol w="1362075">
                  <a:extLst>
                    <a:ext uri="{9D8B030D-6E8A-4147-A177-3AD203B41FA5}">
                      <a16:colId xmlns:a16="http://schemas.microsoft.com/office/drawing/2014/main" val="20000"/>
                    </a:ext>
                  </a:extLst>
                </a:gridCol>
                <a:gridCol w="5305425">
                  <a:extLst>
                    <a:ext uri="{9D8B030D-6E8A-4147-A177-3AD203B41FA5}">
                      <a16:colId xmlns:a16="http://schemas.microsoft.com/office/drawing/2014/main" val="20001"/>
                    </a:ext>
                  </a:extLst>
                </a:gridCol>
                <a:gridCol w="5524500">
                  <a:extLst>
                    <a:ext uri="{9D8B030D-6E8A-4147-A177-3AD203B41FA5}">
                      <a16:colId xmlns:a16="http://schemas.microsoft.com/office/drawing/2014/main" val="20002"/>
                    </a:ext>
                  </a:extLst>
                </a:gridCol>
              </a:tblGrid>
              <a:tr h="647000">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Mục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Chính sách cộng sản thời chiến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Chính sách kinh tế mới</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990250">
                <a:tc>
                  <a:txBody>
                    <a:bodyPr/>
                    <a:lstStyle/>
                    <a:p>
                      <a:pPr marL="0" marR="0" lvl="0" indent="0" algn="ctr" rtl="0">
                        <a:spcBef>
                          <a:spcPts val="0"/>
                        </a:spcBef>
                        <a:spcAft>
                          <a:spcPts val="0"/>
                        </a:spcAft>
                        <a:buNone/>
                      </a:pPr>
                      <a:r>
                        <a:rPr lang="en-US" sz="2800" b="1" u="none" strike="noStrike" cap="none">
                          <a:solidFill>
                            <a:srgbClr val="0070C0"/>
                          </a:solidFill>
                          <a:latin typeface="Times New Roman"/>
                          <a:ea typeface="Times New Roman"/>
                          <a:cs typeface="Times New Roman"/>
                          <a:sym typeface="Times New Roman"/>
                        </a:rPr>
                        <a:t>Thời gian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43675">
                <a:tc>
                  <a:txBody>
                    <a:bodyPr/>
                    <a:lstStyle/>
                    <a:p>
                      <a:pPr marL="0" marR="0" lvl="0" indent="0" algn="ctr" rtl="0">
                        <a:spcBef>
                          <a:spcPts val="0"/>
                        </a:spcBef>
                        <a:spcAft>
                          <a:spcPts val="0"/>
                        </a:spcAft>
                        <a:buNone/>
                      </a:pPr>
                      <a:r>
                        <a:rPr lang="en-US" sz="2800" b="1" u="none" strike="noStrike" cap="none">
                          <a:solidFill>
                            <a:srgbClr val="0070C0"/>
                          </a:solidFill>
                          <a:latin typeface="Times New Roman"/>
                          <a:ea typeface="Times New Roman"/>
                          <a:cs typeface="Times New Roman"/>
                          <a:sym typeface="Times New Roman"/>
                        </a:rPr>
                        <a:t>Nội dung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968025">
                <a:tc>
                  <a:txBody>
                    <a:bodyPr/>
                    <a:lstStyle/>
                    <a:p>
                      <a:pPr marL="0" marR="0" lvl="0" indent="0" algn="ctr" rtl="0">
                        <a:spcBef>
                          <a:spcPts val="0"/>
                        </a:spcBef>
                        <a:spcAft>
                          <a:spcPts val="0"/>
                        </a:spcAft>
                        <a:buNone/>
                      </a:pPr>
                      <a:r>
                        <a:rPr lang="en-US" sz="2800" b="1" u="none" strike="noStrike" cap="none">
                          <a:solidFill>
                            <a:srgbClr val="0070C0"/>
                          </a:solidFill>
                          <a:latin typeface="Times New Roman"/>
                          <a:ea typeface="Times New Roman"/>
                          <a:cs typeface="Times New Roman"/>
                          <a:sym typeface="Times New Roman"/>
                        </a:rPr>
                        <a:t>Tác dụng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304" name="Google Shape;1304;p162"/>
          <p:cNvSpPr txBox="1"/>
          <p:nvPr/>
        </p:nvSpPr>
        <p:spPr>
          <a:xfrm>
            <a:off x="2433638" y="746004"/>
            <a:ext cx="209073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1918-1920</a:t>
            </a:r>
            <a:endParaRPr/>
          </a:p>
        </p:txBody>
      </p:sp>
      <p:sp>
        <p:nvSpPr>
          <p:cNvPr id="1305" name="Google Shape;1305;p162"/>
          <p:cNvSpPr txBox="1"/>
          <p:nvPr/>
        </p:nvSpPr>
        <p:spPr>
          <a:xfrm>
            <a:off x="8270081" y="746004"/>
            <a:ext cx="29765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Times New Roman"/>
                <a:ea typeface="Times New Roman"/>
                <a:cs typeface="Times New Roman"/>
                <a:sym typeface="Times New Roman"/>
              </a:rPr>
              <a:t>1921 – 1925</a:t>
            </a:r>
            <a:endParaRPr/>
          </a:p>
        </p:txBody>
      </p:sp>
      <p:sp>
        <p:nvSpPr>
          <p:cNvPr id="1306" name="Google Shape;1306;p162"/>
          <p:cNvSpPr txBox="1"/>
          <p:nvPr/>
        </p:nvSpPr>
        <p:spPr>
          <a:xfrm>
            <a:off x="1493955" y="1703563"/>
            <a:ext cx="489233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Trưng thu lương thực thừa</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Quốc hữu hóa toàn bộ xí nghiệp</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Nhà nước nắm độc quyền về quản lí, phân phối lương thực, thực phẩm.</a:t>
            </a:r>
            <a:endParaRPr sz="3200">
              <a:solidFill>
                <a:schemeClr val="dk1"/>
              </a:solidFill>
              <a:latin typeface="Times New Roman"/>
              <a:ea typeface="Times New Roman"/>
              <a:cs typeface="Times New Roman"/>
              <a:sym typeface="Times New Roman"/>
            </a:endParaRPr>
          </a:p>
        </p:txBody>
      </p:sp>
      <p:sp>
        <p:nvSpPr>
          <p:cNvPr id="1307" name="Google Shape;1307;p162"/>
          <p:cNvSpPr txBox="1"/>
          <p:nvPr/>
        </p:nvSpPr>
        <p:spPr>
          <a:xfrm>
            <a:off x="6850234" y="1694440"/>
            <a:ext cx="5339346"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Bãi bỏ trưng thu lương thực, thay bằng thuế lương thực.</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Chính phủ kiểm soát các ngành công nghiệp chính…</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Tư nhân được tự do buôn bán, trao đổi hàng hóa.</a:t>
            </a:r>
            <a:endParaRPr/>
          </a:p>
        </p:txBody>
      </p:sp>
      <p:sp>
        <p:nvSpPr>
          <p:cNvPr id="1308" name="Google Shape;1308;p162"/>
          <p:cNvSpPr txBox="1"/>
          <p:nvPr/>
        </p:nvSpPr>
        <p:spPr>
          <a:xfrm>
            <a:off x="1493955" y="5325452"/>
            <a:ext cx="489233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Times New Roman"/>
                <a:ea typeface="Times New Roman"/>
                <a:cs typeface="Times New Roman"/>
                <a:sym typeface="Times New Roman"/>
              </a:rPr>
              <a:t>Nhà nước Xô viết được giữ vững</a:t>
            </a:r>
            <a:endParaRPr sz="3200">
              <a:solidFill>
                <a:srgbClr val="0070C0"/>
              </a:solidFill>
              <a:latin typeface="Times New Roman"/>
              <a:ea typeface="Times New Roman"/>
              <a:cs typeface="Times New Roman"/>
              <a:sym typeface="Times New Roman"/>
            </a:endParaRPr>
          </a:p>
        </p:txBody>
      </p:sp>
      <p:sp>
        <p:nvSpPr>
          <p:cNvPr id="1309" name="Google Shape;1309;p162"/>
          <p:cNvSpPr txBox="1"/>
          <p:nvPr/>
        </p:nvSpPr>
        <p:spPr>
          <a:xfrm>
            <a:off x="6965841" y="5261105"/>
            <a:ext cx="489233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Times New Roman"/>
                <a:ea typeface="Times New Roman"/>
                <a:cs typeface="Times New Roman"/>
                <a:sym typeface="Times New Roman"/>
              </a:rPr>
              <a:t>Kinh tế được phục hồi và phát triển</a:t>
            </a:r>
            <a:endParaRPr sz="3200">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animEffect transition="in" filter="fade">
                                      <p:cBhvr>
                                        <p:cTn id="7" dur="500"/>
                                        <p:tgtEl>
                                          <p:spTgt spid="1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5"/>
                                        </p:tgtEl>
                                        <p:attrNameLst>
                                          <p:attrName>style.visibility</p:attrName>
                                        </p:attrNameLst>
                                      </p:cBhvr>
                                      <p:to>
                                        <p:strVal val="visible"/>
                                      </p:to>
                                    </p:set>
                                    <p:animEffect transition="in" filter="fade">
                                      <p:cBhvr>
                                        <p:cTn id="12" dur="500"/>
                                        <p:tgtEl>
                                          <p:spTgt spid="1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6"/>
                                        </p:tgtEl>
                                        <p:attrNameLst>
                                          <p:attrName>style.visibility</p:attrName>
                                        </p:attrNameLst>
                                      </p:cBhvr>
                                      <p:to>
                                        <p:strVal val="visible"/>
                                      </p:to>
                                    </p:set>
                                    <p:animEffect transition="in" filter="fade">
                                      <p:cBhvr>
                                        <p:cTn id="17" dur="500"/>
                                        <p:tgtEl>
                                          <p:spTgt spid="13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7"/>
                                        </p:tgtEl>
                                        <p:attrNameLst>
                                          <p:attrName>style.visibility</p:attrName>
                                        </p:attrNameLst>
                                      </p:cBhvr>
                                      <p:to>
                                        <p:strVal val="visible"/>
                                      </p:to>
                                    </p:set>
                                    <p:animEffect transition="in" filter="fade">
                                      <p:cBhvr>
                                        <p:cTn id="22" dur="500"/>
                                        <p:tgtEl>
                                          <p:spTgt spid="1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8"/>
                                        </p:tgtEl>
                                        <p:attrNameLst>
                                          <p:attrName>style.visibility</p:attrName>
                                        </p:attrNameLst>
                                      </p:cBhvr>
                                      <p:to>
                                        <p:strVal val="visible"/>
                                      </p:to>
                                    </p:set>
                                    <p:animEffect transition="in" filter="fade">
                                      <p:cBhvr>
                                        <p:cTn id="27" dur="500"/>
                                        <p:tgtEl>
                                          <p:spTgt spid="13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9"/>
                                        </p:tgtEl>
                                        <p:attrNameLst>
                                          <p:attrName>style.visibility</p:attrName>
                                        </p:attrNameLst>
                                      </p:cBhvr>
                                      <p:to>
                                        <p:strVal val="visible"/>
                                      </p:to>
                                    </p:set>
                                    <p:animEffect transition="in" filter="fade">
                                      <p:cBhvr>
                                        <p:cTn id="32" dur="500"/>
                                        <p:tgtEl>
                                          <p:spTgt spid="1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1316"/>
        <p:cNvGrpSpPr/>
        <p:nvPr/>
      </p:nvGrpSpPr>
      <p:grpSpPr>
        <a:xfrm>
          <a:off x="0" y="0"/>
          <a:ext cx="0" cy="0"/>
          <a:chOff x="0" y="0"/>
          <a:chExt cx="0" cy="0"/>
        </a:xfrm>
      </p:grpSpPr>
      <p:sp>
        <p:nvSpPr>
          <p:cNvPr id="1317" name="Google Shape;1317;p163"/>
          <p:cNvSpPr/>
          <p:nvPr/>
        </p:nvSpPr>
        <p:spPr>
          <a:xfrm>
            <a:off x="3549125" y="438301"/>
            <a:ext cx="471488" cy="6419699"/>
          </a:xfrm>
          <a:prstGeom prst="upArrow">
            <a:avLst>
              <a:gd name="adj1" fmla="val 50000"/>
              <a:gd name="adj2" fmla="val 50000"/>
            </a:avLst>
          </a:prstGeom>
          <a:solidFill>
            <a:srgbClr val="FFFF00"/>
          </a:solidFill>
          <a:ln w="25400" cap="flat" cmpd="sng">
            <a:solidFill>
              <a:srgbClr val="B689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18" name="Google Shape;1318;p163"/>
          <p:cNvSpPr/>
          <p:nvPr/>
        </p:nvSpPr>
        <p:spPr>
          <a:xfrm>
            <a:off x="3672250" y="4444820"/>
            <a:ext cx="230374" cy="25132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19" name="Google Shape;1319;p163"/>
          <p:cNvSpPr/>
          <p:nvPr/>
        </p:nvSpPr>
        <p:spPr>
          <a:xfrm>
            <a:off x="3700858" y="5903259"/>
            <a:ext cx="230374" cy="25132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320" name="Google Shape;1320;p163"/>
          <p:cNvGrpSpPr/>
          <p:nvPr/>
        </p:nvGrpSpPr>
        <p:grpSpPr>
          <a:xfrm>
            <a:off x="4035704" y="5903259"/>
            <a:ext cx="1743074" cy="658089"/>
            <a:chOff x="485776" y="4485411"/>
            <a:chExt cx="1743074" cy="658089"/>
          </a:xfrm>
        </p:grpSpPr>
        <p:sp>
          <p:nvSpPr>
            <p:cNvPr id="1321" name="Google Shape;1321;p163"/>
            <p:cNvSpPr/>
            <p:nvPr/>
          </p:nvSpPr>
          <p:spPr>
            <a:xfrm>
              <a:off x="485776" y="4485411"/>
              <a:ext cx="1743074" cy="658089"/>
            </a:xfrm>
            <a:prstGeom prst="wedgeRoundRectCallout">
              <a:avLst>
                <a:gd name="adj1" fmla="val -63123"/>
                <a:gd name="adj2" fmla="val -26514"/>
                <a:gd name="adj3" fmla="val 16667"/>
              </a:avLst>
            </a:prstGeom>
            <a:solidFill>
              <a:srgbClr val="BAF8FF"/>
            </a:solidFill>
            <a:ln w="25400" cap="flat" cmpd="sng">
              <a:solidFill>
                <a:srgbClr val="B689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22" name="Google Shape;1322;p163"/>
            <p:cNvSpPr txBox="1"/>
            <p:nvPr/>
          </p:nvSpPr>
          <p:spPr>
            <a:xfrm>
              <a:off x="542927" y="4552845"/>
              <a:ext cx="166449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Tiền tệ</a:t>
              </a:r>
              <a:endParaRPr/>
            </a:p>
          </p:txBody>
        </p:sp>
      </p:grpSp>
      <p:grpSp>
        <p:nvGrpSpPr>
          <p:cNvPr id="1323" name="Google Shape;1323;p163"/>
          <p:cNvGrpSpPr/>
          <p:nvPr/>
        </p:nvGrpSpPr>
        <p:grpSpPr>
          <a:xfrm>
            <a:off x="3955000" y="4368937"/>
            <a:ext cx="2072055" cy="837671"/>
            <a:chOff x="356193" y="3324538"/>
            <a:chExt cx="2072055" cy="837671"/>
          </a:xfrm>
        </p:grpSpPr>
        <p:sp>
          <p:nvSpPr>
            <p:cNvPr id="1324" name="Google Shape;1324;p163"/>
            <p:cNvSpPr/>
            <p:nvPr/>
          </p:nvSpPr>
          <p:spPr>
            <a:xfrm>
              <a:off x="467106" y="3331212"/>
              <a:ext cx="1707370" cy="830997"/>
            </a:xfrm>
            <a:prstGeom prst="wedgeRoundRectCallout">
              <a:avLst>
                <a:gd name="adj1" fmla="val -63123"/>
                <a:gd name="adj2" fmla="val -26514"/>
                <a:gd name="adj3" fmla="val 16667"/>
              </a:avLst>
            </a:prstGeom>
            <a:solidFill>
              <a:srgbClr val="D8D8D8"/>
            </a:solidFill>
            <a:ln w="25400" cap="flat" cmpd="sng">
              <a:solidFill>
                <a:srgbClr val="B689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25" name="Google Shape;1325;p163"/>
            <p:cNvSpPr txBox="1"/>
            <p:nvPr/>
          </p:nvSpPr>
          <p:spPr>
            <a:xfrm>
              <a:off x="356193" y="3324538"/>
              <a:ext cx="207205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Thương nghiệp</a:t>
              </a:r>
              <a:endParaRPr/>
            </a:p>
          </p:txBody>
        </p:sp>
      </p:grpSp>
      <p:sp>
        <p:nvSpPr>
          <p:cNvPr id="1326" name="Google Shape;1326;p163"/>
          <p:cNvSpPr/>
          <p:nvPr/>
        </p:nvSpPr>
        <p:spPr>
          <a:xfrm>
            <a:off x="3677273" y="3103968"/>
            <a:ext cx="230374" cy="25132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327" name="Google Shape;1327;p163"/>
          <p:cNvGrpSpPr/>
          <p:nvPr/>
        </p:nvGrpSpPr>
        <p:grpSpPr>
          <a:xfrm>
            <a:off x="3986599" y="3038359"/>
            <a:ext cx="1923534" cy="658089"/>
            <a:chOff x="384445" y="2177387"/>
            <a:chExt cx="1923534" cy="658089"/>
          </a:xfrm>
        </p:grpSpPr>
        <p:sp>
          <p:nvSpPr>
            <p:cNvPr id="1328" name="Google Shape;1328;p163"/>
            <p:cNvSpPr/>
            <p:nvPr/>
          </p:nvSpPr>
          <p:spPr>
            <a:xfrm>
              <a:off x="500050" y="2177387"/>
              <a:ext cx="1728800" cy="658089"/>
            </a:xfrm>
            <a:prstGeom prst="wedgeRoundRectCallout">
              <a:avLst>
                <a:gd name="adj1" fmla="val -63123"/>
                <a:gd name="adj2" fmla="val -26514"/>
                <a:gd name="adj3" fmla="val 16667"/>
              </a:avLst>
            </a:prstGeom>
            <a:solidFill>
              <a:srgbClr val="FEF3DF"/>
            </a:solidFill>
            <a:ln w="25400" cap="flat" cmpd="sng">
              <a:solidFill>
                <a:srgbClr val="B689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29" name="Google Shape;1329;p163"/>
            <p:cNvSpPr txBox="1"/>
            <p:nvPr/>
          </p:nvSpPr>
          <p:spPr>
            <a:xfrm>
              <a:off x="384445" y="2248342"/>
              <a:ext cx="192353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Công nghiệp</a:t>
              </a:r>
              <a:endParaRPr sz="2800" b="1" i="0" u="none" strike="noStrike" cap="none">
                <a:solidFill>
                  <a:srgbClr val="000000"/>
                </a:solidFill>
                <a:latin typeface="Times New Roman"/>
                <a:ea typeface="Times New Roman"/>
                <a:cs typeface="Times New Roman"/>
                <a:sym typeface="Times New Roman"/>
              </a:endParaRPr>
            </a:p>
          </p:txBody>
        </p:sp>
      </p:grpSp>
      <p:sp>
        <p:nvSpPr>
          <p:cNvPr id="1330" name="Google Shape;1330;p163"/>
          <p:cNvSpPr/>
          <p:nvPr/>
        </p:nvSpPr>
        <p:spPr>
          <a:xfrm>
            <a:off x="3681116" y="1703901"/>
            <a:ext cx="230374" cy="25132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331" name="Google Shape;1331;p163"/>
          <p:cNvGrpSpPr/>
          <p:nvPr/>
        </p:nvGrpSpPr>
        <p:grpSpPr>
          <a:xfrm>
            <a:off x="4020876" y="1667045"/>
            <a:ext cx="1850232" cy="658089"/>
            <a:chOff x="439334" y="922843"/>
            <a:chExt cx="1850232" cy="658089"/>
          </a:xfrm>
        </p:grpSpPr>
        <p:sp>
          <p:nvSpPr>
            <p:cNvPr id="1332" name="Google Shape;1332;p163"/>
            <p:cNvSpPr/>
            <p:nvPr/>
          </p:nvSpPr>
          <p:spPr>
            <a:xfrm>
              <a:off x="500050" y="922843"/>
              <a:ext cx="1728800" cy="658089"/>
            </a:xfrm>
            <a:prstGeom prst="wedgeRoundRectCallout">
              <a:avLst>
                <a:gd name="adj1" fmla="val -63123"/>
                <a:gd name="adj2" fmla="val -26514"/>
                <a:gd name="adj3" fmla="val 16667"/>
              </a:avLst>
            </a:prstGeom>
            <a:solidFill>
              <a:srgbClr val="D3F8FF"/>
            </a:solidFill>
            <a:ln w="25400" cap="flat" cmpd="sng">
              <a:solidFill>
                <a:srgbClr val="B689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33" name="Google Shape;1333;p163"/>
            <p:cNvSpPr txBox="1"/>
            <p:nvPr/>
          </p:nvSpPr>
          <p:spPr>
            <a:xfrm>
              <a:off x="439334" y="1000567"/>
              <a:ext cx="185023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Nông nghiệp</a:t>
              </a:r>
              <a:endParaRPr/>
            </a:p>
          </p:txBody>
        </p:sp>
      </p:grpSp>
      <p:grpSp>
        <p:nvGrpSpPr>
          <p:cNvPr id="1334" name="Google Shape;1334;p163"/>
          <p:cNvGrpSpPr/>
          <p:nvPr/>
        </p:nvGrpSpPr>
        <p:grpSpPr>
          <a:xfrm>
            <a:off x="12052828" y="0"/>
            <a:ext cx="119165" cy="6893883"/>
            <a:chOff x="9032363" y="-39291"/>
            <a:chExt cx="147352" cy="5162241"/>
          </a:xfrm>
        </p:grpSpPr>
        <p:sp>
          <p:nvSpPr>
            <p:cNvPr id="1335" name="Google Shape;1335;p163"/>
            <p:cNvSpPr/>
            <p:nvPr/>
          </p:nvSpPr>
          <p:spPr>
            <a:xfrm flipH="1">
              <a:off x="9032363" y="-39291"/>
              <a:ext cx="147352" cy="1344279"/>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36" name="Google Shape;1336;p163"/>
            <p:cNvSpPr/>
            <p:nvPr/>
          </p:nvSpPr>
          <p:spPr>
            <a:xfrm flipH="1">
              <a:off x="9032363" y="2649267"/>
              <a:ext cx="147352" cy="134427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37" name="Google Shape;1337;p163"/>
            <p:cNvSpPr/>
            <p:nvPr/>
          </p:nvSpPr>
          <p:spPr>
            <a:xfrm flipH="1">
              <a:off x="9032363" y="1304988"/>
              <a:ext cx="147352" cy="1344279"/>
            </a:xfrm>
            <a:prstGeom prst="rect">
              <a:avLst/>
            </a:prstGeom>
            <a:solidFill>
              <a:srgbClr val="0071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38" name="Google Shape;1338;p163"/>
            <p:cNvSpPr/>
            <p:nvPr/>
          </p:nvSpPr>
          <p:spPr>
            <a:xfrm flipH="1">
              <a:off x="9032363" y="3993546"/>
              <a:ext cx="147352" cy="1129404"/>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1339" name="Google Shape;1339;p163"/>
          <p:cNvGrpSpPr/>
          <p:nvPr/>
        </p:nvGrpSpPr>
        <p:grpSpPr>
          <a:xfrm>
            <a:off x="6092937" y="5707904"/>
            <a:ext cx="5646324" cy="926703"/>
            <a:chOff x="3422750" y="4216797"/>
            <a:chExt cx="5646324" cy="926703"/>
          </a:xfrm>
        </p:grpSpPr>
        <p:sp>
          <p:nvSpPr>
            <p:cNvPr id="1340" name="Google Shape;1340;p163"/>
            <p:cNvSpPr/>
            <p:nvPr/>
          </p:nvSpPr>
          <p:spPr>
            <a:xfrm>
              <a:off x="3422750" y="4216797"/>
              <a:ext cx="5602473" cy="926703"/>
            </a:xfrm>
            <a:prstGeom prst="flowChartTerminator">
              <a:avLst/>
            </a:prstGeom>
            <a:solidFill>
              <a:srgbClr val="AEFBFF"/>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imes New Roman"/>
                <a:ea typeface="Times New Roman"/>
                <a:cs typeface="Times New Roman"/>
                <a:sym typeface="Times New Roman"/>
              </a:endParaRPr>
            </a:p>
          </p:txBody>
        </p:sp>
        <p:sp>
          <p:nvSpPr>
            <p:cNvPr id="1341" name="Google Shape;1341;p163"/>
            <p:cNvSpPr txBox="1"/>
            <p:nvPr/>
          </p:nvSpPr>
          <p:spPr>
            <a:xfrm>
              <a:off x="4230970" y="4412152"/>
              <a:ext cx="48381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Phát hành đồng rúp mới.</a:t>
              </a:r>
              <a:endParaRPr/>
            </a:p>
          </p:txBody>
        </p:sp>
      </p:grpSp>
      <p:grpSp>
        <p:nvGrpSpPr>
          <p:cNvPr id="1342" name="Google Shape;1342;p163"/>
          <p:cNvGrpSpPr/>
          <p:nvPr/>
        </p:nvGrpSpPr>
        <p:grpSpPr>
          <a:xfrm>
            <a:off x="6136788" y="2940940"/>
            <a:ext cx="5602473" cy="926703"/>
            <a:chOff x="3362034" y="1947507"/>
            <a:chExt cx="5602473" cy="926703"/>
          </a:xfrm>
        </p:grpSpPr>
        <p:sp>
          <p:nvSpPr>
            <p:cNvPr id="1343" name="Google Shape;1343;p163"/>
            <p:cNvSpPr/>
            <p:nvPr/>
          </p:nvSpPr>
          <p:spPr>
            <a:xfrm>
              <a:off x="3362034" y="1947507"/>
              <a:ext cx="5602473" cy="926703"/>
            </a:xfrm>
            <a:prstGeom prst="flowChartTerminator">
              <a:avLst/>
            </a:prstGeom>
            <a:solidFill>
              <a:srgbClr val="FEF3DF"/>
            </a:solid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imes New Roman"/>
                <a:ea typeface="Times New Roman"/>
                <a:cs typeface="Times New Roman"/>
                <a:sym typeface="Times New Roman"/>
              </a:endParaRPr>
            </a:p>
          </p:txBody>
        </p:sp>
        <p:sp>
          <p:nvSpPr>
            <p:cNvPr id="1344" name="Google Shape;1344;p163"/>
            <p:cNvSpPr txBox="1"/>
            <p:nvPr/>
          </p:nvSpPr>
          <p:spPr>
            <a:xfrm>
              <a:off x="3551746" y="1965184"/>
              <a:ext cx="539131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Tư nhân hóa, khuyến khích tư bản đầu tư, dưới sự kiểm soát của nhà nước.</a:t>
              </a:r>
              <a:endParaRPr/>
            </a:p>
          </p:txBody>
        </p:sp>
      </p:grpSp>
      <p:grpSp>
        <p:nvGrpSpPr>
          <p:cNvPr id="1345" name="Google Shape;1345;p163"/>
          <p:cNvGrpSpPr/>
          <p:nvPr/>
        </p:nvGrpSpPr>
        <p:grpSpPr>
          <a:xfrm>
            <a:off x="6158030" y="4324422"/>
            <a:ext cx="6066339" cy="926703"/>
            <a:chOff x="3362034" y="3117514"/>
            <a:chExt cx="6066339" cy="926703"/>
          </a:xfrm>
        </p:grpSpPr>
        <p:sp>
          <p:nvSpPr>
            <p:cNvPr id="1346" name="Google Shape;1346;p163"/>
            <p:cNvSpPr/>
            <p:nvPr/>
          </p:nvSpPr>
          <p:spPr>
            <a:xfrm>
              <a:off x="3362034" y="3117514"/>
              <a:ext cx="5602473" cy="926703"/>
            </a:xfrm>
            <a:prstGeom prst="flowChartTerminator">
              <a:avLst/>
            </a:prstGeom>
            <a:solidFill>
              <a:srgbClr val="23ECFF"/>
            </a:solidFill>
            <a:ln w="38100" cap="flat" cmpd="sng">
              <a:solidFill>
                <a:srgbClr val="F8FA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imes New Roman"/>
                <a:ea typeface="Times New Roman"/>
                <a:cs typeface="Times New Roman"/>
                <a:sym typeface="Times New Roman"/>
              </a:endParaRPr>
            </a:p>
          </p:txBody>
        </p:sp>
        <p:sp>
          <p:nvSpPr>
            <p:cNvPr id="1347" name="Google Shape;1347;p163"/>
            <p:cNvSpPr txBox="1"/>
            <p:nvPr/>
          </p:nvSpPr>
          <p:spPr>
            <a:xfrm>
              <a:off x="4148249" y="3390610"/>
              <a:ext cx="528012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Tự do buôn bán trao đổi</a:t>
              </a:r>
              <a:endParaRPr/>
            </a:p>
          </p:txBody>
        </p:sp>
      </p:grpSp>
      <p:grpSp>
        <p:nvGrpSpPr>
          <p:cNvPr id="1348" name="Google Shape;1348;p163"/>
          <p:cNvGrpSpPr/>
          <p:nvPr/>
        </p:nvGrpSpPr>
        <p:grpSpPr>
          <a:xfrm>
            <a:off x="6096670" y="1491870"/>
            <a:ext cx="6194462" cy="926703"/>
            <a:chOff x="3314700" y="819076"/>
            <a:chExt cx="6194462" cy="926703"/>
          </a:xfrm>
        </p:grpSpPr>
        <p:sp>
          <p:nvSpPr>
            <p:cNvPr id="1349" name="Google Shape;1349;p163"/>
            <p:cNvSpPr/>
            <p:nvPr/>
          </p:nvSpPr>
          <p:spPr>
            <a:xfrm>
              <a:off x="3314700" y="819076"/>
              <a:ext cx="5602473" cy="926703"/>
            </a:xfrm>
            <a:prstGeom prst="flowChartTerminator">
              <a:avLst/>
            </a:prstGeom>
            <a:solidFill>
              <a:srgbClr val="AEFBFF"/>
            </a:solid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Times New Roman"/>
                <a:ea typeface="Times New Roman"/>
                <a:cs typeface="Times New Roman"/>
                <a:sym typeface="Times New Roman"/>
              </a:endParaRPr>
            </a:p>
          </p:txBody>
        </p:sp>
        <p:sp>
          <p:nvSpPr>
            <p:cNvPr id="1350" name="Google Shape;1350;p163"/>
            <p:cNvSpPr txBox="1"/>
            <p:nvPr/>
          </p:nvSpPr>
          <p:spPr>
            <a:xfrm>
              <a:off x="4117843" y="986324"/>
              <a:ext cx="53913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Times New Roman"/>
                  <a:ea typeface="Times New Roman"/>
                  <a:cs typeface="Times New Roman"/>
                  <a:sym typeface="Times New Roman"/>
                </a:rPr>
                <a:t>Ban hành thuế lương thực.</a:t>
              </a:r>
              <a:endParaRPr/>
            </a:p>
          </p:txBody>
        </p:sp>
      </p:grpSp>
      <p:sp>
        <p:nvSpPr>
          <p:cNvPr id="1351" name="Google Shape;1351;p163"/>
          <p:cNvSpPr/>
          <p:nvPr/>
        </p:nvSpPr>
        <p:spPr>
          <a:xfrm>
            <a:off x="5534984" y="341073"/>
            <a:ext cx="6314549" cy="646331"/>
          </a:xfrm>
          <a:prstGeom prst="rect">
            <a:avLst/>
          </a:prstGeom>
          <a:solidFill>
            <a:srgbClr val="D6E3B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Times New Roman"/>
                <a:ea typeface="Times New Roman"/>
                <a:cs typeface="Times New Roman"/>
                <a:sym typeface="Times New Roman"/>
              </a:rPr>
              <a:t>CHÍNH SÁCH KINH TẾ MỚI</a:t>
            </a:r>
            <a:endParaRPr/>
          </a:p>
        </p:txBody>
      </p:sp>
      <p:grpSp>
        <p:nvGrpSpPr>
          <p:cNvPr id="1352" name="Google Shape;1352;p163"/>
          <p:cNvGrpSpPr/>
          <p:nvPr/>
        </p:nvGrpSpPr>
        <p:grpSpPr>
          <a:xfrm>
            <a:off x="499619" y="36740"/>
            <a:ext cx="2431745" cy="1516011"/>
            <a:chOff x="236095" y="53894"/>
            <a:chExt cx="2431745" cy="1516011"/>
          </a:xfrm>
        </p:grpSpPr>
        <p:sp>
          <p:nvSpPr>
            <p:cNvPr id="1353" name="Google Shape;1353;p163"/>
            <p:cNvSpPr/>
            <p:nvPr/>
          </p:nvSpPr>
          <p:spPr>
            <a:xfrm>
              <a:off x="236095" y="53894"/>
              <a:ext cx="2431745" cy="1516011"/>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54" name="Google Shape;1354;p163"/>
            <p:cNvSpPr/>
            <p:nvPr/>
          </p:nvSpPr>
          <p:spPr>
            <a:xfrm>
              <a:off x="486559" y="138935"/>
              <a:ext cx="202331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Times New Roman"/>
                <a:buNone/>
              </a:pPr>
              <a:r>
                <a:rPr lang="en-US" sz="7200" b="1" i="0" u="none" strike="noStrike" cap="none">
                  <a:solidFill>
                    <a:srgbClr val="0070C0"/>
                  </a:solidFill>
                  <a:latin typeface="Times New Roman"/>
                  <a:ea typeface="Times New Roman"/>
                  <a:cs typeface="Times New Roman"/>
                  <a:sym typeface="Times New Roman"/>
                </a:rPr>
                <a:t>NEP</a:t>
              </a:r>
              <a:endParaRPr/>
            </a:p>
          </p:txBody>
        </p:sp>
      </p:grpSp>
      <p:sp>
        <p:nvSpPr>
          <p:cNvPr id="1355" name="Google Shape;1355;p163"/>
          <p:cNvSpPr/>
          <p:nvPr/>
        </p:nvSpPr>
        <p:spPr>
          <a:xfrm>
            <a:off x="-12394" y="2975218"/>
            <a:ext cx="3381232" cy="1693616"/>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Nền kinh tế hàng hóa nhiều thành phần, có sự kiểm soát của nhà nước</a:t>
            </a:r>
            <a:endParaRPr/>
          </a:p>
        </p:txBody>
      </p:sp>
      <p:sp>
        <p:nvSpPr>
          <p:cNvPr id="1356" name="Google Shape;1356;p163"/>
          <p:cNvSpPr/>
          <p:nvPr/>
        </p:nvSpPr>
        <p:spPr>
          <a:xfrm>
            <a:off x="20007" y="1849448"/>
            <a:ext cx="1932195" cy="896573"/>
          </a:xfrm>
          <a:prstGeom prst="flowChartDelay">
            <a:avLst/>
          </a:prstGeom>
          <a:solidFill>
            <a:srgbClr val="EAF1D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Nhận xét</a:t>
            </a:r>
            <a:endParaRPr/>
          </a:p>
        </p:txBody>
      </p:sp>
      <p:pic>
        <p:nvPicPr>
          <p:cNvPr id="1357" name="Google Shape;1357;p163"/>
          <p:cNvPicPr preferRelativeResize="0"/>
          <p:nvPr/>
        </p:nvPicPr>
        <p:blipFill rotWithShape="1">
          <a:blip r:embed="rId3">
            <a:alphaModFix/>
          </a:blip>
          <a:srcRect l="51117" t="13562" b="6435"/>
          <a:stretch/>
        </p:blipFill>
        <p:spPr>
          <a:xfrm>
            <a:off x="31504" y="1735697"/>
            <a:ext cx="3601918" cy="5146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51"/>
                                        </p:tgtEl>
                                        <p:attrNameLst>
                                          <p:attrName>style.visibility</p:attrName>
                                        </p:attrNameLst>
                                      </p:cBhvr>
                                      <p:to>
                                        <p:strVal val="visible"/>
                                      </p:to>
                                    </p:set>
                                    <p:anim calcmode="lin" valueType="num">
                                      <p:cBhvr additive="base">
                                        <p:cTn id="7" dur="500"/>
                                        <p:tgtEl>
                                          <p:spTgt spid="135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17"/>
                                        </p:tgtEl>
                                        <p:attrNameLst>
                                          <p:attrName>style.visibility</p:attrName>
                                        </p:attrNameLst>
                                      </p:cBhvr>
                                      <p:to>
                                        <p:strVal val="visible"/>
                                      </p:to>
                                    </p:set>
                                    <p:anim calcmode="lin" valueType="num">
                                      <p:cBhvr additive="base">
                                        <p:cTn id="10" dur="500"/>
                                        <p:tgtEl>
                                          <p:spTgt spid="1317"/>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57"/>
                                        </p:tgtEl>
                                        <p:attrNameLst>
                                          <p:attrName>style.visibility</p:attrName>
                                        </p:attrNameLst>
                                      </p:cBhvr>
                                      <p:to>
                                        <p:strVal val="visible"/>
                                      </p:to>
                                    </p:set>
                                    <p:animEffect transition="in" filter="fade">
                                      <p:cBhvr>
                                        <p:cTn id="13" dur="500"/>
                                        <p:tgtEl>
                                          <p:spTgt spid="1357"/>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330"/>
                                        </p:tgtEl>
                                        <p:attrNameLst>
                                          <p:attrName>style.visibility</p:attrName>
                                        </p:attrNameLst>
                                      </p:cBhvr>
                                      <p:to>
                                        <p:strVal val="visible"/>
                                      </p:to>
                                    </p:set>
                                    <p:anim calcmode="lin" valueType="num">
                                      <p:cBhvr additive="base">
                                        <p:cTn id="17" dur="500"/>
                                        <p:tgtEl>
                                          <p:spTgt spid="133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331"/>
                                        </p:tgtEl>
                                        <p:attrNameLst>
                                          <p:attrName>style.visibility</p:attrName>
                                        </p:attrNameLst>
                                      </p:cBhvr>
                                      <p:to>
                                        <p:strVal val="visible"/>
                                      </p:to>
                                    </p:set>
                                    <p:anim calcmode="lin" valueType="num">
                                      <p:cBhvr additive="base">
                                        <p:cTn id="21" dur="500"/>
                                        <p:tgtEl>
                                          <p:spTgt spid="1331"/>
                                        </p:tgtEl>
                                        <p:attrNameLst>
                                          <p:attrName>ppt_x</p:attrName>
                                        </p:attrNameLst>
                                      </p:cBhvr>
                                      <p:tavLst>
                                        <p:tav tm="0">
                                          <p:val>
                                            <p:strVal val="#ppt_x-1"/>
                                          </p:val>
                                        </p:tav>
                                        <p:tav tm="100000">
                                          <p:val>
                                            <p:strVal val="#ppt_x"/>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326"/>
                                        </p:tgtEl>
                                        <p:attrNameLst>
                                          <p:attrName>style.visibility</p:attrName>
                                        </p:attrNameLst>
                                      </p:cBhvr>
                                      <p:to>
                                        <p:strVal val="visible"/>
                                      </p:to>
                                    </p:set>
                                    <p:anim calcmode="lin" valueType="num">
                                      <p:cBhvr additive="base">
                                        <p:cTn id="25" dur="500"/>
                                        <p:tgtEl>
                                          <p:spTgt spid="13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327"/>
                                        </p:tgtEl>
                                        <p:attrNameLst>
                                          <p:attrName>style.visibility</p:attrName>
                                        </p:attrNameLst>
                                      </p:cBhvr>
                                      <p:to>
                                        <p:strVal val="visible"/>
                                      </p:to>
                                    </p:set>
                                    <p:anim calcmode="lin" valueType="num">
                                      <p:cBhvr additive="base">
                                        <p:cTn id="29" dur="500"/>
                                        <p:tgtEl>
                                          <p:spTgt spid="1327"/>
                                        </p:tgtEl>
                                        <p:attrNameLst>
                                          <p:attrName>ppt_x</p:attrName>
                                        </p:attrNameLst>
                                      </p:cBhvr>
                                      <p:tavLst>
                                        <p:tav tm="0">
                                          <p:val>
                                            <p:strVal val="#ppt_x-1"/>
                                          </p:val>
                                        </p:tav>
                                        <p:tav tm="100000">
                                          <p:val>
                                            <p:strVal val="#ppt_x"/>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1318"/>
                                        </p:tgtEl>
                                        <p:attrNameLst>
                                          <p:attrName>style.visibility</p:attrName>
                                        </p:attrNameLst>
                                      </p:cBhvr>
                                      <p:to>
                                        <p:strVal val="visible"/>
                                      </p:to>
                                    </p:set>
                                    <p:anim calcmode="lin" valueType="num">
                                      <p:cBhvr additive="base">
                                        <p:cTn id="33" dur="500"/>
                                        <p:tgtEl>
                                          <p:spTgt spid="1318"/>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1323"/>
                                        </p:tgtEl>
                                        <p:attrNameLst>
                                          <p:attrName>style.visibility</p:attrName>
                                        </p:attrNameLst>
                                      </p:cBhvr>
                                      <p:to>
                                        <p:strVal val="visible"/>
                                      </p:to>
                                    </p:set>
                                    <p:anim calcmode="lin" valueType="num">
                                      <p:cBhvr additive="base">
                                        <p:cTn id="37" dur="500"/>
                                        <p:tgtEl>
                                          <p:spTgt spid="1323"/>
                                        </p:tgtEl>
                                        <p:attrNameLst>
                                          <p:attrName>ppt_x</p:attrName>
                                        </p:attrNameLst>
                                      </p:cBhvr>
                                      <p:tavLst>
                                        <p:tav tm="0">
                                          <p:val>
                                            <p:strVal val="#ppt_x-1"/>
                                          </p:val>
                                        </p:tav>
                                        <p:tav tm="100000">
                                          <p:val>
                                            <p:strVal val="#ppt_x"/>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1319"/>
                                        </p:tgtEl>
                                        <p:attrNameLst>
                                          <p:attrName>style.visibility</p:attrName>
                                        </p:attrNameLst>
                                      </p:cBhvr>
                                      <p:to>
                                        <p:strVal val="visible"/>
                                      </p:to>
                                    </p:set>
                                    <p:anim calcmode="lin" valueType="num">
                                      <p:cBhvr additive="base">
                                        <p:cTn id="41" dur="500"/>
                                        <p:tgtEl>
                                          <p:spTgt spid="1319"/>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2" presetClass="entr" presetSubtype="8" fill="hold" nodeType="afterEffect">
                                  <p:stCondLst>
                                    <p:cond delay="0"/>
                                  </p:stCondLst>
                                  <p:childTnLst>
                                    <p:set>
                                      <p:cBhvr>
                                        <p:cTn id="44" dur="1" fill="hold">
                                          <p:stCondLst>
                                            <p:cond delay="0"/>
                                          </p:stCondLst>
                                        </p:cTn>
                                        <p:tgtEl>
                                          <p:spTgt spid="1320"/>
                                        </p:tgtEl>
                                        <p:attrNameLst>
                                          <p:attrName>style.visibility</p:attrName>
                                        </p:attrNameLst>
                                      </p:cBhvr>
                                      <p:to>
                                        <p:strVal val="visible"/>
                                      </p:to>
                                    </p:set>
                                    <p:anim calcmode="lin" valueType="num">
                                      <p:cBhvr additive="base">
                                        <p:cTn id="45" dur="500"/>
                                        <p:tgtEl>
                                          <p:spTgt spid="1320"/>
                                        </p:tgtEl>
                                        <p:attrNameLst>
                                          <p:attrName>ppt_x</p:attrName>
                                        </p:attrNameLst>
                                      </p:cBhvr>
                                      <p:tavLst>
                                        <p:tav tm="0">
                                          <p:val>
                                            <p:strVal val="#ppt_x-1"/>
                                          </p:val>
                                        </p:tav>
                                        <p:tav tm="100000">
                                          <p:val>
                                            <p:strVal val="#ppt_x"/>
                                          </p:val>
                                        </p:tav>
                                      </p:tavLst>
                                    </p:anim>
                                  </p:childTnLst>
                                </p:cTn>
                              </p:par>
                            </p:childTnLst>
                          </p:cTn>
                        </p:par>
                        <p:par>
                          <p:cTn id="46" fill="hold">
                            <p:stCondLst>
                              <p:cond delay="4500"/>
                            </p:stCondLst>
                            <p:childTnLst>
                              <p:par>
                                <p:cTn id="47" presetID="2" presetClass="entr" presetSubtype="2" fill="hold" nodeType="afterEffect">
                                  <p:stCondLst>
                                    <p:cond delay="0"/>
                                  </p:stCondLst>
                                  <p:childTnLst>
                                    <p:set>
                                      <p:cBhvr>
                                        <p:cTn id="48" dur="1" fill="hold">
                                          <p:stCondLst>
                                            <p:cond delay="0"/>
                                          </p:stCondLst>
                                        </p:cTn>
                                        <p:tgtEl>
                                          <p:spTgt spid="1339"/>
                                        </p:tgtEl>
                                        <p:attrNameLst>
                                          <p:attrName>style.visibility</p:attrName>
                                        </p:attrNameLst>
                                      </p:cBhvr>
                                      <p:to>
                                        <p:strVal val="visible"/>
                                      </p:to>
                                    </p:set>
                                    <p:anim calcmode="lin" valueType="num">
                                      <p:cBhvr additive="base">
                                        <p:cTn id="49" dur="500"/>
                                        <p:tgtEl>
                                          <p:spTgt spid="1339"/>
                                        </p:tgtEl>
                                        <p:attrNameLst>
                                          <p:attrName>ppt_x</p:attrName>
                                        </p:attrNameLst>
                                      </p:cBhvr>
                                      <p:tavLst>
                                        <p:tav tm="0">
                                          <p:val>
                                            <p:strVal val="#ppt_x+1"/>
                                          </p:val>
                                        </p:tav>
                                        <p:tav tm="100000">
                                          <p:val>
                                            <p:strVal val="#ppt_x"/>
                                          </p:val>
                                        </p:tav>
                                      </p:tavLst>
                                    </p:anim>
                                  </p:childTnLst>
                                </p:cTn>
                              </p:par>
                            </p:childTnLst>
                          </p:cTn>
                        </p:par>
                        <p:par>
                          <p:cTn id="50" fill="hold">
                            <p:stCondLst>
                              <p:cond delay="5000"/>
                            </p:stCondLst>
                            <p:childTnLst>
                              <p:par>
                                <p:cTn id="51" presetID="2" presetClass="entr" presetSubtype="2" fill="hold" nodeType="afterEffect">
                                  <p:stCondLst>
                                    <p:cond delay="0"/>
                                  </p:stCondLst>
                                  <p:childTnLst>
                                    <p:set>
                                      <p:cBhvr>
                                        <p:cTn id="52" dur="1" fill="hold">
                                          <p:stCondLst>
                                            <p:cond delay="0"/>
                                          </p:stCondLst>
                                        </p:cTn>
                                        <p:tgtEl>
                                          <p:spTgt spid="1345"/>
                                        </p:tgtEl>
                                        <p:attrNameLst>
                                          <p:attrName>style.visibility</p:attrName>
                                        </p:attrNameLst>
                                      </p:cBhvr>
                                      <p:to>
                                        <p:strVal val="visible"/>
                                      </p:to>
                                    </p:set>
                                    <p:anim calcmode="lin" valueType="num">
                                      <p:cBhvr additive="base">
                                        <p:cTn id="53" dur="500"/>
                                        <p:tgtEl>
                                          <p:spTgt spid="1345"/>
                                        </p:tgtEl>
                                        <p:attrNameLst>
                                          <p:attrName>ppt_x</p:attrName>
                                        </p:attrNameLst>
                                      </p:cBhvr>
                                      <p:tavLst>
                                        <p:tav tm="0">
                                          <p:val>
                                            <p:strVal val="#ppt_x+1"/>
                                          </p:val>
                                        </p:tav>
                                        <p:tav tm="100000">
                                          <p:val>
                                            <p:strVal val="#ppt_x"/>
                                          </p:val>
                                        </p:tav>
                                      </p:tavLst>
                                    </p:anim>
                                  </p:childTnLst>
                                </p:cTn>
                              </p:par>
                            </p:childTnLst>
                          </p:cTn>
                        </p:par>
                        <p:par>
                          <p:cTn id="54" fill="hold">
                            <p:stCondLst>
                              <p:cond delay="5500"/>
                            </p:stCondLst>
                            <p:childTnLst>
                              <p:par>
                                <p:cTn id="55" presetID="2" presetClass="entr" presetSubtype="2" fill="hold" nodeType="afterEffect">
                                  <p:stCondLst>
                                    <p:cond delay="0"/>
                                  </p:stCondLst>
                                  <p:childTnLst>
                                    <p:set>
                                      <p:cBhvr>
                                        <p:cTn id="56" dur="1" fill="hold">
                                          <p:stCondLst>
                                            <p:cond delay="0"/>
                                          </p:stCondLst>
                                        </p:cTn>
                                        <p:tgtEl>
                                          <p:spTgt spid="1342"/>
                                        </p:tgtEl>
                                        <p:attrNameLst>
                                          <p:attrName>style.visibility</p:attrName>
                                        </p:attrNameLst>
                                      </p:cBhvr>
                                      <p:to>
                                        <p:strVal val="visible"/>
                                      </p:to>
                                    </p:set>
                                    <p:anim calcmode="lin" valueType="num">
                                      <p:cBhvr additive="base">
                                        <p:cTn id="57" dur="500"/>
                                        <p:tgtEl>
                                          <p:spTgt spid="1342"/>
                                        </p:tgtEl>
                                        <p:attrNameLst>
                                          <p:attrName>ppt_x</p:attrName>
                                        </p:attrNameLst>
                                      </p:cBhvr>
                                      <p:tavLst>
                                        <p:tav tm="0">
                                          <p:val>
                                            <p:strVal val="#ppt_x+1"/>
                                          </p:val>
                                        </p:tav>
                                        <p:tav tm="100000">
                                          <p:val>
                                            <p:strVal val="#ppt_x"/>
                                          </p:val>
                                        </p:tav>
                                      </p:tavLst>
                                    </p:anim>
                                  </p:childTnLst>
                                </p:cTn>
                              </p:par>
                            </p:childTnLst>
                          </p:cTn>
                        </p:par>
                        <p:par>
                          <p:cTn id="58" fill="hold">
                            <p:stCondLst>
                              <p:cond delay="6000"/>
                            </p:stCondLst>
                            <p:childTnLst>
                              <p:par>
                                <p:cTn id="59" presetID="2" presetClass="entr" presetSubtype="2" fill="hold" nodeType="afterEffect">
                                  <p:stCondLst>
                                    <p:cond delay="0"/>
                                  </p:stCondLst>
                                  <p:childTnLst>
                                    <p:set>
                                      <p:cBhvr>
                                        <p:cTn id="60" dur="1" fill="hold">
                                          <p:stCondLst>
                                            <p:cond delay="0"/>
                                          </p:stCondLst>
                                        </p:cTn>
                                        <p:tgtEl>
                                          <p:spTgt spid="1348"/>
                                        </p:tgtEl>
                                        <p:attrNameLst>
                                          <p:attrName>style.visibility</p:attrName>
                                        </p:attrNameLst>
                                      </p:cBhvr>
                                      <p:to>
                                        <p:strVal val="visible"/>
                                      </p:to>
                                    </p:set>
                                    <p:anim calcmode="lin" valueType="num">
                                      <p:cBhvr additive="base">
                                        <p:cTn id="61" dur="500"/>
                                        <p:tgtEl>
                                          <p:spTgt spid="1348"/>
                                        </p:tgtEl>
                                        <p:attrNameLst>
                                          <p:attrName>ppt_x</p:attrName>
                                        </p:attrNameLst>
                                      </p:cBhvr>
                                      <p:tavLst>
                                        <p:tav tm="0">
                                          <p:val>
                                            <p:strVal val="#ppt_x+1"/>
                                          </p:val>
                                        </p:tav>
                                        <p:tav tm="100000">
                                          <p:val>
                                            <p:strVal val="#ppt_x"/>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357"/>
                                        </p:tgtEl>
                                      </p:cBhvr>
                                    </p:animEffect>
                                    <p:set>
                                      <p:cBhvr>
                                        <p:cTn id="66" dur="1" fill="hold">
                                          <p:stCondLst>
                                            <p:cond delay="500"/>
                                          </p:stCondLst>
                                        </p:cTn>
                                        <p:tgtEl>
                                          <p:spTgt spid="135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356"/>
                                        </p:tgtEl>
                                        <p:attrNameLst>
                                          <p:attrName>style.visibility</p:attrName>
                                        </p:attrNameLst>
                                      </p:cBhvr>
                                      <p:to>
                                        <p:strVal val="visible"/>
                                      </p:to>
                                    </p:set>
                                    <p:animEffect transition="in" filter="fade">
                                      <p:cBhvr>
                                        <p:cTn id="69" dur="500"/>
                                        <p:tgtEl>
                                          <p:spTgt spid="135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55"/>
                                        </p:tgtEl>
                                        <p:attrNameLst>
                                          <p:attrName>style.visibility</p:attrName>
                                        </p:attrNameLst>
                                      </p:cBhvr>
                                      <p:to>
                                        <p:strVal val="visible"/>
                                      </p:to>
                                    </p:set>
                                    <p:animEffect transition="in" filter="fade">
                                      <p:cBhvr>
                                        <p:cTn id="74" dur="500"/>
                                        <p:tgtEl>
                                          <p:spTgt spid="1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自定义 24">
      <a:dk1>
        <a:srgbClr val="000000"/>
      </a:dk1>
      <a:lt1>
        <a:srgbClr val="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1165</Words>
  <Application>Microsoft Office PowerPoint</Application>
  <PresentationFormat>Widescreen</PresentationFormat>
  <Paragraphs>216</Paragraphs>
  <Slides>34</Slides>
  <Notes>34</Notes>
  <HiddenSlides>0</HiddenSlides>
  <MMClips>0</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34</vt:i4>
      </vt:variant>
    </vt:vector>
  </HeadingPairs>
  <TitlesOfParts>
    <vt:vector size="66" baseType="lpstr">
      <vt:lpstr>Corben</vt:lpstr>
      <vt:lpstr>Patrick Hand</vt:lpstr>
      <vt:lpstr>Microsoft Yahei</vt:lpstr>
      <vt:lpstr>Questrial</vt:lpstr>
      <vt:lpstr>Cambria</vt:lpstr>
      <vt:lpstr>Roboto</vt:lpstr>
      <vt:lpstr>Roboto Condensed Light</vt:lpstr>
      <vt:lpstr>Arial</vt:lpstr>
      <vt:lpstr>Bebas Neue</vt:lpstr>
      <vt:lpstr>Calibri</vt:lpstr>
      <vt:lpstr>Georgia</vt:lpstr>
      <vt:lpstr>Domine</vt:lpstr>
      <vt:lpstr>Pangolin</vt:lpstr>
      <vt:lpstr>Sigmar One</vt:lpstr>
      <vt:lpstr>Times New Roman</vt:lpstr>
      <vt:lpstr>Pattaya</vt:lpstr>
      <vt:lpstr>Rajdhani</vt:lpstr>
      <vt:lpstr>Roboto Condensed</vt:lpstr>
      <vt:lpstr>Patrick Hand SC</vt:lpstr>
      <vt:lpstr>Tahoma</vt:lpstr>
      <vt:lpstr>Baloo 2</vt:lpstr>
      <vt:lpstr>Open Sans</vt:lpstr>
      <vt:lpstr>English Vocabulary Workshop by Slidesgo</vt:lpstr>
      <vt:lpstr>English Language Grammar Rules by Slidesgo</vt:lpstr>
      <vt:lpstr>Middle Earth Fantasy Day by Slidesgo</vt:lpstr>
      <vt:lpstr>Office Theme</vt:lpstr>
      <vt:lpstr>1_Office Theme</vt:lpstr>
      <vt:lpstr>3_Office Theme</vt:lpstr>
      <vt:lpstr>2_Office Theme</vt:lpstr>
      <vt:lpstr>4_Office Theme</vt:lpstr>
      <vt:lpstr>9_Office Theme</vt:lpstr>
      <vt:lpstr>Office 主题​​</vt:lpstr>
      <vt:lpstr>PowerPoint Presentation</vt:lpstr>
      <vt:lpstr>PowerPoint Presentation</vt:lpstr>
      <vt:lpstr>NƯỚC NGA VÀ LIÊN XÔ TỪ NĂM 1918 ĐẾN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modified xsi:type="dcterms:W3CDTF">2024-12-17T15:17:44Z</dcterms:modified>
</cp:coreProperties>
</file>